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5"/>
  </p:notesMasterIdLst>
  <p:sldIdLst>
    <p:sldId id="323" r:id="rId2"/>
    <p:sldId id="256" r:id="rId3"/>
    <p:sldId id="324" r:id="rId4"/>
    <p:sldId id="257" r:id="rId5"/>
    <p:sldId id="261" r:id="rId6"/>
    <p:sldId id="263" r:id="rId7"/>
    <p:sldId id="264" r:id="rId8"/>
    <p:sldId id="313" r:id="rId9"/>
    <p:sldId id="259" r:id="rId10"/>
    <p:sldId id="315" r:id="rId11"/>
    <p:sldId id="258" r:id="rId12"/>
    <p:sldId id="318" r:id="rId13"/>
    <p:sldId id="319" r:id="rId14"/>
    <p:sldId id="268" r:id="rId15"/>
    <p:sldId id="269" r:id="rId16"/>
    <p:sldId id="277" r:id="rId17"/>
    <p:sldId id="321" r:id="rId18"/>
    <p:sldId id="322" r:id="rId19"/>
    <p:sldId id="287" r:id="rId20"/>
    <p:sldId id="272" r:id="rId21"/>
    <p:sldId id="271" r:id="rId22"/>
    <p:sldId id="276" r:id="rId23"/>
    <p:sldId id="262" r:id="rId24"/>
  </p:sldIdLst>
  <p:sldSz cx="9144000" cy="5143500" type="screen16x9"/>
  <p:notesSz cx="6858000" cy="9144000"/>
  <p:embeddedFontLst>
    <p:embeddedFont>
      <p:font typeface="Bebas Neue" panose="020B0604020202020204" charset="0"/>
      <p:regular r:id="rId26"/>
    </p:embeddedFont>
    <p:embeddedFont>
      <p:font typeface="Book Antiqua" panose="020B0604020202020204" pitchFamily="18" charset="0"/>
      <p:regular r:id="rId27"/>
      <p:bold r:id="rId28"/>
      <p:italic r:id="rId29"/>
      <p:boldItalic r:id="rId30"/>
    </p:embeddedFont>
    <p:embeddedFont>
      <p:font typeface="Cookie" panose="020B0604020202020204" charset="0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849"/>
    <a:srgbClr val="D4E6B5"/>
    <a:srgbClr val="000000"/>
    <a:srgbClr val="F1FCE0"/>
    <a:srgbClr val="FEC128"/>
    <a:srgbClr val="EF920F"/>
    <a:srgbClr val="FF5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3F1DA2-B236-497C-8D03-8B73763C13BB}">
  <a:tblStyle styleId="{CC3F1DA2-B236-497C-8D03-8B73763C1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1" name="Google Shape;2891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2" name="Google Shape;2892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54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556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" name="Google Shape;3213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gf1a6da6643_0_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0" name="Google Shape;3340;gf1a6da6643_0_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5" name="Google Shape;4305;gcc98d9fb70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6" name="Google Shape;4306;gcc98d9fb70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8" name="Google Shape;3618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868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7" name="Google Shape;5307;gf4f0b7160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8" name="Google Shape;5308;gf4f0b7160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1" name="Google Shape;3761;gf4f0b7160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2" name="Google Shape;3762;gf4f0b7160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8" name="Google Shape;3618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7" name="Google Shape;4187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1" name="Google Shape;247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3" name="Google Shape;225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4" name="Google Shape;2724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4" name="Google Shape;191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7710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4" name="Google Shape;191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3" name="Google Shape;225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10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539400"/>
            <a:ext cx="7717800" cy="17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solidFill>
                  <a:srgbClr val="2A484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2663272"/>
            <a:ext cx="77178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24175" y="4094413"/>
            <a:ext cx="9192325" cy="1260356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24150" y="4470673"/>
            <a:ext cx="9192325" cy="884065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63052" y="3593341"/>
            <a:ext cx="6306488" cy="1627191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3559609" y="3651495"/>
            <a:ext cx="4696968" cy="1343927"/>
            <a:chOff x="3534109" y="3625695"/>
            <a:chExt cx="4696968" cy="1343927"/>
          </a:xfrm>
        </p:grpSpPr>
        <p:sp>
          <p:nvSpPr>
            <p:cNvPr id="15" name="Google Shape;15;p2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-294213" y="3788762"/>
            <a:ext cx="2014630" cy="1630670"/>
            <a:chOff x="-294213" y="3788762"/>
            <a:chExt cx="2014630" cy="1630670"/>
          </a:xfrm>
        </p:grpSpPr>
        <p:sp>
          <p:nvSpPr>
            <p:cNvPr id="82" name="Google Shape;82;p2"/>
            <p:cNvSpPr/>
            <p:nvPr/>
          </p:nvSpPr>
          <p:spPr>
            <a:xfrm>
              <a:off x="-294213" y="3788762"/>
              <a:ext cx="2014630" cy="1630670"/>
            </a:xfrm>
            <a:custGeom>
              <a:avLst/>
              <a:gdLst/>
              <a:ahLst/>
              <a:cxnLst/>
              <a:rect l="l" t="t" r="r" b="b"/>
              <a:pathLst>
                <a:path w="60377" h="48870" extrusionOk="0">
                  <a:moveTo>
                    <a:pt x="29286" y="1"/>
                  </a:moveTo>
                  <a:cubicBezTo>
                    <a:pt x="25466" y="1"/>
                    <a:pt x="21742" y="2517"/>
                    <a:pt x="20427" y="6066"/>
                  </a:cubicBezTo>
                  <a:cubicBezTo>
                    <a:pt x="17965" y="4409"/>
                    <a:pt x="15313" y="2704"/>
                    <a:pt x="12379" y="2704"/>
                  </a:cubicBezTo>
                  <a:cubicBezTo>
                    <a:pt x="12297" y="2704"/>
                    <a:pt x="12214" y="2705"/>
                    <a:pt x="12131" y="2708"/>
                  </a:cubicBezTo>
                  <a:cubicBezTo>
                    <a:pt x="9073" y="2783"/>
                    <a:pt x="5990" y="5766"/>
                    <a:pt x="7068" y="8548"/>
                  </a:cubicBezTo>
                  <a:cubicBezTo>
                    <a:pt x="6490" y="8110"/>
                    <a:pt x="5839" y="7917"/>
                    <a:pt x="5175" y="7917"/>
                  </a:cubicBezTo>
                  <a:cubicBezTo>
                    <a:pt x="2988" y="7917"/>
                    <a:pt x="665" y="10012"/>
                    <a:pt x="376" y="12357"/>
                  </a:cubicBezTo>
                  <a:cubicBezTo>
                    <a:pt x="0" y="15415"/>
                    <a:pt x="1780" y="18272"/>
                    <a:pt x="3509" y="20828"/>
                  </a:cubicBezTo>
                  <a:cubicBezTo>
                    <a:pt x="426" y="25164"/>
                    <a:pt x="2482" y="32107"/>
                    <a:pt x="7469" y="34112"/>
                  </a:cubicBezTo>
                  <a:cubicBezTo>
                    <a:pt x="5665" y="34287"/>
                    <a:pt x="4386" y="36217"/>
                    <a:pt x="4487" y="37996"/>
                  </a:cubicBezTo>
                  <a:cubicBezTo>
                    <a:pt x="4562" y="39776"/>
                    <a:pt x="5665" y="41380"/>
                    <a:pt x="7018" y="42583"/>
                  </a:cubicBezTo>
                  <a:cubicBezTo>
                    <a:pt x="9750" y="45064"/>
                    <a:pt x="12757" y="45039"/>
                    <a:pt x="15915" y="46367"/>
                  </a:cubicBezTo>
                  <a:cubicBezTo>
                    <a:pt x="16993" y="46793"/>
                    <a:pt x="17544" y="48122"/>
                    <a:pt x="18823" y="48322"/>
                  </a:cubicBezTo>
                  <a:cubicBezTo>
                    <a:pt x="18830" y="48323"/>
                    <a:pt x="18844" y="48324"/>
                    <a:pt x="18864" y="48324"/>
                  </a:cubicBezTo>
                  <a:cubicBezTo>
                    <a:pt x="19325" y="48324"/>
                    <a:pt x="23002" y="48047"/>
                    <a:pt x="22357" y="47471"/>
                  </a:cubicBezTo>
                  <a:lnTo>
                    <a:pt x="22357" y="47471"/>
                  </a:lnTo>
                  <a:cubicBezTo>
                    <a:pt x="23425" y="48422"/>
                    <a:pt x="24840" y="48869"/>
                    <a:pt x="26269" y="48869"/>
                  </a:cubicBezTo>
                  <a:cubicBezTo>
                    <a:pt x="28529" y="48869"/>
                    <a:pt x="30827" y="47752"/>
                    <a:pt x="31855" y="45741"/>
                  </a:cubicBezTo>
                  <a:cubicBezTo>
                    <a:pt x="32734" y="47205"/>
                    <a:pt x="34524" y="47741"/>
                    <a:pt x="36303" y="47741"/>
                  </a:cubicBezTo>
                  <a:cubicBezTo>
                    <a:pt x="36808" y="47741"/>
                    <a:pt x="37313" y="47698"/>
                    <a:pt x="37795" y="47621"/>
                  </a:cubicBezTo>
                  <a:cubicBezTo>
                    <a:pt x="39726" y="47310"/>
                    <a:pt x="41619" y="46606"/>
                    <a:pt x="43558" y="46606"/>
                  </a:cubicBezTo>
                  <a:cubicBezTo>
                    <a:pt x="43809" y="46606"/>
                    <a:pt x="44059" y="46617"/>
                    <a:pt x="44311" y="46643"/>
                  </a:cubicBezTo>
                  <a:cubicBezTo>
                    <a:pt x="45565" y="46768"/>
                    <a:pt x="46793" y="47245"/>
                    <a:pt x="48046" y="47370"/>
                  </a:cubicBezTo>
                  <a:cubicBezTo>
                    <a:pt x="48244" y="47390"/>
                    <a:pt x="48442" y="47399"/>
                    <a:pt x="48639" y="47399"/>
                  </a:cubicBezTo>
                  <a:cubicBezTo>
                    <a:pt x="52672" y="47399"/>
                    <a:pt x="56307" y="43342"/>
                    <a:pt x="55590" y="39375"/>
                  </a:cubicBezTo>
                  <a:cubicBezTo>
                    <a:pt x="57444" y="37345"/>
                    <a:pt x="59374" y="35164"/>
                    <a:pt x="59875" y="32483"/>
                  </a:cubicBezTo>
                  <a:cubicBezTo>
                    <a:pt x="60377" y="29776"/>
                    <a:pt x="58798" y="26518"/>
                    <a:pt x="56041" y="26217"/>
                  </a:cubicBezTo>
                  <a:cubicBezTo>
                    <a:pt x="57545" y="23661"/>
                    <a:pt x="58948" y="20778"/>
                    <a:pt x="58547" y="17871"/>
                  </a:cubicBezTo>
                  <a:cubicBezTo>
                    <a:pt x="58179" y="15336"/>
                    <a:pt x="55880" y="12950"/>
                    <a:pt x="53418" y="12950"/>
                  </a:cubicBezTo>
                  <a:cubicBezTo>
                    <a:pt x="53033" y="12950"/>
                    <a:pt x="52643" y="13009"/>
                    <a:pt x="52256" y="13134"/>
                  </a:cubicBezTo>
                  <a:cubicBezTo>
                    <a:pt x="52507" y="9851"/>
                    <a:pt x="50577" y="6518"/>
                    <a:pt x="47570" y="5039"/>
                  </a:cubicBezTo>
                  <a:cubicBezTo>
                    <a:pt x="46439" y="4488"/>
                    <a:pt x="45180" y="4222"/>
                    <a:pt x="43916" y="4222"/>
                  </a:cubicBezTo>
                  <a:cubicBezTo>
                    <a:pt x="41845" y="4222"/>
                    <a:pt x="39762" y="4938"/>
                    <a:pt x="38221" y="6292"/>
                  </a:cubicBezTo>
                  <a:cubicBezTo>
                    <a:pt x="36968" y="2683"/>
                    <a:pt x="33284" y="51"/>
                    <a:pt x="29399" y="1"/>
                  </a:cubicBezTo>
                  <a:cubicBezTo>
                    <a:pt x="29361" y="1"/>
                    <a:pt x="29324" y="1"/>
                    <a:pt x="29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65702" y="4162058"/>
              <a:ext cx="1115616" cy="1133350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1834475" y="4647288"/>
            <a:ext cx="1315910" cy="449738"/>
            <a:chOff x="1834475" y="4647288"/>
            <a:chExt cx="1315910" cy="449738"/>
          </a:xfrm>
        </p:grpSpPr>
        <p:sp>
          <p:nvSpPr>
            <p:cNvPr id="85" name="Google Shape;85;p2"/>
            <p:cNvSpPr/>
            <p:nvPr/>
          </p:nvSpPr>
          <p:spPr>
            <a:xfrm>
              <a:off x="1834475" y="46627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6" name="Google Shape;86;p2"/>
            <p:cNvSpPr/>
            <p:nvPr/>
          </p:nvSpPr>
          <p:spPr>
            <a:xfrm>
              <a:off x="1981950" y="50711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" name="Google Shape;87;p2"/>
            <p:cNvSpPr/>
            <p:nvPr/>
          </p:nvSpPr>
          <p:spPr>
            <a:xfrm>
              <a:off x="2844100" y="464728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" name="Google Shape;88;p2"/>
            <p:cNvSpPr/>
            <p:nvPr/>
          </p:nvSpPr>
          <p:spPr>
            <a:xfrm>
              <a:off x="2447075" y="4787575"/>
              <a:ext cx="193492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9" name="Google Shape;89;p2"/>
            <p:cNvSpPr/>
            <p:nvPr/>
          </p:nvSpPr>
          <p:spPr>
            <a:xfrm>
              <a:off x="2745482" y="4901650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" name="Google Shape;90;p2"/>
            <p:cNvSpPr/>
            <p:nvPr/>
          </p:nvSpPr>
          <p:spPr>
            <a:xfrm>
              <a:off x="2017732" y="4866975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91" name="Google Shape;91;p2"/>
          <p:cNvGrpSpPr/>
          <p:nvPr/>
        </p:nvGrpSpPr>
        <p:grpSpPr>
          <a:xfrm>
            <a:off x="1710325" y="4254375"/>
            <a:ext cx="1791760" cy="101113"/>
            <a:chOff x="1710325" y="4254375"/>
            <a:chExt cx="1791760" cy="101113"/>
          </a:xfrm>
        </p:grpSpPr>
        <p:sp>
          <p:nvSpPr>
            <p:cNvPr id="92" name="Google Shape;92;p2"/>
            <p:cNvSpPr/>
            <p:nvPr/>
          </p:nvSpPr>
          <p:spPr>
            <a:xfrm>
              <a:off x="1710325" y="42543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3" name="Google Shape;93;p2"/>
            <p:cNvSpPr/>
            <p:nvPr/>
          </p:nvSpPr>
          <p:spPr>
            <a:xfrm>
              <a:off x="3195800" y="432963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"/>
          <p:cNvSpPr txBox="1">
            <a:spLocks noGrp="1"/>
          </p:cNvSpPr>
          <p:nvPr>
            <p:ph type="title"/>
          </p:nvPr>
        </p:nvSpPr>
        <p:spPr>
          <a:xfrm>
            <a:off x="720000" y="532347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3"/>
          <p:cNvSpPr txBox="1">
            <a:spLocks noGrp="1"/>
          </p:cNvSpPr>
          <p:nvPr>
            <p:ph type="title" idx="2"/>
          </p:nvPr>
        </p:nvSpPr>
        <p:spPr>
          <a:xfrm>
            <a:off x="1482000" y="1489000"/>
            <a:ext cx="250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5" name="Google Shape;425;p13"/>
          <p:cNvSpPr txBox="1">
            <a:spLocks noGrp="1"/>
          </p:cNvSpPr>
          <p:nvPr>
            <p:ph type="subTitle" idx="1"/>
          </p:nvPr>
        </p:nvSpPr>
        <p:spPr>
          <a:xfrm>
            <a:off x="1482000" y="2016700"/>
            <a:ext cx="250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3"/>
          <p:cNvSpPr txBox="1">
            <a:spLocks noGrp="1"/>
          </p:cNvSpPr>
          <p:nvPr>
            <p:ph type="title" idx="3"/>
          </p:nvPr>
        </p:nvSpPr>
        <p:spPr>
          <a:xfrm>
            <a:off x="5048530" y="1489000"/>
            <a:ext cx="250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7" name="Google Shape;427;p13"/>
          <p:cNvSpPr txBox="1">
            <a:spLocks noGrp="1"/>
          </p:cNvSpPr>
          <p:nvPr>
            <p:ph type="subTitle" idx="4"/>
          </p:nvPr>
        </p:nvSpPr>
        <p:spPr>
          <a:xfrm>
            <a:off x="5048530" y="2016700"/>
            <a:ext cx="250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3"/>
          <p:cNvSpPr txBox="1">
            <a:spLocks noGrp="1"/>
          </p:cNvSpPr>
          <p:nvPr>
            <p:ph type="title" idx="5"/>
          </p:nvPr>
        </p:nvSpPr>
        <p:spPr>
          <a:xfrm>
            <a:off x="1482000" y="2922400"/>
            <a:ext cx="250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9" name="Google Shape;429;p13"/>
          <p:cNvSpPr txBox="1">
            <a:spLocks noGrp="1"/>
          </p:cNvSpPr>
          <p:nvPr>
            <p:ph type="subTitle" idx="6"/>
          </p:nvPr>
        </p:nvSpPr>
        <p:spPr>
          <a:xfrm>
            <a:off x="1482000" y="3450100"/>
            <a:ext cx="250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3"/>
          <p:cNvSpPr txBox="1">
            <a:spLocks noGrp="1"/>
          </p:cNvSpPr>
          <p:nvPr>
            <p:ph type="title" idx="7"/>
          </p:nvPr>
        </p:nvSpPr>
        <p:spPr>
          <a:xfrm>
            <a:off x="5048530" y="2922400"/>
            <a:ext cx="250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1" name="Google Shape;431;p13"/>
          <p:cNvSpPr txBox="1">
            <a:spLocks noGrp="1"/>
          </p:cNvSpPr>
          <p:nvPr>
            <p:ph type="subTitle" idx="8"/>
          </p:nvPr>
        </p:nvSpPr>
        <p:spPr>
          <a:xfrm>
            <a:off x="5048530" y="3450100"/>
            <a:ext cx="250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9" hasCustomPrompt="1"/>
          </p:nvPr>
        </p:nvSpPr>
        <p:spPr>
          <a:xfrm>
            <a:off x="668475" y="1713238"/>
            <a:ext cx="78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3" name="Google Shape;433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" y="3133750"/>
            <a:ext cx="78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14" hasCustomPrompt="1"/>
          </p:nvPr>
        </p:nvSpPr>
        <p:spPr>
          <a:xfrm>
            <a:off x="4180951" y="1713238"/>
            <a:ext cx="78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195851" y="3137925"/>
            <a:ext cx="78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36" name="Google Shape;436;p13"/>
          <p:cNvGrpSpPr/>
          <p:nvPr/>
        </p:nvGrpSpPr>
        <p:grpSpPr>
          <a:xfrm>
            <a:off x="6959200" y="3742728"/>
            <a:ext cx="2232934" cy="709188"/>
            <a:chOff x="7196900" y="3819825"/>
            <a:chExt cx="1947100" cy="632075"/>
          </a:xfrm>
        </p:grpSpPr>
        <p:sp>
          <p:nvSpPr>
            <p:cNvPr id="437" name="Google Shape;437;p13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" name="Google Shape;443;p13"/>
          <p:cNvSpPr/>
          <p:nvPr/>
        </p:nvSpPr>
        <p:spPr>
          <a:xfrm>
            <a:off x="0" y="4243100"/>
            <a:ext cx="9192325" cy="1260356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13"/>
          <p:cNvGrpSpPr/>
          <p:nvPr/>
        </p:nvGrpSpPr>
        <p:grpSpPr>
          <a:xfrm>
            <a:off x="7002346" y="4424566"/>
            <a:ext cx="74406" cy="67512"/>
            <a:chOff x="5326971" y="3517429"/>
            <a:chExt cx="74406" cy="67512"/>
          </a:xfrm>
        </p:grpSpPr>
        <p:sp>
          <p:nvSpPr>
            <p:cNvPr id="445" name="Google Shape;445;p13"/>
            <p:cNvSpPr/>
            <p:nvPr/>
          </p:nvSpPr>
          <p:spPr>
            <a:xfrm>
              <a:off x="5366130" y="3517429"/>
              <a:ext cx="3291" cy="60088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396112" y="3537996"/>
              <a:ext cx="5265" cy="36246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326971" y="3539656"/>
              <a:ext cx="13089" cy="45285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13"/>
          <p:cNvGrpSpPr/>
          <p:nvPr/>
        </p:nvGrpSpPr>
        <p:grpSpPr>
          <a:xfrm>
            <a:off x="5772080" y="4576175"/>
            <a:ext cx="30677" cy="51879"/>
            <a:chOff x="5822805" y="3872050"/>
            <a:chExt cx="30677" cy="51879"/>
          </a:xfrm>
        </p:grpSpPr>
        <p:sp>
          <p:nvSpPr>
            <p:cNvPr id="449" name="Google Shape;449;p13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13"/>
          <p:cNvGrpSpPr/>
          <p:nvPr/>
        </p:nvGrpSpPr>
        <p:grpSpPr>
          <a:xfrm>
            <a:off x="4888413" y="4477514"/>
            <a:ext cx="82889" cy="62578"/>
            <a:chOff x="4915963" y="3914014"/>
            <a:chExt cx="82889" cy="62578"/>
          </a:xfrm>
        </p:grpSpPr>
        <p:sp>
          <p:nvSpPr>
            <p:cNvPr id="452" name="Google Shape;452;p13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13"/>
          <p:cNvGrpSpPr/>
          <p:nvPr/>
        </p:nvGrpSpPr>
        <p:grpSpPr>
          <a:xfrm>
            <a:off x="5186238" y="4876721"/>
            <a:ext cx="80951" cy="62578"/>
            <a:chOff x="4981850" y="4484221"/>
            <a:chExt cx="80951" cy="62578"/>
          </a:xfrm>
        </p:grpSpPr>
        <p:sp>
          <p:nvSpPr>
            <p:cNvPr id="456" name="Google Shape;456;p13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13"/>
          <p:cNvGrpSpPr/>
          <p:nvPr/>
        </p:nvGrpSpPr>
        <p:grpSpPr>
          <a:xfrm>
            <a:off x="6557724" y="4705483"/>
            <a:ext cx="80256" cy="62578"/>
            <a:chOff x="6191399" y="4826483"/>
            <a:chExt cx="80256" cy="62578"/>
          </a:xfrm>
        </p:grpSpPr>
        <p:sp>
          <p:nvSpPr>
            <p:cNvPr id="460" name="Google Shape;460;p13"/>
            <p:cNvSpPr/>
            <p:nvPr/>
          </p:nvSpPr>
          <p:spPr>
            <a:xfrm>
              <a:off x="6233154" y="4826483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6263136" y="484377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191399" y="484050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13"/>
          <p:cNvGrpSpPr/>
          <p:nvPr/>
        </p:nvGrpSpPr>
        <p:grpSpPr>
          <a:xfrm>
            <a:off x="7508827" y="5016439"/>
            <a:ext cx="80293" cy="62578"/>
            <a:chOff x="6899227" y="4787839"/>
            <a:chExt cx="80293" cy="62578"/>
          </a:xfrm>
        </p:grpSpPr>
        <p:sp>
          <p:nvSpPr>
            <p:cNvPr id="464" name="Google Shape;464;p13"/>
            <p:cNvSpPr/>
            <p:nvPr/>
          </p:nvSpPr>
          <p:spPr>
            <a:xfrm>
              <a:off x="6940982" y="4787839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971000" y="4805132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6899227" y="480181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13"/>
          <p:cNvGrpSpPr/>
          <p:nvPr/>
        </p:nvGrpSpPr>
        <p:grpSpPr>
          <a:xfrm>
            <a:off x="8264855" y="5054650"/>
            <a:ext cx="80293" cy="63408"/>
            <a:chOff x="5836480" y="4396188"/>
            <a:chExt cx="80293" cy="63408"/>
          </a:xfrm>
        </p:grpSpPr>
        <p:sp>
          <p:nvSpPr>
            <p:cNvPr id="468" name="Google Shape;468;p13"/>
            <p:cNvSpPr/>
            <p:nvPr/>
          </p:nvSpPr>
          <p:spPr>
            <a:xfrm>
              <a:off x="5908253" y="4413435"/>
              <a:ext cx="8519" cy="46161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5836480" y="4396188"/>
              <a:ext cx="41792" cy="60088"/>
              <a:chOff x="5836480" y="4396188"/>
              <a:chExt cx="41792" cy="60088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5878235" y="4396188"/>
                <a:ext cx="37" cy="60088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3" fill="none" extrusionOk="0">
                    <a:moveTo>
                      <a:pt x="1" y="0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5836480" y="4410161"/>
                <a:ext cx="7861" cy="4611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00" fill="none" extrusionOk="0">
                    <a:moveTo>
                      <a:pt x="1" y="1"/>
                    </a:moveTo>
                    <a:cubicBezTo>
                      <a:pt x="72" y="340"/>
                      <a:pt x="143" y="661"/>
                      <a:pt x="215" y="1000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2" name="Google Shape;472;p13"/>
          <p:cNvGrpSpPr/>
          <p:nvPr/>
        </p:nvGrpSpPr>
        <p:grpSpPr>
          <a:xfrm>
            <a:off x="6046846" y="5128313"/>
            <a:ext cx="80256" cy="63408"/>
            <a:chOff x="5437246" y="4899713"/>
            <a:chExt cx="80256" cy="63408"/>
          </a:xfrm>
        </p:grpSpPr>
        <p:sp>
          <p:nvSpPr>
            <p:cNvPr id="473" name="Google Shape;473;p13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13"/>
          <p:cNvGrpSpPr/>
          <p:nvPr/>
        </p:nvGrpSpPr>
        <p:grpSpPr>
          <a:xfrm>
            <a:off x="7727348" y="4390680"/>
            <a:ext cx="80293" cy="63408"/>
            <a:chOff x="6390998" y="4284268"/>
            <a:chExt cx="80293" cy="63408"/>
          </a:xfrm>
        </p:grpSpPr>
        <p:sp>
          <p:nvSpPr>
            <p:cNvPr id="477" name="Google Shape;477;p13"/>
            <p:cNvSpPr/>
            <p:nvPr/>
          </p:nvSpPr>
          <p:spPr>
            <a:xfrm>
              <a:off x="6432753" y="4284268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6462771" y="4301561"/>
              <a:ext cx="8519" cy="4611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6390998" y="4298241"/>
              <a:ext cx="7897" cy="46161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3"/>
          <p:cNvGrpSpPr/>
          <p:nvPr/>
        </p:nvGrpSpPr>
        <p:grpSpPr>
          <a:xfrm>
            <a:off x="958612" y="4960892"/>
            <a:ext cx="34625" cy="88909"/>
            <a:chOff x="997737" y="4927704"/>
            <a:chExt cx="34625" cy="88909"/>
          </a:xfrm>
        </p:grpSpPr>
        <p:sp>
          <p:nvSpPr>
            <p:cNvPr id="481" name="Google Shape;481;p13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13"/>
          <p:cNvGrpSpPr/>
          <p:nvPr/>
        </p:nvGrpSpPr>
        <p:grpSpPr>
          <a:xfrm>
            <a:off x="8672779" y="4607517"/>
            <a:ext cx="73748" cy="97948"/>
            <a:chOff x="6974254" y="4186367"/>
            <a:chExt cx="73748" cy="97948"/>
          </a:xfrm>
        </p:grpSpPr>
        <p:sp>
          <p:nvSpPr>
            <p:cNvPr id="484" name="Google Shape;484;p13"/>
            <p:cNvSpPr/>
            <p:nvPr/>
          </p:nvSpPr>
          <p:spPr>
            <a:xfrm>
              <a:off x="6974254" y="4233265"/>
              <a:ext cx="7203" cy="46945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7010123" y="4186367"/>
              <a:ext cx="3949" cy="97948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7047966" y="4233265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4531994" y="5119274"/>
            <a:ext cx="33309" cy="79041"/>
            <a:chOff x="3922394" y="4890674"/>
            <a:chExt cx="33309" cy="79041"/>
          </a:xfrm>
        </p:grpSpPr>
        <p:sp>
          <p:nvSpPr>
            <p:cNvPr id="488" name="Google Shape;488;p13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" name="Google Shape;490;p13"/>
          <p:cNvGrpSpPr/>
          <p:nvPr/>
        </p:nvGrpSpPr>
        <p:grpSpPr>
          <a:xfrm>
            <a:off x="3657304" y="4766421"/>
            <a:ext cx="110933" cy="132553"/>
            <a:chOff x="4148103" y="5123543"/>
            <a:chExt cx="269125" cy="321576"/>
          </a:xfrm>
        </p:grpSpPr>
        <p:sp>
          <p:nvSpPr>
            <p:cNvPr id="491" name="Google Shape;491;p13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13"/>
          <p:cNvGrpSpPr/>
          <p:nvPr/>
        </p:nvGrpSpPr>
        <p:grpSpPr>
          <a:xfrm>
            <a:off x="4271090" y="4562596"/>
            <a:ext cx="89434" cy="79041"/>
            <a:chOff x="3522465" y="4154271"/>
            <a:chExt cx="89434" cy="79041"/>
          </a:xfrm>
        </p:grpSpPr>
        <p:sp>
          <p:nvSpPr>
            <p:cNvPr id="495" name="Google Shape;495;p13"/>
            <p:cNvSpPr/>
            <p:nvPr/>
          </p:nvSpPr>
          <p:spPr>
            <a:xfrm>
              <a:off x="3522465" y="4186367"/>
              <a:ext cx="7239" cy="46945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3570107" y="4154271"/>
              <a:ext cx="4607" cy="79041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3606634" y="4177328"/>
              <a:ext cx="5265" cy="51049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13"/>
          <p:cNvGrpSpPr/>
          <p:nvPr/>
        </p:nvGrpSpPr>
        <p:grpSpPr>
          <a:xfrm>
            <a:off x="346332" y="5000817"/>
            <a:ext cx="41792" cy="93844"/>
            <a:chOff x="4891832" y="3454067"/>
            <a:chExt cx="41792" cy="93844"/>
          </a:xfrm>
        </p:grpSpPr>
        <p:sp>
          <p:nvSpPr>
            <p:cNvPr id="499" name="Google Shape;499;p13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13"/>
          <p:cNvGrpSpPr/>
          <p:nvPr/>
        </p:nvGrpSpPr>
        <p:grpSpPr>
          <a:xfrm>
            <a:off x="3182168" y="4953892"/>
            <a:ext cx="81573" cy="102928"/>
            <a:chOff x="2802243" y="4633955"/>
            <a:chExt cx="81573" cy="102928"/>
          </a:xfrm>
        </p:grpSpPr>
        <p:sp>
          <p:nvSpPr>
            <p:cNvPr id="502" name="Google Shape;502;p13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13"/>
          <p:cNvGrpSpPr/>
          <p:nvPr/>
        </p:nvGrpSpPr>
        <p:grpSpPr>
          <a:xfrm>
            <a:off x="2318249" y="4955966"/>
            <a:ext cx="88739" cy="98778"/>
            <a:chOff x="2483887" y="5072504"/>
            <a:chExt cx="88739" cy="98778"/>
          </a:xfrm>
        </p:grpSpPr>
        <p:sp>
          <p:nvSpPr>
            <p:cNvPr id="506" name="Google Shape;506;p13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13"/>
          <p:cNvGrpSpPr/>
          <p:nvPr/>
        </p:nvGrpSpPr>
        <p:grpSpPr>
          <a:xfrm>
            <a:off x="1628245" y="4788652"/>
            <a:ext cx="110933" cy="88079"/>
            <a:chOff x="1400920" y="4965564"/>
            <a:chExt cx="110933" cy="88079"/>
          </a:xfrm>
        </p:grpSpPr>
        <p:sp>
          <p:nvSpPr>
            <p:cNvPr id="510" name="Google Shape;510;p13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2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4"/>
          <p:cNvSpPr txBox="1">
            <a:spLocks noGrp="1"/>
          </p:cNvSpPr>
          <p:nvPr>
            <p:ph type="title"/>
          </p:nvPr>
        </p:nvSpPr>
        <p:spPr>
          <a:xfrm>
            <a:off x="2961000" y="2353050"/>
            <a:ext cx="5469900" cy="83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7200">
                <a:solidFill>
                  <a:srgbClr val="2A484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9pPr>
          </a:lstStyle>
          <a:p>
            <a:endParaRPr/>
          </a:p>
        </p:txBody>
      </p:sp>
      <p:sp>
        <p:nvSpPr>
          <p:cNvPr id="515" name="Google Shape;515;p14"/>
          <p:cNvSpPr txBox="1">
            <a:spLocks noGrp="1"/>
          </p:cNvSpPr>
          <p:nvPr>
            <p:ph type="title" idx="2" hasCustomPrompt="1"/>
          </p:nvPr>
        </p:nvSpPr>
        <p:spPr>
          <a:xfrm>
            <a:off x="6428700" y="539400"/>
            <a:ext cx="2230800" cy="16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96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4"/>
          <p:cNvSpPr txBox="1">
            <a:spLocks noGrp="1"/>
          </p:cNvSpPr>
          <p:nvPr>
            <p:ph type="subTitle" idx="1"/>
          </p:nvPr>
        </p:nvSpPr>
        <p:spPr>
          <a:xfrm>
            <a:off x="2961000" y="3185550"/>
            <a:ext cx="54699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B69"/>
              </a:buClr>
              <a:buSzPts val="1400"/>
              <a:buNone/>
              <a:defRPr sz="1800">
                <a:solidFill>
                  <a:srgbClr val="426B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14"/>
          <p:cNvGrpSpPr/>
          <p:nvPr/>
        </p:nvGrpSpPr>
        <p:grpSpPr>
          <a:xfrm flipH="1">
            <a:off x="0" y="4451401"/>
            <a:ext cx="9192325" cy="1128282"/>
            <a:chOff x="0" y="4451401"/>
            <a:chExt cx="9192325" cy="1128282"/>
          </a:xfrm>
        </p:grpSpPr>
        <p:sp>
          <p:nvSpPr>
            <p:cNvPr id="518" name="Google Shape;518;p14"/>
            <p:cNvSpPr/>
            <p:nvPr/>
          </p:nvSpPr>
          <p:spPr>
            <a:xfrm>
              <a:off x="0" y="4451401"/>
              <a:ext cx="9192325" cy="1128282"/>
            </a:xfrm>
            <a:custGeom>
              <a:avLst/>
              <a:gdLst/>
              <a:ahLst/>
              <a:cxnLst/>
              <a:rect l="l" t="t" r="r" b="b"/>
              <a:pathLst>
                <a:path w="266232" h="47169" extrusionOk="0">
                  <a:moveTo>
                    <a:pt x="223116" y="1"/>
                  </a:moveTo>
                  <a:cubicBezTo>
                    <a:pt x="135800" y="1"/>
                    <a:pt x="76189" y="14851"/>
                    <a:pt x="1" y="22814"/>
                  </a:cubicBezTo>
                  <a:lnTo>
                    <a:pt x="1" y="42940"/>
                  </a:lnTo>
                  <a:cubicBezTo>
                    <a:pt x="34233" y="41087"/>
                    <a:pt x="68545" y="40162"/>
                    <a:pt x="102855" y="40162"/>
                  </a:cubicBezTo>
                  <a:cubicBezTo>
                    <a:pt x="157426" y="40162"/>
                    <a:pt x="211993" y="42502"/>
                    <a:pt x="266231" y="47169"/>
                  </a:cubicBezTo>
                  <a:lnTo>
                    <a:pt x="266231" y="1171"/>
                  </a:lnTo>
                  <a:cubicBezTo>
                    <a:pt x="251071" y="363"/>
                    <a:pt x="236756" y="1"/>
                    <a:pt x="223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9" name="Google Shape;519;p14"/>
            <p:cNvGrpSpPr/>
            <p:nvPr/>
          </p:nvGrpSpPr>
          <p:grpSpPr>
            <a:xfrm>
              <a:off x="8788430" y="4679462"/>
              <a:ext cx="30677" cy="51879"/>
              <a:chOff x="5822805" y="3872050"/>
              <a:chExt cx="30677" cy="51879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5822805" y="3878644"/>
                <a:ext cx="3949" cy="3869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39" fill="none" extrusionOk="0">
                    <a:moveTo>
                      <a:pt x="0" y="0"/>
                    </a:moveTo>
                    <a:cubicBezTo>
                      <a:pt x="0" y="286"/>
                      <a:pt x="36" y="553"/>
                      <a:pt x="107" y="839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5853445" y="3872050"/>
                <a:ext cx="37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25" fill="none" extrusionOk="0">
                    <a:moveTo>
                      <a:pt x="1" y="0"/>
                    </a:moveTo>
                    <a:lnTo>
                      <a:pt x="1" y="1125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4"/>
            <p:cNvGrpSpPr/>
            <p:nvPr/>
          </p:nvGrpSpPr>
          <p:grpSpPr>
            <a:xfrm>
              <a:off x="849813" y="5091289"/>
              <a:ext cx="82889" cy="62578"/>
              <a:chOff x="4915963" y="3914014"/>
              <a:chExt cx="82889" cy="62578"/>
            </a:xfrm>
          </p:grpSpPr>
          <p:sp>
            <p:nvSpPr>
              <p:cNvPr id="523" name="Google Shape;523;p14"/>
              <p:cNvSpPr/>
              <p:nvPr/>
            </p:nvSpPr>
            <p:spPr>
              <a:xfrm>
                <a:off x="4955123" y="3914014"/>
                <a:ext cx="37" cy="559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4" fill="none" extrusionOk="0">
                    <a:moveTo>
                      <a:pt x="0" y="0"/>
                    </a:moveTo>
                    <a:lnTo>
                      <a:pt x="0" y="1214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4990991" y="3927987"/>
                <a:ext cx="7861" cy="42011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11" fill="none" extrusionOk="0">
                    <a:moveTo>
                      <a:pt x="215" y="1"/>
                    </a:moveTo>
                    <a:cubicBezTo>
                      <a:pt x="143" y="304"/>
                      <a:pt x="72" y="607"/>
                      <a:pt x="1" y="91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4915963" y="3942006"/>
                <a:ext cx="7861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50" fill="none" extrusionOk="0">
                    <a:moveTo>
                      <a:pt x="1" y="0"/>
                    </a:moveTo>
                    <a:cubicBezTo>
                      <a:pt x="72" y="250"/>
                      <a:pt x="143" y="500"/>
                      <a:pt x="215" y="749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" name="Google Shape;526;p14"/>
            <p:cNvGrpSpPr/>
            <p:nvPr/>
          </p:nvGrpSpPr>
          <p:grpSpPr>
            <a:xfrm>
              <a:off x="7241088" y="4731346"/>
              <a:ext cx="80951" cy="62578"/>
              <a:chOff x="4981850" y="4484221"/>
              <a:chExt cx="80951" cy="62578"/>
            </a:xfrm>
          </p:grpSpPr>
          <p:sp>
            <p:nvSpPr>
              <p:cNvPr id="527" name="Google Shape;527;p14"/>
              <p:cNvSpPr/>
              <p:nvPr/>
            </p:nvSpPr>
            <p:spPr>
              <a:xfrm>
                <a:off x="5024264" y="4484221"/>
                <a:ext cx="37" cy="593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86" fill="none" extrusionOk="0">
                    <a:moveTo>
                      <a:pt x="1" y="0"/>
                    </a:moveTo>
                    <a:lnTo>
                      <a:pt x="1" y="1285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5054282" y="4501514"/>
                <a:ext cx="8519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2" fill="none" extrusionOk="0">
                    <a:moveTo>
                      <a:pt x="0" y="981"/>
                    </a:moveTo>
                    <a:cubicBezTo>
                      <a:pt x="72" y="642"/>
                      <a:pt x="161" y="321"/>
                      <a:pt x="232" y="0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4981850" y="4498193"/>
                <a:ext cx="7861" cy="45331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83" fill="none" extrusionOk="0">
                    <a:moveTo>
                      <a:pt x="1" y="1"/>
                    </a:moveTo>
                    <a:cubicBezTo>
                      <a:pt x="72" y="322"/>
                      <a:pt x="144" y="661"/>
                      <a:pt x="215" y="982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0" name="Google Shape;530;p14"/>
            <p:cNvGrpSpPr/>
            <p:nvPr/>
          </p:nvGrpSpPr>
          <p:grpSpPr>
            <a:xfrm>
              <a:off x="8205971" y="4862013"/>
              <a:ext cx="80256" cy="63408"/>
              <a:chOff x="5437246" y="4899713"/>
              <a:chExt cx="80256" cy="63408"/>
            </a:xfrm>
          </p:grpSpPr>
          <p:sp>
            <p:nvSpPr>
              <p:cNvPr id="531" name="Google Shape;531;p14"/>
              <p:cNvSpPr/>
              <p:nvPr/>
            </p:nvSpPr>
            <p:spPr>
              <a:xfrm>
                <a:off x="5478964" y="4899713"/>
                <a:ext cx="37" cy="601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4" fill="none" extrusionOk="0">
                    <a:moveTo>
                      <a:pt x="1" y="1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5508983" y="4917836"/>
                <a:ext cx="8519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2" fill="none" extrusionOk="0">
                    <a:moveTo>
                      <a:pt x="1" y="982"/>
                    </a:moveTo>
                    <a:lnTo>
                      <a:pt x="233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5437246" y="4914562"/>
                <a:ext cx="7861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82" fill="none" extrusionOk="0">
                    <a:moveTo>
                      <a:pt x="0" y="0"/>
                    </a:moveTo>
                    <a:lnTo>
                      <a:pt x="214" y="98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" name="Google Shape;534;p14"/>
            <p:cNvGrpSpPr/>
            <p:nvPr/>
          </p:nvGrpSpPr>
          <p:grpSpPr>
            <a:xfrm>
              <a:off x="2897612" y="5021929"/>
              <a:ext cx="34625" cy="88909"/>
              <a:chOff x="997737" y="4927704"/>
              <a:chExt cx="34625" cy="88909"/>
            </a:xfrm>
          </p:grpSpPr>
          <p:sp>
            <p:nvSpPr>
              <p:cNvPr id="535" name="Google Shape;535;p14"/>
              <p:cNvSpPr/>
              <p:nvPr/>
            </p:nvSpPr>
            <p:spPr>
              <a:xfrm>
                <a:off x="997737" y="4969669"/>
                <a:ext cx="4607" cy="469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018" fill="none" extrusionOk="0">
                    <a:moveTo>
                      <a:pt x="1" y="1"/>
                    </a:moveTo>
                    <a:cubicBezTo>
                      <a:pt x="54" y="340"/>
                      <a:pt x="90" y="679"/>
                      <a:pt x="126" y="1018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1027097" y="4927704"/>
                <a:ext cx="5265" cy="7987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32" fill="none" extrusionOk="0">
                    <a:moveTo>
                      <a:pt x="1" y="1"/>
                    </a:moveTo>
                    <a:cubicBezTo>
                      <a:pt x="54" y="572"/>
                      <a:pt x="90" y="1160"/>
                      <a:pt x="143" y="173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" name="Google Shape;537;p14"/>
            <p:cNvGrpSpPr/>
            <p:nvPr/>
          </p:nvGrpSpPr>
          <p:grpSpPr>
            <a:xfrm>
              <a:off x="6117604" y="4827446"/>
              <a:ext cx="110933" cy="132553"/>
              <a:chOff x="4148103" y="5123543"/>
              <a:chExt cx="269125" cy="321576"/>
            </a:xfrm>
          </p:grpSpPr>
          <p:sp>
            <p:nvSpPr>
              <p:cNvPr id="538" name="Google Shape;538;p14"/>
              <p:cNvSpPr/>
              <p:nvPr/>
            </p:nvSpPr>
            <p:spPr>
              <a:xfrm>
                <a:off x="4148103" y="5293170"/>
                <a:ext cx="42716" cy="13410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804" fill="none" extrusionOk="0">
                    <a:moveTo>
                      <a:pt x="1" y="0"/>
                    </a:moveTo>
                    <a:cubicBezTo>
                      <a:pt x="108" y="268"/>
                      <a:pt x="215" y="535"/>
                      <a:pt x="322" y="803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4294502" y="5123543"/>
                <a:ext cx="132" cy="2887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731" fill="none" extrusionOk="0">
                    <a:moveTo>
                      <a:pt x="0" y="1731"/>
                    </a:moveTo>
                    <a:lnTo>
                      <a:pt x="0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4400697" y="5260312"/>
                <a:ext cx="16531" cy="18480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08" fill="none" extrusionOk="0">
                    <a:moveTo>
                      <a:pt x="0" y="1107"/>
                    </a:moveTo>
                    <a:cubicBezTo>
                      <a:pt x="36" y="732"/>
                      <a:pt x="89" y="376"/>
                      <a:pt x="125" y="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1" name="Google Shape;541;p14"/>
            <p:cNvGrpSpPr/>
            <p:nvPr/>
          </p:nvGrpSpPr>
          <p:grpSpPr>
            <a:xfrm>
              <a:off x="1717707" y="5091292"/>
              <a:ext cx="41792" cy="93844"/>
              <a:chOff x="4891832" y="3454067"/>
              <a:chExt cx="41792" cy="93844"/>
            </a:xfrm>
          </p:grpSpPr>
          <p:sp>
            <p:nvSpPr>
              <p:cNvPr id="542" name="Google Shape;542;p14"/>
              <p:cNvSpPr/>
              <p:nvPr/>
            </p:nvSpPr>
            <p:spPr>
              <a:xfrm>
                <a:off x="4891832" y="3491928"/>
                <a:ext cx="9835" cy="55984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214" fill="none" extrusionOk="0">
                    <a:moveTo>
                      <a:pt x="1" y="0"/>
                    </a:moveTo>
                    <a:cubicBezTo>
                      <a:pt x="90" y="393"/>
                      <a:pt x="179" y="803"/>
                      <a:pt x="268" y="1213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4930333" y="3454067"/>
                <a:ext cx="3291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39" fill="none" extrusionOk="0">
                    <a:moveTo>
                      <a:pt x="54" y="0"/>
                    </a:moveTo>
                    <a:cubicBezTo>
                      <a:pt x="0" y="625"/>
                      <a:pt x="18" y="1232"/>
                      <a:pt x="89" y="1838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4" name="Google Shape;544;p14"/>
            <p:cNvGrpSpPr/>
            <p:nvPr/>
          </p:nvGrpSpPr>
          <p:grpSpPr>
            <a:xfrm>
              <a:off x="5642468" y="5014917"/>
              <a:ext cx="81573" cy="102928"/>
              <a:chOff x="2802243" y="4633955"/>
              <a:chExt cx="81573" cy="102928"/>
            </a:xfrm>
          </p:grpSpPr>
          <p:sp>
            <p:nvSpPr>
              <p:cNvPr id="545" name="Google Shape;545;p14"/>
              <p:cNvSpPr/>
              <p:nvPr/>
            </p:nvSpPr>
            <p:spPr>
              <a:xfrm>
                <a:off x="2802243" y="4680853"/>
                <a:ext cx="37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7" fill="none" extrusionOk="0">
                    <a:moveTo>
                      <a:pt x="1" y="1107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2839427" y="4633955"/>
                <a:ext cx="37" cy="93844"/>
              </a:xfrm>
              <a:custGeom>
                <a:avLst/>
                <a:gdLst/>
                <a:ahLst/>
                <a:cxnLst/>
                <a:rect l="l" t="t" r="r" b="b"/>
                <a:pathLst>
                  <a:path w="1" h="2035" fill="none" extrusionOk="0">
                    <a:moveTo>
                      <a:pt x="1" y="2035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4"/>
              <p:cNvSpPr/>
              <p:nvPr/>
            </p:nvSpPr>
            <p:spPr>
              <a:xfrm>
                <a:off x="2883779" y="4694872"/>
                <a:ext cx="37" cy="42011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" fill="none" extrusionOk="0">
                    <a:moveTo>
                      <a:pt x="1" y="910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" name="Google Shape;548;p14"/>
            <p:cNvGrpSpPr/>
            <p:nvPr/>
          </p:nvGrpSpPr>
          <p:grpSpPr>
            <a:xfrm>
              <a:off x="4778549" y="5016991"/>
              <a:ext cx="88739" cy="98778"/>
              <a:chOff x="2483887" y="5072504"/>
              <a:chExt cx="88739" cy="98778"/>
            </a:xfrm>
          </p:grpSpPr>
          <p:sp>
            <p:nvSpPr>
              <p:cNvPr id="549" name="Google Shape;549;p14"/>
              <p:cNvSpPr/>
              <p:nvPr/>
            </p:nvSpPr>
            <p:spPr>
              <a:xfrm>
                <a:off x="2483887" y="5119403"/>
                <a:ext cx="37" cy="5109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8" fill="none" extrusionOk="0">
                    <a:moveTo>
                      <a:pt x="0" y="1"/>
                    </a:moveTo>
                    <a:lnTo>
                      <a:pt x="0" y="1107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4"/>
              <p:cNvSpPr/>
              <p:nvPr/>
            </p:nvSpPr>
            <p:spPr>
              <a:xfrm>
                <a:off x="2524984" y="5072504"/>
                <a:ext cx="37" cy="98778"/>
              </a:xfrm>
              <a:custGeom>
                <a:avLst/>
                <a:gdLst/>
                <a:ahLst/>
                <a:cxnLst/>
                <a:rect l="l" t="t" r="r" b="b"/>
                <a:pathLst>
                  <a:path w="1" h="2142" fill="none" extrusionOk="0">
                    <a:moveTo>
                      <a:pt x="0" y="1"/>
                    </a:moveTo>
                    <a:lnTo>
                      <a:pt x="0" y="2142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4"/>
              <p:cNvSpPr/>
              <p:nvPr/>
            </p:nvSpPr>
            <p:spPr>
              <a:xfrm>
                <a:off x="2572589" y="5119403"/>
                <a:ext cx="37" cy="42841"/>
              </a:xfrm>
              <a:custGeom>
                <a:avLst/>
                <a:gdLst/>
                <a:ahLst/>
                <a:cxnLst/>
                <a:rect l="l" t="t" r="r" b="b"/>
                <a:pathLst>
                  <a:path w="1" h="929" fill="none" extrusionOk="0">
                    <a:moveTo>
                      <a:pt x="1" y="1"/>
                    </a:moveTo>
                    <a:lnTo>
                      <a:pt x="1" y="929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2" name="Google Shape;552;p14"/>
            <p:cNvGrpSpPr/>
            <p:nvPr/>
          </p:nvGrpSpPr>
          <p:grpSpPr>
            <a:xfrm>
              <a:off x="3799920" y="4971502"/>
              <a:ext cx="110933" cy="88079"/>
              <a:chOff x="1400920" y="4965564"/>
              <a:chExt cx="110933" cy="88079"/>
            </a:xfrm>
          </p:grpSpPr>
          <p:sp>
            <p:nvSpPr>
              <p:cNvPr id="553" name="Google Shape;553;p14"/>
              <p:cNvSpPr/>
              <p:nvPr/>
            </p:nvSpPr>
            <p:spPr>
              <a:xfrm>
                <a:off x="1400920" y="4988576"/>
                <a:ext cx="37" cy="560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5" fill="none" extrusionOk="0">
                    <a:moveTo>
                      <a:pt x="1" y="1214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4"/>
              <p:cNvSpPr/>
              <p:nvPr/>
            </p:nvSpPr>
            <p:spPr>
              <a:xfrm>
                <a:off x="1445271" y="4965564"/>
                <a:ext cx="37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1" h="1607" fill="none" extrusionOk="0">
                    <a:moveTo>
                      <a:pt x="1" y="1606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4"/>
              <p:cNvSpPr/>
              <p:nvPr/>
            </p:nvSpPr>
            <p:spPr>
              <a:xfrm>
                <a:off x="1511816" y="5002594"/>
                <a:ext cx="37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7" fill="none" extrusionOk="0">
                    <a:moveTo>
                      <a:pt x="1" y="1106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5"/>
          <p:cNvSpPr txBox="1">
            <a:spLocks noGrp="1"/>
          </p:cNvSpPr>
          <p:nvPr>
            <p:ph type="title"/>
          </p:nvPr>
        </p:nvSpPr>
        <p:spPr>
          <a:xfrm>
            <a:off x="2159450" y="1059900"/>
            <a:ext cx="4872900" cy="18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5"/>
          <p:cNvSpPr txBox="1">
            <a:spLocks noGrp="1"/>
          </p:cNvSpPr>
          <p:nvPr>
            <p:ph type="subTitle" idx="1"/>
          </p:nvPr>
        </p:nvSpPr>
        <p:spPr>
          <a:xfrm>
            <a:off x="2479100" y="2936100"/>
            <a:ext cx="4233600" cy="11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2A484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5"/>
          <p:cNvGrpSpPr/>
          <p:nvPr/>
        </p:nvGrpSpPr>
        <p:grpSpPr>
          <a:xfrm>
            <a:off x="-54725" y="4599549"/>
            <a:ext cx="9280415" cy="543860"/>
            <a:chOff x="-54725" y="4599549"/>
            <a:chExt cx="9280415" cy="543860"/>
          </a:xfrm>
        </p:grpSpPr>
        <p:sp>
          <p:nvSpPr>
            <p:cNvPr id="560" name="Google Shape;560;p1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2" name="Google Shape;562;p1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4" name="Google Shape;564;p1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5" name="Google Shape;565;p1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6" name="Google Shape;566;p1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7" name="Google Shape;567;p1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8" name="Google Shape;568;p1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9" name="Google Shape;569;p1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0" name="Google Shape;570;p1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9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9"/>
          <p:cNvSpPr/>
          <p:nvPr/>
        </p:nvSpPr>
        <p:spPr>
          <a:xfrm>
            <a:off x="0" y="4451401"/>
            <a:ext cx="9192325" cy="1128282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19"/>
          <p:cNvGrpSpPr/>
          <p:nvPr/>
        </p:nvGrpSpPr>
        <p:grpSpPr>
          <a:xfrm>
            <a:off x="8788430" y="4679462"/>
            <a:ext cx="30677" cy="51879"/>
            <a:chOff x="5822805" y="3872050"/>
            <a:chExt cx="30677" cy="51879"/>
          </a:xfrm>
        </p:grpSpPr>
        <p:sp>
          <p:nvSpPr>
            <p:cNvPr id="613" name="Google Shape;613;p1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849813" y="5091289"/>
            <a:ext cx="82889" cy="62578"/>
            <a:chOff x="4915963" y="3914014"/>
            <a:chExt cx="82889" cy="62578"/>
          </a:xfrm>
        </p:grpSpPr>
        <p:sp>
          <p:nvSpPr>
            <p:cNvPr id="616" name="Google Shape;616;p1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19"/>
          <p:cNvGrpSpPr/>
          <p:nvPr/>
        </p:nvGrpSpPr>
        <p:grpSpPr>
          <a:xfrm>
            <a:off x="7241088" y="4731346"/>
            <a:ext cx="80951" cy="62578"/>
            <a:chOff x="4981850" y="4484221"/>
            <a:chExt cx="80951" cy="62578"/>
          </a:xfrm>
        </p:grpSpPr>
        <p:sp>
          <p:nvSpPr>
            <p:cNvPr id="620" name="Google Shape;620;p1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19"/>
          <p:cNvGrpSpPr/>
          <p:nvPr/>
        </p:nvGrpSpPr>
        <p:grpSpPr>
          <a:xfrm>
            <a:off x="8205971" y="4862013"/>
            <a:ext cx="80256" cy="63408"/>
            <a:chOff x="5437246" y="4899713"/>
            <a:chExt cx="80256" cy="63408"/>
          </a:xfrm>
        </p:grpSpPr>
        <p:sp>
          <p:nvSpPr>
            <p:cNvPr id="624" name="Google Shape;624;p1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19"/>
          <p:cNvGrpSpPr/>
          <p:nvPr/>
        </p:nvGrpSpPr>
        <p:grpSpPr>
          <a:xfrm>
            <a:off x="2897612" y="5021929"/>
            <a:ext cx="34625" cy="88909"/>
            <a:chOff x="997737" y="4927704"/>
            <a:chExt cx="34625" cy="88909"/>
          </a:xfrm>
        </p:grpSpPr>
        <p:sp>
          <p:nvSpPr>
            <p:cNvPr id="628" name="Google Shape;628;p1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19"/>
          <p:cNvGrpSpPr/>
          <p:nvPr/>
        </p:nvGrpSpPr>
        <p:grpSpPr>
          <a:xfrm>
            <a:off x="6992294" y="5180299"/>
            <a:ext cx="33309" cy="79041"/>
            <a:chOff x="3922394" y="4890674"/>
            <a:chExt cx="33309" cy="79041"/>
          </a:xfrm>
        </p:grpSpPr>
        <p:sp>
          <p:nvSpPr>
            <p:cNvPr id="631" name="Google Shape;631;p1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" name="Google Shape;633;p19"/>
          <p:cNvGrpSpPr/>
          <p:nvPr/>
        </p:nvGrpSpPr>
        <p:grpSpPr>
          <a:xfrm>
            <a:off x="6117604" y="4827446"/>
            <a:ext cx="110933" cy="132553"/>
            <a:chOff x="4148103" y="5123543"/>
            <a:chExt cx="269125" cy="321576"/>
          </a:xfrm>
        </p:grpSpPr>
        <p:sp>
          <p:nvSpPr>
            <p:cNvPr id="634" name="Google Shape;634;p1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19"/>
          <p:cNvGrpSpPr/>
          <p:nvPr/>
        </p:nvGrpSpPr>
        <p:grpSpPr>
          <a:xfrm>
            <a:off x="1717707" y="5091292"/>
            <a:ext cx="41792" cy="93844"/>
            <a:chOff x="4891832" y="3454067"/>
            <a:chExt cx="41792" cy="93844"/>
          </a:xfrm>
        </p:grpSpPr>
        <p:sp>
          <p:nvSpPr>
            <p:cNvPr id="638" name="Google Shape;638;p1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9"/>
          <p:cNvGrpSpPr/>
          <p:nvPr/>
        </p:nvGrpSpPr>
        <p:grpSpPr>
          <a:xfrm>
            <a:off x="5642468" y="5014917"/>
            <a:ext cx="81573" cy="102928"/>
            <a:chOff x="2802243" y="4633955"/>
            <a:chExt cx="81573" cy="102928"/>
          </a:xfrm>
        </p:grpSpPr>
        <p:sp>
          <p:nvSpPr>
            <p:cNvPr id="641" name="Google Shape;641;p1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19"/>
          <p:cNvGrpSpPr/>
          <p:nvPr/>
        </p:nvGrpSpPr>
        <p:grpSpPr>
          <a:xfrm>
            <a:off x="4778549" y="5016991"/>
            <a:ext cx="88739" cy="98778"/>
            <a:chOff x="2483887" y="5072504"/>
            <a:chExt cx="88739" cy="98778"/>
          </a:xfrm>
        </p:grpSpPr>
        <p:sp>
          <p:nvSpPr>
            <p:cNvPr id="645" name="Google Shape;645;p1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19"/>
          <p:cNvGrpSpPr/>
          <p:nvPr/>
        </p:nvGrpSpPr>
        <p:grpSpPr>
          <a:xfrm>
            <a:off x="3799920" y="4971502"/>
            <a:ext cx="110933" cy="88079"/>
            <a:chOff x="1400920" y="4965564"/>
            <a:chExt cx="110933" cy="88079"/>
          </a:xfrm>
        </p:grpSpPr>
        <p:sp>
          <p:nvSpPr>
            <p:cNvPr id="649" name="Google Shape;649;p1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25"/>
          <p:cNvGrpSpPr/>
          <p:nvPr/>
        </p:nvGrpSpPr>
        <p:grpSpPr>
          <a:xfrm>
            <a:off x="7981776" y="3345030"/>
            <a:ext cx="933618" cy="1291480"/>
            <a:chOff x="3200450" y="2118325"/>
            <a:chExt cx="442075" cy="611525"/>
          </a:xfrm>
        </p:grpSpPr>
        <p:sp>
          <p:nvSpPr>
            <p:cNvPr id="731" name="Google Shape;731;p25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25"/>
          <p:cNvSpPr txBox="1">
            <a:spLocks noGrp="1"/>
          </p:cNvSpPr>
          <p:nvPr>
            <p:ph type="title"/>
          </p:nvPr>
        </p:nvSpPr>
        <p:spPr>
          <a:xfrm>
            <a:off x="713100" y="1100875"/>
            <a:ext cx="2471400" cy="14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5"/>
          <p:cNvSpPr txBox="1">
            <a:spLocks noGrp="1"/>
          </p:cNvSpPr>
          <p:nvPr>
            <p:ph type="subTitle" idx="1"/>
          </p:nvPr>
        </p:nvSpPr>
        <p:spPr>
          <a:xfrm>
            <a:off x="713100" y="2509375"/>
            <a:ext cx="2471400" cy="14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5"/>
          <p:cNvSpPr/>
          <p:nvPr/>
        </p:nvSpPr>
        <p:spPr>
          <a:xfrm>
            <a:off x="0" y="4451401"/>
            <a:ext cx="9192325" cy="1128282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25"/>
          <p:cNvGrpSpPr/>
          <p:nvPr/>
        </p:nvGrpSpPr>
        <p:grpSpPr>
          <a:xfrm>
            <a:off x="8788430" y="4679462"/>
            <a:ext cx="30677" cy="51879"/>
            <a:chOff x="5822805" y="3872050"/>
            <a:chExt cx="30677" cy="51879"/>
          </a:xfrm>
        </p:grpSpPr>
        <p:sp>
          <p:nvSpPr>
            <p:cNvPr id="738" name="Google Shape;738;p25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5"/>
          <p:cNvGrpSpPr/>
          <p:nvPr/>
        </p:nvGrpSpPr>
        <p:grpSpPr>
          <a:xfrm>
            <a:off x="849813" y="5091289"/>
            <a:ext cx="82889" cy="62578"/>
            <a:chOff x="4915963" y="3914014"/>
            <a:chExt cx="82889" cy="62578"/>
          </a:xfrm>
        </p:grpSpPr>
        <p:sp>
          <p:nvSpPr>
            <p:cNvPr id="741" name="Google Shape;741;p25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25"/>
          <p:cNvGrpSpPr/>
          <p:nvPr/>
        </p:nvGrpSpPr>
        <p:grpSpPr>
          <a:xfrm>
            <a:off x="7241088" y="4731346"/>
            <a:ext cx="80951" cy="62578"/>
            <a:chOff x="4981850" y="4484221"/>
            <a:chExt cx="80951" cy="62578"/>
          </a:xfrm>
        </p:grpSpPr>
        <p:sp>
          <p:nvSpPr>
            <p:cNvPr id="745" name="Google Shape;745;p25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25"/>
          <p:cNvGrpSpPr/>
          <p:nvPr/>
        </p:nvGrpSpPr>
        <p:grpSpPr>
          <a:xfrm>
            <a:off x="8205971" y="4862013"/>
            <a:ext cx="80256" cy="63408"/>
            <a:chOff x="5437246" y="4899713"/>
            <a:chExt cx="80256" cy="63408"/>
          </a:xfrm>
        </p:grpSpPr>
        <p:sp>
          <p:nvSpPr>
            <p:cNvPr id="749" name="Google Shape;749;p25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25"/>
          <p:cNvGrpSpPr/>
          <p:nvPr/>
        </p:nvGrpSpPr>
        <p:grpSpPr>
          <a:xfrm>
            <a:off x="2897612" y="5021929"/>
            <a:ext cx="34625" cy="88909"/>
            <a:chOff x="997737" y="4927704"/>
            <a:chExt cx="34625" cy="88909"/>
          </a:xfrm>
        </p:grpSpPr>
        <p:sp>
          <p:nvSpPr>
            <p:cNvPr id="753" name="Google Shape;753;p25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" name="Google Shape;755;p25"/>
          <p:cNvGrpSpPr/>
          <p:nvPr/>
        </p:nvGrpSpPr>
        <p:grpSpPr>
          <a:xfrm>
            <a:off x="6992294" y="5180299"/>
            <a:ext cx="33309" cy="79041"/>
            <a:chOff x="3922394" y="4890674"/>
            <a:chExt cx="33309" cy="79041"/>
          </a:xfrm>
        </p:grpSpPr>
        <p:sp>
          <p:nvSpPr>
            <p:cNvPr id="756" name="Google Shape;756;p25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25"/>
          <p:cNvGrpSpPr/>
          <p:nvPr/>
        </p:nvGrpSpPr>
        <p:grpSpPr>
          <a:xfrm>
            <a:off x="6117604" y="4827446"/>
            <a:ext cx="110933" cy="132553"/>
            <a:chOff x="4148103" y="5123543"/>
            <a:chExt cx="269125" cy="321576"/>
          </a:xfrm>
        </p:grpSpPr>
        <p:sp>
          <p:nvSpPr>
            <p:cNvPr id="759" name="Google Shape;759;p25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25"/>
          <p:cNvGrpSpPr/>
          <p:nvPr/>
        </p:nvGrpSpPr>
        <p:grpSpPr>
          <a:xfrm>
            <a:off x="1717707" y="5091292"/>
            <a:ext cx="41792" cy="93844"/>
            <a:chOff x="4891832" y="3454067"/>
            <a:chExt cx="41792" cy="93844"/>
          </a:xfrm>
        </p:grpSpPr>
        <p:sp>
          <p:nvSpPr>
            <p:cNvPr id="763" name="Google Shape;763;p25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25"/>
          <p:cNvGrpSpPr/>
          <p:nvPr/>
        </p:nvGrpSpPr>
        <p:grpSpPr>
          <a:xfrm>
            <a:off x="5642468" y="5014917"/>
            <a:ext cx="81573" cy="102928"/>
            <a:chOff x="2802243" y="4633955"/>
            <a:chExt cx="81573" cy="102928"/>
          </a:xfrm>
        </p:grpSpPr>
        <p:sp>
          <p:nvSpPr>
            <p:cNvPr id="766" name="Google Shape;766;p25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25"/>
          <p:cNvGrpSpPr/>
          <p:nvPr/>
        </p:nvGrpSpPr>
        <p:grpSpPr>
          <a:xfrm>
            <a:off x="4778549" y="5016991"/>
            <a:ext cx="88739" cy="98778"/>
            <a:chOff x="2483887" y="5072504"/>
            <a:chExt cx="88739" cy="98778"/>
          </a:xfrm>
        </p:grpSpPr>
        <p:sp>
          <p:nvSpPr>
            <p:cNvPr id="770" name="Google Shape;770;p25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25"/>
          <p:cNvGrpSpPr/>
          <p:nvPr/>
        </p:nvGrpSpPr>
        <p:grpSpPr>
          <a:xfrm>
            <a:off x="3799920" y="4971502"/>
            <a:ext cx="110933" cy="88079"/>
            <a:chOff x="1400920" y="4965564"/>
            <a:chExt cx="110933" cy="88079"/>
          </a:xfrm>
        </p:grpSpPr>
        <p:sp>
          <p:nvSpPr>
            <p:cNvPr id="774" name="Google Shape;774;p25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4_1_1_1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9"/>
          <p:cNvSpPr txBox="1">
            <a:spLocks noGrp="1"/>
          </p:cNvSpPr>
          <p:nvPr>
            <p:ph type="title"/>
          </p:nvPr>
        </p:nvSpPr>
        <p:spPr>
          <a:xfrm>
            <a:off x="4624200" y="1605950"/>
            <a:ext cx="3806700" cy="88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9"/>
          <p:cNvSpPr txBox="1">
            <a:spLocks noGrp="1"/>
          </p:cNvSpPr>
          <p:nvPr>
            <p:ph type="subTitle" idx="1"/>
          </p:nvPr>
        </p:nvSpPr>
        <p:spPr>
          <a:xfrm>
            <a:off x="4624200" y="2486950"/>
            <a:ext cx="3806700" cy="10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9"/>
          <p:cNvSpPr/>
          <p:nvPr/>
        </p:nvSpPr>
        <p:spPr>
          <a:xfrm>
            <a:off x="0" y="4451401"/>
            <a:ext cx="9192325" cy="1128282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5" name="Google Shape;835;p29"/>
          <p:cNvGrpSpPr/>
          <p:nvPr/>
        </p:nvGrpSpPr>
        <p:grpSpPr>
          <a:xfrm>
            <a:off x="8788430" y="4679462"/>
            <a:ext cx="30677" cy="51879"/>
            <a:chOff x="5822805" y="3872050"/>
            <a:chExt cx="30677" cy="51879"/>
          </a:xfrm>
        </p:grpSpPr>
        <p:sp>
          <p:nvSpPr>
            <p:cNvPr id="836" name="Google Shape;836;p2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29"/>
          <p:cNvGrpSpPr/>
          <p:nvPr/>
        </p:nvGrpSpPr>
        <p:grpSpPr>
          <a:xfrm>
            <a:off x="849813" y="5091289"/>
            <a:ext cx="82889" cy="62578"/>
            <a:chOff x="4915963" y="3914014"/>
            <a:chExt cx="82889" cy="62578"/>
          </a:xfrm>
        </p:grpSpPr>
        <p:sp>
          <p:nvSpPr>
            <p:cNvPr id="839" name="Google Shape;839;p2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" name="Google Shape;842;p29"/>
          <p:cNvGrpSpPr/>
          <p:nvPr/>
        </p:nvGrpSpPr>
        <p:grpSpPr>
          <a:xfrm>
            <a:off x="7241088" y="4731346"/>
            <a:ext cx="80951" cy="62578"/>
            <a:chOff x="4981850" y="4484221"/>
            <a:chExt cx="80951" cy="62578"/>
          </a:xfrm>
        </p:grpSpPr>
        <p:sp>
          <p:nvSpPr>
            <p:cNvPr id="843" name="Google Shape;843;p2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29"/>
          <p:cNvGrpSpPr/>
          <p:nvPr/>
        </p:nvGrpSpPr>
        <p:grpSpPr>
          <a:xfrm>
            <a:off x="8205971" y="4862013"/>
            <a:ext cx="80256" cy="63408"/>
            <a:chOff x="5437246" y="4899713"/>
            <a:chExt cx="80256" cy="63408"/>
          </a:xfrm>
        </p:grpSpPr>
        <p:sp>
          <p:nvSpPr>
            <p:cNvPr id="847" name="Google Shape;847;p2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29"/>
          <p:cNvGrpSpPr/>
          <p:nvPr/>
        </p:nvGrpSpPr>
        <p:grpSpPr>
          <a:xfrm>
            <a:off x="2897612" y="5021929"/>
            <a:ext cx="34625" cy="88909"/>
            <a:chOff x="997737" y="4927704"/>
            <a:chExt cx="34625" cy="88909"/>
          </a:xfrm>
        </p:grpSpPr>
        <p:sp>
          <p:nvSpPr>
            <p:cNvPr id="851" name="Google Shape;851;p2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29"/>
          <p:cNvGrpSpPr/>
          <p:nvPr/>
        </p:nvGrpSpPr>
        <p:grpSpPr>
          <a:xfrm>
            <a:off x="6992294" y="5180299"/>
            <a:ext cx="33309" cy="79041"/>
            <a:chOff x="3922394" y="4890674"/>
            <a:chExt cx="33309" cy="79041"/>
          </a:xfrm>
        </p:grpSpPr>
        <p:sp>
          <p:nvSpPr>
            <p:cNvPr id="854" name="Google Shape;854;p2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29"/>
          <p:cNvGrpSpPr/>
          <p:nvPr/>
        </p:nvGrpSpPr>
        <p:grpSpPr>
          <a:xfrm>
            <a:off x="6117604" y="4827446"/>
            <a:ext cx="110933" cy="132553"/>
            <a:chOff x="4148103" y="5123543"/>
            <a:chExt cx="269125" cy="321576"/>
          </a:xfrm>
        </p:grpSpPr>
        <p:sp>
          <p:nvSpPr>
            <p:cNvPr id="857" name="Google Shape;857;p2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29"/>
          <p:cNvGrpSpPr/>
          <p:nvPr/>
        </p:nvGrpSpPr>
        <p:grpSpPr>
          <a:xfrm>
            <a:off x="1717707" y="5091292"/>
            <a:ext cx="41792" cy="93844"/>
            <a:chOff x="4891832" y="3454067"/>
            <a:chExt cx="41792" cy="93844"/>
          </a:xfrm>
        </p:grpSpPr>
        <p:sp>
          <p:nvSpPr>
            <p:cNvPr id="861" name="Google Shape;861;p2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29"/>
          <p:cNvGrpSpPr/>
          <p:nvPr/>
        </p:nvGrpSpPr>
        <p:grpSpPr>
          <a:xfrm>
            <a:off x="5642468" y="5014917"/>
            <a:ext cx="81573" cy="102928"/>
            <a:chOff x="2802243" y="4633955"/>
            <a:chExt cx="81573" cy="102928"/>
          </a:xfrm>
        </p:grpSpPr>
        <p:sp>
          <p:nvSpPr>
            <p:cNvPr id="864" name="Google Shape;864;p2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29"/>
          <p:cNvGrpSpPr/>
          <p:nvPr/>
        </p:nvGrpSpPr>
        <p:grpSpPr>
          <a:xfrm>
            <a:off x="4778549" y="5016991"/>
            <a:ext cx="88739" cy="98778"/>
            <a:chOff x="2483887" y="5072504"/>
            <a:chExt cx="88739" cy="98778"/>
          </a:xfrm>
        </p:grpSpPr>
        <p:sp>
          <p:nvSpPr>
            <p:cNvPr id="868" name="Google Shape;868;p2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871;p29"/>
          <p:cNvGrpSpPr/>
          <p:nvPr/>
        </p:nvGrpSpPr>
        <p:grpSpPr>
          <a:xfrm>
            <a:off x="3799920" y="4971502"/>
            <a:ext cx="110933" cy="88079"/>
            <a:chOff x="1400920" y="4965564"/>
            <a:chExt cx="110933" cy="88079"/>
          </a:xfrm>
        </p:grpSpPr>
        <p:sp>
          <p:nvSpPr>
            <p:cNvPr id="872" name="Google Shape;872;p2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6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36"/>
          <p:cNvSpPr txBox="1">
            <a:spLocks noGrp="1"/>
          </p:cNvSpPr>
          <p:nvPr>
            <p:ph type="title" idx="2"/>
          </p:nvPr>
        </p:nvSpPr>
        <p:spPr>
          <a:xfrm>
            <a:off x="1101175" y="1682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2" name="Google Shape;992;p36"/>
          <p:cNvSpPr txBox="1">
            <a:spLocks noGrp="1"/>
          </p:cNvSpPr>
          <p:nvPr>
            <p:ph type="subTitle" idx="1"/>
          </p:nvPr>
        </p:nvSpPr>
        <p:spPr>
          <a:xfrm>
            <a:off x="1101175" y="2210550"/>
            <a:ext cx="19860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36"/>
          <p:cNvSpPr txBox="1">
            <a:spLocks noGrp="1"/>
          </p:cNvSpPr>
          <p:nvPr>
            <p:ph type="title" idx="3"/>
          </p:nvPr>
        </p:nvSpPr>
        <p:spPr>
          <a:xfrm>
            <a:off x="3578951" y="1682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4" name="Google Shape;994;p36"/>
          <p:cNvSpPr txBox="1">
            <a:spLocks noGrp="1"/>
          </p:cNvSpPr>
          <p:nvPr>
            <p:ph type="subTitle" idx="4"/>
          </p:nvPr>
        </p:nvSpPr>
        <p:spPr>
          <a:xfrm>
            <a:off x="3578950" y="2210550"/>
            <a:ext cx="19860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36"/>
          <p:cNvSpPr txBox="1">
            <a:spLocks noGrp="1"/>
          </p:cNvSpPr>
          <p:nvPr>
            <p:ph type="title" idx="5"/>
          </p:nvPr>
        </p:nvSpPr>
        <p:spPr>
          <a:xfrm>
            <a:off x="1101175" y="3278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6" name="Google Shape;996;p36"/>
          <p:cNvSpPr txBox="1">
            <a:spLocks noGrp="1"/>
          </p:cNvSpPr>
          <p:nvPr>
            <p:ph type="subTitle" idx="6"/>
          </p:nvPr>
        </p:nvSpPr>
        <p:spPr>
          <a:xfrm>
            <a:off x="1101175" y="3806100"/>
            <a:ext cx="19860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36"/>
          <p:cNvSpPr txBox="1">
            <a:spLocks noGrp="1"/>
          </p:cNvSpPr>
          <p:nvPr>
            <p:ph type="title" idx="7"/>
          </p:nvPr>
        </p:nvSpPr>
        <p:spPr>
          <a:xfrm>
            <a:off x="3578948" y="3278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8" name="Google Shape;998;p36"/>
          <p:cNvSpPr txBox="1">
            <a:spLocks noGrp="1"/>
          </p:cNvSpPr>
          <p:nvPr>
            <p:ph type="subTitle" idx="8"/>
          </p:nvPr>
        </p:nvSpPr>
        <p:spPr>
          <a:xfrm>
            <a:off x="3578997" y="3806100"/>
            <a:ext cx="19860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36"/>
          <p:cNvSpPr txBox="1">
            <a:spLocks noGrp="1"/>
          </p:cNvSpPr>
          <p:nvPr>
            <p:ph type="title" idx="9"/>
          </p:nvPr>
        </p:nvSpPr>
        <p:spPr>
          <a:xfrm>
            <a:off x="6056727" y="1682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0" name="Google Shape;1000;p36"/>
          <p:cNvSpPr txBox="1">
            <a:spLocks noGrp="1"/>
          </p:cNvSpPr>
          <p:nvPr>
            <p:ph type="subTitle" idx="13"/>
          </p:nvPr>
        </p:nvSpPr>
        <p:spPr>
          <a:xfrm>
            <a:off x="6056725" y="2210550"/>
            <a:ext cx="19860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title" idx="14"/>
          </p:nvPr>
        </p:nvSpPr>
        <p:spPr>
          <a:xfrm>
            <a:off x="6056727" y="3278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2" name="Google Shape;1002;p36"/>
          <p:cNvSpPr txBox="1">
            <a:spLocks noGrp="1"/>
          </p:cNvSpPr>
          <p:nvPr>
            <p:ph type="subTitle" idx="15"/>
          </p:nvPr>
        </p:nvSpPr>
        <p:spPr>
          <a:xfrm>
            <a:off x="6056825" y="3806100"/>
            <a:ext cx="19860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3" name="Google Shape;1003;p36"/>
          <p:cNvGrpSpPr/>
          <p:nvPr/>
        </p:nvGrpSpPr>
        <p:grpSpPr>
          <a:xfrm>
            <a:off x="-54725" y="4599549"/>
            <a:ext cx="9280415" cy="543860"/>
            <a:chOff x="-54725" y="4599549"/>
            <a:chExt cx="9280415" cy="543860"/>
          </a:xfrm>
        </p:grpSpPr>
        <p:sp>
          <p:nvSpPr>
            <p:cNvPr id="1004" name="Google Shape;1004;p36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06" name="Google Shape;1006;p36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07" name="Google Shape;1007;p36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08" name="Google Shape;1008;p36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09" name="Google Shape;1009;p36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10" name="Google Shape;1010;p36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11" name="Google Shape;1011;p36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12" name="Google Shape;1012;p36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13" name="Google Shape;1013;p36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14" name="Google Shape;1014;p36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7"/>
          <p:cNvGrpSpPr/>
          <p:nvPr/>
        </p:nvGrpSpPr>
        <p:grpSpPr>
          <a:xfrm>
            <a:off x="-54725" y="2078072"/>
            <a:ext cx="9198470" cy="3205869"/>
            <a:chOff x="-54725" y="1849472"/>
            <a:chExt cx="9198470" cy="3205869"/>
          </a:xfrm>
        </p:grpSpPr>
        <p:sp>
          <p:nvSpPr>
            <p:cNvPr id="1017" name="Google Shape;1017;p37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8" name="Google Shape;1018;p37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019" name="Google Shape;1019;p37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0" name="Google Shape;1020;p37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1" name="Google Shape;1021;p37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2" name="Google Shape;1022;p37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3" name="Google Shape;1023;p37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4" name="Google Shape;1024;p37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" name="Google Shape;1025;p37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" name="Google Shape;1026;p37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" name="Google Shape;1027;p37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8" name="Google Shape;1028;p37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1029" name="Google Shape;1029;p37"/>
          <p:cNvSpPr txBox="1">
            <a:spLocks noGrp="1"/>
          </p:cNvSpPr>
          <p:nvPr>
            <p:ph type="title" hasCustomPrompt="1"/>
          </p:nvPr>
        </p:nvSpPr>
        <p:spPr>
          <a:xfrm>
            <a:off x="713100" y="615600"/>
            <a:ext cx="39267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0" name="Google Shape;1030;p37"/>
          <p:cNvSpPr txBox="1">
            <a:spLocks noGrp="1"/>
          </p:cNvSpPr>
          <p:nvPr>
            <p:ph type="subTitle" idx="1"/>
          </p:nvPr>
        </p:nvSpPr>
        <p:spPr>
          <a:xfrm>
            <a:off x="713100" y="1214400"/>
            <a:ext cx="39267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1" name="Google Shape;1031;p37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1972950"/>
            <a:ext cx="39267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2" name="Google Shape;1032;p37"/>
          <p:cNvSpPr txBox="1">
            <a:spLocks noGrp="1"/>
          </p:cNvSpPr>
          <p:nvPr>
            <p:ph type="subTitle" idx="3"/>
          </p:nvPr>
        </p:nvSpPr>
        <p:spPr>
          <a:xfrm>
            <a:off x="713100" y="2571750"/>
            <a:ext cx="39267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3" name="Google Shape;1033;p37"/>
          <p:cNvSpPr txBox="1">
            <a:spLocks noGrp="1"/>
          </p:cNvSpPr>
          <p:nvPr>
            <p:ph type="title" idx="4" hasCustomPrompt="1"/>
          </p:nvPr>
        </p:nvSpPr>
        <p:spPr>
          <a:xfrm>
            <a:off x="713100" y="3330297"/>
            <a:ext cx="39267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4" name="Google Shape;1034;p37"/>
          <p:cNvSpPr txBox="1">
            <a:spLocks noGrp="1"/>
          </p:cNvSpPr>
          <p:nvPr>
            <p:ph type="subTitle" idx="5"/>
          </p:nvPr>
        </p:nvSpPr>
        <p:spPr>
          <a:xfrm>
            <a:off x="713100" y="3929100"/>
            <a:ext cx="39267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035" name="Google Shape;1035;p37"/>
          <p:cNvGrpSpPr/>
          <p:nvPr/>
        </p:nvGrpSpPr>
        <p:grpSpPr>
          <a:xfrm>
            <a:off x="6465425" y="4284123"/>
            <a:ext cx="1307973" cy="1076402"/>
            <a:chOff x="-381000" y="4295723"/>
            <a:chExt cx="1307973" cy="1076402"/>
          </a:xfrm>
        </p:grpSpPr>
        <p:sp>
          <p:nvSpPr>
            <p:cNvPr id="1036" name="Google Shape;1036;p37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4" name="Google Shape;1164;p41"/>
          <p:cNvGrpSpPr/>
          <p:nvPr/>
        </p:nvGrpSpPr>
        <p:grpSpPr>
          <a:xfrm>
            <a:off x="-54725" y="1925672"/>
            <a:ext cx="9198470" cy="3205869"/>
            <a:chOff x="-54725" y="1849472"/>
            <a:chExt cx="9198470" cy="3205869"/>
          </a:xfrm>
        </p:grpSpPr>
        <p:sp>
          <p:nvSpPr>
            <p:cNvPr id="1165" name="Google Shape;1165;p41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6" name="Google Shape;1166;p41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167" name="Google Shape;1167;p41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68" name="Google Shape;1168;p41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69" name="Google Shape;1169;p41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0" name="Google Shape;1170;p41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1" name="Google Shape;1171;p41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2" name="Google Shape;1172;p41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3" name="Google Shape;1173;p41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4" name="Google Shape;1174;p41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5" name="Google Shape;1175;p41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6" name="Google Shape;1176;p41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177" name="Google Shape;1177;p41"/>
          <p:cNvGrpSpPr/>
          <p:nvPr/>
        </p:nvGrpSpPr>
        <p:grpSpPr>
          <a:xfrm>
            <a:off x="-54725" y="4599549"/>
            <a:ext cx="9280415" cy="543860"/>
            <a:chOff x="-54725" y="4599549"/>
            <a:chExt cx="9280415" cy="543860"/>
          </a:xfrm>
        </p:grpSpPr>
        <p:sp>
          <p:nvSpPr>
            <p:cNvPr id="1178" name="Google Shape;1178;p41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0" name="Google Shape;1180;p41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1" name="Google Shape;1181;p41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2" name="Google Shape;1182;p41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3" name="Google Shape;1183;p41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4" name="Google Shape;1184;p41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5" name="Google Shape;1185;p41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6" name="Google Shape;1186;p41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7" name="Google Shape;1187;p41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8" name="Google Shape;1188;p41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189" name="Google Shape;1189;p41"/>
          <p:cNvGrpSpPr/>
          <p:nvPr/>
        </p:nvGrpSpPr>
        <p:grpSpPr>
          <a:xfrm>
            <a:off x="-228600" y="4143323"/>
            <a:ext cx="1307973" cy="1076402"/>
            <a:chOff x="-381000" y="4295723"/>
            <a:chExt cx="1307973" cy="1076402"/>
          </a:xfrm>
        </p:grpSpPr>
        <p:sp>
          <p:nvSpPr>
            <p:cNvPr id="1190" name="Google Shape;1190;p41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41"/>
          <p:cNvGrpSpPr/>
          <p:nvPr/>
        </p:nvGrpSpPr>
        <p:grpSpPr>
          <a:xfrm>
            <a:off x="200105" y="146900"/>
            <a:ext cx="8713176" cy="3456633"/>
            <a:chOff x="200105" y="146900"/>
            <a:chExt cx="8713176" cy="3456633"/>
          </a:xfrm>
        </p:grpSpPr>
        <p:grpSp>
          <p:nvGrpSpPr>
            <p:cNvPr id="1196" name="Google Shape;1196;p41"/>
            <p:cNvGrpSpPr/>
            <p:nvPr/>
          </p:nvGrpSpPr>
          <p:grpSpPr>
            <a:xfrm>
              <a:off x="4830333" y="1834459"/>
              <a:ext cx="543053" cy="354885"/>
              <a:chOff x="7218550" y="1264450"/>
              <a:chExt cx="1810175" cy="1182950"/>
            </a:xfrm>
          </p:grpSpPr>
          <p:sp>
            <p:nvSpPr>
              <p:cNvPr id="1197" name="Google Shape;1197;p41"/>
              <p:cNvSpPr/>
              <p:nvPr/>
            </p:nvSpPr>
            <p:spPr>
              <a:xfrm>
                <a:off x="7745500" y="1611025"/>
                <a:ext cx="449275" cy="52287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20915" extrusionOk="0">
                    <a:moveTo>
                      <a:pt x="9157" y="1"/>
                    </a:moveTo>
                    <a:cubicBezTo>
                      <a:pt x="8604" y="1"/>
                      <a:pt x="8017" y="98"/>
                      <a:pt x="7394" y="305"/>
                    </a:cubicBezTo>
                    <a:cubicBezTo>
                      <a:pt x="1" y="2786"/>
                      <a:pt x="7545" y="15392"/>
                      <a:pt x="13560" y="20906"/>
                    </a:cubicBezTo>
                    <a:cubicBezTo>
                      <a:pt x="13560" y="20906"/>
                      <a:pt x="13619" y="20915"/>
                      <a:pt x="13730" y="20915"/>
                    </a:cubicBezTo>
                    <a:cubicBezTo>
                      <a:pt x="14247" y="20915"/>
                      <a:pt x="15888" y="20728"/>
                      <a:pt x="17971" y="18626"/>
                    </a:cubicBezTo>
                    <a:cubicBezTo>
                      <a:pt x="17971" y="18626"/>
                      <a:pt x="16837" y="1"/>
                      <a:pt x="9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1"/>
              <p:cNvSpPr/>
              <p:nvPr/>
            </p:nvSpPr>
            <p:spPr>
              <a:xfrm>
                <a:off x="7517425" y="1725250"/>
                <a:ext cx="571475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7691" extrusionOk="0">
                    <a:moveTo>
                      <a:pt x="9080" y="1"/>
                    </a:moveTo>
                    <a:cubicBezTo>
                      <a:pt x="7934" y="1"/>
                      <a:pt x="6807" y="419"/>
                      <a:pt x="5740" y="1400"/>
                    </a:cubicBezTo>
                    <a:cubicBezTo>
                      <a:pt x="1" y="6663"/>
                      <a:pt x="12031" y="15109"/>
                      <a:pt x="19775" y="17691"/>
                    </a:cubicBezTo>
                    <a:cubicBezTo>
                      <a:pt x="19775" y="17691"/>
                      <a:pt x="21605" y="17164"/>
                      <a:pt x="22858" y="13781"/>
                    </a:cubicBezTo>
                    <a:cubicBezTo>
                      <a:pt x="22858" y="13781"/>
                      <a:pt x="15659" y="1"/>
                      <a:pt x="90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1"/>
              <p:cNvSpPr/>
              <p:nvPr/>
            </p:nvSpPr>
            <p:spPr>
              <a:xfrm>
                <a:off x="7647750" y="2096700"/>
                <a:ext cx="298275" cy="3296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3184" extrusionOk="0">
                    <a:moveTo>
                      <a:pt x="6617" y="1"/>
                    </a:moveTo>
                    <a:cubicBezTo>
                      <a:pt x="4136" y="803"/>
                      <a:pt x="1881" y="1279"/>
                      <a:pt x="1" y="1554"/>
                    </a:cubicBezTo>
                    <a:cubicBezTo>
                      <a:pt x="101" y="4963"/>
                      <a:pt x="928" y="9199"/>
                      <a:pt x="3635" y="13184"/>
                    </a:cubicBezTo>
                    <a:cubicBezTo>
                      <a:pt x="6116" y="12732"/>
                      <a:pt x="8923" y="12031"/>
                      <a:pt x="11931" y="10953"/>
                    </a:cubicBezTo>
                    <a:cubicBezTo>
                      <a:pt x="9124" y="7068"/>
                      <a:pt x="7520" y="3133"/>
                      <a:pt x="6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1"/>
              <p:cNvSpPr/>
              <p:nvPr/>
            </p:nvSpPr>
            <p:spPr>
              <a:xfrm>
                <a:off x="7338850" y="2143975"/>
                <a:ext cx="213075" cy="30342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2137" extrusionOk="0">
                    <a:moveTo>
                      <a:pt x="6276" y="0"/>
                    </a:moveTo>
                    <a:cubicBezTo>
                      <a:pt x="3147" y="0"/>
                      <a:pt x="517" y="2410"/>
                      <a:pt x="277" y="5578"/>
                    </a:cubicBezTo>
                    <a:cubicBezTo>
                      <a:pt x="1" y="8912"/>
                      <a:pt x="2507" y="11844"/>
                      <a:pt x="5841" y="12095"/>
                    </a:cubicBezTo>
                    <a:cubicBezTo>
                      <a:pt x="5972" y="12095"/>
                      <a:pt x="6541" y="12137"/>
                      <a:pt x="7472" y="12137"/>
                    </a:cubicBezTo>
                    <a:cubicBezTo>
                      <a:pt x="7783" y="12137"/>
                      <a:pt x="8134" y="12132"/>
                      <a:pt x="8522" y="12120"/>
                    </a:cubicBezTo>
                    <a:cubicBezTo>
                      <a:pt x="6417" y="7759"/>
                      <a:pt x="6267" y="3423"/>
                      <a:pt x="6693" y="14"/>
                    </a:cubicBezTo>
                    <a:cubicBezTo>
                      <a:pt x="6553" y="5"/>
                      <a:pt x="6414" y="0"/>
                      <a:pt x="6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1"/>
              <p:cNvSpPr/>
              <p:nvPr/>
            </p:nvSpPr>
            <p:spPr>
              <a:xfrm>
                <a:off x="7495500" y="2135550"/>
                <a:ext cx="243125" cy="311425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2457" extrusionOk="0">
                    <a:moveTo>
                      <a:pt x="6091" y="0"/>
                    </a:moveTo>
                    <a:cubicBezTo>
                      <a:pt x="3973" y="312"/>
                      <a:pt x="2328" y="366"/>
                      <a:pt x="1375" y="366"/>
                    </a:cubicBezTo>
                    <a:cubicBezTo>
                      <a:pt x="873" y="366"/>
                      <a:pt x="563" y="351"/>
                      <a:pt x="477" y="351"/>
                    </a:cubicBezTo>
                    <a:lnTo>
                      <a:pt x="427" y="351"/>
                    </a:lnTo>
                    <a:cubicBezTo>
                      <a:pt x="1" y="3760"/>
                      <a:pt x="151" y="8096"/>
                      <a:pt x="2256" y="12457"/>
                    </a:cubicBezTo>
                    <a:cubicBezTo>
                      <a:pt x="4036" y="12407"/>
                      <a:pt x="6617" y="12206"/>
                      <a:pt x="9725" y="11630"/>
                    </a:cubicBezTo>
                    <a:cubicBezTo>
                      <a:pt x="7018" y="7645"/>
                      <a:pt x="6191" y="3409"/>
                      <a:pt x="6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1"/>
              <p:cNvSpPr/>
              <p:nvPr/>
            </p:nvSpPr>
            <p:spPr>
              <a:xfrm>
                <a:off x="7969825" y="1815000"/>
                <a:ext cx="518200" cy="464050"/>
              </a:xfrm>
              <a:custGeom>
                <a:avLst/>
                <a:gdLst/>
                <a:ahLst/>
                <a:cxnLst/>
                <a:rect l="l" t="t" r="r" b="b"/>
                <a:pathLst>
                  <a:path w="20728" h="18562" extrusionOk="0">
                    <a:moveTo>
                      <a:pt x="14028" y="0"/>
                    </a:moveTo>
                    <a:cubicBezTo>
                      <a:pt x="12534" y="0"/>
                      <a:pt x="11032" y="547"/>
                      <a:pt x="9850" y="1644"/>
                    </a:cubicBezTo>
                    <a:cubicBezTo>
                      <a:pt x="6592" y="4727"/>
                      <a:pt x="3208" y="7008"/>
                      <a:pt x="0" y="8662"/>
                    </a:cubicBezTo>
                    <a:cubicBezTo>
                      <a:pt x="1429" y="11619"/>
                      <a:pt x="3684" y="15229"/>
                      <a:pt x="7118" y="18562"/>
                    </a:cubicBezTo>
                    <a:cubicBezTo>
                      <a:pt x="10777" y="16532"/>
                      <a:pt x="14537" y="13900"/>
                      <a:pt x="18171" y="10467"/>
                    </a:cubicBezTo>
                    <a:cubicBezTo>
                      <a:pt x="20602" y="8186"/>
                      <a:pt x="20727" y="4351"/>
                      <a:pt x="18421" y="1895"/>
                    </a:cubicBezTo>
                    <a:cubicBezTo>
                      <a:pt x="17238" y="634"/>
                      <a:pt x="15638" y="0"/>
                      <a:pt x="14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1"/>
              <p:cNvSpPr/>
              <p:nvPr/>
            </p:nvSpPr>
            <p:spPr>
              <a:xfrm>
                <a:off x="7813175" y="2031550"/>
                <a:ext cx="33460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3560" extrusionOk="0">
                    <a:moveTo>
                      <a:pt x="6266" y="0"/>
                    </a:moveTo>
                    <a:cubicBezTo>
                      <a:pt x="4086" y="1128"/>
                      <a:pt x="1980" y="1955"/>
                      <a:pt x="0" y="2607"/>
                    </a:cubicBezTo>
                    <a:cubicBezTo>
                      <a:pt x="903" y="5739"/>
                      <a:pt x="2507" y="9674"/>
                      <a:pt x="5314" y="13559"/>
                    </a:cubicBezTo>
                    <a:cubicBezTo>
                      <a:pt x="7519" y="12782"/>
                      <a:pt x="9800" y="11805"/>
                      <a:pt x="12156" y="10577"/>
                    </a:cubicBezTo>
                    <a:cubicBezTo>
                      <a:pt x="12557" y="10351"/>
                      <a:pt x="12983" y="10125"/>
                      <a:pt x="13384" y="9900"/>
                    </a:cubicBezTo>
                    <a:cubicBezTo>
                      <a:pt x="9950" y="6567"/>
                      <a:pt x="7695" y="2957"/>
                      <a:pt x="62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1"/>
              <p:cNvSpPr/>
              <p:nvPr/>
            </p:nvSpPr>
            <p:spPr>
              <a:xfrm>
                <a:off x="8072575" y="1672200"/>
                <a:ext cx="535125" cy="493125"/>
              </a:xfrm>
              <a:custGeom>
                <a:avLst/>
                <a:gdLst/>
                <a:ahLst/>
                <a:cxnLst/>
                <a:rect l="l" t="t" r="r" b="b"/>
                <a:pathLst>
                  <a:path w="21405" h="19725" extrusionOk="0">
                    <a:moveTo>
                      <a:pt x="11104" y="1"/>
                    </a:moveTo>
                    <a:cubicBezTo>
                      <a:pt x="7466" y="1"/>
                      <a:pt x="4045" y="2197"/>
                      <a:pt x="2657" y="5803"/>
                    </a:cubicBezTo>
                    <a:cubicBezTo>
                      <a:pt x="2632" y="5878"/>
                      <a:pt x="2582" y="5953"/>
                      <a:pt x="2557" y="6003"/>
                    </a:cubicBezTo>
                    <a:cubicBezTo>
                      <a:pt x="0" y="10289"/>
                      <a:pt x="1404" y="15828"/>
                      <a:pt x="5690" y="18409"/>
                    </a:cubicBezTo>
                    <a:cubicBezTo>
                      <a:pt x="7155" y="19299"/>
                      <a:pt x="8778" y="19724"/>
                      <a:pt x="10379" y="19724"/>
                    </a:cubicBezTo>
                    <a:cubicBezTo>
                      <a:pt x="11845" y="19724"/>
                      <a:pt x="13293" y="19368"/>
                      <a:pt x="14587" y="18685"/>
                    </a:cubicBezTo>
                    <a:cubicBezTo>
                      <a:pt x="16016" y="17958"/>
                      <a:pt x="17269" y="16805"/>
                      <a:pt x="18146" y="15326"/>
                    </a:cubicBezTo>
                    <a:cubicBezTo>
                      <a:pt x="18371" y="15001"/>
                      <a:pt x="19073" y="13798"/>
                      <a:pt x="19600" y="12394"/>
                    </a:cubicBezTo>
                    <a:cubicBezTo>
                      <a:pt x="21404" y="7707"/>
                      <a:pt x="19073" y="2419"/>
                      <a:pt x="14386" y="615"/>
                    </a:cubicBezTo>
                    <a:cubicBezTo>
                      <a:pt x="13305" y="198"/>
                      <a:pt x="12195" y="1"/>
                      <a:pt x="11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1"/>
              <p:cNvSpPr/>
              <p:nvPr/>
            </p:nvSpPr>
            <p:spPr>
              <a:xfrm>
                <a:off x="8409975" y="1532975"/>
                <a:ext cx="561075" cy="384800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15392" extrusionOk="0">
                    <a:moveTo>
                      <a:pt x="21640" y="0"/>
                    </a:moveTo>
                    <a:cubicBezTo>
                      <a:pt x="21593" y="0"/>
                      <a:pt x="21544" y="6"/>
                      <a:pt x="21492" y="18"/>
                    </a:cubicBezTo>
                    <a:cubicBezTo>
                      <a:pt x="13723" y="1747"/>
                      <a:pt x="4274" y="7336"/>
                      <a:pt x="264" y="14454"/>
                    </a:cubicBezTo>
                    <a:cubicBezTo>
                      <a:pt x="0" y="14929"/>
                      <a:pt x="427" y="15392"/>
                      <a:pt x="835" y="15392"/>
                    </a:cubicBezTo>
                    <a:cubicBezTo>
                      <a:pt x="1009" y="15392"/>
                      <a:pt x="1179" y="15308"/>
                      <a:pt x="1291" y="15106"/>
                    </a:cubicBezTo>
                    <a:cubicBezTo>
                      <a:pt x="5151" y="8239"/>
                      <a:pt x="14299" y="2875"/>
                      <a:pt x="21743" y="1196"/>
                    </a:cubicBezTo>
                    <a:cubicBezTo>
                      <a:pt x="22443" y="1033"/>
                      <a:pt x="22274" y="0"/>
                      <a:pt x="216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1"/>
              <p:cNvSpPr/>
              <p:nvPr/>
            </p:nvSpPr>
            <p:spPr>
              <a:xfrm>
                <a:off x="8909675" y="1509500"/>
                <a:ext cx="1190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3691" extrusionOk="0">
                    <a:moveTo>
                      <a:pt x="3107" y="1"/>
                    </a:moveTo>
                    <a:cubicBezTo>
                      <a:pt x="3074" y="1"/>
                      <a:pt x="3041" y="2"/>
                      <a:pt x="3008" y="5"/>
                    </a:cubicBezTo>
                    <a:cubicBezTo>
                      <a:pt x="2657" y="5"/>
                      <a:pt x="2281" y="30"/>
                      <a:pt x="1930" y="55"/>
                    </a:cubicBezTo>
                    <a:cubicBezTo>
                      <a:pt x="953" y="105"/>
                      <a:pt x="76" y="732"/>
                      <a:pt x="25" y="1784"/>
                    </a:cubicBezTo>
                    <a:cubicBezTo>
                      <a:pt x="1" y="2666"/>
                      <a:pt x="742" y="3691"/>
                      <a:pt x="1688" y="3691"/>
                    </a:cubicBezTo>
                    <a:cubicBezTo>
                      <a:pt x="1710" y="3691"/>
                      <a:pt x="1732" y="3690"/>
                      <a:pt x="1755" y="3689"/>
                    </a:cubicBezTo>
                    <a:cubicBezTo>
                      <a:pt x="2131" y="3664"/>
                      <a:pt x="2482" y="3639"/>
                      <a:pt x="2832" y="3614"/>
                    </a:cubicBezTo>
                    <a:cubicBezTo>
                      <a:pt x="3810" y="3564"/>
                      <a:pt x="4687" y="2937"/>
                      <a:pt x="4737" y="1884"/>
                    </a:cubicBezTo>
                    <a:cubicBezTo>
                      <a:pt x="4761" y="1013"/>
                      <a:pt x="4037" y="1"/>
                      <a:pt x="3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1"/>
              <p:cNvSpPr/>
              <p:nvPr/>
            </p:nvSpPr>
            <p:spPr>
              <a:xfrm>
                <a:off x="8697275" y="1264450"/>
                <a:ext cx="1347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4175" extrusionOk="0">
                    <a:moveTo>
                      <a:pt x="3758" y="1"/>
                    </a:moveTo>
                    <a:cubicBezTo>
                      <a:pt x="3717" y="1"/>
                      <a:pt x="3676" y="3"/>
                      <a:pt x="3634" y="7"/>
                    </a:cubicBezTo>
                    <a:cubicBezTo>
                      <a:pt x="2556" y="82"/>
                      <a:pt x="1704" y="408"/>
                      <a:pt x="802" y="1035"/>
                    </a:cubicBezTo>
                    <a:cubicBezTo>
                      <a:pt x="0" y="1611"/>
                      <a:pt x="125" y="2965"/>
                      <a:pt x="727" y="3616"/>
                    </a:cubicBezTo>
                    <a:cubicBezTo>
                      <a:pt x="1084" y="4010"/>
                      <a:pt x="1513" y="4174"/>
                      <a:pt x="1952" y="4174"/>
                    </a:cubicBezTo>
                    <a:cubicBezTo>
                      <a:pt x="2408" y="4174"/>
                      <a:pt x="2875" y="3997"/>
                      <a:pt x="3283" y="3716"/>
                    </a:cubicBezTo>
                    <a:lnTo>
                      <a:pt x="3283" y="3716"/>
                    </a:lnTo>
                    <a:cubicBezTo>
                      <a:pt x="3250" y="3749"/>
                      <a:pt x="3242" y="3768"/>
                      <a:pt x="3259" y="3768"/>
                    </a:cubicBezTo>
                    <a:cubicBezTo>
                      <a:pt x="3278" y="3768"/>
                      <a:pt x="3333" y="3743"/>
                      <a:pt x="3426" y="3687"/>
                    </a:cubicBezTo>
                    <a:lnTo>
                      <a:pt x="3426" y="3687"/>
                    </a:lnTo>
                    <a:cubicBezTo>
                      <a:pt x="3449" y="3681"/>
                      <a:pt x="3477" y="3674"/>
                      <a:pt x="3509" y="3666"/>
                    </a:cubicBezTo>
                    <a:cubicBezTo>
                      <a:pt x="3633" y="3631"/>
                      <a:pt x="3957" y="3595"/>
                      <a:pt x="3853" y="3595"/>
                    </a:cubicBezTo>
                    <a:cubicBezTo>
                      <a:pt x="3810" y="3595"/>
                      <a:pt x="3694" y="3602"/>
                      <a:pt x="3459" y="3616"/>
                    </a:cubicBezTo>
                    <a:cubicBezTo>
                      <a:pt x="4436" y="3541"/>
                      <a:pt x="5313" y="2965"/>
                      <a:pt x="5363" y="1887"/>
                    </a:cubicBezTo>
                    <a:cubicBezTo>
                      <a:pt x="5387" y="1047"/>
                      <a:pt x="4677" y="1"/>
                      <a:pt x="3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1"/>
              <p:cNvSpPr/>
              <p:nvPr/>
            </p:nvSpPr>
            <p:spPr>
              <a:xfrm>
                <a:off x="8327100" y="1319050"/>
                <a:ext cx="431650" cy="54707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21883" extrusionOk="0">
                    <a:moveTo>
                      <a:pt x="16403" y="0"/>
                    </a:moveTo>
                    <a:cubicBezTo>
                      <a:pt x="16310" y="0"/>
                      <a:pt x="16212" y="24"/>
                      <a:pt x="16110" y="79"/>
                    </a:cubicBezTo>
                    <a:cubicBezTo>
                      <a:pt x="8115" y="4490"/>
                      <a:pt x="3078" y="12660"/>
                      <a:pt x="170" y="21132"/>
                    </a:cubicBezTo>
                    <a:cubicBezTo>
                      <a:pt x="1" y="21578"/>
                      <a:pt x="380" y="21883"/>
                      <a:pt x="756" y="21883"/>
                    </a:cubicBezTo>
                    <a:cubicBezTo>
                      <a:pt x="992" y="21883"/>
                      <a:pt x="1227" y="21763"/>
                      <a:pt x="1323" y="21482"/>
                    </a:cubicBezTo>
                    <a:cubicBezTo>
                      <a:pt x="4130" y="13337"/>
                      <a:pt x="8967" y="5417"/>
                      <a:pt x="16687" y="1157"/>
                    </a:cubicBezTo>
                    <a:cubicBezTo>
                      <a:pt x="17265" y="835"/>
                      <a:pt x="16946" y="0"/>
                      <a:pt x="16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1"/>
              <p:cNvSpPr/>
              <p:nvPr/>
            </p:nvSpPr>
            <p:spPr>
              <a:xfrm>
                <a:off x="7218550" y="2251475"/>
                <a:ext cx="15730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2933" extrusionOk="0">
                    <a:moveTo>
                      <a:pt x="6041" y="0"/>
                    </a:moveTo>
                    <a:lnTo>
                      <a:pt x="1" y="1704"/>
                    </a:lnTo>
                    <a:lnTo>
                      <a:pt x="6292" y="2932"/>
                    </a:lnTo>
                    <a:lnTo>
                      <a:pt x="6292" y="2932"/>
                    </a:lnTo>
                    <a:lnTo>
                      <a:pt x="60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0" name="Google Shape;1210;p41"/>
            <p:cNvGrpSpPr/>
            <p:nvPr/>
          </p:nvGrpSpPr>
          <p:grpSpPr>
            <a:xfrm>
              <a:off x="8257067" y="2781797"/>
              <a:ext cx="347646" cy="354973"/>
              <a:chOff x="7348550" y="1658600"/>
              <a:chExt cx="1664175" cy="1699250"/>
            </a:xfrm>
          </p:grpSpPr>
          <p:sp>
            <p:nvSpPr>
              <p:cNvPr id="1211" name="Google Shape;1211;p41"/>
              <p:cNvSpPr/>
              <p:nvPr/>
            </p:nvSpPr>
            <p:spPr>
              <a:xfrm>
                <a:off x="8057825" y="2298825"/>
                <a:ext cx="609050" cy="520425"/>
              </a:xfrm>
              <a:custGeom>
                <a:avLst/>
                <a:gdLst/>
                <a:ahLst/>
                <a:cxnLst/>
                <a:rect l="l" t="t" r="r" b="b"/>
                <a:pathLst>
                  <a:path w="24362" h="20817" extrusionOk="0">
                    <a:moveTo>
                      <a:pt x="14101" y="0"/>
                    </a:moveTo>
                    <a:cubicBezTo>
                      <a:pt x="6615" y="0"/>
                      <a:pt x="0" y="16882"/>
                      <a:pt x="0" y="16882"/>
                    </a:cubicBezTo>
                    <a:cubicBezTo>
                      <a:pt x="1780" y="20441"/>
                      <a:pt x="3860" y="20817"/>
                      <a:pt x="3860" y="20817"/>
                    </a:cubicBezTo>
                    <a:cubicBezTo>
                      <a:pt x="12080" y="17032"/>
                      <a:pt x="24361" y="6305"/>
                      <a:pt x="17394" y="1167"/>
                    </a:cubicBezTo>
                    <a:cubicBezTo>
                      <a:pt x="16290" y="355"/>
                      <a:pt x="15186" y="0"/>
                      <a:pt x="14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1"/>
              <p:cNvSpPr/>
              <p:nvPr/>
            </p:nvSpPr>
            <p:spPr>
              <a:xfrm>
                <a:off x="8171225" y="2496975"/>
                <a:ext cx="663575" cy="381800"/>
              </a:xfrm>
              <a:custGeom>
                <a:avLst/>
                <a:gdLst/>
                <a:ahLst/>
                <a:cxnLst/>
                <a:rect l="l" t="t" r="r" b="b"/>
                <a:pathLst>
                  <a:path w="26543" h="15272" extrusionOk="0">
                    <a:moveTo>
                      <a:pt x="17381" y="1"/>
                    </a:moveTo>
                    <a:cubicBezTo>
                      <a:pt x="10306" y="1"/>
                      <a:pt x="1" y="10109"/>
                      <a:pt x="1" y="10109"/>
                    </a:cubicBezTo>
                    <a:cubicBezTo>
                      <a:pt x="176" y="14094"/>
                      <a:pt x="1930" y="15271"/>
                      <a:pt x="1930" y="15271"/>
                    </a:cubicBezTo>
                    <a:cubicBezTo>
                      <a:pt x="10978" y="15196"/>
                      <a:pt x="26542" y="10409"/>
                      <a:pt x="22306" y="2890"/>
                    </a:cubicBezTo>
                    <a:cubicBezTo>
                      <a:pt x="21129" y="811"/>
                      <a:pt x="19384" y="1"/>
                      <a:pt x="17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1"/>
              <p:cNvSpPr/>
              <p:nvPr/>
            </p:nvSpPr>
            <p:spPr>
              <a:xfrm>
                <a:off x="8218850" y="2871850"/>
                <a:ext cx="395375" cy="373475"/>
              </a:xfrm>
              <a:custGeom>
                <a:avLst/>
                <a:gdLst/>
                <a:ahLst/>
                <a:cxnLst/>
                <a:rect l="l" t="t" r="r" b="b"/>
                <a:pathLst>
                  <a:path w="15815" h="14939" extrusionOk="0">
                    <a:moveTo>
                      <a:pt x="9374" y="1"/>
                    </a:moveTo>
                    <a:cubicBezTo>
                      <a:pt x="7344" y="3008"/>
                      <a:pt x="4311" y="6617"/>
                      <a:pt x="0" y="9750"/>
                    </a:cubicBezTo>
                    <a:cubicBezTo>
                      <a:pt x="2807" y="11906"/>
                      <a:pt x="5539" y="13610"/>
                      <a:pt x="7995" y="14938"/>
                    </a:cubicBezTo>
                    <a:cubicBezTo>
                      <a:pt x="12231" y="11680"/>
                      <a:pt x="14537" y="7495"/>
                      <a:pt x="15815" y="3911"/>
                    </a:cubicBezTo>
                    <a:cubicBezTo>
                      <a:pt x="13910" y="2983"/>
                      <a:pt x="11705" y="1705"/>
                      <a:pt x="9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1"/>
              <p:cNvSpPr/>
              <p:nvPr/>
            </p:nvSpPr>
            <p:spPr>
              <a:xfrm>
                <a:off x="8609200" y="3027250"/>
                <a:ext cx="295150" cy="330600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3224" extrusionOk="0">
                    <a:moveTo>
                      <a:pt x="6066" y="0"/>
                    </a:moveTo>
                    <a:cubicBezTo>
                      <a:pt x="5364" y="3735"/>
                      <a:pt x="3710" y="8271"/>
                      <a:pt x="0" y="12156"/>
                    </a:cubicBezTo>
                    <a:cubicBezTo>
                      <a:pt x="1604" y="12732"/>
                      <a:pt x="2657" y="12983"/>
                      <a:pt x="2833" y="13033"/>
                    </a:cubicBezTo>
                    <a:cubicBezTo>
                      <a:pt x="3364" y="13162"/>
                      <a:pt x="3895" y="13224"/>
                      <a:pt x="4418" y="13224"/>
                    </a:cubicBezTo>
                    <a:cubicBezTo>
                      <a:pt x="7451" y="13224"/>
                      <a:pt x="10201" y="11149"/>
                      <a:pt x="10928" y="8071"/>
                    </a:cubicBezTo>
                    <a:cubicBezTo>
                      <a:pt x="11805" y="4512"/>
                      <a:pt x="9625" y="903"/>
                      <a:pt x="6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1"/>
              <p:cNvSpPr/>
              <p:nvPr/>
            </p:nvSpPr>
            <p:spPr>
              <a:xfrm>
                <a:off x="8418725" y="2969600"/>
                <a:ext cx="342125" cy="361550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14462" extrusionOk="0">
                    <a:moveTo>
                      <a:pt x="7820" y="1"/>
                    </a:moveTo>
                    <a:cubicBezTo>
                      <a:pt x="6542" y="3585"/>
                      <a:pt x="4236" y="7770"/>
                      <a:pt x="0" y="11028"/>
                    </a:cubicBezTo>
                    <a:cubicBezTo>
                      <a:pt x="3108" y="12707"/>
                      <a:pt x="5765" y="13810"/>
                      <a:pt x="7619" y="14462"/>
                    </a:cubicBezTo>
                    <a:cubicBezTo>
                      <a:pt x="11329" y="10577"/>
                      <a:pt x="12983" y="6041"/>
                      <a:pt x="13685" y="2306"/>
                    </a:cubicBezTo>
                    <a:cubicBezTo>
                      <a:pt x="13660" y="2306"/>
                      <a:pt x="13660" y="2281"/>
                      <a:pt x="13635" y="2281"/>
                    </a:cubicBezTo>
                    <a:cubicBezTo>
                      <a:pt x="13359" y="2206"/>
                      <a:pt x="11078" y="1605"/>
                      <a:pt x="78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7770850" y="2393750"/>
                <a:ext cx="539500" cy="556450"/>
              </a:xfrm>
              <a:custGeom>
                <a:avLst/>
                <a:gdLst/>
                <a:ahLst/>
                <a:cxnLst/>
                <a:rect l="l" t="t" r="r" b="b"/>
                <a:pathLst>
                  <a:path w="21580" h="22258" extrusionOk="0">
                    <a:moveTo>
                      <a:pt x="7670" y="0"/>
                    </a:moveTo>
                    <a:cubicBezTo>
                      <a:pt x="6576" y="0"/>
                      <a:pt x="5465" y="267"/>
                      <a:pt x="4437" y="829"/>
                    </a:cubicBezTo>
                    <a:cubicBezTo>
                      <a:pt x="1203" y="2608"/>
                      <a:pt x="0" y="6694"/>
                      <a:pt x="1780" y="9952"/>
                    </a:cubicBezTo>
                    <a:cubicBezTo>
                      <a:pt x="4462" y="14814"/>
                      <a:pt x="7494" y="18874"/>
                      <a:pt x="10677" y="22258"/>
                    </a:cubicBezTo>
                    <a:cubicBezTo>
                      <a:pt x="15439" y="19927"/>
                      <a:pt x="19048" y="16894"/>
                      <a:pt x="21580" y="14263"/>
                    </a:cubicBezTo>
                    <a:cubicBezTo>
                      <a:pt x="18747" y="11405"/>
                      <a:pt x="15965" y="7847"/>
                      <a:pt x="13559" y="3486"/>
                    </a:cubicBezTo>
                    <a:cubicBezTo>
                      <a:pt x="12342" y="1256"/>
                      <a:pt x="10044" y="0"/>
                      <a:pt x="7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8037775" y="2750300"/>
                <a:ext cx="415425" cy="365325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4613" extrusionOk="0">
                    <a:moveTo>
                      <a:pt x="10903" y="1"/>
                    </a:moveTo>
                    <a:cubicBezTo>
                      <a:pt x="8371" y="2632"/>
                      <a:pt x="4762" y="5665"/>
                      <a:pt x="0" y="7996"/>
                    </a:cubicBezTo>
                    <a:cubicBezTo>
                      <a:pt x="351" y="8372"/>
                      <a:pt x="702" y="8773"/>
                      <a:pt x="1078" y="9123"/>
                    </a:cubicBezTo>
                    <a:cubicBezTo>
                      <a:pt x="3133" y="11229"/>
                      <a:pt x="5213" y="13033"/>
                      <a:pt x="7268" y="14612"/>
                    </a:cubicBezTo>
                    <a:cubicBezTo>
                      <a:pt x="11554" y="11479"/>
                      <a:pt x="14587" y="7870"/>
                      <a:pt x="16617" y="4863"/>
                    </a:cubicBezTo>
                    <a:cubicBezTo>
                      <a:pt x="14762" y="3534"/>
                      <a:pt x="12807" y="1905"/>
                      <a:pt x="109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7694400" y="2229250"/>
                <a:ext cx="542025" cy="550525"/>
              </a:xfrm>
              <a:custGeom>
                <a:avLst/>
                <a:gdLst/>
                <a:ahLst/>
                <a:cxnLst/>
                <a:rect l="l" t="t" r="r" b="b"/>
                <a:pathLst>
                  <a:path w="21681" h="22021" extrusionOk="0">
                    <a:moveTo>
                      <a:pt x="10385" y="0"/>
                    </a:moveTo>
                    <a:cubicBezTo>
                      <a:pt x="10200" y="0"/>
                      <a:pt x="10013" y="5"/>
                      <a:pt x="9825" y="15"/>
                    </a:cubicBezTo>
                    <a:cubicBezTo>
                      <a:pt x="4261" y="291"/>
                      <a:pt x="1" y="5103"/>
                      <a:pt x="302" y="10642"/>
                    </a:cubicBezTo>
                    <a:cubicBezTo>
                      <a:pt x="377" y="12296"/>
                      <a:pt x="703" y="13825"/>
                      <a:pt x="803" y="14251"/>
                    </a:cubicBezTo>
                    <a:cubicBezTo>
                      <a:pt x="1254" y="16106"/>
                      <a:pt x="2181" y="17735"/>
                      <a:pt x="3434" y="18988"/>
                    </a:cubicBezTo>
                    <a:cubicBezTo>
                      <a:pt x="5294" y="20886"/>
                      <a:pt x="7872" y="22021"/>
                      <a:pt x="10607" y="22021"/>
                    </a:cubicBezTo>
                    <a:cubicBezTo>
                      <a:pt x="11374" y="22021"/>
                      <a:pt x="12154" y="21932"/>
                      <a:pt x="12933" y="21745"/>
                    </a:cubicBezTo>
                    <a:cubicBezTo>
                      <a:pt x="18322" y="20492"/>
                      <a:pt x="21680" y="15103"/>
                      <a:pt x="20452" y="9715"/>
                    </a:cubicBezTo>
                    <a:cubicBezTo>
                      <a:pt x="20452" y="9665"/>
                      <a:pt x="20427" y="9589"/>
                      <a:pt x="20402" y="9489"/>
                    </a:cubicBezTo>
                    <a:cubicBezTo>
                      <a:pt x="20136" y="4113"/>
                      <a:pt x="15704" y="0"/>
                      <a:pt x="10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7416550" y="1887700"/>
                <a:ext cx="4716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18864" h="23430" extrusionOk="0">
                    <a:moveTo>
                      <a:pt x="983" y="1"/>
                    </a:moveTo>
                    <a:cubicBezTo>
                      <a:pt x="391" y="1"/>
                      <a:pt x="1" y="889"/>
                      <a:pt x="639" y="1271"/>
                    </a:cubicBezTo>
                    <a:cubicBezTo>
                      <a:pt x="7932" y="5582"/>
                      <a:pt x="15751" y="14379"/>
                      <a:pt x="17456" y="22951"/>
                    </a:cubicBezTo>
                    <a:cubicBezTo>
                      <a:pt x="17526" y="23284"/>
                      <a:pt x="17780" y="23430"/>
                      <a:pt x="18046" y="23430"/>
                    </a:cubicBezTo>
                    <a:cubicBezTo>
                      <a:pt x="18441" y="23430"/>
                      <a:pt x="18864" y="23109"/>
                      <a:pt x="18759" y="22600"/>
                    </a:cubicBezTo>
                    <a:cubicBezTo>
                      <a:pt x="16979" y="13702"/>
                      <a:pt x="8909" y="4605"/>
                      <a:pt x="1315" y="93"/>
                    </a:cubicBezTo>
                    <a:cubicBezTo>
                      <a:pt x="1201" y="29"/>
                      <a:pt x="1089" y="1"/>
                      <a:pt x="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7348550" y="1849900"/>
                <a:ext cx="1397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514" extrusionOk="0">
                    <a:moveTo>
                      <a:pt x="2238" y="0"/>
                    </a:moveTo>
                    <a:cubicBezTo>
                      <a:pt x="1372" y="0"/>
                      <a:pt x="529" y="718"/>
                      <a:pt x="301" y="1505"/>
                    </a:cubicBezTo>
                    <a:cubicBezTo>
                      <a:pt x="0" y="2633"/>
                      <a:pt x="702" y="3610"/>
                      <a:pt x="1729" y="3986"/>
                    </a:cubicBezTo>
                    <a:cubicBezTo>
                      <a:pt x="2080" y="4137"/>
                      <a:pt x="2456" y="4262"/>
                      <a:pt x="2807" y="4412"/>
                    </a:cubicBezTo>
                    <a:cubicBezTo>
                      <a:pt x="2986" y="4482"/>
                      <a:pt x="3170" y="4514"/>
                      <a:pt x="3353" y="4514"/>
                    </a:cubicBezTo>
                    <a:cubicBezTo>
                      <a:pt x="4224" y="4514"/>
                      <a:pt x="5081" y="3796"/>
                      <a:pt x="5288" y="3009"/>
                    </a:cubicBezTo>
                    <a:cubicBezTo>
                      <a:pt x="5589" y="1881"/>
                      <a:pt x="4887" y="904"/>
                      <a:pt x="3885" y="528"/>
                    </a:cubicBezTo>
                    <a:cubicBezTo>
                      <a:pt x="3509" y="377"/>
                      <a:pt x="3133" y="252"/>
                      <a:pt x="2782" y="102"/>
                    </a:cubicBezTo>
                    <a:cubicBezTo>
                      <a:pt x="2603" y="32"/>
                      <a:pt x="2420" y="0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7639900" y="1658600"/>
                <a:ext cx="15102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174" extrusionOk="0">
                    <a:moveTo>
                      <a:pt x="2231" y="1"/>
                    </a:moveTo>
                    <a:cubicBezTo>
                      <a:pt x="1362" y="1"/>
                      <a:pt x="508" y="748"/>
                      <a:pt x="301" y="1513"/>
                    </a:cubicBezTo>
                    <a:cubicBezTo>
                      <a:pt x="0" y="2666"/>
                      <a:pt x="702" y="3568"/>
                      <a:pt x="1705" y="3994"/>
                    </a:cubicBezTo>
                    <a:cubicBezTo>
                      <a:pt x="1402" y="3866"/>
                      <a:pt x="1291" y="3821"/>
                      <a:pt x="1280" y="3821"/>
                    </a:cubicBezTo>
                    <a:cubicBezTo>
                      <a:pt x="1260" y="3821"/>
                      <a:pt x="1543" y="3956"/>
                      <a:pt x="1654" y="4019"/>
                    </a:cubicBezTo>
                    <a:cubicBezTo>
                      <a:pt x="1682" y="4039"/>
                      <a:pt x="1706" y="4056"/>
                      <a:pt x="1726" y="4069"/>
                    </a:cubicBezTo>
                    <a:lnTo>
                      <a:pt x="1726" y="4069"/>
                    </a:lnTo>
                    <a:cubicBezTo>
                      <a:pt x="1807" y="4163"/>
                      <a:pt x="1854" y="4214"/>
                      <a:pt x="1869" y="4214"/>
                    </a:cubicBezTo>
                    <a:cubicBezTo>
                      <a:pt x="1879" y="4214"/>
                      <a:pt x="1874" y="4192"/>
                      <a:pt x="1855" y="4145"/>
                    </a:cubicBezTo>
                    <a:lnTo>
                      <a:pt x="1855" y="4145"/>
                    </a:lnTo>
                    <a:cubicBezTo>
                      <a:pt x="2310" y="4757"/>
                      <a:pt x="2948" y="5174"/>
                      <a:pt x="3658" y="5174"/>
                    </a:cubicBezTo>
                    <a:cubicBezTo>
                      <a:pt x="3965" y="5174"/>
                      <a:pt x="4286" y="5096"/>
                      <a:pt x="4612" y="4922"/>
                    </a:cubicBezTo>
                    <a:cubicBezTo>
                      <a:pt x="5464" y="4445"/>
                      <a:pt x="6040" y="3042"/>
                      <a:pt x="5389" y="2165"/>
                    </a:cubicBezTo>
                    <a:cubicBezTo>
                      <a:pt x="4662" y="1212"/>
                      <a:pt x="3885" y="561"/>
                      <a:pt x="2782" y="109"/>
                    </a:cubicBezTo>
                    <a:cubicBezTo>
                      <a:pt x="2602" y="35"/>
                      <a:pt x="2416" y="1"/>
                      <a:pt x="2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7715425" y="1735150"/>
                <a:ext cx="276925" cy="713025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8521" extrusionOk="0">
                    <a:moveTo>
                      <a:pt x="977" y="0"/>
                    </a:moveTo>
                    <a:cubicBezTo>
                      <a:pt x="472" y="0"/>
                      <a:pt x="0" y="676"/>
                      <a:pt x="463" y="1158"/>
                    </a:cubicBezTo>
                    <a:cubicBezTo>
                      <a:pt x="7155" y="8301"/>
                      <a:pt x="9536" y="18301"/>
                      <a:pt x="9711" y="27850"/>
                    </a:cubicBezTo>
                    <a:cubicBezTo>
                      <a:pt x="9724" y="28295"/>
                      <a:pt x="10078" y="28520"/>
                      <a:pt x="10421" y="28520"/>
                    </a:cubicBezTo>
                    <a:cubicBezTo>
                      <a:pt x="10754" y="28520"/>
                      <a:pt x="11077" y="28307"/>
                      <a:pt x="11065" y="27875"/>
                    </a:cubicBezTo>
                    <a:cubicBezTo>
                      <a:pt x="10889" y="17950"/>
                      <a:pt x="8358" y="7624"/>
                      <a:pt x="1415" y="205"/>
                    </a:cubicBezTo>
                    <a:cubicBezTo>
                      <a:pt x="1283" y="61"/>
                      <a:pt x="1128" y="0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8836650" y="3187650"/>
                <a:ext cx="1760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861" extrusionOk="0">
                    <a:moveTo>
                      <a:pt x="1278" y="0"/>
                    </a:moveTo>
                    <a:lnTo>
                      <a:pt x="0" y="3008"/>
                    </a:lnTo>
                    <a:lnTo>
                      <a:pt x="7043" y="3860"/>
                    </a:lnTo>
                    <a:lnTo>
                      <a:pt x="1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4" name="Google Shape;1224;p41"/>
            <p:cNvGrpSpPr/>
            <p:nvPr/>
          </p:nvGrpSpPr>
          <p:grpSpPr>
            <a:xfrm>
              <a:off x="200105" y="146900"/>
              <a:ext cx="793379" cy="585576"/>
              <a:chOff x="7757175" y="1399875"/>
              <a:chExt cx="1347450" cy="994525"/>
            </a:xfrm>
          </p:grpSpPr>
          <p:sp>
            <p:nvSpPr>
              <p:cNvPr id="1225" name="Google Shape;1225;p41"/>
              <p:cNvSpPr/>
              <p:nvPr/>
            </p:nvSpPr>
            <p:spPr>
              <a:xfrm>
                <a:off x="8092400" y="1885625"/>
                <a:ext cx="1012225" cy="367725"/>
              </a:xfrm>
              <a:custGeom>
                <a:avLst/>
                <a:gdLst/>
                <a:ahLst/>
                <a:cxnLst/>
                <a:rect l="l" t="t" r="r" b="b"/>
                <a:pathLst>
                  <a:path w="40489" h="14709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46" y="11816"/>
                      <a:pt x="7757" y="12501"/>
                      <a:pt x="10507" y="12501"/>
                    </a:cubicBezTo>
                    <a:cubicBezTo>
                      <a:pt x="12752" y="12501"/>
                      <a:pt x="14956" y="12044"/>
                      <a:pt x="16567" y="11932"/>
                    </a:cubicBezTo>
                    <a:cubicBezTo>
                      <a:pt x="17583" y="11861"/>
                      <a:pt x="18635" y="11806"/>
                      <a:pt x="19696" y="11806"/>
                    </a:cubicBezTo>
                    <a:cubicBezTo>
                      <a:pt x="22378" y="11806"/>
                      <a:pt x="25117" y="12157"/>
                      <a:pt x="27469" y="13486"/>
                    </a:cubicBezTo>
                    <a:cubicBezTo>
                      <a:pt x="28709" y="14195"/>
                      <a:pt x="31015" y="14708"/>
                      <a:pt x="33259" y="14708"/>
                    </a:cubicBezTo>
                    <a:cubicBezTo>
                      <a:pt x="36960" y="14708"/>
                      <a:pt x="40489" y="13312"/>
                      <a:pt x="38773" y="9100"/>
                    </a:cubicBezTo>
                    <a:cubicBezTo>
                      <a:pt x="36442" y="3435"/>
                      <a:pt x="23885" y="804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8092400" y="1885625"/>
                <a:ext cx="7832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31329" h="12502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35" y="11817"/>
                      <a:pt x="7756" y="12501"/>
                      <a:pt x="10514" y="12501"/>
                    </a:cubicBezTo>
                    <a:cubicBezTo>
                      <a:pt x="12012" y="12501"/>
                      <a:pt x="13491" y="12300"/>
                      <a:pt x="14788" y="12132"/>
                    </a:cubicBezTo>
                    <a:cubicBezTo>
                      <a:pt x="16191" y="10478"/>
                      <a:pt x="17820" y="8999"/>
                      <a:pt x="19650" y="7771"/>
                    </a:cubicBezTo>
                    <a:cubicBezTo>
                      <a:pt x="22958" y="5566"/>
                      <a:pt x="27169" y="3310"/>
                      <a:pt x="31329" y="3285"/>
                    </a:cubicBezTo>
                    <a:cubicBezTo>
                      <a:pt x="27018" y="1480"/>
                      <a:pt x="22131" y="478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rgbClr val="8BB174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8012200" y="1828450"/>
                <a:ext cx="562050" cy="172425"/>
              </a:xfrm>
              <a:custGeom>
                <a:avLst/>
                <a:gdLst/>
                <a:ahLst/>
                <a:cxnLst/>
                <a:rect l="l" t="t" r="r" b="b"/>
                <a:pathLst>
                  <a:path w="22482" h="6897" extrusionOk="0">
                    <a:moveTo>
                      <a:pt x="19497" y="1"/>
                    </a:moveTo>
                    <a:cubicBezTo>
                      <a:pt x="18192" y="1"/>
                      <a:pt x="16423" y="509"/>
                      <a:pt x="14336" y="2088"/>
                    </a:cubicBezTo>
                    <a:cubicBezTo>
                      <a:pt x="13418" y="2788"/>
                      <a:pt x="11794" y="2963"/>
                      <a:pt x="10021" y="2963"/>
                    </a:cubicBezTo>
                    <a:cubicBezTo>
                      <a:pt x="8245" y="2963"/>
                      <a:pt x="6320" y="2787"/>
                      <a:pt x="4808" y="2787"/>
                    </a:cubicBezTo>
                    <a:cubicBezTo>
                      <a:pt x="4369" y="2787"/>
                      <a:pt x="3965" y="2802"/>
                      <a:pt x="3609" y="2840"/>
                    </a:cubicBezTo>
                    <a:cubicBezTo>
                      <a:pt x="777" y="3141"/>
                      <a:pt x="0" y="4845"/>
                      <a:pt x="2682" y="5747"/>
                    </a:cubicBezTo>
                    <a:cubicBezTo>
                      <a:pt x="4044" y="6201"/>
                      <a:pt x="7095" y="6897"/>
                      <a:pt x="10512" y="6897"/>
                    </a:cubicBezTo>
                    <a:cubicBezTo>
                      <a:pt x="12376" y="6897"/>
                      <a:pt x="14349" y="6690"/>
                      <a:pt x="16216" y="6123"/>
                    </a:cubicBezTo>
                    <a:cubicBezTo>
                      <a:pt x="21504" y="4519"/>
                      <a:pt x="22482" y="1462"/>
                      <a:pt x="21630" y="660"/>
                    </a:cubicBezTo>
                    <a:cubicBezTo>
                      <a:pt x="21246" y="309"/>
                      <a:pt x="20512" y="1"/>
                      <a:pt x="19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8489650" y="1781575"/>
                <a:ext cx="161375" cy="13865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5546" extrusionOk="0">
                    <a:moveTo>
                      <a:pt x="3916" y="1"/>
                    </a:moveTo>
                    <a:cubicBezTo>
                      <a:pt x="3692" y="1"/>
                      <a:pt x="3448" y="26"/>
                      <a:pt x="3183" y="79"/>
                    </a:cubicBezTo>
                    <a:cubicBezTo>
                      <a:pt x="50" y="705"/>
                      <a:pt x="0" y="3387"/>
                      <a:pt x="0" y="3387"/>
                    </a:cubicBezTo>
                    <a:cubicBezTo>
                      <a:pt x="313" y="4949"/>
                      <a:pt x="1373" y="5545"/>
                      <a:pt x="2513" y="5545"/>
                    </a:cubicBezTo>
                    <a:cubicBezTo>
                      <a:pt x="3659" y="5545"/>
                      <a:pt x="4886" y="4943"/>
                      <a:pt x="5514" y="4114"/>
                    </a:cubicBezTo>
                    <a:cubicBezTo>
                      <a:pt x="6455" y="2898"/>
                      <a:pt x="6345" y="1"/>
                      <a:pt x="3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8598975" y="1530550"/>
                <a:ext cx="265925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637" h="12065" extrusionOk="0">
                    <a:moveTo>
                      <a:pt x="10012" y="1"/>
                    </a:moveTo>
                    <a:cubicBezTo>
                      <a:pt x="9939" y="1"/>
                      <a:pt x="9862" y="21"/>
                      <a:pt x="9788" y="69"/>
                    </a:cubicBezTo>
                    <a:cubicBezTo>
                      <a:pt x="5352" y="2801"/>
                      <a:pt x="2068" y="6711"/>
                      <a:pt x="114" y="11523"/>
                    </a:cubicBezTo>
                    <a:cubicBezTo>
                      <a:pt x="0" y="11830"/>
                      <a:pt x="262" y="12064"/>
                      <a:pt x="516" y="12064"/>
                    </a:cubicBezTo>
                    <a:cubicBezTo>
                      <a:pt x="656" y="12064"/>
                      <a:pt x="794" y="11993"/>
                      <a:pt x="865" y="11824"/>
                    </a:cubicBezTo>
                    <a:cubicBezTo>
                      <a:pt x="2770" y="7112"/>
                      <a:pt x="5953" y="3353"/>
                      <a:pt x="10264" y="671"/>
                    </a:cubicBezTo>
                    <a:cubicBezTo>
                      <a:pt x="10636" y="464"/>
                      <a:pt x="10360" y="1"/>
                      <a:pt x="10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8821125" y="1481850"/>
                <a:ext cx="11140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3321" extrusionOk="0">
                    <a:moveTo>
                      <a:pt x="2902" y="0"/>
                    </a:moveTo>
                    <a:cubicBezTo>
                      <a:pt x="2739" y="0"/>
                      <a:pt x="2564" y="42"/>
                      <a:pt x="2380" y="138"/>
                    </a:cubicBezTo>
                    <a:cubicBezTo>
                      <a:pt x="1829" y="413"/>
                      <a:pt x="1328" y="739"/>
                      <a:pt x="877" y="1165"/>
                    </a:cubicBezTo>
                    <a:cubicBezTo>
                      <a:pt x="0" y="1982"/>
                      <a:pt x="722" y="3320"/>
                      <a:pt x="1622" y="3320"/>
                    </a:cubicBezTo>
                    <a:cubicBezTo>
                      <a:pt x="1854" y="3320"/>
                      <a:pt x="2099" y="3231"/>
                      <a:pt x="2330" y="3020"/>
                    </a:cubicBezTo>
                    <a:cubicBezTo>
                      <a:pt x="2631" y="2744"/>
                      <a:pt x="2957" y="2494"/>
                      <a:pt x="3308" y="2318"/>
                    </a:cubicBezTo>
                    <a:cubicBezTo>
                      <a:pt x="4456" y="1712"/>
                      <a:pt x="3938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8540400" y="1465450"/>
                <a:ext cx="88450" cy="3737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4948" extrusionOk="0">
                    <a:moveTo>
                      <a:pt x="3027" y="1"/>
                    </a:moveTo>
                    <a:cubicBezTo>
                      <a:pt x="2883" y="1"/>
                      <a:pt x="2738" y="72"/>
                      <a:pt x="2657" y="242"/>
                    </a:cubicBezTo>
                    <a:cubicBezTo>
                      <a:pt x="602" y="4804"/>
                      <a:pt x="0" y="9691"/>
                      <a:pt x="928" y="14628"/>
                    </a:cubicBezTo>
                    <a:cubicBezTo>
                      <a:pt x="972" y="14848"/>
                      <a:pt x="1146" y="14947"/>
                      <a:pt x="1319" y="14947"/>
                    </a:cubicBezTo>
                    <a:cubicBezTo>
                      <a:pt x="1541" y="14947"/>
                      <a:pt x="1761" y="14784"/>
                      <a:pt x="1705" y="14503"/>
                    </a:cubicBezTo>
                    <a:cubicBezTo>
                      <a:pt x="802" y="9691"/>
                      <a:pt x="1379" y="4979"/>
                      <a:pt x="3409" y="518"/>
                    </a:cubicBezTo>
                    <a:cubicBezTo>
                      <a:pt x="3538" y="228"/>
                      <a:pt x="3284" y="1"/>
                      <a:pt x="3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8588775" y="1399875"/>
                <a:ext cx="83225" cy="80650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3226" extrusionOk="0">
                    <a:moveTo>
                      <a:pt x="1925" y="1"/>
                    </a:moveTo>
                    <a:cubicBezTo>
                      <a:pt x="1454" y="1"/>
                      <a:pt x="1055" y="308"/>
                      <a:pt x="822" y="735"/>
                    </a:cubicBezTo>
                    <a:cubicBezTo>
                      <a:pt x="647" y="1036"/>
                      <a:pt x="496" y="1336"/>
                      <a:pt x="371" y="1637"/>
                    </a:cubicBezTo>
                    <a:cubicBezTo>
                      <a:pt x="0" y="2540"/>
                      <a:pt x="771" y="3225"/>
                      <a:pt x="1521" y="3225"/>
                    </a:cubicBezTo>
                    <a:cubicBezTo>
                      <a:pt x="1937" y="3225"/>
                      <a:pt x="2346" y="3015"/>
                      <a:pt x="2552" y="2514"/>
                    </a:cubicBezTo>
                    <a:cubicBezTo>
                      <a:pt x="2702" y="2214"/>
                      <a:pt x="2827" y="1913"/>
                      <a:pt x="3003" y="1612"/>
                    </a:cubicBezTo>
                    <a:cubicBezTo>
                      <a:pt x="3329" y="1061"/>
                      <a:pt x="2877" y="309"/>
                      <a:pt x="2351" y="83"/>
                    </a:cubicBezTo>
                    <a:cubicBezTo>
                      <a:pt x="2204" y="27"/>
                      <a:pt x="2061" y="1"/>
                      <a:pt x="1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7757175" y="1881100"/>
                <a:ext cx="710450" cy="513300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20532" extrusionOk="0">
                    <a:moveTo>
                      <a:pt x="27232" y="0"/>
                    </a:moveTo>
                    <a:cubicBezTo>
                      <a:pt x="26478" y="0"/>
                      <a:pt x="25447" y="412"/>
                      <a:pt x="24587" y="784"/>
                    </a:cubicBezTo>
                    <a:cubicBezTo>
                      <a:pt x="19826" y="2814"/>
                      <a:pt x="10477" y="8228"/>
                      <a:pt x="4963" y="12063"/>
                    </a:cubicBezTo>
                    <a:cubicBezTo>
                      <a:pt x="3134" y="13316"/>
                      <a:pt x="1" y="17752"/>
                      <a:pt x="953" y="20058"/>
                    </a:cubicBezTo>
                    <a:cubicBezTo>
                      <a:pt x="1091" y="20381"/>
                      <a:pt x="1488" y="20531"/>
                      <a:pt x="2086" y="20531"/>
                    </a:cubicBezTo>
                    <a:cubicBezTo>
                      <a:pt x="5748" y="20531"/>
                      <a:pt x="16943" y="14918"/>
                      <a:pt x="22156" y="9230"/>
                    </a:cubicBezTo>
                    <a:cubicBezTo>
                      <a:pt x="23234" y="8052"/>
                      <a:pt x="27971" y="3441"/>
                      <a:pt x="28247" y="1511"/>
                    </a:cubicBezTo>
                    <a:cubicBezTo>
                      <a:pt x="28418" y="374"/>
                      <a:pt x="27951" y="0"/>
                      <a:pt x="27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4" name="Google Shape;1234;p41"/>
            <p:cNvGrpSpPr/>
            <p:nvPr/>
          </p:nvGrpSpPr>
          <p:grpSpPr>
            <a:xfrm>
              <a:off x="8257081" y="151524"/>
              <a:ext cx="656201" cy="775759"/>
              <a:chOff x="4377350" y="3576850"/>
              <a:chExt cx="1070125" cy="1265100"/>
            </a:xfrm>
          </p:grpSpPr>
          <p:sp>
            <p:nvSpPr>
              <p:cNvPr id="1235" name="Google Shape;1235;p41"/>
              <p:cNvSpPr/>
              <p:nvPr/>
            </p:nvSpPr>
            <p:spPr>
              <a:xfrm>
                <a:off x="4570325" y="3718650"/>
                <a:ext cx="877150" cy="1021050"/>
              </a:xfrm>
              <a:custGeom>
                <a:avLst/>
                <a:gdLst/>
                <a:ahLst/>
                <a:cxnLst/>
                <a:rect l="l" t="t" r="r" b="b"/>
                <a:pathLst>
                  <a:path w="35086" h="40842" extrusionOk="0">
                    <a:moveTo>
                      <a:pt x="10809" y="1"/>
                    </a:moveTo>
                    <a:cubicBezTo>
                      <a:pt x="10782" y="1"/>
                      <a:pt x="10755" y="2"/>
                      <a:pt x="10728" y="3"/>
                    </a:cubicBezTo>
                    <a:cubicBezTo>
                      <a:pt x="8848" y="103"/>
                      <a:pt x="6091" y="2083"/>
                      <a:pt x="3560" y="6269"/>
                    </a:cubicBezTo>
                    <a:cubicBezTo>
                      <a:pt x="1304" y="14138"/>
                      <a:pt x="1" y="24188"/>
                      <a:pt x="1605" y="30128"/>
                    </a:cubicBezTo>
                    <a:lnTo>
                      <a:pt x="6768" y="35767"/>
                    </a:lnTo>
                    <a:cubicBezTo>
                      <a:pt x="7442" y="35381"/>
                      <a:pt x="8160" y="35216"/>
                      <a:pt x="8914" y="35216"/>
                    </a:cubicBezTo>
                    <a:cubicBezTo>
                      <a:pt x="13315" y="35216"/>
                      <a:pt x="18948" y="40842"/>
                      <a:pt x="24411" y="40842"/>
                    </a:cubicBezTo>
                    <a:cubicBezTo>
                      <a:pt x="26078" y="40842"/>
                      <a:pt x="27729" y="40318"/>
                      <a:pt x="29324" y="38950"/>
                    </a:cubicBezTo>
                    <a:cubicBezTo>
                      <a:pt x="31705" y="36895"/>
                      <a:pt x="23585" y="32584"/>
                      <a:pt x="31780" y="30479"/>
                    </a:cubicBezTo>
                    <a:cubicBezTo>
                      <a:pt x="35085" y="29623"/>
                      <a:pt x="34623" y="23759"/>
                      <a:pt x="28511" y="23759"/>
                    </a:cubicBezTo>
                    <a:cubicBezTo>
                      <a:pt x="28180" y="23759"/>
                      <a:pt x="27833" y="23776"/>
                      <a:pt x="27470" y="23812"/>
                    </a:cubicBezTo>
                    <a:cubicBezTo>
                      <a:pt x="27770" y="21632"/>
                      <a:pt x="27294" y="20680"/>
                      <a:pt x="25690" y="19101"/>
                    </a:cubicBezTo>
                    <a:cubicBezTo>
                      <a:pt x="24111" y="17522"/>
                      <a:pt x="24963" y="14990"/>
                      <a:pt x="23334" y="12509"/>
                    </a:cubicBezTo>
                    <a:cubicBezTo>
                      <a:pt x="21705" y="10053"/>
                      <a:pt x="17620" y="9376"/>
                      <a:pt x="15590" y="7572"/>
                    </a:cubicBezTo>
                    <a:cubicBezTo>
                      <a:pt x="13581" y="5811"/>
                      <a:pt x="13364" y="1"/>
                      <a:pt x="108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1"/>
              <p:cNvSpPr/>
              <p:nvPr/>
            </p:nvSpPr>
            <p:spPr>
              <a:xfrm>
                <a:off x="4652400" y="3833350"/>
                <a:ext cx="359050" cy="552225"/>
              </a:xfrm>
              <a:custGeom>
                <a:avLst/>
                <a:gdLst/>
                <a:ahLst/>
                <a:cxnLst/>
                <a:rect l="l" t="t" r="r" b="b"/>
                <a:pathLst>
                  <a:path w="14362" h="22089" extrusionOk="0">
                    <a:moveTo>
                      <a:pt x="7224" y="0"/>
                    </a:moveTo>
                    <a:cubicBezTo>
                      <a:pt x="5641" y="0"/>
                      <a:pt x="4830" y="1674"/>
                      <a:pt x="4287" y="2909"/>
                    </a:cubicBezTo>
                    <a:cubicBezTo>
                      <a:pt x="3409" y="4989"/>
                      <a:pt x="2908" y="7219"/>
                      <a:pt x="2382" y="9400"/>
                    </a:cubicBezTo>
                    <a:cubicBezTo>
                      <a:pt x="1" y="19074"/>
                      <a:pt x="753" y="21280"/>
                      <a:pt x="778" y="21480"/>
                    </a:cubicBezTo>
                    <a:cubicBezTo>
                      <a:pt x="842" y="21901"/>
                      <a:pt x="1158" y="22088"/>
                      <a:pt x="1494" y="22088"/>
                    </a:cubicBezTo>
                    <a:cubicBezTo>
                      <a:pt x="1818" y="22088"/>
                      <a:pt x="2159" y="21913"/>
                      <a:pt x="2307" y="21605"/>
                    </a:cubicBezTo>
                    <a:cubicBezTo>
                      <a:pt x="4562" y="18823"/>
                      <a:pt x="6668" y="15891"/>
                      <a:pt x="9374" y="13535"/>
                    </a:cubicBezTo>
                    <a:cubicBezTo>
                      <a:pt x="10502" y="12533"/>
                      <a:pt x="14362" y="8999"/>
                      <a:pt x="11505" y="7671"/>
                    </a:cubicBezTo>
                    <a:cubicBezTo>
                      <a:pt x="11229" y="7539"/>
                      <a:pt x="10945" y="7481"/>
                      <a:pt x="10657" y="7481"/>
                    </a:cubicBezTo>
                    <a:cubicBezTo>
                      <a:pt x="8854" y="7481"/>
                      <a:pt x="6903" y="9793"/>
                      <a:pt x="5866" y="11154"/>
                    </a:cubicBezTo>
                    <a:cubicBezTo>
                      <a:pt x="6267" y="10177"/>
                      <a:pt x="6668" y="9224"/>
                      <a:pt x="7069" y="8247"/>
                    </a:cubicBezTo>
                    <a:cubicBezTo>
                      <a:pt x="7720" y="6718"/>
                      <a:pt x="11379" y="177"/>
                      <a:pt x="7294" y="1"/>
                    </a:cubicBezTo>
                    <a:cubicBezTo>
                      <a:pt x="7271" y="1"/>
                      <a:pt x="7247" y="0"/>
                      <a:pt x="7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1"/>
              <p:cNvSpPr/>
              <p:nvPr/>
            </p:nvSpPr>
            <p:spPr>
              <a:xfrm>
                <a:off x="4718200" y="4162075"/>
                <a:ext cx="488750" cy="286775"/>
              </a:xfrm>
              <a:custGeom>
                <a:avLst/>
                <a:gdLst/>
                <a:ahLst/>
                <a:cxnLst/>
                <a:rect l="l" t="t" r="r" b="b"/>
                <a:pathLst>
                  <a:path w="19550" h="11471" extrusionOk="0">
                    <a:moveTo>
                      <a:pt x="11786" y="0"/>
                    </a:moveTo>
                    <a:cubicBezTo>
                      <a:pt x="10189" y="0"/>
                      <a:pt x="8233" y="1838"/>
                      <a:pt x="7244" y="2642"/>
                    </a:cubicBezTo>
                    <a:cubicBezTo>
                      <a:pt x="7219" y="2667"/>
                      <a:pt x="1" y="8732"/>
                      <a:pt x="1103" y="11088"/>
                    </a:cubicBezTo>
                    <a:cubicBezTo>
                      <a:pt x="1204" y="11314"/>
                      <a:pt x="1454" y="11439"/>
                      <a:pt x="1705" y="11464"/>
                    </a:cubicBezTo>
                    <a:cubicBezTo>
                      <a:pt x="1758" y="11468"/>
                      <a:pt x="1810" y="11470"/>
                      <a:pt x="1863" y="11470"/>
                    </a:cubicBezTo>
                    <a:cubicBezTo>
                      <a:pt x="3339" y="11470"/>
                      <a:pt x="4848" y="9812"/>
                      <a:pt x="8647" y="8481"/>
                    </a:cubicBezTo>
                    <a:cubicBezTo>
                      <a:pt x="11554" y="7433"/>
                      <a:pt x="13513" y="7307"/>
                      <a:pt x="14918" y="7307"/>
                    </a:cubicBezTo>
                    <a:cubicBezTo>
                      <a:pt x="15361" y="7307"/>
                      <a:pt x="15750" y="7319"/>
                      <a:pt x="16095" y="7319"/>
                    </a:cubicBezTo>
                    <a:cubicBezTo>
                      <a:pt x="17063" y="7319"/>
                      <a:pt x="17698" y="7221"/>
                      <a:pt x="18271" y="6476"/>
                    </a:cubicBezTo>
                    <a:cubicBezTo>
                      <a:pt x="19550" y="4847"/>
                      <a:pt x="17695" y="3143"/>
                      <a:pt x="16116" y="2867"/>
                    </a:cubicBezTo>
                    <a:cubicBezTo>
                      <a:pt x="15856" y="2822"/>
                      <a:pt x="15593" y="2801"/>
                      <a:pt x="15327" y="2801"/>
                    </a:cubicBezTo>
                    <a:cubicBezTo>
                      <a:pt x="14281" y="2801"/>
                      <a:pt x="13195" y="3125"/>
                      <a:pt x="12156" y="3544"/>
                    </a:cubicBezTo>
                    <a:cubicBezTo>
                      <a:pt x="13184" y="2592"/>
                      <a:pt x="14161" y="1213"/>
                      <a:pt x="12757" y="286"/>
                    </a:cubicBezTo>
                    <a:cubicBezTo>
                      <a:pt x="12459" y="86"/>
                      <a:pt x="12131" y="0"/>
                      <a:pt x="117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1"/>
              <p:cNvSpPr/>
              <p:nvPr/>
            </p:nvSpPr>
            <p:spPr>
              <a:xfrm>
                <a:off x="4796525" y="4381725"/>
                <a:ext cx="4392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9602" extrusionOk="0">
                    <a:moveTo>
                      <a:pt x="13369" y="0"/>
                    </a:moveTo>
                    <a:cubicBezTo>
                      <a:pt x="9588" y="0"/>
                      <a:pt x="4177" y="1476"/>
                      <a:pt x="1554" y="3229"/>
                    </a:cubicBezTo>
                    <a:cubicBezTo>
                      <a:pt x="351" y="4006"/>
                      <a:pt x="0" y="5059"/>
                      <a:pt x="226" y="5234"/>
                    </a:cubicBezTo>
                    <a:cubicBezTo>
                      <a:pt x="401" y="6011"/>
                      <a:pt x="4462" y="6287"/>
                      <a:pt x="8722" y="8944"/>
                    </a:cubicBezTo>
                    <a:cubicBezTo>
                      <a:pt x="9246" y="9270"/>
                      <a:pt x="10328" y="9601"/>
                      <a:pt x="11285" y="9601"/>
                    </a:cubicBezTo>
                    <a:cubicBezTo>
                      <a:pt x="12388" y="9601"/>
                      <a:pt x="13326" y="9161"/>
                      <a:pt x="13058" y="7766"/>
                    </a:cubicBezTo>
                    <a:cubicBezTo>
                      <a:pt x="12782" y="6337"/>
                      <a:pt x="10477" y="5385"/>
                      <a:pt x="8848" y="4909"/>
                    </a:cubicBezTo>
                    <a:cubicBezTo>
                      <a:pt x="9382" y="4909"/>
                      <a:pt x="9906" y="4897"/>
                      <a:pt x="10433" y="4897"/>
                    </a:cubicBezTo>
                    <a:cubicBezTo>
                      <a:pt x="10697" y="4897"/>
                      <a:pt x="10961" y="4900"/>
                      <a:pt x="11229" y="4909"/>
                    </a:cubicBezTo>
                    <a:cubicBezTo>
                      <a:pt x="11601" y="4924"/>
                      <a:pt x="12086" y="4947"/>
                      <a:pt x="12620" y="4947"/>
                    </a:cubicBezTo>
                    <a:cubicBezTo>
                      <a:pt x="14712" y="4947"/>
                      <a:pt x="17569" y="4586"/>
                      <a:pt x="17469" y="1951"/>
                    </a:cubicBezTo>
                    <a:cubicBezTo>
                      <a:pt x="17402" y="558"/>
                      <a:pt x="15693" y="0"/>
                      <a:pt x="13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1"/>
              <p:cNvSpPr/>
              <p:nvPr/>
            </p:nvSpPr>
            <p:spPr>
              <a:xfrm>
                <a:off x="4659300" y="3576850"/>
                <a:ext cx="661050" cy="737125"/>
              </a:xfrm>
              <a:custGeom>
                <a:avLst/>
                <a:gdLst/>
                <a:ahLst/>
                <a:cxnLst/>
                <a:rect l="l" t="t" r="r" b="b"/>
                <a:pathLst>
                  <a:path w="26442" h="29485" extrusionOk="0">
                    <a:moveTo>
                      <a:pt x="7290" y="0"/>
                    </a:moveTo>
                    <a:cubicBezTo>
                      <a:pt x="6450" y="0"/>
                      <a:pt x="5612" y="377"/>
                      <a:pt x="4813" y="1189"/>
                    </a:cubicBezTo>
                    <a:cubicBezTo>
                      <a:pt x="3184" y="2868"/>
                      <a:pt x="1404" y="6978"/>
                      <a:pt x="1" y="11941"/>
                    </a:cubicBezTo>
                    <a:cubicBezTo>
                      <a:pt x="2532" y="7755"/>
                      <a:pt x="5289" y="5775"/>
                      <a:pt x="7169" y="5675"/>
                    </a:cubicBezTo>
                    <a:cubicBezTo>
                      <a:pt x="7196" y="5674"/>
                      <a:pt x="7223" y="5673"/>
                      <a:pt x="7250" y="5673"/>
                    </a:cubicBezTo>
                    <a:cubicBezTo>
                      <a:pt x="9805" y="5673"/>
                      <a:pt x="10022" y="11483"/>
                      <a:pt x="12031" y="13244"/>
                    </a:cubicBezTo>
                    <a:cubicBezTo>
                      <a:pt x="14061" y="15048"/>
                      <a:pt x="18146" y="15725"/>
                      <a:pt x="19775" y="18181"/>
                    </a:cubicBezTo>
                    <a:cubicBezTo>
                      <a:pt x="21404" y="20662"/>
                      <a:pt x="20552" y="23194"/>
                      <a:pt x="22131" y="24773"/>
                    </a:cubicBezTo>
                    <a:cubicBezTo>
                      <a:pt x="23735" y="26352"/>
                      <a:pt x="24211" y="27304"/>
                      <a:pt x="23911" y="29484"/>
                    </a:cubicBezTo>
                    <a:cubicBezTo>
                      <a:pt x="25790" y="27530"/>
                      <a:pt x="26442" y="25374"/>
                      <a:pt x="24487" y="23469"/>
                    </a:cubicBezTo>
                    <a:cubicBezTo>
                      <a:pt x="21078" y="20111"/>
                      <a:pt x="24913" y="18156"/>
                      <a:pt x="22557" y="15850"/>
                    </a:cubicBezTo>
                    <a:cubicBezTo>
                      <a:pt x="22557" y="15850"/>
                      <a:pt x="22557" y="15850"/>
                      <a:pt x="22557" y="15825"/>
                    </a:cubicBezTo>
                    <a:cubicBezTo>
                      <a:pt x="20276" y="13620"/>
                      <a:pt x="16768" y="13845"/>
                      <a:pt x="14512" y="11640"/>
                    </a:cubicBezTo>
                    <a:cubicBezTo>
                      <a:pt x="11705" y="8908"/>
                      <a:pt x="12958" y="4146"/>
                      <a:pt x="10176" y="1439"/>
                    </a:cubicBezTo>
                    <a:cubicBezTo>
                      <a:pt x="9247" y="510"/>
                      <a:pt x="8266" y="0"/>
                      <a:pt x="7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1"/>
              <p:cNvSpPr/>
              <p:nvPr/>
            </p:nvSpPr>
            <p:spPr>
              <a:xfrm>
                <a:off x="4377350" y="4184075"/>
                <a:ext cx="537000" cy="657875"/>
              </a:xfrm>
              <a:custGeom>
                <a:avLst/>
                <a:gdLst/>
                <a:ahLst/>
                <a:cxnLst/>
                <a:rect l="l" t="t" r="r" b="b"/>
                <a:pathLst>
                  <a:path w="21480" h="26315" extrusionOk="0">
                    <a:moveTo>
                      <a:pt x="6688" y="1"/>
                    </a:moveTo>
                    <a:cubicBezTo>
                      <a:pt x="6657" y="1"/>
                      <a:pt x="6625" y="3"/>
                      <a:pt x="6592" y="7"/>
                    </a:cubicBezTo>
                    <a:cubicBezTo>
                      <a:pt x="4261" y="308"/>
                      <a:pt x="5163" y="3742"/>
                      <a:pt x="5639" y="5346"/>
                    </a:cubicBezTo>
                    <a:cubicBezTo>
                      <a:pt x="5539" y="5371"/>
                      <a:pt x="5439" y="5396"/>
                      <a:pt x="5364" y="5421"/>
                    </a:cubicBezTo>
                    <a:cubicBezTo>
                      <a:pt x="4637" y="4469"/>
                      <a:pt x="3885" y="3642"/>
                      <a:pt x="2983" y="2840"/>
                    </a:cubicBezTo>
                    <a:cubicBezTo>
                      <a:pt x="2481" y="2396"/>
                      <a:pt x="1875" y="1922"/>
                      <a:pt x="1223" y="1922"/>
                    </a:cubicBezTo>
                    <a:cubicBezTo>
                      <a:pt x="1028" y="1922"/>
                      <a:pt x="829" y="1965"/>
                      <a:pt x="627" y="2063"/>
                    </a:cubicBezTo>
                    <a:cubicBezTo>
                      <a:pt x="0" y="2363"/>
                      <a:pt x="0" y="3316"/>
                      <a:pt x="727" y="3491"/>
                    </a:cubicBezTo>
                    <a:cubicBezTo>
                      <a:pt x="783" y="3504"/>
                      <a:pt x="836" y="3511"/>
                      <a:pt x="888" y="3511"/>
                    </a:cubicBezTo>
                    <a:cubicBezTo>
                      <a:pt x="1322" y="3511"/>
                      <a:pt x="1586" y="3062"/>
                      <a:pt x="1429" y="2614"/>
                    </a:cubicBezTo>
                    <a:lnTo>
                      <a:pt x="1429" y="2614"/>
                    </a:lnTo>
                    <a:cubicBezTo>
                      <a:pt x="1604" y="2689"/>
                      <a:pt x="1805" y="2739"/>
                      <a:pt x="1955" y="2815"/>
                    </a:cubicBezTo>
                    <a:cubicBezTo>
                      <a:pt x="2131" y="2890"/>
                      <a:pt x="2256" y="3015"/>
                      <a:pt x="2406" y="3115"/>
                    </a:cubicBezTo>
                    <a:cubicBezTo>
                      <a:pt x="2832" y="3441"/>
                      <a:pt x="3233" y="3817"/>
                      <a:pt x="3609" y="4193"/>
                    </a:cubicBezTo>
                    <a:cubicBezTo>
                      <a:pt x="4086" y="4669"/>
                      <a:pt x="4537" y="5145"/>
                      <a:pt x="4963" y="5672"/>
                    </a:cubicBezTo>
                    <a:cubicBezTo>
                      <a:pt x="4637" y="5772"/>
                      <a:pt x="4211" y="6749"/>
                      <a:pt x="4211" y="6900"/>
                    </a:cubicBezTo>
                    <a:cubicBezTo>
                      <a:pt x="4236" y="8228"/>
                      <a:pt x="4888" y="8880"/>
                      <a:pt x="6066" y="9105"/>
                    </a:cubicBezTo>
                    <a:cubicBezTo>
                      <a:pt x="5238" y="12013"/>
                      <a:pt x="7093" y="13717"/>
                      <a:pt x="9173" y="15471"/>
                    </a:cubicBezTo>
                    <a:cubicBezTo>
                      <a:pt x="9173" y="17576"/>
                      <a:pt x="10226" y="18930"/>
                      <a:pt x="12031" y="20258"/>
                    </a:cubicBezTo>
                    <a:cubicBezTo>
                      <a:pt x="14687" y="22238"/>
                      <a:pt x="17895" y="24394"/>
                      <a:pt x="20853" y="26173"/>
                    </a:cubicBezTo>
                    <a:cubicBezTo>
                      <a:pt x="20970" y="26251"/>
                      <a:pt x="21133" y="26314"/>
                      <a:pt x="21283" y="26314"/>
                    </a:cubicBezTo>
                    <a:cubicBezTo>
                      <a:pt x="21325" y="26314"/>
                      <a:pt x="21366" y="26309"/>
                      <a:pt x="21404" y="26298"/>
                    </a:cubicBezTo>
                    <a:cubicBezTo>
                      <a:pt x="21479" y="26123"/>
                      <a:pt x="21404" y="25872"/>
                      <a:pt x="21329" y="25722"/>
                    </a:cubicBezTo>
                    <a:cubicBezTo>
                      <a:pt x="19800" y="22664"/>
                      <a:pt x="17770" y="19381"/>
                      <a:pt x="16015" y="16649"/>
                    </a:cubicBezTo>
                    <a:cubicBezTo>
                      <a:pt x="14838" y="14820"/>
                      <a:pt x="13910" y="13767"/>
                      <a:pt x="11930" y="13341"/>
                    </a:cubicBezTo>
                    <a:cubicBezTo>
                      <a:pt x="10978" y="11135"/>
                      <a:pt x="10076" y="8855"/>
                      <a:pt x="7544" y="8203"/>
                    </a:cubicBezTo>
                    <a:cubicBezTo>
                      <a:pt x="8046" y="7100"/>
                      <a:pt x="7870" y="6073"/>
                      <a:pt x="6792" y="5471"/>
                    </a:cubicBezTo>
                    <a:cubicBezTo>
                      <a:pt x="6517" y="5321"/>
                      <a:pt x="6291" y="5346"/>
                      <a:pt x="6015" y="5296"/>
                    </a:cubicBezTo>
                    <a:cubicBezTo>
                      <a:pt x="5865" y="4569"/>
                      <a:pt x="5740" y="3817"/>
                      <a:pt x="5690" y="3090"/>
                    </a:cubicBezTo>
                    <a:cubicBezTo>
                      <a:pt x="5665" y="2714"/>
                      <a:pt x="5614" y="2288"/>
                      <a:pt x="5639" y="1962"/>
                    </a:cubicBezTo>
                    <a:cubicBezTo>
                      <a:pt x="5665" y="1637"/>
                      <a:pt x="5740" y="1386"/>
                      <a:pt x="5840" y="1135"/>
                    </a:cubicBezTo>
                    <a:cubicBezTo>
                      <a:pt x="5965" y="860"/>
                      <a:pt x="6066" y="759"/>
                      <a:pt x="6291" y="659"/>
                    </a:cubicBezTo>
                    <a:lnTo>
                      <a:pt x="6291" y="659"/>
                    </a:lnTo>
                    <a:cubicBezTo>
                      <a:pt x="6179" y="1091"/>
                      <a:pt x="6417" y="1438"/>
                      <a:pt x="6765" y="1438"/>
                    </a:cubicBezTo>
                    <a:cubicBezTo>
                      <a:pt x="6882" y="1438"/>
                      <a:pt x="7011" y="1399"/>
                      <a:pt x="7143" y="1311"/>
                    </a:cubicBezTo>
                    <a:cubicBezTo>
                      <a:pt x="7646" y="976"/>
                      <a:pt x="7349" y="1"/>
                      <a:pt x="6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1" name="Google Shape;1241;p41"/>
            <p:cNvGrpSpPr/>
            <p:nvPr/>
          </p:nvGrpSpPr>
          <p:grpSpPr>
            <a:xfrm>
              <a:off x="3267176" y="3186920"/>
              <a:ext cx="399301" cy="416613"/>
              <a:chOff x="2105350" y="2220525"/>
              <a:chExt cx="1113500" cy="1161775"/>
            </a:xfrm>
          </p:grpSpPr>
          <p:sp>
            <p:nvSpPr>
              <p:cNvPr id="1242" name="Google Shape;1242;p41"/>
              <p:cNvSpPr/>
              <p:nvPr/>
            </p:nvSpPr>
            <p:spPr>
              <a:xfrm>
                <a:off x="2105350" y="2220525"/>
                <a:ext cx="939925" cy="1161775"/>
              </a:xfrm>
              <a:custGeom>
                <a:avLst/>
                <a:gdLst/>
                <a:ahLst/>
                <a:cxnLst/>
                <a:rect l="l" t="t" r="r" b="b"/>
                <a:pathLst>
                  <a:path w="37597" h="46471" extrusionOk="0">
                    <a:moveTo>
                      <a:pt x="12529" y="1"/>
                    </a:moveTo>
                    <a:cubicBezTo>
                      <a:pt x="3963" y="1"/>
                      <a:pt x="8949" y="11588"/>
                      <a:pt x="7847" y="13662"/>
                    </a:cubicBezTo>
                    <a:cubicBezTo>
                      <a:pt x="6594" y="16093"/>
                      <a:pt x="1983" y="15567"/>
                      <a:pt x="930" y="21456"/>
                    </a:cubicBezTo>
                    <a:cubicBezTo>
                      <a:pt x="1" y="26764"/>
                      <a:pt x="2914" y="31189"/>
                      <a:pt x="9252" y="31189"/>
                    </a:cubicBezTo>
                    <a:cubicBezTo>
                      <a:pt x="9409" y="31189"/>
                      <a:pt x="9567" y="31186"/>
                      <a:pt x="9727" y="31181"/>
                    </a:cubicBezTo>
                    <a:cubicBezTo>
                      <a:pt x="9836" y="31177"/>
                      <a:pt x="9942" y="31175"/>
                      <a:pt x="10045" y="31175"/>
                    </a:cubicBezTo>
                    <a:cubicBezTo>
                      <a:pt x="16284" y="31175"/>
                      <a:pt x="12949" y="37783"/>
                      <a:pt x="7747" y="39928"/>
                    </a:cubicBezTo>
                    <a:cubicBezTo>
                      <a:pt x="3626" y="41638"/>
                      <a:pt x="7285" y="46471"/>
                      <a:pt x="11333" y="46471"/>
                    </a:cubicBezTo>
                    <a:cubicBezTo>
                      <a:pt x="12504" y="46471"/>
                      <a:pt x="13708" y="46066"/>
                      <a:pt x="14765" y="45066"/>
                    </a:cubicBezTo>
                    <a:cubicBezTo>
                      <a:pt x="16434" y="43502"/>
                      <a:pt x="17400" y="43106"/>
                      <a:pt x="18188" y="43106"/>
                    </a:cubicBezTo>
                    <a:cubicBezTo>
                      <a:pt x="18997" y="43106"/>
                      <a:pt x="19619" y="43524"/>
                      <a:pt x="20622" y="43524"/>
                    </a:cubicBezTo>
                    <a:cubicBezTo>
                      <a:pt x="21413" y="43524"/>
                      <a:pt x="22442" y="43264"/>
                      <a:pt x="23988" y="42334"/>
                    </a:cubicBezTo>
                    <a:cubicBezTo>
                      <a:pt x="27779" y="40083"/>
                      <a:pt x="28210" y="31088"/>
                      <a:pt x="33986" y="31088"/>
                    </a:cubicBezTo>
                    <a:cubicBezTo>
                      <a:pt x="34319" y="31088"/>
                      <a:pt x="34670" y="31118"/>
                      <a:pt x="35040" y="31181"/>
                    </a:cubicBezTo>
                    <a:cubicBezTo>
                      <a:pt x="37246" y="27948"/>
                      <a:pt x="37597" y="24389"/>
                      <a:pt x="37597" y="24389"/>
                    </a:cubicBezTo>
                    <a:cubicBezTo>
                      <a:pt x="37597" y="24389"/>
                      <a:pt x="33311" y="5943"/>
                      <a:pt x="17772" y="980"/>
                    </a:cubicBezTo>
                    <a:cubicBezTo>
                      <a:pt x="15623" y="298"/>
                      <a:pt x="13902" y="1"/>
                      <a:pt x="125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2812175" y="2609475"/>
                <a:ext cx="406675" cy="720250"/>
              </a:xfrm>
              <a:custGeom>
                <a:avLst/>
                <a:gdLst/>
                <a:ahLst/>
                <a:cxnLst/>
                <a:rect l="l" t="t" r="r" b="b"/>
                <a:pathLst>
                  <a:path w="16267" h="28810" extrusionOk="0">
                    <a:moveTo>
                      <a:pt x="9285" y="1"/>
                    </a:moveTo>
                    <a:cubicBezTo>
                      <a:pt x="9225" y="1"/>
                      <a:pt x="9162" y="3"/>
                      <a:pt x="9098" y="9"/>
                    </a:cubicBezTo>
                    <a:cubicBezTo>
                      <a:pt x="8397" y="59"/>
                      <a:pt x="8246" y="1162"/>
                      <a:pt x="8848" y="1412"/>
                    </a:cubicBezTo>
                    <a:cubicBezTo>
                      <a:pt x="8946" y="1449"/>
                      <a:pt x="9037" y="1466"/>
                      <a:pt x="9121" y="1466"/>
                    </a:cubicBezTo>
                    <a:cubicBezTo>
                      <a:pt x="9548" y="1466"/>
                      <a:pt x="9759" y="1025"/>
                      <a:pt x="9549" y="585"/>
                    </a:cubicBezTo>
                    <a:lnTo>
                      <a:pt x="9549" y="585"/>
                    </a:lnTo>
                    <a:cubicBezTo>
                      <a:pt x="9800" y="635"/>
                      <a:pt x="9900" y="710"/>
                      <a:pt x="10076" y="936"/>
                    </a:cubicBezTo>
                    <a:cubicBezTo>
                      <a:pt x="10226" y="1162"/>
                      <a:pt x="10351" y="1412"/>
                      <a:pt x="10452" y="1738"/>
                    </a:cubicBezTo>
                    <a:cubicBezTo>
                      <a:pt x="10527" y="2039"/>
                      <a:pt x="10602" y="2465"/>
                      <a:pt x="10627" y="2816"/>
                    </a:cubicBezTo>
                    <a:cubicBezTo>
                      <a:pt x="10727" y="3568"/>
                      <a:pt x="10752" y="4319"/>
                      <a:pt x="10778" y="5071"/>
                    </a:cubicBezTo>
                    <a:cubicBezTo>
                      <a:pt x="10502" y="5172"/>
                      <a:pt x="10301" y="5172"/>
                      <a:pt x="10051" y="5397"/>
                    </a:cubicBezTo>
                    <a:cubicBezTo>
                      <a:pt x="9148" y="6199"/>
                      <a:pt x="9173" y="7252"/>
                      <a:pt x="9900" y="8204"/>
                    </a:cubicBezTo>
                    <a:cubicBezTo>
                      <a:pt x="7544" y="9382"/>
                      <a:pt x="7143" y="11813"/>
                      <a:pt x="6667" y="14169"/>
                    </a:cubicBezTo>
                    <a:cubicBezTo>
                      <a:pt x="4838" y="14996"/>
                      <a:pt x="4136" y="16199"/>
                      <a:pt x="3359" y="18254"/>
                    </a:cubicBezTo>
                    <a:cubicBezTo>
                      <a:pt x="2231" y="21287"/>
                      <a:pt x="903" y="24921"/>
                      <a:pt x="51" y="28229"/>
                    </a:cubicBezTo>
                    <a:cubicBezTo>
                      <a:pt x="26" y="28405"/>
                      <a:pt x="1" y="28655"/>
                      <a:pt x="101" y="28806"/>
                    </a:cubicBezTo>
                    <a:cubicBezTo>
                      <a:pt x="118" y="28808"/>
                      <a:pt x="136" y="28809"/>
                      <a:pt x="153" y="28809"/>
                    </a:cubicBezTo>
                    <a:cubicBezTo>
                      <a:pt x="336" y="28809"/>
                      <a:pt x="513" y="28695"/>
                      <a:pt x="627" y="28580"/>
                    </a:cubicBezTo>
                    <a:cubicBezTo>
                      <a:pt x="3133" y="26199"/>
                      <a:pt x="5840" y="23442"/>
                      <a:pt x="8021" y="20961"/>
                    </a:cubicBezTo>
                    <a:cubicBezTo>
                      <a:pt x="9499" y="19282"/>
                      <a:pt x="10251" y="17753"/>
                      <a:pt x="9825" y="15673"/>
                    </a:cubicBezTo>
                    <a:cubicBezTo>
                      <a:pt x="11479" y="13543"/>
                      <a:pt x="12933" y="11462"/>
                      <a:pt x="11529" y="8806"/>
                    </a:cubicBezTo>
                    <a:cubicBezTo>
                      <a:pt x="12632" y="8330"/>
                      <a:pt x="13133" y="7553"/>
                      <a:pt x="12883" y="6249"/>
                    </a:cubicBezTo>
                    <a:cubicBezTo>
                      <a:pt x="12858" y="6099"/>
                      <a:pt x="12231" y="5247"/>
                      <a:pt x="11880" y="5197"/>
                    </a:cubicBezTo>
                    <a:cubicBezTo>
                      <a:pt x="12206" y="4595"/>
                      <a:pt x="12532" y="4044"/>
                      <a:pt x="12883" y="3492"/>
                    </a:cubicBezTo>
                    <a:cubicBezTo>
                      <a:pt x="13184" y="3016"/>
                      <a:pt x="13509" y="2590"/>
                      <a:pt x="13860" y="2189"/>
                    </a:cubicBezTo>
                    <a:cubicBezTo>
                      <a:pt x="13960" y="2039"/>
                      <a:pt x="14086" y="1913"/>
                      <a:pt x="14236" y="1788"/>
                    </a:cubicBezTo>
                    <a:cubicBezTo>
                      <a:pt x="14361" y="1688"/>
                      <a:pt x="14562" y="1588"/>
                      <a:pt x="14712" y="1487"/>
                    </a:cubicBezTo>
                    <a:lnTo>
                      <a:pt x="14712" y="1487"/>
                    </a:lnTo>
                    <a:cubicBezTo>
                      <a:pt x="14652" y="1911"/>
                      <a:pt x="14932" y="2253"/>
                      <a:pt x="15305" y="2253"/>
                    </a:cubicBezTo>
                    <a:cubicBezTo>
                      <a:pt x="15396" y="2253"/>
                      <a:pt x="15492" y="2233"/>
                      <a:pt x="15590" y="2189"/>
                    </a:cubicBezTo>
                    <a:cubicBezTo>
                      <a:pt x="16266" y="1888"/>
                      <a:pt x="16041" y="961"/>
                      <a:pt x="15364" y="786"/>
                    </a:cubicBezTo>
                    <a:cubicBezTo>
                      <a:pt x="15242" y="753"/>
                      <a:pt x="15124" y="739"/>
                      <a:pt x="15011" y="739"/>
                    </a:cubicBezTo>
                    <a:cubicBezTo>
                      <a:pt x="14241" y="739"/>
                      <a:pt x="13671" y="1424"/>
                      <a:pt x="13234" y="2014"/>
                    </a:cubicBezTo>
                    <a:cubicBezTo>
                      <a:pt x="12507" y="2991"/>
                      <a:pt x="11955" y="3969"/>
                      <a:pt x="11454" y="5046"/>
                    </a:cubicBezTo>
                    <a:cubicBezTo>
                      <a:pt x="11354" y="5046"/>
                      <a:pt x="11279" y="5021"/>
                      <a:pt x="11179" y="5021"/>
                    </a:cubicBezTo>
                    <a:cubicBezTo>
                      <a:pt x="11276" y="3412"/>
                      <a:pt x="11445" y="1"/>
                      <a:pt x="9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1"/>
              <p:cNvSpPr/>
              <p:nvPr/>
            </p:nvSpPr>
            <p:spPr>
              <a:xfrm>
                <a:off x="2363550" y="2366625"/>
                <a:ext cx="620875" cy="445625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17825" extrusionOk="0">
                    <a:moveTo>
                      <a:pt x="6775" y="0"/>
                    </a:moveTo>
                    <a:cubicBezTo>
                      <a:pt x="5596" y="0"/>
                      <a:pt x="4511" y="415"/>
                      <a:pt x="3660" y="1477"/>
                    </a:cubicBezTo>
                    <a:cubicBezTo>
                      <a:pt x="276" y="5713"/>
                      <a:pt x="7695" y="8570"/>
                      <a:pt x="10527" y="9397"/>
                    </a:cubicBezTo>
                    <a:cubicBezTo>
                      <a:pt x="10978" y="9522"/>
                      <a:pt x="11429" y="9647"/>
                      <a:pt x="11905" y="9798"/>
                    </a:cubicBezTo>
                    <a:cubicBezTo>
                      <a:pt x="10305" y="9509"/>
                      <a:pt x="8685" y="9338"/>
                      <a:pt x="7081" y="9338"/>
                    </a:cubicBezTo>
                    <a:cubicBezTo>
                      <a:pt x="6876" y="9338"/>
                      <a:pt x="6671" y="9341"/>
                      <a:pt x="6467" y="9347"/>
                    </a:cubicBezTo>
                    <a:cubicBezTo>
                      <a:pt x="4712" y="9397"/>
                      <a:pt x="2256" y="9522"/>
                      <a:pt x="1078" y="11001"/>
                    </a:cubicBezTo>
                    <a:cubicBezTo>
                      <a:pt x="1" y="12379"/>
                      <a:pt x="627" y="14184"/>
                      <a:pt x="1981" y="15111"/>
                    </a:cubicBezTo>
                    <a:cubicBezTo>
                      <a:pt x="3067" y="15846"/>
                      <a:pt x="4331" y="16025"/>
                      <a:pt x="5603" y="16025"/>
                    </a:cubicBezTo>
                    <a:cubicBezTo>
                      <a:pt x="6238" y="16025"/>
                      <a:pt x="6876" y="15980"/>
                      <a:pt x="7494" y="15938"/>
                    </a:cubicBezTo>
                    <a:cubicBezTo>
                      <a:pt x="10051" y="15813"/>
                      <a:pt x="12582" y="15663"/>
                      <a:pt x="15113" y="15512"/>
                    </a:cubicBezTo>
                    <a:cubicBezTo>
                      <a:pt x="15312" y="15499"/>
                      <a:pt x="15587" y="15486"/>
                      <a:pt x="15926" y="15486"/>
                    </a:cubicBezTo>
                    <a:cubicBezTo>
                      <a:pt x="17514" y="15486"/>
                      <a:pt x="20503" y="15776"/>
                      <a:pt x="23560" y="17718"/>
                    </a:cubicBezTo>
                    <a:cubicBezTo>
                      <a:pt x="23662" y="17782"/>
                      <a:pt x="23806" y="17824"/>
                      <a:pt x="23953" y="17824"/>
                    </a:cubicBezTo>
                    <a:cubicBezTo>
                      <a:pt x="24383" y="17824"/>
                      <a:pt x="24834" y="17459"/>
                      <a:pt x="24311" y="16189"/>
                    </a:cubicBezTo>
                    <a:cubicBezTo>
                      <a:pt x="22758" y="12480"/>
                      <a:pt x="20828" y="8871"/>
                      <a:pt x="15264" y="4259"/>
                    </a:cubicBezTo>
                    <a:cubicBezTo>
                      <a:pt x="13425" y="2726"/>
                      <a:pt x="9796" y="0"/>
                      <a:pt x="67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1"/>
              <p:cNvSpPr/>
              <p:nvPr/>
            </p:nvSpPr>
            <p:spPr>
              <a:xfrm>
                <a:off x="2261600" y="2797650"/>
                <a:ext cx="648350" cy="165350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6614" extrusionOk="0">
                    <a:moveTo>
                      <a:pt x="18798" y="0"/>
                    </a:moveTo>
                    <a:cubicBezTo>
                      <a:pt x="14326" y="0"/>
                      <a:pt x="10474" y="1457"/>
                      <a:pt x="8089" y="1755"/>
                    </a:cubicBezTo>
                    <a:cubicBezTo>
                      <a:pt x="7831" y="1788"/>
                      <a:pt x="7580" y="1802"/>
                      <a:pt x="7336" y="1802"/>
                    </a:cubicBezTo>
                    <a:cubicBezTo>
                      <a:pt x="5866" y="1802"/>
                      <a:pt x="4629" y="1288"/>
                      <a:pt x="3563" y="1288"/>
                    </a:cubicBezTo>
                    <a:cubicBezTo>
                      <a:pt x="3065" y="1288"/>
                      <a:pt x="2604" y="1400"/>
                      <a:pt x="2174" y="1730"/>
                    </a:cubicBezTo>
                    <a:cubicBezTo>
                      <a:pt x="0" y="3372"/>
                      <a:pt x="2072" y="6613"/>
                      <a:pt x="6283" y="6613"/>
                    </a:cubicBezTo>
                    <a:cubicBezTo>
                      <a:pt x="6636" y="6613"/>
                      <a:pt x="7005" y="6590"/>
                      <a:pt x="7387" y="6542"/>
                    </a:cubicBezTo>
                    <a:cubicBezTo>
                      <a:pt x="13046" y="5863"/>
                      <a:pt x="17765" y="2301"/>
                      <a:pt x="22208" y="2301"/>
                    </a:cubicBezTo>
                    <a:cubicBezTo>
                      <a:pt x="22684" y="2301"/>
                      <a:pt x="23157" y="2342"/>
                      <a:pt x="23628" y="2432"/>
                    </a:cubicBezTo>
                    <a:cubicBezTo>
                      <a:pt x="24192" y="2529"/>
                      <a:pt x="24621" y="2672"/>
                      <a:pt x="25125" y="2672"/>
                    </a:cubicBezTo>
                    <a:cubicBezTo>
                      <a:pt x="25270" y="2672"/>
                      <a:pt x="25420" y="2660"/>
                      <a:pt x="25582" y="2632"/>
                    </a:cubicBezTo>
                    <a:cubicBezTo>
                      <a:pt x="25833" y="2607"/>
                      <a:pt x="25933" y="2281"/>
                      <a:pt x="25808" y="2081"/>
                    </a:cubicBezTo>
                    <a:cubicBezTo>
                      <a:pt x="25006" y="652"/>
                      <a:pt x="22725" y="351"/>
                      <a:pt x="21221" y="151"/>
                    </a:cubicBezTo>
                    <a:cubicBezTo>
                      <a:pt x="20397" y="46"/>
                      <a:pt x="19588" y="0"/>
                      <a:pt x="18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1"/>
              <p:cNvSpPr/>
              <p:nvPr/>
            </p:nvSpPr>
            <p:spPr>
              <a:xfrm>
                <a:off x="2530850" y="2899275"/>
                <a:ext cx="337125" cy="344800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3792" extrusionOk="0">
                    <a:moveTo>
                      <a:pt x="10212" y="0"/>
                    </a:moveTo>
                    <a:cubicBezTo>
                      <a:pt x="7668" y="0"/>
                      <a:pt x="3928" y="872"/>
                      <a:pt x="1504" y="3655"/>
                    </a:cubicBezTo>
                    <a:cubicBezTo>
                      <a:pt x="426" y="4883"/>
                      <a:pt x="0" y="6537"/>
                      <a:pt x="852" y="8016"/>
                    </a:cubicBezTo>
                    <a:cubicBezTo>
                      <a:pt x="1279" y="8718"/>
                      <a:pt x="2081" y="9144"/>
                      <a:pt x="2507" y="9820"/>
                    </a:cubicBezTo>
                    <a:cubicBezTo>
                      <a:pt x="3033" y="10672"/>
                      <a:pt x="2381" y="11424"/>
                      <a:pt x="2582" y="12302"/>
                    </a:cubicBezTo>
                    <a:cubicBezTo>
                      <a:pt x="2824" y="13339"/>
                      <a:pt x="3627" y="13792"/>
                      <a:pt x="4513" y="13792"/>
                    </a:cubicBezTo>
                    <a:cubicBezTo>
                      <a:pt x="4911" y="13792"/>
                      <a:pt x="5326" y="13701"/>
                      <a:pt x="5715" y="13530"/>
                    </a:cubicBezTo>
                    <a:cubicBezTo>
                      <a:pt x="7970" y="12552"/>
                      <a:pt x="8622" y="10021"/>
                      <a:pt x="10978" y="5585"/>
                    </a:cubicBezTo>
                    <a:cubicBezTo>
                      <a:pt x="11780" y="4106"/>
                      <a:pt x="13208" y="3154"/>
                      <a:pt x="13259" y="1951"/>
                    </a:cubicBezTo>
                    <a:cubicBezTo>
                      <a:pt x="13484" y="1499"/>
                      <a:pt x="13309" y="1073"/>
                      <a:pt x="12958" y="723"/>
                    </a:cubicBezTo>
                    <a:cubicBezTo>
                      <a:pt x="12845" y="317"/>
                      <a:pt x="11746" y="0"/>
                      <a:pt x="102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1"/>
              <p:cNvSpPr/>
              <p:nvPr/>
            </p:nvSpPr>
            <p:spPr>
              <a:xfrm>
                <a:off x="2332225" y="3165900"/>
                <a:ext cx="245650" cy="169650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6786" extrusionOk="0">
                    <a:moveTo>
                      <a:pt x="8195" y="0"/>
                    </a:moveTo>
                    <a:cubicBezTo>
                      <a:pt x="7669" y="0"/>
                      <a:pt x="7074" y="292"/>
                      <a:pt x="6667" y="433"/>
                    </a:cubicBezTo>
                    <a:cubicBezTo>
                      <a:pt x="5740" y="759"/>
                      <a:pt x="4762" y="1035"/>
                      <a:pt x="3835" y="1361"/>
                    </a:cubicBezTo>
                    <a:cubicBezTo>
                      <a:pt x="2381" y="1912"/>
                      <a:pt x="0" y="2764"/>
                      <a:pt x="201" y="4719"/>
                    </a:cubicBezTo>
                    <a:cubicBezTo>
                      <a:pt x="327" y="6069"/>
                      <a:pt x="1486" y="6785"/>
                      <a:pt x="2687" y="6785"/>
                    </a:cubicBezTo>
                    <a:cubicBezTo>
                      <a:pt x="3159" y="6785"/>
                      <a:pt x="3636" y="6675"/>
                      <a:pt x="4061" y="6449"/>
                    </a:cubicBezTo>
                    <a:cubicBezTo>
                      <a:pt x="4913" y="5997"/>
                      <a:pt x="5389" y="5246"/>
                      <a:pt x="5940" y="4494"/>
                    </a:cubicBezTo>
                    <a:cubicBezTo>
                      <a:pt x="7720" y="2188"/>
                      <a:pt x="9825" y="960"/>
                      <a:pt x="8797" y="183"/>
                    </a:cubicBezTo>
                    <a:cubicBezTo>
                      <a:pt x="8621" y="50"/>
                      <a:pt x="8414" y="0"/>
                      <a:pt x="8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8" name="Google Shape;1248;p41"/>
            <p:cNvGrpSpPr/>
            <p:nvPr/>
          </p:nvGrpSpPr>
          <p:grpSpPr>
            <a:xfrm>
              <a:off x="7675559" y="1583013"/>
              <a:ext cx="929164" cy="543026"/>
              <a:chOff x="3973200" y="2218800"/>
              <a:chExt cx="1850925" cy="1081725"/>
            </a:xfrm>
          </p:grpSpPr>
          <p:sp>
            <p:nvSpPr>
              <p:cNvPr id="1249" name="Google Shape;1249;p41"/>
              <p:cNvSpPr/>
              <p:nvPr/>
            </p:nvSpPr>
            <p:spPr>
              <a:xfrm>
                <a:off x="3973200" y="2218800"/>
                <a:ext cx="886625" cy="1081725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43269" extrusionOk="0">
                    <a:moveTo>
                      <a:pt x="14159" y="1"/>
                    </a:moveTo>
                    <a:cubicBezTo>
                      <a:pt x="12638" y="1"/>
                      <a:pt x="11181" y="333"/>
                      <a:pt x="9825" y="1024"/>
                    </a:cubicBezTo>
                    <a:cubicBezTo>
                      <a:pt x="1" y="6012"/>
                      <a:pt x="7620" y="16839"/>
                      <a:pt x="13735" y="20047"/>
                    </a:cubicBezTo>
                    <a:cubicBezTo>
                      <a:pt x="9806" y="22948"/>
                      <a:pt x="13686" y="27370"/>
                      <a:pt x="18466" y="27370"/>
                    </a:cubicBezTo>
                    <a:cubicBezTo>
                      <a:pt x="18929" y="27370"/>
                      <a:pt x="19401" y="27328"/>
                      <a:pt x="19876" y="27240"/>
                    </a:cubicBezTo>
                    <a:lnTo>
                      <a:pt x="19876" y="27240"/>
                    </a:lnTo>
                    <a:cubicBezTo>
                      <a:pt x="19851" y="27265"/>
                      <a:pt x="15916" y="28267"/>
                      <a:pt x="13384" y="30322"/>
                    </a:cubicBezTo>
                    <a:cubicBezTo>
                      <a:pt x="11054" y="32202"/>
                      <a:pt x="11680" y="35210"/>
                      <a:pt x="15916" y="37014"/>
                    </a:cubicBezTo>
                    <a:cubicBezTo>
                      <a:pt x="15916" y="37014"/>
                      <a:pt x="14862" y="43269"/>
                      <a:pt x="21893" y="43269"/>
                    </a:cubicBezTo>
                    <a:cubicBezTo>
                      <a:pt x="22296" y="43269"/>
                      <a:pt x="22726" y="43248"/>
                      <a:pt x="23184" y="43205"/>
                    </a:cubicBezTo>
                    <a:cubicBezTo>
                      <a:pt x="31655" y="42403"/>
                      <a:pt x="32683" y="33856"/>
                      <a:pt x="35465" y="30648"/>
                    </a:cubicBezTo>
                    <a:lnTo>
                      <a:pt x="35465" y="18042"/>
                    </a:lnTo>
                    <a:cubicBezTo>
                      <a:pt x="29322" y="6866"/>
                      <a:pt x="21074" y="1"/>
                      <a:pt x="14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1"/>
              <p:cNvSpPr/>
              <p:nvPr/>
            </p:nvSpPr>
            <p:spPr>
              <a:xfrm>
                <a:off x="4214450" y="2311975"/>
                <a:ext cx="542700" cy="382000"/>
              </a:xfrm>
              <a:custGeom>
                <a:avLst/>
                <a:gdLst/>
                <a:ahLst/>
                <a:cxnLst/>
                <a:rect l="l" t="t" r="r" b="b"/>
                <a:pathLst>
                  <a:path w="21708" h="15280" extrusionOk="0">
                    <a:moveTo>
                      <a:pt x="5991" y="0"/>
                    </a:moveTo>
                    <a:cubicBezTo>
                      <a:pt x="4867" y="0"/>
                      <a:pt x="3757" y="249"/>
                      <a:pt x="2757" y="856"/>
                    </a:cubicBezTo>
                    <a:cubicBezTo>
                      <a:pt x="752" y="2059"/>
                      <a:pt x="0" y="4465"/>
                      <a:pt x="902" y="6620"/>
                    </a:cubicBezTo>
                    <a:cubicBezTo>
                      <a:pt x="1615" y="8332"/>
                      <a:pt x="3339" y="9679"/>
                      <a:pt x="5170" y="9679"/>
                    </a:cubicBezTo>
                    <a:cubicBezTo>
                      <a:pt x="5592" y="9679"/>
                      <a:pt x="6019" y="9607"/>
                      <a:pt x="6441" y="9453"/>
                    </a:cubicBezTo>
                    <a:cubicBezTo>
                      <a:pt x="8973" y="8525"/>
                      <a:pt x="9499" y="5242"/>
                      <a:pt x="7519" y="3864"/>
                    </a:cubicBezTo>
                    <a:lnTo>
                      <a:pt x="7519" y="3864"/>
                    </a:lnTo>
                    <a:cubicBezTo>
                      <a:pt x="14186" y="4490"/>
                      <a:pt x="17569" y="11257"/>
                      <a:pt x="21128" y="15217"/>
                    </a:cubicBezTo>
                    <a:cubicBezTo>
                      <a:pt x="21172" y="15261"/>
                      <a:pt x="21225" y="15279"/>
                      <a:pt x="21280" y="15279"/>
                    </a:cubicBezTo>
                    <a:cubicBezTo>
                      <a:pt x="21479" y="15279"/>
                      <a:pt x="21708" y="15037"/>
                      <a:pt x="21629" y="14841"/>
                    </a:cubicBezTo>
                    <a:cubicBezTo>
                      <a:pt x="20552" y="11984"/>
                      <a:pt x="18446" y="9052"/>
                      <a:pt x="16642" y="6595"/>
                    </a:cubicBezTo>
                    <a:cubicBezTo>
                      <a:pt x="14912" y="4239"/>
                      <a:pt x="12707" y="2159"/>
                      <a:pt x="10025" y="931"/>
                    </a:cubicBezTo>
                    <a:cubicBezTo>
                      <a:pt x="8780" y="378"/>
                      <a:pt x="7375" y="0"/>
                      <a:pt x="5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1"/>
              <p:cNvSpPr/>
              <p:nvPr/>
            </p:nvSpPr>
            <p:spPr>
              <a:xfrm>
                <a:off x="4367500" y="2677600"/>
                <a:ext cx="3288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6431" extrusionOk="0">
                    <a:moveTo>
                      <a:pt x="6691" y="0"/>
                    </a:moveTo>
                    <a:cubicBezTo>
                      <a:pt x="4026" y="0"/>
                      <a:pt x="1364" y="761"/>
                      <a:pt x="620" y="3123"/>
                    </a:cubicBezTo>
                    <a:cubicBezTo>
                      <a:pt x="1" y="5135"/>
                      <a:pt x="1924" y="6430"/>
                      <a:pt x="3681" y="6430"/>
                    </a:cubicBezTo>
                    <a:cubicBezTo>
                      <a:pt x="4768" y="6430"/>
                      <a:pt x="5792" y="5934"/>
                      <a:pt x="6109" y="4803"/>
                    </a:cubicBezTo>
                    <a:cubicBezTo>
                      <a:pt x="6560" y="3274"/>
                      <a:pt x="5231" y="2422"/>
                      <a:pt x="4028" y="2396"/>
                    </a:cubicBezTo>
                    <a:cubicBezTo>
                      <a:pt x="4524" y="2035"/>
                      <a:pt x="4997" y="1885"/>
                      <a:pt x="5460" y="1885"/>
                    </a:cubicBezTo>
                    <a:cubicBezTo>
                      <a:pt x="6472" y="1885"/>
                      <a:pt x="7433" y="2600"/>
                      <a:pt x="8465" y="3374"/>
                    </a:cubicBezTo>
                    <a:cubicBezTo>
                      <a:pt x="8527" y="3424"/>
                      <a:pt x="8625" y="3447"/>
                      <a:pt x="8750" y="3447"/>
                    </a:cubicBezTo>
                    <a:cubicBezTo>
                      <a:pt x="9625" y="3447"/>
                      <a:pt x="11810" y="2331"/>
                      <a:pt x="12249" y="1695"/>
                    </a:cubicBezTo>
                    <a:cubicBezTo>
                      <a:pt x="13151" y="442"/>
                      <a:pt x="9417" y="241"/>
                      <a:pt x="9392" y="241"/>
                    </a:cubicBezTo>
                    <a:cubicBezTo>
                      <a:pt x="8545" y="92"/>
                      <a:pt x="7618" y="0"/>
                      <a:pt x="66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1"/>
              <p:cNvSpPr/>
              <p:nvPr/>
            </p:nvSpPr>
            <p:spPr>
              <a:xfrm>
                <a:off x="4307800" y="2488725"/>
                <a:ext cx="342675" cy="173650"/>
              </a:xfrm>
              <a:custGeom>
                <a:avLst/>
                <a:gdLst/>
                <a:ahLst/>
                <a:cxnLst/>
                <a:rect l="l" t="t" r="r" b="b"/>
                <a:pathLst>
                  <a:path w="13707" h="6946" extrusionOk="0">
                    <a:moveTo>
                      <a:pt x="6900" y="0"/>
                    </a:moveTo>
                    <a:cubicBezTo>
                      <a:pt x="6547" y="0"/>
                      <a:pt x="6396" y="181"/>
                      <a:pt x="6366" y="327"/>
                    </a:cubicBezTo>
                    <a:cubicBezTo>
                      <a:pt x="5239" y="4964"/>
                      <a:pt x="1279" y="3886"/>
                      <a:pt x="727" y="4413"/>
                    </a:cubicBezTo>
                    <a:cubicBezTo>
                      <a:pt x="0" y="5164"/>
                      <a:pt x="1304" y="5992"/>
                      <a:pt x="2005" y="6242"/>
                    </a:cubicBezTo>
                    <a:cubicBezTo>
                      <a:pt x="2595" y="6431"/>
                      <a:pt x="3224" y="6495"/>
                      <a:pt x="3870" y="6495"/>
                    </a:cubicBezTo>
                    <a:cubicBezTo>
                      <a:pt x="5195" y="6495"/>
                      <a:pt x="6593" y="6228"/>
                      <a:pt x="7881" y="6228"/>
                    </a:cubicBezTo>
                    <a:cubicBezTo>
                      <a:pt x="8046" y="6228"/>
                      <a:pt x="8210" y="6232"/>
                      <a:pt x="8371" y="6242"/>
                    </a:cubicBezTo>
                    <a:cubicBezTo>
                      <a:pt x="9775" y="6317"/>
                      <a:pt x="11229" y="6944"/>
                      <a:pt x="12582" y="6944"/>
                    </a:cubicBezTo>
                    <a:cubicBezTo>
                      <a:pt x="12617" y="6945"/>
                      <a:pt x="12651" y="6945"/>
                      <a:pt x="12683" y="6945"/>
                    </a:cubicBezTo>
                    <a:cubicBezTo>
                      <a:pt x="13547" y="6945"/>
                      <a:pt x="13707" y="6636"/>
                      <a:pt x="13635" y="6443"/>
                    </a:cubicBezTo>
                    <a:cubicBezTo>
                      <a:pt x="13108" y="4914"/>
                      <a:pt x="11504" y="3260"/>
                      <a:pt x="10351" y="2157"/>
                    </a:cubicBezTo>
                    <a:cubicBezTo>
                      <a:pt x="8500" y="444"/>
                      <a:pt x="7452" y="0"/>
                      <a:pt x="6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1"/>
              <p:cNvSpPr/>
              <p:nvPr/>
            </p:nvSpPr>
            <p:spPr>
              <a:xfrm>
                <a:off x="4500050" y="2753125"/>
                <a:ext cx="2777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11108" h="7483" extrusionOk="0">
                    <a:moveTo>
                      <a:pt x="8659" y="1"/>
                    </a:moveTo>
                    <a:cubicBezTo>
                      <a:pt x="5432" y="1"/>
                      <a:pt x="0" y="2867"/>
                      <a:pt x="1809" y="6092"/>
                    </a:cubicBezTo>
                    <a:cubicBezTo>
                      <a:pt x="2293" y="6968"/>
                      <a:pt x="3242" y="7483"/>
                      <a:pt x="4229" y="7483"/>
                    </a:cubicBezTo>
                    <a:cubicBezTo>
                      <a:pt x="4316" y="7483"/>
                      <a:pt x="4404" y="7479"/>
                      <a:pt x="4491" y="7471"/>
                    </a:cubicBezTo>
                    <a:cubicBezTo>
                      <a:pt x="6020" y="7295"/>
                      <a:pt x="6521" y="6193"/>
                      <a:pt x="7273" y="5040"/>
                    </a:cubicBezTo>
                    <a:cubicBezTo>
                      <a:pt x="7925" y="4087"/>
                      <a:pt x="8752" y="3461"/>
                      <a:pt x="9729" y="2859"/>
                    </a:cubicBezTo>
                    <a:cubicBezTo>
                      <a:pt x="10130" y="2609"/>
                      <a:pt x="10581" y="2358"/>
                      <a:pt x="10757" y="1857"/>
                    </a:cubicBezTo>
                    <a:cubicBezTo>
                      <a:pt x="11107" y="954"/>
                      <a:pt x="10757" y="503"/>
                      <a:pt x="9930" y="203"/>
                    </a:cubicBezTo>
                    <a:cubicBezTo>
                      <a:pt x="9577" y="65"/>
                      <a:pt x="9142" y="1"/>
                      <a:pt x="86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1"/>
              <p:cNvSpPr/>
              <p:nvPr/>
            </p:nvSpPr>
            <p:spPr>
              <a:xfrm>
                <a:off x="4308425" y="2902100"/>
                <a:ext cx="5076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7863" extrusionOk="0">
                    <a:moveTo>
                      <a:pt x="18049" y="0"/>
                    </a:moveTo>
                    <a:cubicBezTo>
                      <a:pt x="17391" y="0"/>
                      <a:pt x="16019" y="1812"/>
                      <a:pt x="14211" y="2640"/>
                    </a:cubicBezTo>
                    <a:cubicBezTo>
                      <a:pt x="13550" y="2952"/>
                      <a:pt x="12826" y="3091"/>
                      <a:pt x="12103" y="3091"/>
                    </a:cubicBezTo>
                    <a:cubicBezTo>
                      <a:pt x="11316" y="3091"/>
                      <a:pt x="10530" y="2927"/>
                      <a:pt x="9825" y="2640"/>
                    </a:cubicBezTo>
                    <a:cubicBezTo>
                      <a:pt x="8838" y="2251"/>
                      <a:pt x="7966" y="2030"/>
                      <a:pt x="7033" y="2030"/>
                    </a:cubicBezTo>
                    <a:cubicBezTo>
                      <a:pt x="6521" y="2030"/>
                      <a:pt x="5991" y="2097"/>
                      <a:pt x="5414" y="2239"/>
                    </a:cubicBezTo>
                    <a:cubicBezTo>
                      <a:pt x="3760" y="2640"/>
                      <a:pt x="0" y="4795"/>
                      <a:pt x="2081" y="6850"/>
                    </a:cubicBezTo>
                    <a:cubicBezTo>
                      <a:pt x="2796" y="7561"/>
                      <a:pt x="3964" y="7862"/>
                      <a:pt x="5356" y="7862"/>
                    </a:cubicBezTo>
                    <a:cubicBezTo>
                      <a:pt x="10989" y="7862"/>
                      <a:pt x="20306" y="2926"/>
                      <a:pt x="18296" y="133"/>
                    </a:cubicBezTo>
                    <a:cubicBezTo>
                      <a:pt x="18231" y="41"/>
                      <a:pt x="18148" y="0"/>
                      <a:pt x="18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1"/>
              <p:cNvSpPr/>
              <p:nvPr/>
            </p:nvSpPr>
            <p:spPr>
              <a:xfrm>
                <a:off x="4484300" y="3070225"/>
                <a:ext cx="253350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6679" extrusionOk="0">
                    <a:moveTo>
                      <a:pt x="8838" y="1"/>
                    </a:moveTo>
                    <a:cubicBezTo>
                      <a:pt x="6655" y="1"/>
                      <a:pt x="1834" y="1343"/>
                      <a:pt x="835" y="3634"/>
                    </a:cubicBezTo>
                    <a:cubicBezTo>
                      <a:pt x="0" y="5543"/>
                      <a:pt x="1657" y="6679"/>
                      <a:pt x="3329" y="6679"/>
                    </a:cubicBezTo>
                    <a:cubicBezTo>
                      <a:pt x="3765" y="6679"/>
                      <a:pt x="4201" y="6602"/>
                      <a:pt x="4595" y="6441"/>
                    </a:cubicBezTo>
                    <a:cubicBezTo>
                      <a:pt x="5923" y="5940"/>
                      <a:pt x="7226" y="4687"/>
                      <a:pt x="8179" y="3659"/>
                    </a:cubicBezTo>
                    <a:cubicBezTo>
                      <a:pt x="8805" y="2982"/>
                      <a:pt x="10133" y="1403"/>
                      <a:pt x="9908" y="326"/>
                    </a:cubicBezTo>
                    <a:cubicBezTo>
                      <a:pt x="9853" y="106"/>
                      <a:pt x="9449" y="1"/>
                      <a:pt x="88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1"/>
              <p:cNvSpPr/>
              <p:nvPr/>
            </p:nvSpPr>
            <p:spPr>
              <a:xfrm>
                <a:off x="4937500" y="2218800"/>
                <a:ext cx="886625" cy="1081725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43269" extrusionOk="0">
                    <a:moveTo>
                      <a:pt x="21316" y="1"/>
                    </a:moveTo>
                    <a:cubicBezTo>
                      <a:pt x="14408" y="1"/>
                      <a:pt x="6143" y="6866"/>
                      <a:pt x="1" y="18042"/>
                    </a:cubicBezTo>
                    <a:lnTo>
                      <a:pt x="1" y="30648"/>
                    </a:lnTo>
                    <a:cubicBezTo>
                      <a:pt x="2808" y="33856"/>
                      <a:pt x="3835" y="42403"/>
                      <a:pt x="12281" y="43205"/>
                    </a:cubicBezTo>
                    <a:cubicBezTo>
                      <a:pt x="12741" y="43248"/>
                      <a:pt x="13172" y="43269"/>
                      <a:pt x="13576" y="43269"/>
                    </a:cubicBezTo>
                    <a:cubicBezTo>
                      <a:pt x="20626" y="43269"/>
                      <a:pt x="19549" y="37014"/>
                      <a:pt x="19549" y="37014"/>
                    </a:cubicBezTo>
                    <a:cubicBezTo>
                      <a:pt x="23785" y="35210"/>
                      <a:pt x="24412" y="32202"/>
                      <a:pt x="22106" y="30322"/>
                    </a:cubicBezTo>
                    <a:cubicBezTo>
                      <a:pt x="19549" y="28267"/>
                      <a:pt x="15615" y="27265"/>
                      <a:pt x="15590" y="27240"/>
                    </a:cubicBezTo>
                    <a:lnTo>
                      <a:pt x="15590" y="27240"/>
                    </a:lnTo>
                    <a:cubicBezTo>
                      <a:pt x="16066" y="27328"/>
                      <a:pt x="16540" y="27370"/>
                      <a:pt x="17005" y="27370"/>
                    </a:cubicBezTo>
                    <a:cubicBezTo>
                      <a:pt x="21800" y="27370"/>
                      <a:pt x="25662" y="22948"/>
                      <a:pt x="21755" y="20047"/>
                    </a:cubicBezTo>
                    <a:cubicBezTo>
                      <a:pt x="27845" y="16839"/>
                      <a:pt x="35464" y="6012"/>
                      <a:pt x="25640" y="1024"/>
                    </a:cubicBezTo>
                    <a:cubicBezTo>
                      <a:pt x="24289" y="333"/>
                      <a:pt x="22835" y="1"/>
                      <a:pt x="2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1"/>
              <p:cNvSpPr/>
              <p:nvPr/>
            </p:nvSpPr>
            <p:spPr>
              <a:xfrm>
                <a:off x="5040175" y="2311975"/>
                <a:ext cx="542725" cy="382000"/>
              </a:xfrm>
              <a:custGeom>
                <a:avLst/>
                <a:gdLst/>
                <a:ahLst/>
                <a:cxnLst/>
                <a:rect l="l" t="t" r="r" b="b"/>
                <a:pathLst>
                  <a:path w="21709" h="15280" extrusionOk="0">
                    <a:moveTo>
                      <a:pt x="15717" y="0"/>
                    </a:moveTo>
                    <a:cubicBezTo>
                      <a:pt x="14333" y="0"/>
                      <a:pt x="12928" y="378"/>
                      <a:pt x="11683" y="931"/>
                    </a:cubicBezTo>
                    <a:cubicBezTo>
                      <a:pt x="9001" y="2159"/>
                      <a:pt x="6821" y="4239"/>
                      <a:pt x="5066" y="6595"/>
                    </a:cubicBezTo>
                    <a:cubicBezTo>
                      <a:pt x="3262" y="9052"/>
                      <a:pt x="1157" y="11984"/>
                      <a:pt x="79" y="14841"/>
                    </a:cubicBezTo>
                    <a:cubicBezTo>
                      <a:pt x="1" y="15037"/>
                      <a:pt x="229" y="15279"/>
                      <a:pt x="428" y="15279"/>
                    </a:cubicBezTo>
                    <a:cubicBezTo>
                      <a:pt x="484" y="15279"/>
                      <a:pt x="537" y="15261"/>
                      <a:pt x="580" y="15217"/>
                    </a:cubicBezTo>
                    <a:cubicBezTo>
                      <a:pt x="4139" y="11257"/>
                      <a:pt x="7523" y="4490"/>
                      <a:pt x="14189" y="3864"/>
                    </a:cubicBezTo>
                    <a:lnTo>
                      <a:pt x="14189" y="3864"/>
                    </a:lnTo>
                    <a:cubicBezTo>
                      <a:pt x="12209" y="5242"/>
                      <a:pt x="12736" y="8525"/>
                      <a:pt x="15267" y="9453"/>
                    </a:cubicBezTo>
                    <a:cubicBezTo>
                      <a:pt x="15694" y="9607"/>
                      <a:pt x="16124" y="9679"/>
                      <a:pt x="16547" y="9679"/>
                    </a:cubicBezTo>
                    <a:cubicBezTo>
                      <a:pt x="18386" y="9679"/>
                      <a:pt x="20093" y="8332"/>
                      <a:pt x="20806" y="6620"/>
                    </a:cubicBezTo>
                    <a:cubicBezTo>
                      <a:pt x="21708" y="4465"/>
                      <a:pt x="20956" y="2059"/>
                      <a:pt x="18951" y="856"/>
                    </a:cubicBezTo>
                    <a:cubicBezTo>
                      <a:pt x="17952" y="249"/>
                      <a:pt x="16841" y="0"/>
                      <a:pt x="157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1"/>
              <p:cNvSpPr/>
              <p:nvPr/>
            </p:nvSpPr>
            <p:spPr>
              <a:xfrm>
                <a:off x="5101025" y="2677600"/>
                <a:ext cx="3288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6431" extrusionOk="0">
                    <a:moveTo>
                      <a:pt x="6486" y="0"/>
                    </a:moveTo>
                    <a:cubicBezTo>
                      <a:pt x="5559" y="0"/>
                      <a:pt x="4632" y="92"/>
                      <a:pt x="3785" y="241"/>
                    </a:cubicBezTo>
                    <a:cubicBezTo>
                      <a:pt x="3735" y="241"/>
                      <a:pt x="1" y="442"/>
                      <a:pt x="903" y="1695"/>
                    </a:cubicBezTo>
                    <a:cubicBezTo>
                      <a:pt x="1342" y="2331"/>
                      <a:pt x="3527" y="3447"/>
                      <a:pt x="4402" y="3447"/>
                    </a:cubicBezTo>
                    <a:cubicBezTo>
                      <a:pt x="4527" y="3447"/>
                      <a:pt x="4625" y="3424"/>
                      <a:pt x="4688" y="3374"/>
                    </a:cubicBezTo>
                    <a:cubicBezTo>
                      <a:pt x="5719" y="2600"/>
                      <a:pt x="6681" y="1885"/>
                      <a:pt x="7692" y="1885"/>
                    </a:cubicBezTo>
                    <a:cubicBezTo>
                      <a:pt x="8155" y="1885"/>
                      <a:pt x="8628" y="2035"/>
                      <a:pt x="9124" y="2396"/>
                    </a:cubicBezTo>
                    <a:cubicBezTo>
                      <a:pt x="7921" y="2422"/>
                      <a:pt x="6592" y="3274"/>
                      <a:pt x="7044" y="4803"/>
                    </a:cubicBezTo>
                    <a:cubicBezTo>
                      <a:pt x="7369" y="5934"/>
                      <a:pt x="8396" y="6430"/>
                      <a:pt x="9483" y="6430"/>
                    </a:cubicBezTo>
                    <a:cubicBezTo>
                      <a:pt x="11238" y="6430"/>
                      <a:pt x="13151" y="5135"/>
                      <a:pt x="12532" y="3123"/>
                    </a:cubicBezTo>
                    <a:cubicBezTo>
                      <a:pt x="11807" y="761"/>
                      <a:pt x="9150" y="0"/>
                      <a:pt x="64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1"/>
              <p:cNvSpPr/>
              <p:nvPr/>
            </p:nvSpPr>
            <p:spPr>
              <a:xfrm>
                <a:off x="5147450" y="2488725"/>
                <a:ext cx="342075" cy="1736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6946" extrusionOk="0">
                    <a:moveTo>
                      <a:pt x="6791" y="0"/>
                    </a:moveTo>
                    <a:cubicBezTo>
                      <a:pt x="6235" y="0"/>
                      <a:pt x="5193" y="444"/>
                      <a:pt x="3357" y="2157"/>
                    </a:cubicBezTo>
                    <a:cubicBezTo>
                      <a:pt x="2179" y="3260"/>
                      <a:pt x="600" y="4914"/>
                      <a:pt x="49" y="6443"/>
                    </a:cubicBezTo>
                    <a:cubicBezTo>
                      <a:pt x="0" y="6636"/>
                      <a:pt x="138" y="6945"/>
                      <a:pt x="1000" y="6945"/>
                    </a:cubicBezTo>
                    <a:cubicBezTo>
                      <a:pt x="1033" y="6945"/>
                      <a:pt x="1066" y="6945"/>
                      <a:pt x="1101" y="6944"/>
                    </a:cubicBezTo>
                    <a:cubicBezTo>
                      <a:pt x="2480" y="6944"/>
                      <a:pt x="3908" y="6317"/>
                      <a:pt x="5312" y="6242"/>
                    </a:cubicBezTo>
                    <a:cubicBezTo>
                      <a:pt x="5473" y="6232"/>
                      <a:pt x="5637" y="6228"/>
                      <a:pt x="5803" y="6228"/>
                    </a:cubicBezTo>
                    <a:cubicBezTo>
                      <a:pt x="7090" y="6228"/>
                      <a:pt x="8488" y="6495"/>
                      <a:pt x="9813" y="6495"/>
                    </a:cubicBezTo>
                    <a:cubicBezTo>
                      <a:pt x="10459" y="6495"/>
                      <a:pt x="11088" y="6431"/>
                      <a:pt x="11678" y="6242"/>
                    </a:cubicBezTo>
                    <a:cubicBezTo>
                      <a:pt x="12380" y="5992"/>
                      <a:pt x="13683" y="5164"/>
                      <a:pt x="12956" y="4413"/>
                    </a:cubicBezTo>
                    <a:cubicBezTo>
                      <a:pt x="12430" y="3886"/>
                      <a:pt x="8470" y="4964"/>
                      <a:pt x="7342" y="327"/>
                    </a:cubicBezTo>
                    <a:cubicBezTo>
                      <a:pt x="7303" y="181"/>
                      <a:pt x="7146" y="0"/>
                      <a:pt x="6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1"/>
              <p:cNvSpPr/>
              <p:nvPr/>
            </p:nvSpPr>
            <p:spPr>
              <a:xfrm>
                <a:off x="5019575" y="2753125"/>
                <a:ext cx="2778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7483" extrusionOk="0">
                    <a:moveTo>
                      <a:pt x="2466" y="1"/>
                    </a:moveTo>
                    <a:cubicBezTo>
                      <a:pt x="1985" y="1"/>
                      <a:pt x="1553" y="65"/>
                      <a:pt x="1204" y="203"/>
                    </a:cubicBezTo>
                    <a:cubicBezTo>
                      <a:pt x="352" y="503"/>
                      <a:pt x="1" y="954"/>
                      <a:pt x="352" y="1857"/>
                    </a:cubicBezTo>
                    <a:cubicBezTo>
                      <a:pt x="527" y="2358"/>
                      <a:pt x="978" y="2609"/>
                      <a:pt x="1379" y="2859"/>
                    </a:cubicBezTo>
                    <a:cubicBezTo>
                      <a:pt x="2382" y="3461"/>
                      <a:pt x="3184" y="4087"/>
                      <a:pt x="3835" y="5040"/>
                    </a:cubicBezTo>
                    <a:cubicBezTo>
                      <a:pt x="4587" y="6193"/>
                      <a:pt x="5114" y="7295"/>
                      <a:pt x="6617" y="7471"/>
                    </a:cubicBezTo>
                    <a:cubicBezTo>
                      <a:pt x="6705" y="7479"/>
                      <a:pt x="6792" y="7483"/>
                      <a:pt x="6879" y="7483"/>
                    </a:cubicBezTo>
                    <a:cubicBezTo>
                      <a:pt x="7866" y="7483"/>
                      <a:pt x="8817" y="6968"/>
                      <a:pt x="9324" y="6092"/>
                    </a:cubicBezTo>
                    <a:cubicBezTo>
                      <a:pt x="11111" y="2867"/>
                      <a:pt x="5677" y="1"/>
                      <a:pt x="2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1"/>
              <p:cNvSpPr/>
              <p:nvPr/>
            </p:nvSpPr>
            <p:spPr>
              <a:xfrm>
                <a:off x="4981250" y="2902100"/>
                <a:ext cx="5076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7863" extrusionOk="0">
                    <a:moveTo>
                      <a:pt x="2259" y="0"/>
                    </a:moveTo>
                    <a:cubicBezTo>
                      <a:pt x="2159" y="0"/>
                      <a:pt x="2076" y="41"/>
                      <a:pt x="2010" y="133"/>
                    </a:cubicBezTo>
                    <a:cubicBezTo>
                      <a:pt x="0" y="2926"/>
                      <a:pt x="9333" y="7862"/>
                      <a:pt x="14959" y="7862"/>
                    </a:cubicBezTo>
                    <a:cubicBezTo>
                      <a:pt x="16351" y="7862"/>
                      <a:pt x="17515" y="7561"/>
                      <a:pt x="18226" y="6850"/>
                    </a:cubicBezTo>
                    <a:cubicBezTo>
                      <a:pt x="20306" y="4795"/>
                      <a:pt x="16546" y="2640"/>
                      <a:pt x="14892" y="2239"/>
                    </a:cubicBezTo>
                    <a:cubicBezTo>
                      <a:pt x="14315" y="2097"/>
                      <a:pt x="13785" y="2030"/>
                      <a:pt x="13275" y="2030"/>
                    </a:cubicBezTo>
                    <a:cubicBezTo>
                      <a:pt x="12344" y="2030"/>
                      <a:pt x="11477" y="2251"/>
                      <a:pt x="10506" y="2640"/>
                    </a:cubicBezTo>
                    <a:cubicBezTo>
                      <a:pt x="9788" y="2927"/>
                      <a:pt x="8996" y="3091"/>
                      <a:pt x="8206" y="3091"/>
                    </a:cubicBezTo>
                    <a:cubicBezTo>
                      <a:pt x="7480" y="3091"/>
                      <a:pt x="6756" y="2952"/>
                      <a:pt x="6095" y="2640"/>
                    </a:cubicBezTo>
                    <a:cubicBezTo>
                      <a:pt x="4309" y="1812"/>
                      <a:pt x="2921" y="0"/>
                      <a:pt x="2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1"/>
              <p:cNvSpPr/>
              <p:nvPr/>
            </p:nvSpPr>
            <p:spPr>
              <a:xfrm>
                <a:off x="5059675" y="3070225"/>
                <a:ext cx="254000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6679" extrusionOk="0">
                    <a:moveTo>
                      <a:pt x="1309" y="1"/>
                    </a:moveTo>
                    <a:cubicBezTo>
                      <a:pt x="701" y="1"/>
                      <a:pt x="301" y="106"/>
                      <a:pt x="251" y="326"/>
                    </a:cubicBezTo>
                    <a:cubicBezTo>
                      <a:pt x="1" y="1403"/>
                      <a:pt x="1329" y="2982"/>
                      <a:pt x="1981" y="3659"/>
                    </a:cubicBezTo>
                    <a:cubicBezTo>
                      <a:pt x="2933" y="4687"/>
                      <a:pt x="4236" y="5940"/>
                      <a:pt x="5540" y="6441"/>
                    </a:cubicBezTo>
                    <a:cubicBezTo>
                      <a:pt x="5933" y="6602"/>
                      <a:pt x="6371" y="6679"/>
                      <a:pt x="6808" y="6679"/>
                    </a:cubicBezTo>
                    <a:cubicBezTo>
                      <a:pt x="8486" y="6679"/>
                      <a:pt x="10159" y="5543"/>
                      <a:pt x="9324" y="3634"/>
                    </a:cubicBezTo>
                    <a:cubicBezTo>
                      <a:pt x="8306" y="1343"/>
                      <a:pt x="3480" y="1"/>
                      <a:pt x="13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1"/>
              <p:cNvSpPr/>
              <p:nvPr/>
            </p:nvSpPr>
            <p:spPr>
              <a:xfrm>
                <a:off x="4782725" y="2452975"/>
                <a:ext cx="232500" cy="740700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9628" extrusionOk="0">
                    <a:moveTo>
                      <a:pt x="1216" y="0"/>
                    </a:moveTo>
                    <a:cubicBezTo>
                      <a:pt x="984" y="0"/>
                      <a:pt x="745" y="78"/>
                      <a:pt x="502" y="254"/>
                    </a:cubicBezTo>
                    <a:cubicBezTo>
                      <a:pt x="1" y="604"/>
                      <a:pt x="1" y="1657"/>
                      <a:pt x="753" y="1732"/>
                    </a:cubicBezTo>
                    <a:cubicBezTo>
                      <a:pt x="774" y="1734"/>
                      <a:pt x="794" y="1735"/>
                      <a:pt x="814" y="1735"/>
                    </a:cubicBezTo>
                    <a:cubicBezTo>
                      <a:pt x="1414" y="1735"/>
                      <a:pt x="1541" y="1020"/>
                      <a:pt x="1129" y="705"/>
                    </a:cubicBezTo>
                    <a:cubicBezTo>
                      <a:pt x="1171" y="693"/>
                      <a:pt x="1215" y="686"/>
                      <a:pt x="1261" y="686"/>
                    </a:cubicBezTo>
                    <a:cubicBezTo>
                      <a:pt x="1405" y="686"/>
                      <a:pt x="1566" y="747"/>
                      <a:pt x="1755" y="880"/>
                    </a:cubicBezTo>
                    <a:cubicBezTo>
                      <a:pt x="1981" y="1056"/>
                      <a:pt x="2181" y="1256"/>
                      <a:pt x="2357" y="1507"/>
                    </a:cubicBezTo>
                    <a:cubicBezTo>
                      <a:pt x="2557" y="1807"/>
                      <a:pt x="2733" y="2158"/>
                      <a:pt x="2883" y="2484"/>
                    </a:cubicBezTo>
                    <a:cubicBezTo>
                      <a:pt x="3234" y="3186"/>
                      <a:pt x="3485" y="3863"/>
                      <a:pt x="3735" y="4564"/>
                    </a:cubicBezTo>
                    <a:cubicBezTo>
                      <a:pt x="3535" y="4690"/>
                      <a:pt x="3334" y="4865"/>
                      <a:pt x="3159" y="5091"/>
                    </a:cubicBezTo>
                    <a:cubicBezTo>
                      <a:pt x="2407" y="5993"/>
                      <a:pt x="2808" y="7321"/>
                      <a:pt x="3760" y="7848"/>
                    </a:cubicBezTo>
                    <a:cubicBezTo>
                      <a:pt x="1806" y="9276"/>
                      <a:pt x="2181" y="11983"/>
                      <a:pt x="2908" y="14489"/>
                    </a:cubicBezTo>
                    <a:cubicBezTo>
                      <a:pt x="1605" y="15291"/>
                      <a:pt x="1580" y="17672"/>
                      <a:pt x="1906" y="19051"/>
                    </a:cubicBezTo>
                    <a:cubicBezTo>
                      <a:pt x="2382" y="21081"/>
                      <a:pt x="3084" y="25091"/>
                      <a:pt x="4312" y="29151"/>
                    </a:cubicBezTo>
                    <a:cubicBezTo>
                      <a:pt x="4362" y="29352"/>
                      <a:pt x="4462" y="29552"/>
                      <a:pt x="4638" y="29627"/>
                    </a:cubicBezTo>
                    <a:cubicBezTo>
                      <a:pt x="4813" y="29552"/>
                      <a:pt x="4913" y="29352"/>
                      <a:pt x="4988" y="29151"/>
                    </a:cubicBezTo>
                    <a:cubicBezTo>
                      <a:pt x="6192" y="25091"/>
                      <a:pt x="6893" y="21081"/>
                      <a:pt x="7369" y="19051"/>
                    </a:cubicBezTo>
                    <a:cubicBezTo>
                      <a:pt x="7695" y="17672"/>
                      <a:pt x="7670" y="15291"/>
                      <a:pt x="6367" y="14489"/>
                    </a:cubicBezTo>
                    <a:cubicBezTo>
                      <a:pt x="7094" y="11983"/>
                      <a:pt x="7495" y="9276"/>
                      <a:pt x="5515" y="7848"/>
                    </a:cubicBezTo>
                    <a:cubicBezTo>
                      <a:pt x="6467" y="7321"/>
                      <a:pt x="6868" y="5993"/>
                      <a:pt x="6141" y="5091"/>
                    </a:cubicBezTo>
                    <a:cubicBezTo>
                      <a:pt x="5941" y="4865"/>
                      <a:pt x="5740" y="4690"/>
                      <a:pt x="5540" y="4564"/>
                    </a:cubicBezTo>
                    <a:cubicBezTo>
                      <a:pt x="5790" y="3863"/>
                      <a:pt x="6041" y="3186"/>
                      <a:pt x="6392" y="2484"/>
                    </a:cubicBezTo>
                    <a:cubicBezTo>
                      <a:pt x="6567" y="2158"/>
                      <a:pt x="6718" y="1807"/>
                      <a:pt x="6918" y="1507"/>
                    </a:cubicBezTo>
                    <a:cubicBezTo>
                      <a:pt x="7094" y="1256"/>
                      <a:pt x="7294" y="1056"/>
                      <a:pt x="7545" y="880"/>
                    </a:cubicBezTo>
                    <a:cubicBezTo>
                      <a:pt x="7716" y="747"/>
                      <a:pt x="7872" y="686"/>
                      <a:pt x="8014" y="686"/>
                    </a:cubicBezTo>
                    <a:cubicBezTo>
                      <a:pt x="8060" y="686"/>
                      <a:pt x="8104" y="693"/>
                      <a:pt x="8146" y="705"/>
                    </a:cubicBezTo>
                    <a:cubicBezTo>
                      <a:pt x="7734" y="1020"/>
                      <a:pt x="7862" y="1735"/>
                      <a:pt x="8461" y="1735"/>
                    </a:cubicBezTo>
                    <a:cubicBezTo>
                      <a:pt x="8481" y="1735"/>
                      <a:pt x="8501" y="1734"/>
                      <a:pt x="8522" y="1732"/>
                    </a:cubicBezTo>
                    <a:cubicBezTo>
                      <a:pt x="9299" y="1657"/>
                      <a:pt x="9299" y="604"/>
                      <a:pt x="8773" y="254"/>
                    </a:cubicBezTo>
                    <a:cubicBezTo>
                      <a:pt x="8530" y="78"/>
                      <a:pt x="8292" y="0"/>
                      <a:pt x="8061" y="0"/>
                    </a:cubicBezTo>
                    <a:cubicBezTo>
                      <a:pt x="6675" y="0"/>
                      <a:pt x="5554" y="2824"/>
                      <a:pt x="5189" y="4414"/>
                    </a:cubicBezTo>
                    <a:cubicBezTo>
                      <a:pt x="5014" y="4364"/>
                      <a:pt x="4813" y="4339"/>
                      <a:pt x="4638" y="4339"/>
                    </a:cubicBezTo>
                    <a:cubicBezTo>
                      <a:pt x="4462" y="4339"/>
                      <a:pt x="4287" y="4364"/>
                      <a:pt x="4086" y="4414"/>
                    </a:cubicBezTo>
                    <a:cubicBezTo>
                      <a:pt x="3742" y="2824"/>
                      <a:pt x="260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42"/>
          <p:cNvSpPr/>
          <p:nvPr/>
        </p:nvSpPr>
        <p:spPr>
          <a:xfrm flipH="1">
            <a:off x="-24175" y="4094413"/>
            <a:ext cx="9192325" cy="1260356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42"/>
          <p:cNvSpPr/>
          <p:nvPr/>
        </p:nvSpPr>
        <p:spPr>
          <a:xfrm flipH="1">
            <a:off x="-24150" y="4470673"/>
            <a:ext cx="9192325" cy="884065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42"/>
          <p:cNvSpPr/>
          <p:nvPr/>
        </p:nvSpPr>
        <p:spPr>
          <a:xfrm>
            <a:off x="2863052" y="3593341"/>
            <a:ext cx="6306488" cy="1627191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42"/>
          <p:cNvGrpSpPr/>
          <p:nvPr/>
        </p:nvGrpSpPr>
        <p:grpSpPr>
          <a:xfrm>
            <a:off x="3559609" y="3651495"/>
            <a:ext cx="4696968" cy="1343927"/>
            <a:chOff x="3534109" y="3625695"/>
            <a:chExt cx="4696968" cy="1343927"/>
          </a:xfrm>
        </p:grpSpPr>
        <p:sp>
          <p:nvSpPr>
            <p:cNvPr id="1269" name="Google Shape;1269;p42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2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2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2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2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2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2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2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2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2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2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2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2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2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2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2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2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2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2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2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2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2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2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2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2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2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2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2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2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2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2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2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" name="Google Shape;1335;p42"/>
          <p:cNvGrpSpPr/>
          <p:nvPr/>
        </p:nvGrpSpPr>
        <p:grpSpPr>
          <a:xfrm>
            <a:off x="-294213" y="3788762"/>
            <a:ext cx="2014630" cy="1630670"/>
            <a:chOff x="-294213" y="3788762"/>
            <a:chExt cx="2014630" cy="1630670"/>
          </a:xfrm>
        </p:grpSpPr>
        <p:sp>
          <p:nvSpPr>
            <p:cNvPr id="1336" name="Google Shape;1336;p42"/>
            <p:cNvSpPr/>
            <p:nvPr/>
          </p:nvSpPr>
          <p:spPr>
            <a:xfrm>
              <a:off x="-294213" y="3788762"/>
              <a:ext cx="2014630" cy="1630670"/>
            </a:xfrm>
            <a:custGeom>
              <a:avLst/>
              <a:gdLst/>
              <a:ahLst/>
              <a:cxnLst/>
              <a:rect l="l" t="t" r="r" b="b"/>
              <a:pathLst>
                <a:path w="60377" h="48870" extrusionOk="0">
                  <a:moveTo>
                    <a:pt x="29286" y="1"/>
                  </a:moveTo>
                  <a:cubicBezTo>
                    <a:pt x="25466" y="1"/>
                    <a:pt x="21742" y="2517"/>
                    <a:pt x="20427" y="6066"/>
                  </a:cubicBezTo>
                  <a:cubicBezTo>
                    <a:pt x="17965" y="4409"/>
                    <a:pt x="15313" y="2704"/>
                    <a:pt x="12379" y="2704"/>
                  </a:cubicBezTo>
                  <a:cubicBezTo>
                    <a:pt x="12297" y="2704"/>
                    <a:pt x="12214" y="2705"/>
                    <a:pt x="12131" y="2708"/>
                  </a:cubicBezTo>
                  <a:cubicBezTo>
                    <a:pt x="9073" y="2783"/>
                    <a:pt x="5990" y="5766"/>
                    <a:pt x="7068" y="8548"/>
                  </a:cubicBezTo>
                  <a:cubicBezTo>
                    <a:pt x="6490" y="8110"/>
                    <a:pt x="5839" y="7917"/>
                    <a:pt x="5175" y="7917"/>
                  </a:cubicBezTo>
                  <a:cubicBezTo>
                    <a:pt x="2988" y="7917"/>
                    <a:pt x="665" y="10012"/>
                    <a:pt x="376" y="12357"/>
                  </a:cubicBezTo>
                  <a:cubicBezTo>
                    <a:pt x="0" y="15415"/>
                    <a:pt x="1780" y="18272"/>
                    <a:pt x="3509" y="20828"/>
                  </a:cubicBezTo>
                  <a:cubicBezTo>
                    <a:pt x="426" y="25164"/>
                    <a:pt x="2482" y="32107"/>
                    <a:pt x="7469" y="34112"/>
                  </a:cubicBezTo>
                  <a:cubicBezTo>
                    <a:pt x="5665" y="34287"/>
                    <a:pt x="4386" y="36217"/>
                    <a:pt x="4487" y="37996"/>
                  </a:cubicBezTo>
                  <a:cubicBezTo>
                    <a:pt x="4562" y="39776"/>
                    <a:pt x="5665" y="41380"/>
                    <a:pt x="7018" y="42583"/>
                  </a:cubicBezTo>
                  <a:cubicBezTo>
                    <a:pt x="9750" y="45064"/>
                    <a:pt x="12757" y="45039"/>
                    <a:pt x="15915" y="46367"/>
                  </a:cubicBezTo>
                  <a:cubicBezTo>
                    <a:pt x="16993" y="46793"/>
                    <a:pt x="17544" y="48122"/>
                    <a:pt x="18823" y="48322"/>
                  </a:cubicBezTo>
                  <a:cubicBezTo>
                    <a:pt x="18830" y="48323"/>
                    <a:pt x="18844" y="48324"/>
                    <a:pt x="18864" y="48324"/>
                  </a:cubicBezTo>
                  <a:cubicBezTo>
                    <a:pt x="19325" y="48324"/>
                    <a:pt x="23002" y="48047"/>
                    <a:pt x="22357" y="47471"/>
                  </a:cubicBezTo>
                  <a:lnTo>
                    <a:pt x="22357" y="47471"/>
                  </a:lnTo>
                  <a:cubicBezTo>
                    <a:pt x="23425" y="48422"/>
                    <a:pt x="24840" y="48869"/>
                    <a:pt x="26269" y="48869"/>
                  </a:cubicBezTo>
                  <a:cubicBezTo>
                    <a:pt x="28529" y="48869"/>
                    <a:pt x="30827" y="47752"/>
                    <a:pt x="31855" y="45741"/>
                  </a:cubicBezTo>
                  <a:cubicBezTo>
                    <a:pt x="32734" y="47205"/>
                    <a:pt x="34524" y="47741"/>
                    <a:pt x="36303" y="47741"/>
                  </a:cubicBezTo>
                  <a:cubicBezTo>
                    <a:pt x="36808" y="47741"/>
                    <a:pt x="37313" y="47698"/>
                    <a:pt x="37795" y="47621"/>
                  </a:cubicBezTo>
                  <a:cubicBezTo>
                    <a:pt x="39726" y="47310"/>
                    <a:pt x="41619" y="46606"/>
                    <a:pt x="43558" y="46606"/>
                  </a:cubicBezTo>
                  <a:cubicBezTo>
                    <a:pt x="43809" y="46606"/>
                    <a:pt x="44059" y="46617"/>
                    <a:pt x="44311" y="46643"/>
                  </a:cubicBezTo>
                  <a:cubicBezTo>
                    <a:pt x="45565" y="46768"/>
                    <a:pt x="46793" y="47245"/>
                    <a:pt x="48046" y="47370"/>
                  </a:cubicBezTo>
                  <a:cubicBezTo>
                    <a:pt x="48244" y="47390"/>
                    <a:pt x="48442" y="47399"/>
                    <a:pt x="48639" y="47399"/>
                  </a:cubicBezTo>
                  <a:cubicBezTo>
                    <a:pt x="52672" y="47399"/>
                    <a:pt x="56307" y="43342"/>
                    <a:pt x="55590" y="39375"/>
                  </a:cubicBezTo>
                  <a:cubicBezTo>
                    <a:pt x="57444" y="37345"/>
                    <a:pt x="59374" y="35164"/>
                    <a:pt x="59875" y="32483"/>
                  </a:cubicBezTo>
                  <a:cubicBezTo>
                    <a:pt x="60377" y="29776"/>
                    <a:pt x="58798" y="26518"/>
                    <a:pt x="56041" y="26217"/>
                  </a:cubicBezTo>
                  <a:cubicBezTo>
                    <a:pt x="57545" y="23661"/>
                    <a:pt x="58948" y="20778"/>
                    <a:pt x="58547" y="17871"/>
                  </a:cubicBezTo>
                  <a:cubicBezTo>
                    <a:pt x="58179" y="15336"/>
                    <a:pt x="55880" y="12950"/>
                    <a:pt x="53418" y="12950"/>
                  </a:cubicBezTo>
                  <a:cubicBezTo>
                    <a:pt x="53033" y="12950"/>
                    <a:pt x="52643" y="13009"/>
                    <a:pt x="52256" y="13134"/>
                  </a:cubicBezTo>
                  <a:cubicBezTo>
                    <a:pt x="52507" y="9851"/>
                    <a:pt x="50577" y="6518"/>
                    <a:pt x="47570" y="5039"/>
                  </a:cubicBezTo>
                  <a:cubicBezTo>
                    <a:pt x="46439" y="4488"/>
                    <a:pt x="45180" y="4222"/>
                    <a:pt x="43916" y="4222"/>
                  </a:cubicBezTo>
                  <a:cubicBezTo>
                    <a:pt x="41845" y="4222"/>
                    <a:pt x="39762" y="4938"/>
                    <a:pt x="38221" y="6292"/>
                  </a:cubicBezTo>
                  <a:cubicBezTo>
                    <a:pt x="36968" y="2683"/>
                    <a:pt x="33284" y="51"/>
                    <a:pt x="29399" y="1"/>
                  </a:cubicBezTo>
                  <a:cubicBezTo>
                    <a:pt x="29361" y="1"/>
                    <a:pt x="29324" y="1"/>
                    <a:pt x="29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2"/>
            <p:cNvSpPr/>
            <p:nvPr/>
          </p:nvSpPr>
          <p:spPr>
            <a:xfrm>
              <a:off x="165702" y="4162058"/>
              <a:ext cx="1115616" cy="1133350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" name="Google Shape;1338;p42"/>
          <p:cNvGrpSpPr/>
          <p:nvPr/>
        </p:nvGrpSpPr>
        <p:grpSpPr>
          <a:xfrm>
            <a:off x="1834475" y="4647288"/>
            <a:ext cx="1315910" cy="449738"/>
            <a:chOff x="1834475" y="4647288"/>
            <a:chExt cx="1315910" cy="449738"/>
          </a:xfrm>
        </p:grpSpPr>
        <p:sp>
          <p:nvSpPr>
            <p:cNvPr id="1339" name="Google Shape;1339;p42"/>
            <p:cNvSpPr/>
            <p:nvPr/>
          </p:nvSpPr>
          <p:spPr>
            <a:xfrm>
              <a:off x="1834475" y="46627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0" name="Google Shape;1340;p42"/>
            <p:cNvSpPr/>
            <p:nvPr/>
          </p:nvSpPr>
          <p:spPr>
            <a:xfrm>
              <a:off x="1981950" y="50711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1" name="Google Shape;1341;p42"/>
            <p:cNvSpPr/>
            <p:nvPr/>
          </p:nvSpPr>
          <p:spPr>
            <a:xfrm>
              <a:off x="2844100" y="464728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2" name="Google Shape;1342;p42"/>
            <p:cNvSpPr/>
            <p:nvPr/>
          </p:nvSpPr>
          <p:spPr>
            <a:xfrm>
              <a:off x="2447075" y="4787575"/>
              <a:ext cx="193492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3" name="Google Shape;1343;p42"/>
            <p:cNvSpPr/>
            <p:nvPr/>
          </p:nvSpPr>
          <p:spPr>
            <a:xfrm>
              <a:off x="2745482" y="4901650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4" name="Google Shape;1344;p42"/>
            <p:cNvSpPr/>
            <p:nvPr/>
          </p:nvSpPr>
          <p:spPr>
            <a:xfrm>
              <a:off x="2017732" y="4866975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345" name="Google Shape;1345;p42"/>
          <p:cNvGrpSpPr/>
          <p:nvPr/>
        </p:nvGrpSpPr>
        <p:grpSpPr>
          <a:xfrm>
            <a:off x="1710325" y="4254375"/>
            <a:ext cx="1791760" cy="101113"/>
            <a:chOff x="1710325" y="4254375"/>
            <a:chExt cx="1791760" cy="101113"/>
          </a:xfrm>
        </p:grpSpPr>
        <p:sp>
          <p:nvSpPr>
            <p:cNvPr id="1346" name="Google Shape;1346;p42"/>
            <p:cNvSpPr/>
            <p:nvPr/>
          </p:nvSpPr>
          <p:spPr>
            <a:xfrm>
              <a:off x="1710325" y="42543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7" name="Google Shape;1347;p42"/>
            <p:cNvSpPr/>
            <p:nvPr/>
          </p:nvSpPr>
          <p:spPr>
            <a:xfrm>
              <a:off x="3195800" y="432963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348" name="Google Shape;1348;p42"/>
          <p:cNvGrpSpPr/>
          <p:nvPr/>
        </p:nvGrpSpPr>
        <p:grpSpPr>
          <a:xfrm>
            <a:off x="1980975" y="3112173"/>
            <a:ext cx="3675343" cy="1243323"/>
            <a:chOff x="1980975" y="3112173"/>
            <a:chExt cx="3675343" cy="1243323"/>
          </a:xfrm>
        </p:grpSpPr>
        <p:grpSp>
          <p:nvGrpSpPr>
            <p:cNvPr id="1349" name="Google Shape;1349;p42"/>
            <p:cNvGrpSpPr/>
            <p:nvPr/>
          </p:nvGrpSpPr>
          <p:grpSpPr>
            <a:xfrm>
              <a:off x="1980975" y="3471400"/>
              <a:ext cx="929121" cy="884096"/>
              <a:chOff x="307925" y="4041975"/>
              <a:chExt cx="929121" cy="884096"/>
            </a:xfrm>
          </p:grpSpPr>
          <p:sp>
            <p:nvSpPr>
              <p:cNvPr id="1350" name="Google Shape;1350;p42"/>
              <p:cNvSpPr/>
              <p:nvPr/>
            </p:nvSpPr>
            <p:spPr>
              <a:xfrm>
                <a:off x="307925" y="4041975"/>
                <a:ext cx="929121" cy="736160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14348" extrusionOk="0">
                    <a:moveTo>
                      <a:pt x="8964" y="0"/>
                    </a:moveTo>
                    <a:cubicBezTo>
                      <a:pt x="8937" y="0"/>
                      <a:pt x="8910" y="1"/>
                      <a:pt x="8883" y="2"/>
                    </a:cubicBezTo>
                    <a:cubicBezTo>
                      <a:pt x="8151" y="20"/>
                      <a:pt x="7509" y="538"/>
                      <a:pt x="7170" y="1144"/>
                    </a:cubicBezTo>
                    <a:cubicBezTo>
                      <a:pt x="6849" y="1769"/>
                      <a:pt x="6759" y="2465"/>
                      <a:pt x="6724" y="3143"/>
                    </a:cubicBezTo>
                    <a:cubicBezTo>
                      <a:pt x="6545" y="5766"/>
                      <a:pt x="6795" y="8388"/>
                      <a:pt x="7437" y="10940"/>
                    </a:cubicBezTo>
                    <a:cubicBezTo>
                      <a:pt x="6242" y="8977"/>
                      <a:pt x="4511" y="6925"/>
                      <a:pt x="2102" y="6872"/>
                    </a:cubicBezTo>
                    <a:cubicBezTo>
                      <a:pt x="2090" y="6872"/>
                      <a:pt x="2077" y="6871"/>
                      <a:pt x="2065" y="6871"/>
                    </a:cubicBezTo>
                    <a:cubicBezTo>
                      <a:pt x="1126" y="6871"/>
                      <a:pt x="1" y="7525"/>
                      <a:pt x="282" y="8353"/>
                    </a:cubicBezTo>
                    <a:cubicBezTo>
                      <a:pt x="354" y="8585"/>
                      <a:pt x="514" y="8763"/>
                      <a:pt x="675" y="8924"/>
                    </a:cubicBezTo>
                    <a:cubicBezTo>
                      <a:pt x="2584" y="10886"/>
                      <a:pt x="6295" y="12760"/>
                      <a:pt x="8704" y="14348"/>
                    </a:cubicBezTo>
                    <a:cubicBezTo>
                      <a:pt x="11559" y="12564"/>
                      <a:pt x="18107" y="11868"/>
                      <a:pt x="18107" y="8281"/>
                    </a:cubicBezTo>
                    <a:cubicBezTo>
                      <a:pt x="18107" y="7646"/>
                      <a:pt x="17653" y="7335"/>
                      <a:pt x="16918" y="7335"/>
                    </a:cubicBezTo>
                    <a:cubicBezTo>
                      <a:pt x="15321" y="7335"/>
                      <a:pt x="12398" y="8802"/>
                      <a:pt x="9918" y="11600"/>
                    </a:cubicBezTo>
                    <a:cubicBezTo>
                      <a:pt x="11024" y="9120"/>
                      <a:pt x="11488" y="5748"/>
                      <a:pt x="11256" y="3053"/>
                    </a:cubicBezTo>
                    <a:cubicBezTo>
                      <a:pt x="11202" y="2358"/>
                      <a:pt x="11077" y="1644"/>
                      <a:pt x="10703" y="1037"/>
                    </a:cubicBezTo>
                    <a:cubicBezTo>
                      <a:pt x="10341" y="453"/>
                      <a:pt x="9682" y="0"/>
                      <a:pt x="8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757236" y="4105239"/>
                <a:ext cx="31196" cy="66099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2883" fill="none" extrusionOk="0">
                    <a:moveTo>
                      <a:pt x="54" y="0"/>
                    </a:moveTo>
                    <a:cubicBezTo>
                      <a:pt x="607" y="3159"/>
                      <a:pt x="411" y="6388"/>
                      <a:pt x="197" y="9582"/>
                    </a:cubicBezTo>
                    <a:cubicBezTo>
                      <a:pt x="126" y="10688"/>
                      <a:pt x="72" y="11777"/>
                      <a:pt x="1" y="1288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754517" y="4474199"/>
                <a:ext cx="426643" cy="287476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5603" fill="none" extrusionOk="0">
                    <a:moveTo>
                      <a:pt x="8315" y="0"/>
                    </a:moveTo>
                    <a:cubicBezTo>
                      <a:pt x="6388" y="2659"/>
                      <a:pt x="2391" y="3283"/>
                      <a:pt x="0" y="560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406643" y="4460449"/>
                <a:ext cx="360761" cy="30492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943" fill="none" extrusionOk="0">
                    <a:moveTo>
                      <a:pt x="0" y="0"/>
                    </a:moveTo>
                    <a:cubicBezTo>
                      <a:pt x="1071" y="322"/>
                      <a:pt x="1981" y="1000"/>
                      <a:pt x="2819" y="1695"/>
                    </a:cubicBezTo>
                    <a:cubicBezTo>
                      <a:pt x="4354" y="2998"/>
                      <a:pt x="5763" y="4408"/>
                      <a:pt x="7030" y="594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569549" y="4755628"/>
                <a:ext cx="340647" cy="170444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3322" extrusionOk="0">
                    <a:moveTo>
                      <a:pt x="3689" y="0"/>
                    </a:moveTo>
                    <a:cubicBezTo>
                      <a:pt x="3204" y="0"/>
                      <a:pt x="2721" y="45"/>
                      <a:pt x="2249" y="136"/>
                    </a:cubicBezTo>
                    <a:cubicBezTo>
                      <a:pt x="1643" y="243"/>
                      <a:pt x="1036" y="439"/>
                      <a:pt x="625" y="831"/>
                    </a:cubicBezTo>
                    <a:cubicBezTo>
                      <a:pt x="72" y="1402"/>
                      <a:pt x="19" y="2205"/>
                      <a:pt x="1" y="2955"/>
                    </a:cubicBezTo>
                    <a:cubicBezTo>
                      <a:pt x="1407" y="3176"/>
                      <a:pt x="2908" y="3321"/>
                      <a:pt x="4421" y="3321"/>
                    </a:cubicBezTo>
                    <a:cubicBezTo>
                      <a:pt x="4982" y="3321"/>
                      <a:pt x="5544" y="3301"/>
                      <a:pt x="6103" y="3258"/>
                    </a:cubicBezTo>
                    <a:cubicBezTo>
                      <a:pt x="6317" y="2830"/>
                      <a:pt x="6531" y="2384"/>
                      <a:pt x="6585" y="1902"/>
                    </a:cubicBezTo>
                    <a:cubicBezTo>
                      <a:pt x="6638" y="1438"/>
                      <a:pt x="6514" y="921"/>
                      <a:pt x="6139" y="582"/>
                    </a:cubicBezTo>
                    <a:cubicBezTo>
                      <a:pt x="5800" y="278"/>
                      <a:pt x="5300" y="153"/>
                      <a:pt x="4819" y="82"/>
                    </a:cubicBezTo>
                    <a:cubicBezTo>
                      <a:pt x="4444" y="27"/>
                      <a:pt x="4066" y="0"/>
                      <a:pt x="3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5" name="Google Shape;1355;p42"/>
            <p:cNvGrpSpPr/>
            <p:nvPr/>
          </p:nvGrpSpPr>
          <p:grpSpPr>
            <a:xfrm>
              <a:off x="4532312" y="3401532"/>
              <a:ext cx="347775" cy="572773"/>
              <a:chOff x="1789625" y="3319825"/>
              <a:chExt cx="1097775" cy="1807425"/>
            </a:xfrm>
          </p:grpSpPr>
          <p:sp>
            <p:nvSpPr>
              <p:cNvPr id="1356" name="Google Shape;1356;p42"/>
              <p:cNvSpPr/>
              <p:nvPr/>
            </p:nvSpPr>
            <p:spPr>
              <a:xfrm>
                <a:off x="2309050" y="4759450"/>
                <a:ext cx="214300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6787" extrusionOk="0">
                    <a:moveTo>
                      <a:pt x="8572" y="0"/>
                    </a:moveTo>
                    <a:lnTo>
                      <a:pt x="8572" y="0"/>
                    </a:lnTo>
                    <a:cubicBezTo>
                      <a:pt x="7419" y="376"/>
                      <a:pt x="6241" y="727"/>
                      <a:pt x="5088" y="1078"/>
                    </a:cubicBezTo>
                    <a:cubicBezTo>
                      <a:pt x="4186" y="1354"/>
                      <a:pt x="3258" y="1654"/>
                      <a:pt x="2506" y="2206"/>
                    </a:cubicBezTo>
                    <a:cubicBezTo>
                      <a:pt x="1178" y="3158"/>
                      <a:pt x="551" y="4787"/>
                      <a:pt x="0" y="6316"/>
                    </a:cubicBezTo>
                    <a:lnTo>
                      <a:pt x="75" y="6767"/>
                    </a:lnTo>
                    <a:cubicBezTo>
                      <a:pt x="285" y="6779"/>
                      <a:pt x="496" y="6786"/>
                      <a:pt x="707" y="6786"/>
                    </a:cubicBezTo>
                    <a:cubicBezTo>
                      <a:pt x="1783" y="6786"/>
                      <a:pt x="2863" y="6606"/>
                      <a:pt x="3785" y="6040"/>
                    </a:cubicBezTo>
                    <a:cubicBezTo>
                      <a:pt x="4762" y="5439"/>
                      <a:pt x="5464" y="4461"/>
                      <a:pt x="6115" y="3534"/>
                    </a:cubicBezTo>
                    <a:cubicBezTo>
                      <a:pt x="6942" y="2356"/>
                      <a:pt x="7770" y="1178"/>
                      <a:pt x="8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2142375" y="4604750"/>
                <a:ext cx="170450" cy="1760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7041" extrusionOk="0">
                    <a:moveTo>
                      <a:pt x="356" y="1"/>
                    </a:moveTo>
                    <a:cubicBezTo>
                      <a:pt x="237" y="1"/>
                      <a:pt x="119" y="8"/>
                      <a:pt x="0" y="23"/>
                    </a:cubicBezTo>
                    <a:cubicBezTo>
                      <a:pt x="702" y="699"/>
                      <a:pt x="1304" y="1501"/>
                      <a:pt x="1755" y="2379"/>
                    </a:cubicBezTo>
                    <a:cubicBezTo>
                      <a:pt x="2131" y="3156"/>
                      <a:pt x="2406" y="3958"/>
                      <a:pt x="2908" y="4634"/>
                    </a:cubicBezTo>
                    <a:cubicBezTo>
                      <a:pt x="3810" y="5887"/>
                      <a:pt x="5364" y="6489"/>
                      <a:pt x="6817" y="7040"/>
                    </a:cubicBezTo>
                    <a:lnTo>
                      <a:pt x="6592" y="6815"/>
                    </a:lnTo>
                    <a:cubicBezTo>
                      <a:pt x="6216" y="5562"/>
                      <a:pt x="5564" y="4384"/>
                      <a:pt x="4838" y="3281"/>
                    </a:cubicBezTo>
                    <a:cubicBezTo>
                      <a:pt x="4261" y="2429"/>
                      <a:pt x="3660" y="1577"/>
                      <a:pt x="2858" y="950"/>
                    </a:cubicBezTo>
                    <a:cubicBezTo>
                      <a:pt x="2128" y="397"/>
                      <a:pt x="1243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2306525" y="4516325"/>
                <a:ext cx="142275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5263" extrusionOk="0">
                    <a:moveTo>
                      <a:pt x="5690" y="1"/>
                    </a:moveTo>
                    <a:cubicBezTo>
                      <a:pt x="3610" y="577"/>
                      <a:pt x="1705" y="1855"/>
                      <a:pt x="427" y="3585"/>
                    </a:cubicBezTo>
                    <a:cubicBezTo>
                      <a:pt x="201" y="3860"/>
                      <a:pt x="1" y="4236"/>
                      <a:pt x="151" y="4562"/>
                    </a:cubicBezTo>
                    <a:lnTo>
                      <a:pt x="277" y="5214"/>
                    </a:lnTo>
                    <a:cubicBezTo>
                      <a:pt x="454" y="5247"/>
                      <a:pt x="631" y="5262"/>
                      <a:pt x="807" y="5262"/>
                    </a:cubicBezTo>
                    <a:cubicBezTo>
                      <a:pt x="1976" y="5262"/>
                      <a:pt x="3098" y="4575"/>
                      <a:pt x="3861" y="3660"/>
                    </a:cubicBezTo>
                    <a:cubicBezTo>
                      <a:pt x="4738" y="2607"/>
                      <a:pt x="5214" y="1304"/>
                      <a:pt x="56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2292750" y="4296350"/>
                <a:ext cx="47650" cy="830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3236" extrusionOk="0">
                    <a:moveTo>
                      <a:pt x="768" y="0"/>
                    </a:moveTo>
                    <a:cubicBezTo>
                      <a:pt x="518" y="0"/>
                      <a:pt x="256" y="223"/>
                      <a:pt x="301" y="554"/>
                    </a:cubicBezTo>
                    <a:cubicBezTo>
                      <a:pt x="727" y="3286"/>
                      <a:pt x="502" y="5918"/>
                      <a:pt x="326" y="8624"/>
                    </a:cubicBezTo>
                    <a:cubicBezTo>
                      <a:pt x="151" y="11331"/>
                      <a:pt x="76" y="14038"/>
                      <a:pt x="51" y="16770"/>
                    </a:cubicBezTo>
                    <a:cubicBezTo>
                      <a:pt x="0" y="22183"/>
                      <a:pt x="151" y="27622"/>
                      <a:pt x="802" y="33010"/>
                    </a:cubicBezTo>
                    <a:cubicBezTo>
                      <a:pt x="815" y="33161"/>
                      <a:pt x="934" y="33236"/>
                      <a:pt x="1047" y="33236"/>
                    </a:cubicBezTo>
                    <a:cubicBezTo>
                      <a:pt x="1160" y="33236"/>
                      <a:pt x="1266" y="33161"/>
                      <a:pt x="1254" y="33010"/>
                    </a:cubicBezTo>
                    <a:cubicBezTo>
                      <a:pt x="1053" y="27472"/>
                      <a:pt x="878" y="21933"/>
                      <a:pt x="1003" y="16394"/>
                    </a:cubicBezTo>
                    <a:cubicBezTo>
                      <a:pt x="1078" y="13637"/>
                      <a:pt x="1178" y="10855"/>
                      <a:pt x="1354" y="8098"/>
                    </a:cubicBezTo>
                    <a:cubicBezTo>
                      <a:pt x="1529" y="5542"/>
                      <a:pt x="1905" y="2835"/>
                      <a:pt x="1153" y="329"/>
                    </a:cubicBezTo>
                    <a:cubicBezTo>
                      <a:pt x="1093" y="98"/>
                      <a:pt x="93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1789625" y="3418400"/>
                <a:ext cx="545125" cy="79532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31813" extrusionOk="0">
                    <a:moveTo>
                      <a:pt x="9526" y="0"/>
                    </a:moveTo>
                    <a:cubicBezTo>
                      <a:pt x="9043" y="0"/>
                      <a:pt x="8556" y="43"/>
                      <a:pt x="8070" y="133"/>
                    </a:cubicBezTo>
                    <a:cubicBezTo>
                      <a:pt x="5464" y="634"/>
                      <a:pt x="3183" y="2439"/>
                      <a:pt x="1830" y="4720"/>
                    </a:cubicBezTo>
                    <a:cubicBezTo>
                      <a:pt x="476" y="7025"/>
                      <a:pt x="0" y="9757"/>
                      <a:pt x="175" y="12414"/>
                    </a:cubicBezTo>
                    <a:cubicBezTo>
                      <a:pt x="351" y="15070"/>
                      <a:pt x="1153" y="17677"/>
                      <a:pt x="2481" y="19958"/>
                    </a:cubicBezTo>
                    <a:cubicBezTo>
                      <a:pt x="3283" y="21336"/>
                      <a:pt x="4286" y="22614"/>
                      <a:pt x="5288" y="23842"/>
                    </a:cubicBezTo>
                    <a:cubicBezTo>
                      <a:pt x="6391" y="25196"/>
                      <a:pt x="7544" y="26549"/>
                      <a:pt x="8872" y="27677"/>
                    </a:cubicBezTo>
                    <a:cubicBezTo>
                      <a:pt x="11629" y="30058"/>
                      <a:pt x="15138" y="31512"/>
                      <a:pt x="18747" y="31812"/>
                    </a:cubicBezTo>
                    <a:lnTo>
                      <a:pt x="19649" y="30835"/>
                    </a:lnTo>
                    <a:cubicBezTo>
                      <a:pt x="21729" y="27326"/>
                      <a:pt x="21805" y="23015"/>
                      <a:pt x="21629" y="18930"/>
                    </a:cubicBezTo>
                    <a:cubicBezTo>
                      <a:pt x="21479" y="14519"/>
                      <a:pt x="21053" y="9958"/>
                      <a:pt x="18922" y="6123"/>
                    </a:cubicBezTo>
                    <a:cubicBezTo>
                      <a:pt x="17009" y="2696"/>
                      <a:pt x="13356" y="0"/>
                      <a:pt x="9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2086600" y="3319825"/>
                <a:ext cx="598400" cy="882625"/>
              </a:xfrm>
              <a:custGeom>
                <a:avLst/>
                <a:gdLst/>
                <a:ahLst/>
                <a:cxnLst/>
                <a:rect l="l" t="t" r="r" b="b"/>
                <a:pathLst>
                  <a:path w="23936" h="35305" extrusionOk="0">
                    <a:moveTo>
                      <a:pt x="10443" y="0"/>
                    </a:moveTo>
                    <a:cubicBezTo>
                      <a:pt x="9620" y="0"/>
                      <a:pt x="8807" y="125"/>
                      <a:pt x="8046" y="417"/>
                    </a:cubicBezTo>
                    <a:cubicBezTo>
                      <a:pt x="7018" y="818"/>
                      <a:pt x="6141" y="1495"/>
                      <a:pt x="5364" y="2246"/>
                    </a:cubicBezTo>
                    <a:cubicBezTo>
                      <a:pt x="1028" y="6432"/>
                      <a:pt x="1" y="12998"/>
                      <a:pt x="502" y="19013"/>
                    </a:cubicBezTo>
                    <a:cubicBezTo>
                      <a:pt x="753" y="22222"/>
                      <a:pt x="1379" y="25455"/>
                      <a:pt x="2883" y="28287"/>
                    </a:cubicBezTo>
                    <a:cubicBezTo>
                      <a:pt x="4387" y="31144"/>
                      <a:pt x="6818" y="33600"/>
                      <a:pt x="9876" y="34628"/>
                    </a:cubicBezTo>
                    <a:lnTo>
                      <a:pt x="11079" y="35304"/>
                    </a:lnTo>
                    <a:cubicBezTo>
                      <a:pt x="15164" y="34603"/>
                      <a:pt x="18146" y="31019"/>
                      <a:pt x="20076" y="27309"/>
                    </a:cubicBezTo>
                    <a:cubicBezTo>
                      <a:pt x="22557" y="22572"/>
                      <a:pt x="23936" y="17034"/>
                      <a:pt x="22908" y="11770"/>
                    </a:cubicBezTo>
                    <a:cubicBezTo>
                      <a:pt x="21856" y="6507"/>
                      <a:pt x="18021" y="1645"/>
                      <a:pt x="12833" y="317"/>
                    </a:cubicBezTo>
                    <a:cubicBezTo>
                      <a:pt x="12054" y="119"/>
                      <a:pt x="11244" y="0"/>
                      <a:pt x="10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2371700" y="3411325"/>
                <a:ext cx="515700" cy="771250"/>
              </a:xfrm>
              <a:custGeom>
                <a:avLst/>
                <a:gdLst/>
                <a:ahLst/>
                <a:cxnLst/>
                <a:rect l="l" t="t" r="r" b="b"/>
                <a:pathLst>
                  <a:path w="20628" h="30850" extrusionOk="0">
                    <a:moveTo>
                      <a:pt x="14764" y="1"/>
                    </a:moveTo>
                    <a:cubicBezTo>
                      <a:pt x="14672" y="1"/>
                      <a:pt x="14579" y="6"/>
                      <a:pt x="14487" y="15"/>
                    </a:cubicBezTo>
                    <a:cubicBezTo>
                      <a:pt x="13384" y="140"/>
                      <a:pt x="12457" y="967"/>
                      <a:pt x="11880" y="1920"/>
                    </a:cubicBezTo>
                    <a:cubicBezTo>
                      <a:pt x="11304" y="2872"/>
                      <a:pt x="11028" y="3975"/>
                      <a:pt x="10777" y="5078"/>
                    </a:cubicBezTo>
                    <a:cubicBezTo>
                      <a:pt x="8727" y="13916"/>
                      <a:pt x="6485" y="23206"/>
                      <a:pt x="486" y="30005"/>
                    </a:cubicBezTo>
                    <a:lnTo>
                      <a:pt x="486" y="30005"/>
                    </a:lnTo>
                    <a:cubicBezTo>
                      <a:pt x="323" y="29945"/>
                      <a:pt x="161" y="29882"/>
                      <a:pt x="0" y="29815"/>
                    </a:cubicBezTo>
                    <a:lnTo>
                      <a:pt x="0" y="30542"/>
                    </a:lnTo>
                    <a:cubicBezTo>
                      <a:pt x="165" y="30365"/>
                      <a:pt x="327" y="30186"/>
                      <a:pt x="486" y="30005"/>
                    </a:cubicBezTo>
                    <a:lnTo>
                      <a:pt x="486" y="30005"/>
                    </a:lnTo>
                    <a:cubicBezTo>
                      <a:pt x="2027" y="30575"/>
                      <a:pt x="3664" y="30849"/>
                      <a:pt x="5305" y="30849"/>
                    </a:cubicBezTo>
                    <a:cubicBezTo>
                      <a:pt x="9472" y="30849"/>
                      <a:pt x="13668" y="29083"/>
                      <a:pt x="16391" y="25905"/>
                    </a:cubicBezTo>
                    <a:cubicBezTo>
                      <a:pt x="18772" y="23123"/>
                      <a:pt x="20000" y="19489"/>
                      <a:pt x="20326" y="15855"/>
                    </a:cubicBezTo>
                    <a:cubicBezTo>
                      <a:pt x="20627" y="12196"/>
                      <a:pt x="20051" y="8536"/>
                      <a:pt x="19098" y="4977"/>
                    </a:cubicBezTo>
                    <a:cubicBezTo>
                      <a:pt x="18797" y="3800"/>
                      <a:pt x="18422" y="2571"/>
                      <a:pt x="17670" y="1594"/>
                    </a:cubicBezTo>
                    <a:cubicBezTo>
                      <a:pt x="16975" y="690"/>
                      <a:pt x="15894" y="1"/>
                      <a:pt x="14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1958050" y="3883550"/>
                <a:ext cx="6157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3726" extrusionOk="0">
                    <a:moveTo>
                      <a:pt x="123" y="1"/>
                    </a:moveTo>
                    <a:cubicBezTo>
                      <a:pt x="59" y="1"/>
                      <a:pt x="0" y="49"/>
                      <a:pt x="30" y="124"/>
                    </a:cubicBezTo>
                    <a:cubicBezTo>
                      <a:pt x="531" y="1427"/>
                      <a:pt x="1233" y="2630"/>
                      <a:pt x="2185" y="3683"/>
                    </a:cubicBezTo>
                    <a:cubicBezTo>
                      <a:pt x="2215" y="3713"/>
                      <a:pt x="2248" y="3725"/>
                      <a:pt x="2280" y="3725"/>
                    </a:cubicBezTo>
                    <a:cubicBezTo>
                      <a:pt x="2379" y="3725"/>
                      <a:pt x="2462" y="3596"/>
                      <a:pt x="2386" y="3482"/>
                    </a:cubicBezTo>
                    <a:cubicBezTo>
                      <a:pt x="1509" y="2454"/>
                      <a:pt x="757" y="1327"/>
                      <a:pt x="230" y="74"/>
                    </a:cubicBezTo>
                    <a:cubicBezTo>
                      <a:pt x="210" y="23"/>
                      <a:pt x="166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2067650" y="4014000"/>
                <a:ext cx="5847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718" extrusionOk="0">
                    <a:moveTo>
                      <a:pt x="155" y="0"/>
                    </a:moveTo>
                    <a:cubicBezTo>
                      <a:pt x="73" y="0"/>
                      <a:pt x="0" y="124"/>
                      <a:pt x="57" y="219"/>
                    </a:cubicBezTo>
                    <a:cubicBezTo>
                      <a:pt x="709" y="1046"/>
                      <a:pt x="1310" y="1898"/>
                      <a:pt x="2012" y="2675"/>
                    </a:cubicBezTo>
                    <a:cubicBezTo>
                      <a:pt x="2042" y="2705"/>
                      <a:pt x="2078" y="2718"/>
                      <a:pt x="2113" y="2718"/>
                    </a:cubicBezTo>
                    <a:cubicBezTo>
                      <a:pt x="2227" y="2718"/>
                      <a:pt x="2339" y="2589"/>
                      <a:pt x="2263" y="2475"/>
                    </a:cubicBezTo>
                    <a:cubicBezTo>
                      <a:pt x="1636" y="1622"/>
                      <a:pt x="909" y="846"/>
                      <a:pt x="232" y="44"/>
                    </a:cubicBezTo>
                    <a:cubicBezTo>
                      <a:pt x="208" y="13"/>
                      <a:pt x="181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2098350" y="3843675"/>
                <a:ext cx="3025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69" extrusionOk="0">
                    <a:moveTo>
                      <a:pt x="138" y="0"/>
                    </a:moveTo>
                    <a:cubicBezTo>
                      <a:pt x="70" y="0"/>
                      <a:pt x="0" y="60"/>
                      <a:pt x="32" y="140"/>
                    </a:cubicBezTo>
                    <a:cubicBezTo>
                      <a:pt x="308" y="867"/>
                      <a:pt x="558" y="1593"/>
                      <a:pt x="884" y="2295"/>
                    </a:cubicBezTo>
                    <a:cubicBezTo>
                      <a:pt x="910" y="2346"/>
                      <a:pt x="959" y="2368"/>
                      <a:pt x="1009" y="2368"/>
                    </a:cubicBezTo>
                    <a:cubicBezTo>
                      <a:pt x="1106" y="2368"/>
                      <a:pt x="1209" y="2285"/>
                      <a:pt x="1160" y="2170"/>
                    </a:cubicBezTo>
                    <a:cubicBezTo>
                      <a:pt x="884" y="1443"/>
                      <a:pt x="558" y="766"/>
                      <a:pt x="233" y="64"/>
                    </a:cubicBezTo>
                    <a:cubicBezTo>
                      <a:pt x="214" y="19"/>
                      <a:pt x="177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2218600" y="3934050"/>
                <a:ext cx="3050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375" extrusionOk="0">
                    <a:moveTo>
                      <a:pt x="171" y="1"/>
                    </a:moveTo>
                    <a:cubicBezTo>
                      <a:pt x="92" y="1"/>
                      <a:pt x="0" y="74"/>
                      <a:pt x="34" y="159"/>
                    </a:cubicBezTo>
                    <a:cubicBezTo>
                      <a:pt x="335" y="861"/>
                      <a:pt x="585" y="1612"/>
                      <a:pt x="886" y="2289"/>
                    </a:cubicBezTo>
                    <a:cubicBezTo>
                      <a:pt x="912" y="2350"/>
                      <a:pt x="963" y="2375"/>
                      <a:pt x="1015" y="2375"/>
                    </a:cubicBezTo>
                    <a:cubicBezTo>
                      <a:pt x="1113" y="2375"/>
                      <a:pt x="1220" y="2287"/>
                      <a:pt x="1187" y="2189"/>
                    </a:cubicBezTo>
                    <a:cubicBezTo>
                      <a:pt x="911" y="1462"/>
                      <a:pt x="560" y="760"/>
                      <a:pt x="260" y="59"/>
                    </a:cubicBezTo>
                    <a:cubicBezTo>
                      <a:pt x="243" y="18"/>
                      <a:pt x="209" y="1"/>
                      <a:pt x="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2204050" y="3786825"/>
                <a:ext cx="126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987" extrusionOk="0">
                    <a:moveTo>
                      <a:pt x="125" y="0"/>
                    </a:moveTo>
                    <a:cubicBezTo>
                      <a:pt x="63" y="0"/>
                      <a:pt x="1" y="39"/>
                      <a:pt x="15" y="108"/>
                    </a:cubicBezTo>
                    <a:cubicBezTo>
                      <a:pt x="65" y="684"/>
                      <a:pt x="90" y="1286"/>
                      <a:pt x="215" y="1887"/>
                    </a:cubicBezTo>
                    <a:cubicBezTo>
                      <a:pt x="226" y="1954"/>
                      <a:pt x="286" y="1986"/>
                      <a:pt x="348" y="1986"/>
                    </a:cubicBezTo>
                    <a:cubicBezTo>
                      <a:pt x="425" y="1986"/>
                      <a:pt x="505" y="1935"/>
                      <a:pt x="491" y="1837"/>
                    </a:cubicBezTo>
                    <a:cubicBezTo>
                      <a:pt x="441" y="1261"/>
                      <a:pt x="340" y="659"/>
                      <a:pt x="240" y="83"/>
                    </a:cubicBezTo>
                    <a:cubicBezTo>
                      <a:pt x="229" y="26"/>
                      <a:pt x="177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2387225" y="3781875"/>
                <a:ext cx="1457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76" extrusionOk="0">
                    <a:moveTo>
                      <a:pt x="347" y="0"/>
                    </a:moveTo>
                    <a:cubicBezTo>
                      <a:pt x="279" y="0"/>
                      <a:pt x="206" y="45"/>
                      <a:pt x="206" y="130"/>
                    </a:cubicBezTo>
                    <a:cubicBezTo>
                      <a:pt x="257" y="657"/>
                      <a:pt x="206" y="1158"/>
                      <a:pt x="31" y="1659"/>
                    </a:cubicBezTo>
                    <a:cubicBezTo>
                      <a:pt x="1" y="1795"/>
                      <a:pt x="106" y="1876"/>
                      <a:pt x="211" y="1876"/>
                    </a:cubicBezTo>
                    <a:cubicBezTo>
                      <a:pt x="282" y="1876"/>
                      <a:pt x="352" y="1840"/>
                      <a:pt x="382" y="1760"/>
                    </a:cubicBezTo>
                    <a:cubicBezTo>
                      <a:pt x="557" y="1208"/>
                      <a:pt x="582" y="657"/>
                      <a:pt x="457" y="80"/>
                    </a:cubicBezTo>
                    <a:cubicBezTo>
                      <a:pt x="446" y="26"/>
                      <a:pt x="398" y="0"/>
                      <a:pt x="3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2389250" y="3952500"/>
                <a:ext cx="1402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528" extrusionOk="0">
                    <a:moveTo>
                      <a:pt x="408" y="1"/>
                    </a:moveTo>
                    <a:cubicBezTo>
                      <a:pt x="374" y="1"/>
                      <a:pt x="342" y="15"/>
                      <a:pt x="326" y="47"/>
                    </a:cubicBezTo>
                    <a:cubicBezTo>
                      <a:pt x="75" y="473"/>
                      <a:pt x="0" y="925"/>
                      <a:pt x="100" y="1401"/>
                    </a:cubicBezTo>
                    <a:cubicBezTo>
                      <a:pt x="120" y="1490"/>
                      <a:pt x="187" y="1528"/>
                      <a:pt x="257" y="1528"/>
                    </a:cubicBezTo>
                    <a:cubicBezTo>
                      <a:pt x="365" y="1528"/>
                      <a:pt x="482" y="1437"/>
                      <a:pt x="451" y="1301"/>
                    </a:cubicBezTo>
                    <a:cubicBezTo>
                      <a:pt x="351" y="925"/>
                      <a:pt x="376" y="524"/>
                      <a:pt x="526" y="148"/>
                    </a:cubicBezTo>
                    <a:cubicBezTo>
                      <a:pt x="560" y="63"/>
                      <a:pt x="479" y="1"/>
                      <a:pt x="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2464925" y="3816900"/>
                <a:ext cx="2247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2409" extrusionOk="0">
                    <a:moveTo>
                      <a:pt x="743" y="1"/>
                    </a:moveTo>
                    <a:cubicBezTo>
                      <a:pt x="696" y="1"/>
                      <a:pt x="651" y="25"/>
                      <a:pt x="632" y="83"/>
                    </a:cubicBezTo>
                    <a:cubicBezTo>
                      <a:pt x="407" y="785"/>
                      <a:pt x="206" y="1461"/>
                      <a:pt x="31" y="2163"/>
                    </a:cubicBezTo>
                    <a:cubicBezTo>
                      <a:pt x="1" y="2313"/>
                      <a:pt x="114" y="2408"/>
                      <a:pt x="225" y="2408"/>
                    </a:cubicBezTo>
                    <a:cubicBezTo>
                      <a:pt x="301" y="2408"/>
                      <a:pt x="376" y="2365"/>
                      <a:pt x="407" y="2263"/>
                    </a:cubicBezTo>
                    <a:cubicBezTo>
                      <a:pt x="582" y="1562"/>
                      <a:pt x="733" y="860"/>
                      <a:pt x="883" y="158"/>
                    </a:cubicBezTo>
                    <a:cubicBezTo>
                      <a:pt x="898" y="65"/>
                      <a:pt x="818" y="1"/>
                      <a:pt x="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2499675" y="3969000"/>
                <a:ext cx="646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608" extrusionOk="0">
                    <a:moveTo>
                      <a:pt x="2331" y="1"/>
                    </a:moveTo>
                    <a:cubicBezTo>
                      <a:pt x="2272" y="1"/>
                      <a:pt x="2214" y="27"/>
                      <a:pt x="2175" y="89"/>
                    </a:cubicBezTo>
                    <a:cubicBezTo>
                      <a:pt x="1573" y="916"/>
                      <a:pt x="896" y="1668"/>
                      <a:pt x="119" y="2345"/>
                    </a:cubicBezTo>
                    <a:cubicBezTo>
                      <a:pt x="0" y="2444"/>
                      <a:pt x="118" y="2607"/>
                      <a:pt x="247" y="2607"/>
                    </a:cubicBezTo>
                    <a:cubicBezTo>
                      <a:pt x="280" y="2607"/>
                      <a:pt x="314" y="2596"/>
                      <a:pt x="345" y="2570"/>
                    </a:cubicBezTo>
                    <a:cubicBezTo>
                      <a:pt x="1147" y="1869"/>
                      <a:pt x="1874" y="1117"/>
                      <a:pt x="2500" y="265"/>
                    </a:cubicBezTo>
                    <a:cubicBezTo>
                      <a:pt x="2587" y="127"/>
                      <a:pt x="2459" y="1"/>
                      <a:pt x="2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2565850" y="4055725"/>
                <a:ext cx="7712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059" extrusionOk="0">
                    <a:moveTo>
                      <a:pt x="2827" y="0"/>
                    </a:moveTo>
                    <a:cubicBezTo>
                      <a:pt x="2798" y="0"/>
                      <a:pt x="2767" y="9"/>
                      <a:pt x="2736" y="29"/>
                    </a:cubicBezTo>
                    <a:cubicBezTo>
                      <a:pt x="1858" y="605"/>
                      <a:pt x="981" y="1207"/>
                      <a:pt x="104" y="1808"/>
                    </a:cubicBezTo>
                    <a:cubicBezTo>
                      <a:pt x="1" y="1891"/>
                      <a:pt x="68" y="2059"/>
                      <a:pt x="179" y="2059"/>
                    </a:cubicBezTo>
                    <a:cubicBezTo>
                      <a:pt x="203" y="2059"/>
                      <a:pt x="228" y="2051"/>
                      <a:pt x="254" y="2034"/>
                    </a:cubicBezTo>
                    <a:cubicBezTo>
                      <a:pt x="1132" y="1482"/>
                      <a:pt x="2059" y="931"/>
                      <a:pt x="2936" y="354"/>
                    </a:cubicBezTo>
                    <a:cubicBezTo>
                      <a:pt x="3084" y="249"/>
                      <a:pt x="2983" y="0"/>
                      <a:pt x="2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2724550" y="3937525"/>
                <a:ext cx="538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027" extrusionOk="0">
                    <a:moveTo>
                      <a:pt x="1892" y="0"/>
                    </a:moveTo>
                    <a:cubicBezTo>
                      <a:pt x="1832" y="0"/>
                      <a:pt x="1776" y="28"/>
                      <a:pt x="1751" y="95"/>
                    </a:cubicBezTo>
                    <a:cubicBezTo>
                      <a:pt x="1325" y="1047"/>
                      <a:pt x="774" y="1950"/>
                      <a:pt x="97" y="2752"/>
                    </a:cubicBezTo>
                    <a:cubicBezTo>
                      <a:pt x="1" y="2867"/>
                      <a:pt x="97" y="3027"/>
                      <a:pt x="214" y="3027"/>
                    </a:cubicBezTo>
                    <a:cubicBezTo>
                      <a:pt x="250" y="3027"/>
                      <a:pt x="288" y="3012"/>
                      <a:pt x="323" y="2977"/>
                    </a:cubicBezTo>
                    <a:cubicBezTo>
                      <a:pt x="1099" y="2200"/>
                      <a:pt x="1701" y="1298"/>
                      <a:pt x="2102" y="245"/>
                    </a:cubicBezTo>
                    <a:cubicBezTo>
                      <a:pt x="2152" y="112"/>
                      <a:pt x="2013" y="0"/>
                      <a:pt x="1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2658150" y="3850875"/>
                <a:ext cx="336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811" extrusionOk="0">
                    <a:moveTo>
                      <a:pt x="1106" y="0"/>
                    </a:moveTo>
                    <a:cubicBezTo>
                      <a:pt x="1029" y="0"/>
                      <a:pt x="953" y="39"/>
                      <a:pt x="923" y="127"/>
                    </a:cubicBezTo>
                    <a:cubicBezTo>
                      <a:pt x="623" y="929"/>
                      <a:pt x="322" y="1756"/>
                      <a:pt x="46" y="2584"/>
                    </a:cubicBezTo>
                    <a:cubicBezTo>
                      <a:pt x="1" y="2720"/>
                      <a:pt x="112" y="2811"/>
                      <a:pt x="223" y="2811"/>
                    </a:cubicBezTo>
                    <a:cubicBezTo>
                      <a:pt x="295" y="2811"/>
                      <a:pt x="367" y="2773"/>
                      <a:pt x="397" y="2684"/>
                    </a:cubicBezTo>
                    <a:cubicBezTo>
                      <a:pt x="698" y="1857"/>
                      <a:pt x="999" y="1055"/>
                      <a:pt x="1299" y="228"/>
                    </a:cubicBezTo>
                    <a:cubicBezTo>
                      <a:pt x="1345" y="91"/>
                      <a:pt x="1225" y="0"/>
                      <a:pt x="1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2172450" y="4117200"/>
                <a:ext cx="298275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6242" extrusionOk="0">
                    <a:moveTo>
                      <a:pt x="5759" y="1"/>
                    </a:moveTo>
                    <a:cubicBezTo>
                      <a:pt x="4666" y="1"/>
                      <a:pt x="3596" y="175"/>
                      <a:pt x="2607" y="652"/>
                    </a:cubicBezTo>
                    <a:cubicBezTo>
                      <a:pt x="1755" y="1078"/>
                      <a:pt x="727" y="1805"/>
                      <a:pt x="0" y="2432"/>
                    </a:cubicBezTo>
                    <a:cubicBezTo>
                      <a:pt x="0" y="2833"/>
                      <a:pt x="51" y="3209"/>
                      <a:pt x="151" y="3585"/>
                    </a:cubicBezTo>
                    <a:cubicBezTo>
                      <a:pt x="527" y="3008"/>
                      <a:pt x="1053" y="2557"/>
                      <a:pt x="1705" y="2382"/>
                    </a:cubicBezTo>
                    <a:cubicBezTo>
                      <a:pt x="1897" y="2328"/>
                      <a:pt x="2096" y="2301"/>
                      <a:pt x="2296" y="2301"/>
                    </a:cubicBezTo>
                    <a:cubicBezTo>
                      <a:pt x="3117" y="2301"/>
                      <a:pt x="3949" y="2739"/>
                      <a:pt x="4311" y="3484"/>
                    </a:cubicBezTo>
                    <a:cubicBezTo>
                      <a:pt x="4562" y="4011"/>
                      <a:pt x="4637" y="4687"/>
                      <a:pt x="5138" y="4963"/>
                    </a:cubicBezTo>
                    <a:cubicBezTo>
                      <a:pt x="5295" y="5056"/>
                      <a:pt x="5462" y="5092"/>
                      <a:pt x="5634" y="5092"/>
                    </a:cubicBezTo>
                    <a:cubicBezTo>
                      <a:pt x="6068" y="5092"/>
                      <a:pt x="6537" y="4863"/>
                      <a:pt x="6968" y="4738"/>
                    </a:cubicBezTo>
                    <a:cubicBezTo>
                      <a:pt x="7193" y="4678"/>
                      <a:pt x="7423" y="4650"/>
                      <a:pt x="7653" y="4650"/>
                    </a:cubicBezTo>
                    <a:cubicBezTo>
                      <a:pt x="8396" y="4650"/>
                      <a:pt x="9133" y="4948"/>
                      <a:pt x="9650" y="5464"/>
                    </a:cubicBezTo>
                    <a:cubicBezTo>
                      <a:pt x="9875" y="5690"/>
                      <a:pt x="10051" y="5966"/>
                      <a:pt x="10176" y="6241"/>
                    </a:cubicBezTo>
                    <a:cubicBezTo>
                      <a:pt x="10853" y="5339"/>
                      <a:pt x="11354" y="4312"/>
                      <a:pt x="11705" y="3234"/>
                    </a:cubicBezTo>
                    <a:cubicBezTo>
                      <a:pt x="11830" y="2883"/>
                      <a:pt x="11930" y="2507"/>
                      <a:pt x="11880" y="2131"/>
                    </a:cubicBezTo>
                    <a:cubicBezTo>
                      <a:pt x="11705" y="1129"/>
                      <a:pt x="10527" y="703"/>
                      <a:pt x="9549" y="502"/>
                    </a:cubicBezTo>
                    <a:cubicBezTo>
                      <a:pt x="8314" y="233"/>
                      <a:pt x="7021" y="1"/>
                      <a:pt x="5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2176200" y="4174725"/>
                <a:ext cx="250650" cy="15707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283" extrusionOk="0">
                    <a:moveTo>
                      <a:pt x="2146" y="0"/>
                    </a:moveTo>
                    <a:cubicBezTo>
                      <a:pt x="1946" y="0"/>
                      <a:pt x="1747" y="27"/>
                      <a:pt x="1555" y="81"/>
                    </a:cubicBezTo>
                    <a:cubicBezTo>
                      <a:pt x="903" y="256"/>
                      <a:pt x="377" y="707"/>
                      <a:pt x="1" y="1284"/>
                    </a:cubicBezTo>
                    <a:cubicBezTo>
                      <a:pt x="327" y="2386"/>
                      <a:pt x="1104" y="3389"/>
                      <a:pt x="1906" y="4266"/>
                    </a:cubicBezTo>
                    <a:cubicBezTo>
                      <a:pt x="2482" y="4893"/>
                      <a:pt x="3109" y="5519"/>
                      <a:pt x="3911" y="5895"/>
                    </a:cubicBezTo>
                    <a:cubicBezTo>
                      <a:pt x="4459" y="6161"/>
                      <a:pt x="5055" y="6283"/>
                      <a:pt x="5657" y="6283"/>
                    </a:cubicBezTo>
                    <a:cubicBezTo>
                      <a:pt x="6759" y="6283"/>
                      <a:pt x="7881" y="5874"/>
                      <a:pt x="8773" y="5194"/>
                    </a:cubicBezTo>
                    <a:cubicBezTo>
                      <a:pt x="9249" y="4843"/>
                      <a:pt x="9650" y="4417"/>
                      <a:pt x="10026" y="3940"/>
                    </a:cubicBezTo>
                    <a:cubicBezTo>
                      <a:pt x="9901" y="3665"/>
                      <a:pt x="9725" y="3389"/>
                      <a:pt x="9500" y="3163"/>
                    </a:cubicBezTo>
                    <a:cubicBezTo>
                      <a:pt x="8983" y="2647"/>
                      <a:pt x="8246" y="2349"/>
                      <a:pt x="7503" y="2349"/>
                    </a:cubicBezTo>
                    <a:cubicBezTo>
                      <a:pt x="7273" y="2349"/>
                      <a:pt x="7043" y="2377"/>
                      <a:pt x="6818" y="2437"/>
                    </a:cubicBezTo>
                    <a:cubicBezTo>
                      <a:pt x="6387" y="2562"/>
                      <a:pt x="5918" y="2791"/>
                      <a:pt x="5484" y="2791"/>
                    </a:cubicBezTo>
                    <a:cubicBezTo>
                      <a:pt x="5312" y="2791"/>
                      <a:pt x="5145" y="2755"/>
                      <a:pt x="4988" y="2662"/>
                    </a:cubicBezTo>
                    <a:cubicBezTo>
                      <a:pt x="4487" y="2386"/>
                      <a:pt x="4412" y="1710"/>
                      <a:pt x="4161" y="1183"/>
                    </a:cubicBezTo>
                    <a:cubicBezTo>
                      <a:pt x="3799" y="438"/>
                      <a:pt x="2967" y="0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7" name="Google Shape;1377;p42"/>
            <p:cNvGrpSpPr/>
            <p:nvPr/>
          </p:nvGrpSpPr>
          <p:grpSpPr>
            <a:xfrm>
              <a:off x="5092198" y="3112173"/>
              <a:ext cx="564119" cy="809913"/>
              <a:chOff x="3732423" y="4038948"/>
              <a:chExt cx="564119" cy="809913"/>
            </a:xfrm>
          </p:grpSpPr>
          <p:sp>
            <p:nvSpPr>
              <p:cNvPr id="1378" name="Google Shape;1378;p42"/>
              <p:cNvSpPr/>
              <p:nvPr/>
            </p:nvSpPr>
            <p:spPr>
              <a:xfrm>
                <a:off x="3757848" y="4482875"/>
                <a:ext cx="185470" cy="232959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25720" extrusionOk="0">
                    <a:moveTo>
                      <a:pt x="3909" y="0"/>
                    </a:moveTo>
                    <a:cubicBezTo>
                      <a:pt x="2243" y="0"/>
                      <a:pt x="564" y="873"/>
                      <a:pt x="201" y="2461"/>
                    </a:cubicBezTo>
                    <a:cubicBezTo>
                      <a:pt x="0" y="3363"/>
                      <a:pt x="226" y="4291"/>
                      <a:pt x="501" y="5143"/>
                    </a:cubicBezTo>
                    <a:cubicBezTo>
                      <a:pt x="2030" y="9754"/>
                      <a:pt x="5063" y="13789"/>
                      <a:pt x="8622" y="17073"/>
                    </a:cubicBezTo>
                    <a:cubicBezTo>
                      <a:pt x="12174" y="20375"/>
                      <a:pt x="16302" y="23028"/>
                      <a:pt x="20430" y="25581"/>
                    </a:cubicBezTo>
                    <a:lnTo>
                      <a:pt x="20430" y="25581"/>
                    </a:lnTo>
                    <a:cubicBezTo>
                      <a:pt x="17926" y="18162"/>
                      <a:pt x="14409" y="11067"/>
                      <a:pt x="10000" y="4591"/>
                    </a:cubicBezTo>
                    <a:cubicBezTo>
                      <a:pt x="8797" y="2812"/>
                      <a:pt x="7419" y="1007"/>
                      <a:pt x="5414" y="256"/>
                    </a:cubicBezTo>
                    <a:cubicBezTo>
                      <a:pt x="4940" y="84"/>
                      <a:pt x="4425" y="0"/>
                      <a:pt x="3909" y="0"/>
                    </a:cubicBezTo>
                    <a:close/>
                    <a:moveTo>
                      <a:pt x="20430" y="25581"/>
                    </a:moveTo>
                    <a:lnTo>
                      <a:pt x="20430" y="25581"/>
                    </a:lnTo>
                    <a:cubicBezTo>
                      <a:pt x="20445" y="25627"/>
                      <a:pt x="20461" y="25673"/>
                      <a:pt x="20476" y="25719"/>
                    </a:cubicBezTo>
                    <a:lnTo>
                      <a:pt x="20451" y="25594"/>
                    </a:lnTo>
                    <a:cubicBezTo>
                      <a:pt x="20444" y="25590"/>
                      <a:pt x="20437" y="25585"/>
                      <a:pt x="20430" y="255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3786315" y="4516786"/>
                <a:ext cx="155807" cy="198169"/>
              </a:xfrm>
              <a:custGeom>
                <a:avLst/>
                <a:gdLst/>
                <a:ahLst/>
                <a:cxnLst/>
                <a:rect l="l" t="t" r="r" b="b"/>
                <a:pathLst>
                  <a:path w="17202" h="21879" extrusionOk="0">
                    <a:moveTo>
                      <a:pt x="467" y="0"/>
                    </a:moveTo>
                    <a:cubicBezTo>
                      <a:pt x="422" y="0"/>
                      <a:pt x="380" y="41"/>
                      <a:pt x="416" y="96"/>
                    </a:cubicBezTo>
                    <a:cubicBezTo>
                      <a:pt x="1218" y="1198"/>
                      <a:pt x="2045" y="2301"/>
                      <a:pt x="2872" y="3404"/>
                    </a:cubicBezTo>
                    <a:cubicBezTo>
                      <a:pt x="1895" y="3203"/>
                      <a:pt x="942" y="2827"/>
                      <a:pt x="115" y="2276"/>
                    </a:cubicBezTo>
                    <a:cubicBezTo>
                      <a:pt x="105" y="2273"/>
                      <a:pt x="95" y="2271"/>
                      <a:pt x="86" y="2271"/>
                    </a:cubicBezTo>
                    <a:cubicBezTo>
                      <a:pt x="29" y="2271"/>
                      <a:pt x="0" y="2333"/>
                      <a:pt x="65" y="2376"/>
                    </a:cubicBezTo>
                    <a:cubicBezTo>
                      <a:pt x="992" y="3003"/>
                      <a:pt x="1945" y="3404"/>
                      <a:pt x="3048" y="3679"/>
                    </a:cubicBezTo>
                    <a:cubicBezTo>
                      <a:pt x="3048" y="3679"/>
                      <a:pt x="3048" y="3654"/>
                      <a:pt x="3073" y="3654"/>
                    </a:cubicBezTo>
                    <a:cubicBezTo>
                      <a:pt x="4326" y="5359"/>
                      <a:pt x="5579" y="7013"/>
                      <a:pt x="6832" y="8692"/>
                    </a:cubicBezTo>
                    <a:cubicBezTo>
                      <a:pt x="5303" y="8542"/>
                      <a:pt x="3900" y="8040"/>
                      <a:pt x="2596" y="7188"/>
                    </a:cubicBezTo>
                    <a:cubicBezTo>
                      <a:pt x="2588" y="7186"/>
                      <a:pt x="2580" y="7184"/>
                      <a:pt x="2573" y="7184"/>
                    </a:cubicBezTo>
                    <a:cubicBezTo>
                      <a:pt x="2512" y="7184"/>
                      <a:pt x="2477" y="7266"/>
                      <a:pt x="2521" y="7289"/>
                    </a:cubicBezTo>
                    <a:cubicBezTo>
                      <a:pt x="3900" y="8266"/>
                      <a:pt x="5353" y="8842"/>
                      <a:pt x="7058" y="8968"/>
                    </a:cubicBezTo>
                    <a:cubicBezTo>
                      <a:pt x="8185" y="10471"/>
                      <a:pt x="9338" y="12000"/>
                      <a:pt x="10491" y="13504"/>
                    </a:cubicBezTo>
                    <a:cubicBezTo>
                      <a:pt x="9940" y="13479"/>
                      <a:pt x="9388" y="13479"/>
                      <a:pt x="8837" y="13329"/>
                    </a:cubicBezTo>
                    <a:cubicBezTo>
                      <a:pt x="8211" y="13128"/>
                      <a:pt x="7609" y="12802"/>
                      <a:pt x="7008" y="12502"/>
                    </a:cubicBezTo>
                    <a:cubicBezTo>
                      <a:pt x="6999" y="12499"/>
                      <a:pt x="6991" y="12498"/>
                      <a:pt x="6983" y="12498"/>
                    </a:cubicBezTo>
                    <a:cubicBezTo>
                      <a:pt x="6918" y="12498"/>
                      <a:pt x="6868" y="12582"/>
                      <a:pt x="6957" y="12627"/>
                    </a:cubicBezTo>
                    <a:cubicBezTo>
                      <a:pt x="7534" y="12978"/>
                      <a:pt x="8110" y="13329"/>
                      <a:pt x="8787" y="13529"/>
                    </a:cubicBezTo>
                    <a:cubicBezTo>
                      <a:pt x="9414" y="13730"/>
                      <a:pt x="10040" y="13705"/>
                      <a:pt x="10717" y="13780"/>
                    </a:cubicBezTo>
                    <a:cubicBezTo>
                      <a:pt x="12772" y="16436"/>
                      <a:pt x="14827" y="19118"/>
                      <a:pt x="16857" y="21800"/>
                    </a:cubicBezTo>
                    <a:cubicBezTo>
                      <a:pt x="16897" y="21855"/>
                      <a:pt x="16949" y="21878"/>
                      <a:pt x="16998" y="21878"/>
                    </a:cubicBezTo>
                    <a:cubicBezTo>
                      <a:pt x="17106" y="21878"/>
                      <a:pt x="17202" y="21770"/>
                      <a:pt x="17133" y="21650"/>
                    </a:cubicBezTo>
                    <a:cubicBezTo>
                      <a:pt x="15429" y="19419"/>
                      <a:pt x="13724" y="17188"/>
                      <a:pt x="12020" y="14958"/>
                    </a:cubicBezTo>
                    <a:cubicBezTo>
                      <a:pt x="12045" y="14933"/>
                      <a:pt x="12045" y="14933"/>
                      <a:pt x="12045" y="14933"/>
                    </a:cubicBezTo>
                    <a:cubicBezTo>
                      <a:pt x="12321" y="14431"/>
                      <a:pt x="12246" y="13905"/>
                      <a:pt x="12196" y="13354"/>
                    </a:cubicBezTo>
                    <a:cubicBezTo>
                      <a:pt x="12145" y="12652"/>
                      <a:pt x="12045" y="11950"/>
                      <a:pt x="11920" y="11248"/>
                    </a:cubicBezTo>
                    <a:cubicBezTo>
                      <a:pt x="11920" y="11215"/>
                      <a:pt x="11894" y="11201"/>
                      <a:pt x="11866" y="11201"/>
                    </a:cubicBezTo>
                    <a:cubicBezTo>
                      <a:pt x="11832" y="11201"/>
                      <a:pt x="11795" y="11221"/>
                      <a:pt x="11795" y="11248"/>
                    </a:cubicBezTo>
                    <a:cubicBezTo>
                      <a:pt x="11870" y="11825"/>
                      <a:pt x="11920" y="12401"/>
                      <a:pt x="11945" y="12953"/>
                    </a:cubicBezTo>
                    <a:cubicBezTo>
                      <a:pt x="11995" y="13504"/>
                      <a:pt x="12120" y="14206"/>
                      <a:pt x="11870" y="14732"/>
                    </a:cubicBezTo>
                    <a:cubicBezTo>
                      <a:pt x="10917" y="13479"/>
                      <a:pt x="9965" y="12226"/>
                      <a:pt x="9013" y="10973"/>
                    </a:cubicBezTo>
                    <a:cubicBezTo>
                      <a:pt x="9113" y="9043"/>
                      <a:pt x="8762" y="7138"/>
                      <a:pt x="8085" y="5334"/>
                    </a:cubicBezTo>
                    <a:cubicBezTo>
                      <a:pt x="8076" y="5307"/>
                      <a:pt x="8059" y="5296"/>
                      <a:pt x="8040" y="5296"/>
                    </a:cubicBezTo>
                    <a:cubicBezTo>
                      <a:pt x="8006" y="5296"/>
                      <a:pt x="7969" y="5335"/>
                      <a:pt x="7985" y="5384"/>
                    </a:cubicBezTo>
                    <a:cubicBezTo>
                      <a:pt x="8561" y="7088"/>
                      <a:pt x="8787" y="8842"/>
                      <a:pt x="8762" y="10647"/>
                    </a:cubicBezTo>
                    <a:cubicBezTo>
                      <a:pt x="7534" y="9043"/>
                      <a:pt x="6306" y="7414"/>
                      <a:pt x="5053" y="5810"/>
                    </a:cubicBezTo>
                    <a:cubicBezTo>
                      <a:pt x="5053" y="4206"/>
                      <a:pt x="4752" y="2652"/>
                      <a:pt x="4150" y="1173"/>
                    </a:cubicBezTo>
                    <a:cubicBezTo>
                      <a:pt x="4140" y="1142"/>
                      <a:pt x="4112" y="1128"/>
                      <a:pt x="4085" y="1128"/>
                    </a:cubicBezTo>
                    <a:cubicBezTo>
                      <a:pt x="4047" y="1128"/>
                      <a:pt x="4010" y="1155"/>
                      <a:pt x="4025" y="1198"/>
                    </a:cubicBezTo>
                    <a:cubicBezTo>
                      <a:pt x="4576" y="2602"/>
                      <a:pt x="4802" y="4005"/>
                      <a:pt x="4802" y="5484"/>
                    </a:cubicBezTo>
                    <a:cubicBezTo>
                      <a:pt x="3373" y="3654"/>
                      <a:pt x="1945" y="1825"/>
                      <a:pt x="516" y="20"/>
                    </a:cubicBezTo>
                    <a:cubicBezTo>
                      <a:pt x="502" y="6"/>
                      <a:pt x="484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3923573" y="4389347"/>
                <a:ext cx="112367" cy="276317"/>
              </a:xfrm>
              <a:custGeom>
                <a:avLst/>
                <a:gdLst/>
                <a:ahLst/>
                <a:cxnLst/>
                <a:rect l="l" t="t" r="r" b="b"/>
                <a:pathLst>
                  <a:path w="12406" h="30507" extrusionOk="0">
                    <a:moveTo>
                      <a:pt x="7984" y="1"/>
                    </a:moveTo>
                    <a:cubicBezTo>
                      <a:pt x="7590" y="1"/>
                      <a:pt x="7195" y="81"/>
                      <a:pt x="6816" y="256"/>
                    </a:cubicBezTo>
                    <a:cubicBezTo>
                      <a:pt x="5989" y="632"/>
                      <a:pt x="5413" y="1383"/>
                      <a:pt x="4911" y="2135"/>
                    </a:cubicBezTo>
                    <a:cubicBezTo>
                      <a:pt x="2179" y="6145"/>
                      <a:pt x="851" y="11008"/>
                      <a:pt x="425" y="15845"/>
                    </a:cubicBezTo>
                    <a:cubicBezTo>
                      <a:pt x="0" y="20668"/>
                      <a:pt x="423" y="25540"/>
                      <a:pt x="947" y="30364"/>
                    </a:cubicBezTo>
                    <a:lnTo>
                      <a:pt x="947" y="30364"/>
                    </a:lnTo>
                    <a:cubicBezTo>
                      <a:pt x="5288" y="23861"/>
                      <a:pt x="8738" y="16742"/>
                      <a:pt x="11152" y="9278"/>
                    </a:cubicBezTo>
                    <a:cubicBezTo>
                      <a:pt x="11804" y="7248"/>
                      <a:pt x="12405" y="5043"/>
                      <a:pt x="11753" y="3013"/>
                    </a:cubicBezTo>
                    <a:cubicBezTo>
                      <a:pt x="11248" y="1376"/>
                      <a:pt x="9620" y="1"/>
                      <a:pt x="7984" y="1"/>
                    </a:cubicBezTo>
                    <a:close/>
                    <a:moveTo>
                      <a:pt x="947" y="30364"/>
                    </a:moveTo>
                    <a:cubicBezTo>
                      <a:pt x="915" y="30411"/>
                      <a:pt x="883" y="30459"/>
                      <a:pt x="851" y="30506"/>
                    </a:cubicBezTo>
                    <a:lnTo>
                      <a:pt x="951" y="30406"/>
                    </a:lnTo>
                    <a:cubicBezTo>
                      <a:pt x="950" y="30392"/>
                      <a:pt x="948" y="30378"/>
                      <a:pt x="947" y="303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3929650" y="4422796"/>
                <a:ext cx="78012" cy="240531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26556" extrusionOk="0">
                    <a:moveTo>
                      <a:pt x="7188" y="1"/>
                    </a:moveTo>
                    <a:cubicBezTo>
                      <a:pt x="7161" y="1"/>
                      <a:pt x="7133" y="15"/>
                      <a:pt x="7122" y="46"/>
                    </a:cubicBezTo>
                    <a:cubicBezTo>
                      <a:pt x="6747" y="1375"/>
                      <a:pt x="6371" y="2678"/>
                      <a:pt x="6020" y="4006"/>
                    </a:cubicBezTo>
                    <a:cubicBezTo>
                      <a:pt x="5569" y="3104"/>
                      <a:pt x="5293" y="2127"/>
                      <a:pt x="5218" y="1149"/>
                    </a:cubicBezTo>
                    <a:cubicBezTo>
                      <a:pt x="5218" y="1112"/>
                      <a:pt x="5186" y="1093"/>
                      <a:pt x="5155" y="1093"/>
                    </a:cubicBezTo>
                    <a:cubicBezTo>
                      <a:pt x="5124" y="1093"/>
                      <a:pt x="5092" y="1112"/>
                      <a:pt x="5092" y="1149"/>
                    </a:cubicBezTo>
                    <a:cubicBezTo>
                      <a:pt x="5193" y="2277"/>
                      <a:pt x="5443" y="3305"/>
                      <a:pt x="5919" y="4332"/>
                    </a:cubicBezTo>
                    <a:cubicBezTo>
                      <a:pt x="5368" y="6337"/>
                      <a:pt x="4792" y="8367"/>
                      <a:pt x="4265" y="10372"/>
                    </a:cubicBezTo>
                    <a:cubicBezTo>
                      <a:pt x="3438" y="9094"/>
                      <a:pt x="2987" y="7665"/>
                      <a:pt x="2837" y="6112"/>
                    </a:cubicBezTo>
                    <a:cubicBezTo>
                      <a:pt x="2837" y="6084"/>
                      <a:pt x="2807" y="6064"/>
                      <a:pt x="2779" y="6064"/>
                    </a:cubicBezTo>
                    <a:cubicBezTo>
                      <a:pt x="2757" y="6064"/>
                      <a:pt x="2736" y="6078"/>
                      <a:pt x="2736" y="6112"/>
                    </a:cubicBezTo>
                    <a:cubicBezTo>
                      <a:pt x="2787" y="7791"/>
                      <a:pt x="3238" y="9320"/>
                      <a:pt x="4165" y="10723"/>
                    </a:cubicBezTo>
                    <a:cubicBezTo>
                      <a:pt x="3689" y="12553"/>
                      <a:pt x="3188" y="14382"/>
                      <a:pt x="2711" y="16212"/>
                    </a:cubicBezTo>
                    <a:cubicBezTo>
                      <a:pt x="2361" y="15711"/>
                      <a:pt x="1985" y="15259"/>
                      <a:pt x="1784" y="14658"/>
                    </a:cubicBezTo>
                    <a:cubicBezTo>
                      <a:pt x="1559" y="14082"/>
                      <a:pt x="1458" y="13455"/>
                      <a:pt x="1358" y="12853"/>
                    </a:cubicBezTo>
                    <a:cubicBezTo>
                      <a:pt x="1348" y="12822"/>
                      <a:pt x="1319" y="12808"/>
                      <a:pt x="1290" y="12808"/>
                    </a:cubicBezTo>
                    <a:cubicBezTo>
                      <a:pt x="1250" y="12808"/>
                      <a:pt x="1208" y="12835"/>
                      <a:pt x="1208" y="12879"/>
                    </a:cubicBezTo>
                    <a:cubicBezTo>
                      <a:pt x="1283" y="13530"/>
                      <a:pt x="1358" y="14207"/>
                      <a:pt x="1609" y="14833"/>
                    </a:cubicBezTo>
                    <a:cubicBezTo>
                      <a:pt x="1834" y="15485"/>
                      <a:pt x="2260" y="15986"/>
                      <a:pt x="2611" y="16563"/>
                    </a:cubicBezTo>
                    <a:cubicBezTo>
                      <a:pt x="1759" y="19821"/>
                      <a:pt x="907" y="23104"/>
                      <a:pt x="30" y="26362"/>
                    </a:cubicBezTo>
                    <a:cubicBezTo>
                      <a:pt x="0" y="26481"/>
                      <a:pt x="84" y="26555"/>
                      <a:pt x="168" y="26555"/>
                    </a:cubicBezTo>
                    <a:cubicBezTo>
                      <a:pt x="227" y="26555"/>
                      <a:pt x="285" y="26520"/>
                      <a:pt x="305" y="26437"/>
                    </a:cubicBezTo>
                    <a:cubicBezTo>
                      <a:pt x="1032" y="23731"/>
                      <a:pt x="1759" y="21024"/>
                      <a:pt x="2511" y="18317"/>
                    </a:cubicBezTo>
                    <a:cubicBezTo>
                      <a:pt x="3037" y="18242"/>
                      <a:pt x="3388" y="17891"/>
                      <a:pt x="3789" y="17540"/>
                    </a:cubicBezTo>
                    <a:cubicBezTo>
                      <a:pt x="4340" y="17039"/>
                      <a:pt x="4842" y="16513"/>
                      <a:pt x="5368" y="15986"/>
                    </a:cubicBezTo>
                    <a:cubicBezTo>
                      <a:pt x="5407" y="15928"/>
                      <a:pt x="5356" y="15870"/>
                      <a:pt x="5307" y="15870"/>
                    </a:cubicBezTo>
                    <a:cubicBezTo>
                      <a:pt x="5293" y="15870"/>
                      <a:pt x="5279" y="15875"/>
                      <a:pt x="5268" y="15886"/>
                    </a:cubicBezTo>
                    <a:cubicBezTo>
                      <a:pt x="4892" y="16262"/>
                      <a:pt x="4491" y="16638"/>
                      <a:pt x="4090" y="16989"/>
                    </a:cubicBezTo>
                    <a:cubicBezTo>
                      <a:pt x="3664" y="17365"/>
                      <a:pt x="3163" y="17966"/>
                      <a:pt x="2561" y="18067"/>
                    </a:cubicBezTo>
                    <a:cubicBezTo>
                      <a:pt x="2987" y="16538"/>
                      <a:pt x="3388" y="15034"/>
                      <a:pt x="3789" y="13505"/>
                    </a:cubicBezTo>
                    <a:cubicBezTo>
                      <a:pt x="5368" y="12402"/>
                      <a:pt x="6671" y="10949"/>
                      <a:pt x="7699" y="9320"/>
                    </a:cubicBezTo>
                    <a:cubicBezTo>
                      <a:pt x="7716" y="9285"/>
                      <a:pt x="7673" y="9238"/>
                      <a:pt x="7628" y="9238"/>
                    </a:cubicBezTo>
                    <a:cubicBezTo>
                      <a:pt x="7609" y="9238"/>
                      <a:pt x="7589" y="9247"/>
                      <a:pt x="7574" y="9269"/>
                    </a:cubicBezTo>
                    <a:cubicBezTo>
                      <a:pt x="6571" y="10798"/>
                      <a:pt x="5343" y="12026"/>
                      <a:pt x="3889" y="13129"/>
                    </a:cubicBezTo>
                    <a:cubicBezTo>
                      <a:pt x="4416" y="11149"/>
                      <a:pt x="4942" y="9169"/>
                      <a:pt x="5443" y="7189"/>
                    </a:cubicBezTo>
                    <a:cubicBezTo>
                      <a:pt x="6721" y="6237"/>
                      <a:pt x="7774" y="5034"/>
                      <a:pt x="8576" y="3655"/>
                    </a:cubicBezTo>
                    <a:cubicBezTo>
                      <a:pt x="8612" y="3601"/>
                      <a:pt x="8557" y="3560"/>
                      <a:pt x="8505" y="3560"/>
                    </a:cubicBezTo>
                    <a:cubicBezTo>
                      <a:pt x="8485" y="3560"/>
                      <a:pt x="8465" y="3566"/>
                      <a:pt x="8451" y="3580"/>
                    </a:cubicBezTo>
                    <a:cubicBezTo>
                      <a:pt x="7699" y="4858"/>
                      <a:pt x="6721" y="5911"/>
                      <a:pt x="5569" y="6788"/>
                    </a:cubicBezTo>
                    <a:cubicBezTo>
                      <a:pt x="6145" y="4558"/>
                      <a:pt x="6696" y="2327"/>
                      <a:pt x="7248" y="71"/>
                    </a:cubicBezTo>
                    <a:cubicBezTo>
                      <a:pt x="7262" y="28"/>
                      <a:pt x="7226" y="1"/>
                      <a:pt x="7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3856593" y="4408168"/>
                <a:ext cx="104315" cy="430249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7502" extrusionOk="0">
                    <a:moveTo>
                      <a:pt x="376" y="1"/>
                    </a:moveTo>
                    <a:cubicBezTo>
                      <a:pt x="182" y="1"/>
                      <a:pt x="0" y="120"/>
                      <a:pt x="25" y="358"/>
                    </a:cubicBezTo>
                    <a:cubicBezTo>
                      <a:pt x="602" y="8052"/>
                      <a:pt x="3409" y="15170"/>
                      <a:pt x="5940" y="22363"/>
                    </a:cubicBezTo>
                    <a:cubicBezTo>
                      <a:pt x="8797" y="30484"/>
                      <a:pt x="10276" y="38529"/>
                      <a:pt x="10727" y="47125"/>
                    </a:cubicBezTo>
                    <a:cubicBezTo>
                      <a:pt x="10740" y="47376"/>
                      <a:pt x="10940" y="47501"/>
                      <a:pt x="11135" y="47501"/>
                    </a:cubicBezTo>
                    <a:cubicBezTo>
                      <a:pt x="11329" y="47501"/>
                      <a:pt x="11517" y="47376"/>
                      <a:pt x="11504" y="47125"/>
                    </a:cubicBezTo>
                    <a:cubicBezTo>
                      <a:pt x="11078" y="39030"/>
                      <a:pt x="9850" y="31336"/>
                      <a:pt x="7219" y="23667"/>
                    </a:cubicBezTo>
                    <a:cubicBezTo>
                      <a:pt x="4587" y="16022"/>
                      <a:pt x="1404" y="8504"/>
                      <a:pt x="802" y="358"/>
                    </a:cubicBezTo>
                    <a:cubicBezTo>
                      <a:pt x="777" y="120"/>
                      <a:pt x="571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3732423" y="4131915"/>
                <a:ext cx="109877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20683" extrusionOk="0">
                    <a:moveTo>
                      <a:pt x="7209" y="1"/>
                    </a:moveTo>
                    <a:cubicBezTo>
                      <a:pt x="7111" y="1"/>
                      <a:pt x="7013" y="3"/>
                      <a:pt x="6917" y="6"/>
                    </a:cubicBezTo>
                    <a:cubicBezTo>
                      <a:pt x="4687" y="106"/>
                      <a:pt x="2306" y="783"/>
                      <a:pt x="1053" y="2612"/>
                    </a:cubicBezTo>
                    <a:cubicBezTo>
                      <a:pt x="150" y="3941"/>
                      <a:pt x="0" y="5645"/>
                      <a:pt x="226" y="7249"/>
                    </a:cubicBezTo>
                    <a:cubicBezTo>
                      <a:pt x="677" y="10532"/>
                      <a:pt x="2506" y="13465"/>
                      <a:pt x="4662" y="15971"/>
                    </a:cubicBezTo>
                    <a:cubicBezTo>
                      <a:pt x="6617" y="18277"/>
                      <a:pt x="9123" y="20382"/>
                      <a:pt x="12130" y="20683"/>
                    </a:cubicBezTo>
                    <a:lnTo>
                      <a:pt x="11153" y="20332"/>
                    </a:lnTo>
                    <a:cubicBezTo>
                      <a:pt x="11905" y="19655"/>
                      <a:pt x="11980" y="18552"/>
                      <a:pt x="12005" y="17525"/>
                    </a:cubicBezTo>
                    <a:cubicBezTo>
                      <a:pt x="12055" y="12287"/>
                      <a:pt x="11354" y="7048"/>
                      <a:pt x="9875" y="2011"/>
                    </a:cubicBezTo>
                    <a:cubicBezTo>
                      <a:pt x="9724" y="1485"/>
                      <a:pt x="9549" y="933"/>
                      <a:pt x="9148" y="582"/>
                    </a:cubicBezTo>
                    <a:cubicBezTo>
                      <a:pt x="8643" y="99"/>
                      <a:pt x="7906" y="1"/>
                      <a:pt x="7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3784368" y="4089489"/>
                <a:ext cx="135781" cy="236120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26069" extrusionOk="0">
                    <a:moveTo>
                      <a:pt x="8160" y="0"/>
                    </a:moveTo>
                    <a:cubicBezTo>
                      <a:pt x="7059" y="0"/>
                      <a:pt x="5898" y="227"/>
                      <a:pt x="4842" y="479"/>
                    </a:cubicBezTo>
                    <a:cubicBezTo>
                      <a:pt x="4014" y="680"/>
                      <a:pt x="3187" y="880"/>
                      <a:pt x="2536" y="1432"/>
                    </a:cubicBezTo>
                    <a:cubicBezTo>
                      <a:pt x="1533" y="2234"/>
                      <a:pt x="1207" y="3587"/>
                      <a:pt x="1032" y="4840"/>
                    </a:cubicBezTo>
                    <a:cubicBezTo>
                      <a:pt x="1" y="12355"/>
                      <a:pt x="2603" y="20278"/>
                      <a:pt x="7871" y="25734"/>
                    </a:cubicBezTo>
                    <a:lnTo>
                      <a:pt x="7871" y="25734"/>
                    </a:lnTo>
                    <a:cubicBezTo>
                      <a:pt x="12487" y="20380"/>
                      <a:pt x="14991" y="13250"/>
                      <a:pt x="14741" y="6194"/>
                    </a:cubicBezTo>
                    <a:cubicBezTo>
                      <a:pt x="14716" y="5617"/>
                      <a:pt x="14666" y="5016"/>
                      <a:pt x="14365" y="4539"/>
                    </a:cubicBezTo>
                    <a:cubicBezTo>
                      <a:pt x="13989" y="3913"/>
                      <a:pt x="13313" y="3587"/>
                      <a:pt x="12812" y="3061"/>
                    </a:cubicBezTo>
                    <a:cubicBezTo>
                      <a:pt x="12310" y="2534"/>
                      <a:pt x="12010" y="1833"/>
                      <a:pt x="11533" y="1281"/>
                    </a:cubicBezTo>
                    <a:cubicBezTo>
                      <a:pt x="10678" y="317"/>
                      <a:pt x="9461" y="0"/>
                      <a:pt x="8160" y="0"/>
                    </a:cubicBezTo>
                    <a:close/>
                    <a:moveTo>
                      <a:pt x="7871" y="25734"/>
                    </a:moveTo>
                    <a:lnTo>
                      <a:pt x="7871" y="25734"/>
                    </a:lnTo>
                    <a:cubicBezTo>
                      <a:pt x="7847" y="25762"/>
                      <a:pt x="7823" y="25790"/>
                      <a:pt x="7799" y="25818"/>
                    </a:cubicBezTo>
                    <a:lnTo>
                      <a:pt x="8200" y="26068"/>
                    </a:lnTo>
                    <a:cubicBezTo>
                      <a:pt x="8089" y="25958"/>
                      <a:pt x="7980" y="25847"/>
                      <a:pt x="7871" y="2573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3862725" y="4122685"/>
                <a:ext cx="122820" cy="19792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21852" extrusionOk="0">
                    <a:moveTo>
                      <a:pt x="7468" y="1"/>
                    </a:moveTo>
                    <a:cubicBezTo>
                      <a:pt x="7276" y="1"/>
                      <a:pt x="7084" y="15"/>
                      <a:pt x="6892" y="47"/>
                    </a:cubicBezTo>
                    <a:cubicBezTo>
                      <a:pt x="4812" y="398"/>
                      <a:pt x="3609" y="2579"/>
                      <a:pt x="2882" y="4559"/>
                    </a:cubicBezTo>
                    <a:cubicBezTo>
                      <a:pt x="827" y="10047"/>
                      <a:pt x="0" y="16012"/>
                      <a:pt x="476" y="21852"/>
                    </a:cubicBezTo>
                    <a:lnTo>
                      <a:pt x="1278" y="21075"/>
                    </a:lnTo>
                    <a:cubicBezTo>
                      <a:pt x="1574" y="21166"/>
                      <a:pt x="1881" y="21209"/>
                      <a:pt x="2191" y="21209"/>
                    </a:cubicBezTo>
                    <a:cubicBezTo>
                      <a:pt x="2986" y="21209"/>
                      <a:pt x="3801" y="20931"/>
                      <a:pt x="4486" y="20499"/>
                    </a:cubicBezTo>
                    <a:cubicBezTo>
                      <a:pt x="5439" y="19922"/>
                      <a:pt x="6191" y="19070"/>
                      <a:pt x="6943" y="18243"/>
                    </a:cubicBezTo>
                    <a:cubicBezTo>
                      <a:pt x="9273" y="15661"/>
                      <a:pt x="11654" y="12980"/>
                      <a:pt x="12607" y="9621"/>
                    </a:cubicBezTo>
                    <a:cubicBezTo>
                      <a:pt x="13559" y="6288"/>
                      <a:pt x="12607" y="2153"/>
                      <a:pt x="9524" y="524"/>
                    </a:cubicBezTo>
                    <a:cubicBezTo>
                      <a:pt x="8892" y="208"/>
                      <a:pt x="8182" y="1"/>
                      <a:pt x="7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3825716" y="4301761"/>
                <a:ext cx="71744" cy="116688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12883" extrusionOk="0">
                    <a:moveTo>
                      <a:pt x="6442" y="1"/>
                    </a:moveTo>
                    <a:lnTo>
                      <a:pt x="201" y="352"/>
                    </a:lnTo>
                    <a:cubicBezTo>
                      <a:pt x="1" y="2933"/>
                      <a:pt x="176" y="5715"/>
                      <a:pt x="678" y="8272"/>
                    </a:cubicBezTo>
                    <a:cubicBezTo>
                      <a:pt x="928" y="9600"/>
                      <a:pt x="1329" y="10953"/>
                      <a:pt x="2282" y="11931"/>
                    </a:cubicBezTo>
                    <a:cubicBezTo>
                      <a:pt x="2850" y="12515"/>
                      <a:pt x="3693" y="12882"/>
                      <a:pt x="4502" y="12882"/>
                    </a:cubicBezTo>
                    <a:cubicBezTo>
                      <a:pt x="5012" y="12882"/>
                      <a:pt x="5509" y="12736"/>
                      <a:pt x="5916" y="12407"/>
                    </a:cubicBezTo>
                    <a:cubicBezTo>
                      <a:pt x="6592" y="11881"/>
                      <a:pt x="6868" y="11028"/>
                      <a:pt x="7069" y="10201"/>
                    </a:cubicBezTo>
                    <a:cubicBezTo>
                      <a:pt x="7795" y="7144"/>
                      <a:pt x="7921" y="3911"/>
                      <a:pt x="7369" y="803"/>
                    </a:cubicBezTo>
                    <a:cubicBezTo>
                      <a:pt x="7319" y="527"/>
                      <a:pt x="7244" y="251"/>
                      <a:pt x="7018" y="101"/>
                    </a:cubicBezTo>
                    <a:cubicBezTo>
                      <a:pt x="6843" y="1"/>
                      <a:pt x="6643" y="1"/>
                      <a:pt x="6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3837074" y="4326941"/>
                <a:ext cx="35415" cy="6984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7711" extrusionOk="0">
                    <a:moveTo>
                      <a:pt x="429" y="0"/>
                    </a:moveTo>
                    <a:cubicBezTo>
                      <a:pt x="315" y="0"/>
                      <a:pt x="206" y="39"/>
                      <a:pt x="125" y="128"/>
                    </a:cubicBezTo>
                    <a:cubicBezTo>
                      <a:pt x="25" y="2409"/>
                      <a:pt x="0" y="4715"/>
                      <a:pt x="1228" y="6669"/>
                    </a:cubicBezTo>
                    <a:cubicBezTo>
                      <a:pt x="1454" y="7020"/>
                      <a:pt x="1729" y="7346"/>
                      <a:pt x="2080" y="7547"/>
                    </a:cubicBezTo>
                    <a:cubicBezTo>
                      <a:pt x="2280" y="7653"/>
                      <a:pt x="2508" y="7710"/>
                      <a:pt x="2730" y="7710"/>
                    </a:cubicBezTo>
                    <a:cubicBezTo>
                      <a:pt x="2927" y="7710"/>
                      <a:pt x="3119" y="7666"/>
                      <a:pt x="3283" y="7572"/>
                    </a:cubicBezTo>
                    <a:cubicBezTo>
                      <a:pt x="3734" y="7271"/>
                      <a:pt x="3835" y="6644"/>
                      <a:pt x="3885" y="6093"/>
                    </a:cubicBezTo>
                    <a:cubicBezTo>
                      <a:pt x="3910" y="5617"/>
                      <a:pt x="3910" y="5116"/>
                      <a:pt x="3759" y="4664"/>
                    </a:cubicBezTo>
                    <a:cubicBezTo>
                      <a:pt x="3333" y="3311"/>
                      <a:pt x="1729" y="2584"/>
                      <a:pt x="1303" y="1231"/>
                    </a:cubicBezTo>
                    <a:cubicBezTo>
                      <a:pt x="1203" y="905"/>
                      <a:pt x="1178" y="554"/>
                      <a:pt x="977" y="304"/>
                    </a:cubicBezTo>
                    <a:cubicBezTo>
                      <a:pt x="864" y="126"/>
                      <a:pt x="637" y="0"/>
                      <a:pt x="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2"/>
              <p:cNvSpPr/>
              <p:nvPr/>
            </p:nvSpPr>
            <p:spPr>
              <a:xfrm>
                <a:off x="4026846" y="4478373"/>
                <a:ext cx="197281" cy="225659"/>
              </a:xfrm>
              <a:custGeom>
                <a:avLst/>
                <a:gdLst/>
                <a:ahLst/>
                <a:cxnLst/>
                <a:rect l="l" t="t" r="r" b="b"/>
                <a:pathLst>
                  <a:path w="21781" h="24914" extrusionOk="0">
                    <a:moveTo>
                      <a:pt x="18196" y="1"/>
                    </a:moveTo>
                    <a:cubicBezTo>
                      <a:pt x="17294" y="1"/>
                      <a:pt x="16442" y="427"/>
                      <a:pt x="15665" y="903"/>
                    </a:cubicBezTo>
                    <a:cubicBezTo>
                      <a:pt x="11504" y="3384"/>
                      <a:pt x="8246" y="7219"/>
                      <a:pt x="5815" y="11429"/>
                    </a:cubicBezTo>
                    <a:cubicBezTo>
                      <a:pt x="3384" y="15639"/>
                      <a:pt x="1705" y="20251"/>
                      <a:pt x="126" y="24837"/>
                    </a:cubicBezTo>
                    <a:lnTo>
                      <a:pt x="126" y="24837"/>
                    </a:lnTo>
                    <a:cubicBezTo>
                      <a:pt x="6819" y="20765"/>
                      <a:pt x="12941" y="15754"/>
                      <a:pt x="18296" y="10026"/>
                    </a:cubicBezTo>
                    <a:cubicBezTo>
                      <a:pt x="19750" y="8472"/>
                      <a:pt x="21229" y="6717"/>
                      <a:pt x="21504" y="4587"/>
                    </a:cubicBezTo>
                    <a:cubicBezTo>
                      <a:pt x="21780" y="2482"/>
                      <a:pt x="20351" y="1"/>
                      <a:pt x="18196" y="1"/>
                    </a:cubicBezTo>
                    <a:close/>
                    <a:moveTo>
                      <a:pt x="126" y="24837"/>
                    </a:moveTo>
                    <a:cubicBezTo>
                      <a:pt x="84" y="24862"/>
                      <a:pt x="42" y="24888"/>
                      <a:pt x="1" y="24913"/>
                    </a:cubicBezTo>
                    <a:lnTo>
                      <a:pt x="126" y="24838"/>
                    </a:lnTo>
                    <a:cubicBezTo>
                      <a:pt x="126" y="24837"/>
                      <a:pt x="126" y="24837"/>
                      <a:pt x="126" y="248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2"/>
              <p:cNvSpPr/>
              <p:nvPr/>
            </p:nvSpPr>
            <p:spPr>
              <a:xfrm>
                <a:off x="4026430" y="4510690"/>
                <a:ext cx="161042" cy="191285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21119" extrusionOk="0">
                    <a:moveTo>
                      <a:pt x="17703" y="0"/>
                    </a:moveTo>
                    <a:cubicBezTo>
                      <a:pt x="17690" y="0"/>
                      <a:pt x="17677" y="5"/>
                      <a:pt x="17666" y="17"/>
                    </a:cubicBezTo>
                    <a:cubicBezTo>
                      <a:pt x="16763" y="1044"/>
                      <a:pt x="15861" y="2097"/>
                      <a:pt x="14984" y="3124"/>
                    </a:cubicBezTo>
                    <a:cubicBezTo>
                      <a:pt x="14959" y="2147"/>
                      <a:pt x="15109" y="1144"/>
                      <a:pt x="15460" y="192"/>
                    </a:cubicBezTo>
                    <a:cubicBezTo>
                      <a:pt x="15475" y="148"/>
                      <a:pt x="15447" y="122"/>
                      <a:pt x="15416" y="122"/>
                    </a:cubicBezTo>
                    <a:cubicBezTo>
                      <a:pt x="15394" y="122"/>
                      <a:pt x="15370" y="136"/>
                      <a:pt x="15360" y="167"/>
                    </a:cubicBezTo>
                    <a:cubicBezTo>
                      <a:pt x="14959" y="1220"/>
                      <a:pt x="14758" y="2247"/>
                      <a:pt x="14758" y="3375"/>
                    </a:cubicBezTo>
                    <a:cubicBezTo>
                      <a:pt x="14758" y="3375"/>
                      <a:pt x="14758" y="3375"/>
                      <a:pt x="14758" y="3400"/>
                    </a:cubicBezTo>
                    <a:cubicBezTo>
                      <a:pt x="13405" y="4979"/>
                      <a:pt x="12027" y="6583"/>
                      <a:pt x="10698" y="8187"/>
                    </a:cubicBezTo>
                    <a:cubicBezTo>
                      <a:pt x="10473" y="6633"/>
                      <a:pt x="10698" y="5154"/>
                      <a:pt x="11199" y="3701"/>
                    </a:cubicBezTo>
                    <a:cubicBezTo>
                      <a:pt x="11214" y="3657"/>
                      <a:pt x="11186" y="3630"/>
                      <a:pt x="11156" y="3630"/>
                    </a:cubicBezTo>
                    <a:cubicBezTo>
                      <a:pt x="11133" y="3630"/>
                      <a:pt x="11110" y="3644"/>
                      <a:pt x="11099" y="3676"/>
                    </a:cubicBezTo>
                    <a:cubicBezTo>
                      <a:pt x="10448" y="5230"/>
                      <a:pt x="10197" y="6759"/>
                      <a:pt x="10473" y="8438"/>
                    </a:cubicBezTo>
                    <a:cubicBezTo>
                      <a:pt x="9245" y="9891"/>
                      <a:pt x="8016" y="11345"/>
                      <a:pt x="6813" y="12799"/>
                    </a:cubicBezTo>
                    <a:cubicBezTo>
                      <a:pt x="6713" y="12222"/>
                      <a:pt x="6563" y="11646"/>
                      <a:pt x="6613" y="11069"/>
                    </a:cubicBezTo>
                    <a:cubicBezTo>
                      <a:pt x="6663" y="10418"/>
                      <a:pt x="6839" y="9791"/>
                      <a:pt x="7014" y="9190"/>
                    </a:cubicBezTo>
                    <a:cubicBezTo>
                      <a:pt x="7029" y="9129"/>
                      <a:pt x="6980" y="9096"/>
                      <a:pt x="6933" y="9096"/>
                    </a:cubicBezTo>
                    <a:cubicBezTo>
                      <a:pt x="6903" y="9096"/>
                      <a:pt x="6873" y="9110"/>
                      <a:pt x="6864" y="9139"/>
                    </a:cubicBezTo>
                    <a:cubicBezTo>
                      <a:pt x="6663" y="9766"/>
                      <a:pt x="6463" y="10418"/>
                      <a:pt x="6387" y="11069"/>
                    </a:cubicBezTo>
                    <a:cubicBezTo>
                      <a:pt x="6337" y="11746"/>
                      <a:pt x="6488" y="12398"/>
                      <a:pt x="6588" y="13074"/>
                    </a:cubicBezTo>
                    <a:cubicBezTo>
                      <a:pt x="4432" y="15656"/>
                      <a:pt x="2277" y="18262"/>
                      <a:pt x="97" y="20844"/>
                    </a:cubicBezTo>
                    <a:cubicBezTo>
                      <a:pt x="0" y="20959"/>
                      <a:pt x="111" y="21119"/>
                      <a:pt x="224" y="21119"/>
                    </a:cubicBezTo>
                    <a:cubicBezTo>
                      <a:pt x="259" y="21119"/>
                      <a:pt x="293" y="21104"/>
                      <a:pt x="322" y="21069"/>
                    </a:cubicBezTo>
                    <a:cubicBezTo>
                      <a:pt x="2127" y="18914"/>
                      <a:pt x="3931" y="16759"/>
                      <a:pt x="5736" y="14603"/>
                    </a:cubicBezTo>
                    <a:cubicBezTo>
                      <a:pt x="5736" y="14628"/>
                      <a:pt x="5761" y="14628"/>
                      <a:pt x="5761" y="14628"/>
                    </a:cubicBezTo>
                    <a:cubicBezTo>
                      <a:pt x="5905" y="14672"/>
                      <a:pt x="6045" y="14690"/>
                      <a:pt x="6184" y="14690"/>
                    </a:cubicBezTo>
                    <a:cubicBezTo>
                      <a:pt x="6526" y="14690"/>
                      <a:pt x="6858" y="14578"/>
                      <a:pt x="7214" y="14453"/>
                    </a:cubicBezTo>
                    <a:cubicBezTo>
                      <a:pt x="7916" y="14252"/>
                      <a:pt x="8618" y="13977"/>
                      <a:pt x="9320" y="13701"/>
                    </a:cubicBezTo>
                    <a:cubicBezTo>
                      <a:pt x="9388" y="13678"/>
                      <a:pt x="9353" y="13572"/>
                      <a:pt x="9289" y="13572"/>
                    </a:cubicBezTo>
                    <a:cubicBezTo>
                      <a:pt x="9283" y="13572"/>
                      <a:pt x="9276" y="13573"/>
                      <a:pt x="9270" y="13576"/>
                    </a:cubicBezTo>
                    <a:cubicBezTo>
                      <a:pt x="8743" y="13776"/>
                      <a:pt x="8192" y="13926"/>
                      <a:pt x="7641" y="14102"/>
                    </a:cubicBezTo>
                    <a:cubicBezTo>
                      <a:pt x="7207" y="14247"/>
                      <a:pt x="6687" y="14459"/>
                      <a:pt x="6210" y="14459"/>
                    </a:cubicBezTo>
                    <a:cubicBezTo>
                      <a:pt x="6108" y="14459"/>
                      <a:pt x="6008" y="14450"/>
                      <a:pt x="5911" y="14428"/>
                    </a:cubicBezTo>
                    <a:cubicBezTo>
                      <a:pt x="6914" y="13200"/>
                      <a:pt x="7941" y="11997"/>
                      <a:pt x="8944" y="10794"/>
                    </a:cubicBezTo>
                    <a:cubicBezTo>
                      <a:pt x="10849" y="10468"/>
                      <a:pt x="12628" y="9716"/>
                      <a:pt x="14232" y="8663"/>
                    </a:cubicBezTo>
                    <a:cubicBezTo>
                      <a:pt x="14293" y="8623"/>
                      <a:pt x="14255" y="8549"/>
                      <a:pt x="14212" y="8549"/>
                    </a:cubicBezTo>
                    <a:cubicBezTo>
                      <a:pt x="14202" y="8549"/>
                      <a:pt x="14191" y="8553"/>
                      <a:pt x="14182" y="8563"/>
                    </a:cubicBezTo>
                    <a:cubicBezTo>
                      <a:pt x="12628" y="9515"/>
                      <a:pt x="10974" y="10117"/>
                      <a:pt x="9194" y="10493"/>
                    </a:cubicBezTo>
                    <a:cubicBezTo>
                      <a:pt x="10498" y="8939"/>
                      <a:pt x="11801" y="7360"/>
                      <a:pt x="13104" y="5781"/>
                    </a:cubicBezTo>
                    <a:cubicBezTo>
                      <a:pt x="14658" y="5430"/>
                      <a:pt x="16112" y="4804"/>
                      <a:pt x="17440" y="3901"/>
                    </a:cubicBezTo>
                    <a:cubicBezTo>
                      <a:pt x="17507" y="3857"/>
                      <a:pt x="17455" y="3772"/>
                      <a:pt x="17389" y="3772"/>
                    </a:cubicBezTo>
                    <a:cubicBezTo>
                      <a:pt x="17381" y="3772"/>
                      <a:pt x="17373" y="3773"/>
                      <a:pt x="17365" y="3776"/>
                    </a:cubicBezTo>
                    <a:cubicBezTo>
                      <a:pt x="16137" y="4603"/>
                      <a:pt x="14808" y="5154"/>
                      <a:pt x="13380" y="5480"/>
                    </a:cubicBezTo>
                    <a:cubicBezTo>
                      <a:pt x="14834" y="3701"/>
                      <a:pt x="16312" y="1896"/>
                      <a:pt x="17741" y="92"/>
                    </a:cubicBezTo>
                    <a:cubicBezTo>
                      <a:pt x="17779" y="53"/>
                      <a:pt x="17744" y="0"/>
                      <a:pt x="17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3946678" y="4256754"/>
                <a:ext cx="190950" cy="592107"/>
              </a:xfrm>
              <a:custGeom>
                <a:avLst/>
                <a:gdLst/>
                <a:ahLst/>
                <a:cxnLst/>
                <a:rect l="l" t="t" r="r" b="b"/>
                <a:pathLst>
                  <a:path w="21082" h="65372" extrusionOk="0">
                    <a:moveTo>
                      <a:pt x="20549" y="0"/>
                    </a:moveTo>
                    <a:cubicBezTo>
                      <a:pt x="20432" y="0"/>
                      <a:pt x="20314" y="53"/>
                      <a:pt x="20230" y="183"/>
                    </a:cubicBezTo>
                    <a:cubicBezTo>
                      <a:pt x="17448" y="4544"/>
                      <a:pt x="16521" y="9932"/>
                      <a:pt x="15443" y="14920"/>
                    </a:cubicBezTo>
                    <a:cubicBezTo>
                      <a:pt x="14165" y="20709"/>
                      <a:pt x="13187" y="26549"/>
                      <a:pt x="12285" y="32414"/>
                    </a:cubicBezTo>
                    <a:cubicBezTo>
                      <a:pt x="11458" y="38003"/>
                      <a:pt x="10556" y="43617"/>
                      <a:pt x="8726" y="48980"/>
                    </a:cubicBezTo>
                    <a:cubicBezTo>
                      <a:pt x="6796" y="54669"/>
                      <a:pt x="3889" y="59958"/>
                      <a:pt x="230" y="64694"/>
                    </a:cubicBezTo>
                    <a:cubicBezTo>
                      <a:pt x="0" y="64982"/>
                      <a:pt x="268" y="65372"/>
                      <a:pt x="541" y="65372"/>
                    </a:cubicBezTo>
                    <a:cubicBezTo>
                      <a:pt x="626" y="65372"/>
                      <a:pt x="710" y="65334"/>
                      <a:pt x="781" y="65246"/>
                    </a:cubicBezTo>
                    <a:cubicBezTo>
                      <a:pt x="7699" y="56273"/>
                      <a:pt x="10907" y="46148"/>
                      <a:pt x="12661" y="35095"/>
                    </a:cubicBezTo>
                    <a:cubicBezTo>
                      <a:pt x="13588" y="29256"/>
                      <a:pt x="14441" y="23416"/>
                      <a:pt x="15644" y="17626"/>
                    </a:cubicBezTo>
                    <a:cubicBezTo>
                      <a:pt x="16821" y="11962"/>
                      <a:pt x="17724" y="5521"/>
                      <a:pt x="20907" y="559"/>
                    </a:cubicBezTo>
                    <a:cubicBezTo>
                      <a:pt x="21081" y="280"/>
                      <a:pt x="20818" y="0"/>
                      <a:pt x="20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4101308" y="4050624"/>
                <a:ext cx="84679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9349" h="16876" extrusionOk="0">
                    <a:moveTo>
                      <a:pt x="4956" y="1"/>
                    </a:moveTo>
                    <a:cubicBezTo>
                      <a:pt x="4217" y="1"/>
                      <a:pt x="3497" y="155"/>
                      <a:pt x="2857" y="535"/>
                    </a:cubicBezTo>
                    <a:cubicBezTo>
                      <a:pt x="1780" y="1186"/>
                      <a:pt x="1103" y="2339"/>
                      <a:pt x="752" y="3542"/>
                    </a:cubicBezTo>
                    <a:cubicBezTo>
                      <a:pt x="0" y="5973"/>
                      <a:pt x="301" y="8655"/>
                      <a:pt x="1003" y="11111"/>
                    </a:cubicBezTo>
                    <a:cubicBezTo>
                      <a:pt x="1629" y="13367"/>
                      <a:pt x="2707" y="15673"/>
                      <a:pt x="4712" y="16876"/>
                    </a:cubicBezTo>
                    <a:lnTo>
                      <a:pt x="4135" y="16299"/>
                    </a:lnTo>
                    <a:cubicBezTo>
                      <a:pt x="4887" y="16074"/>
                      <a:pt x="5313" y="15322"/>
                      <a:pt x="5664" y="14620"/>
                    </a:cubicBezTo>
                    <a:cubicBezTo>
                      <a:pt x="7419" y="10961"/>
                      <a:pt x="8622" y="7026"/>
                      <a:pt x="9248" y="3016"/>
                    </a:cubicBezTo>
                    <a:cubicBezTo>
                      <a:pt x="9298" y="2590"/>
                      <a:pt x="9349" y="2164"/>
                      <a:pt x="9198" y="1763"/>
                    </a:cubicBezTo>
                    <a:cubicBezTo>
                      <a:pt x="8973" y="1186"/>
                      <a:pt x="8396" y="886"/>
                      <a:pt x="7820" y="635"/>
                    </a:cubicBezTo>
                    <a:cubicBezTo>
                      <a:pt x="6924" y="265"/>
                      <a:pt x="5924" y="1"/>
                      <a:pt x="49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4134939" y="4038948"/>
                <a:ext cx="121878" cy="174293"/>
              </a:xfrm>
              <a:custGeom>
                <a:avLst/>
                <a:gdLst/>
                <a:ahLst/>
                <a:cxnLst/>
                <a:rect l="l" t="t" r="r" b="b"/>
                <a:pathLst>
                  <a:path w="13456" h="19243" extrusionOk="0">
                    <a:moveTo>
                      <a:pt x="6756" y="1"/>
                    </a:moveTo>
                    <a:cubicBezTo>
                      <a:pt x="6548" y="1"/>
                      <a:pt x="6341" y="20"/>
                      <a:pt x="6137" y="69"/>
                    </a:cubicBezTo>
                    <a:cubicBezTo>
                      <a:pt x="5159" y="320"/>
                      <a:pt x="4483" y="1147"/>
                      <a:pt x="3956" y="1999"/>
                    </a:cubicBezTo>
                    <a:cubicBezTo>
                      <a:pt x="761" y="6939"/>
                      <a:pt x="0" y="13350"/>
                      <a:pt x="1911" y="18915"/>
                    </a:cubicBezTo>
                    <a:lnTo>
                      <a:pt x="1911" y="18915"/>
                    </a:lnTo>
                    <a:cubicBezTo>
                      <a:pt x="6896" y="16653"/>
                      <a:pt x="10982" y="12480"/>
                      <a:pt x="13129" y="7438"/>
                    </a:cubicBezTo>
                    <a:cubicBezTo>
                      <a:pt x="13305" y="7012"/>
                      <a:pt x="13455" y="6586"/>
                      <a:pt x="13430" y="6134"/>
                    </a:cubicBezTo>
                    <a:cubicBezTo>
                      <a:pt x="13355" y="5583"/>
                      <a:pt x="12979" y="5132"/>
                      <a:pt x="12803" y="4606"/>
                    </a:cubicBezTo>
                    <a:cubicBezTo>
                      <a:pt x="12628" y="4054"/>
                      <a:pt x="12653" y="3478"/>
                      <a:pt x="12478" y="2926"/>
                    </a:cubicBezTo>
                    <a:cubicBezTo>
                      <a:pt x="11976" y="1172"/>
                      <a:pt x="9846" y="520"/>
                      <a:pt x="8067" y="170"/>
                    </a:cubicBezTo>
                    <a:cubicBezTo>
                      <a:pt x="7627" y="85"/>
                      <a:pt x="7188" y="1"/>
                      <a:pt x="6756" y="1"/>
                    </a:cubicBezTo>
                    <a:close/>
                    <a:moveTo>
                      <a:pt x="1911" y="18915"/>
                    </a:moveTo>
                    <a:cubicBezTo>
                      <a:pt x="1891" y="18924"/>
                      <a:pt x="1871" y="18933"/>
                      <a:pt x="1851" y="18942"/>
                    </a:cubicBezTo>
                    <a:lnTo>
                      <a:pt x="2026" y="19242"/>
                    </a:lnTo>
                    <a:cubicBezTo>
                      <a:pt x="1987" y="19133"/>
                      <a:pt x="1948" y="19024"/>
                      <a:pt x="1911" y="18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4161006" y="4091853"/>
                <a:ext cx="135536" cy="124142"/>
              </a:xfrm>
              <a:custGeom>
                <a:avLst/>
                <a:gdLst/>
                <a:ahLst/>
                <a:cxnLst/>
                <a:rect l="l" t="t" r="r" b="b"/>
                <a:pathLst>
                  <a:path w="14964" h="13706" extrusionOk="0">
                    <a:moveTo>
                      <a:pt x="10932" y="1"/>
                    </a:moveTo>
                    <a:cubicBezTo>
                      <a:pt x="9600" y="1"/>
                      <a:pt x="8326" y="965"/>
                      <a:pt x="7344" y="1948"/>
                    </a:cubicBezTo>
                    <a:cubicBezTo>
                      <a:pt x="4111" y="5131"/>
                      <a:pt x="1580" y="9065"/>
                      <a:pt x="1" y="13326"/>
                    </a:cubicBezTo>
                    <a:lnTo>
                      <a:pt x="803" y="13025"/>
                    </a:lnTo>
                    <a:cubicBezTo>
                      <a:pt x="1333" y="13515"/>
                      <a:pt x="2046" y="13706"/>
                      <a:pt x="2752" y="13706"/>
                    </a:cubicBezTo>
                    <a:cubicBezTo>
                      <a:pt x="2914" y="13706"/>
                      <a:pt x="3075" y="13696"/>
                      <a:pt x="3234" y="13677"/>
                    </a:cubicBezTo>
                    <a:cubicBezTo>
                      <a:pt x="4111" y="13577"/>
                      <a:pt x="4913" y="13251"/>
                      <a:pt x="5715" y="12900"/>
                    </a:cubicBezTo>
                    <a:cubicBezTo>
                      <a:pt x="8196" y="11847"/>
                      <a:pt x="10753" y="10745"/>
                      <a:pt x="12507" y="8715"/>
                    </a:cubicBezTo>
                    <a:cubicBezTo>
                      <a:pt x="14286" y="6684"/>
                      <a:pt x="14963" y="3451"/>
                      <a:pt x="13334" y="1296"/>
                    </a:cubicBezTo>
                    <a:cubicBezTo>
                      <a:pt x="12908" y="745"/>
                      <a:pt x="12306" y="293"/>
                      <a:pt x="11630" y="93"/>
                    </a:cubicBezTo>
                    <a:cubicBezTo>
                      <a:pt x="11396" y="30"/>
                      <a:pt x="11163" y="1"/>
                      <a:pt x="109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94" name="Google Shape;1394;p42"/>
              <p:cNvGrpSpPr/>
              <p:nvPr/>
            </p:nvGrpSpPr>
            <p:grpSpPr>
              <a:xfrm>
                <a:off x="3755574" y="4057815"/>
                <a:ext cx="513968" cy="231129"/>
                <a:chOff x="3755574" y="4057815"/>
                <a:chExt cx="513968" cy="231129"/>
              </a:xfrm>
            </p:grpSpPr>
            <p:sp>
              <p:nvSpPr>
                <p:cNvPr id="1395" name="Google Shape;1395;p42"/>
                <p:cNvSpPr/>
                <p:nvPr/>
              </p:nvSpPr>
              <p:spPr>
                <a:xfrm>
                  <a:off x="3755574" y="4183606"/>
                  <a:ext cx="10172" cy="2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2661" extrusionOk="0">
                      <a:moveTo>
                        <a:pt x="104" y="1"/>
                      </a:moveTo>
                      <a:cubicBezTo>
                        <a:pt x="51" y="1"/>
                        <a:pt x="0" y="38"/>
                        <a:pt x="0" y="113"/>
                      </a:cubicBezTo>
                      <a:cubicBezTo>
                        <a:pt x="26" y="991"/>
                        <a:pt x="251" y="1868"/>
                        <a:pt x="777" y="2595"/>
                      </a:cubicBezTo>
                      <a:cubicBezTo>
                        <a:pt x="808" y="2641"/>
                        <a:pt x="856" y="2661"/>
                        <a:pt x="903" y="2661"/>
                      </a:cubicBezTo>
                      <a:cubicBezTo>
                        <a:pt x="1012" y="2661"/>
                        <a:pt x="1123" y="2558"/>
                        <a:pt x="1053" y="2419"/>
                      </a:cubicBezTo>
                      <a:cubicBezTo>
                        <a:pt x="602" y="1692"/>
                        <a:pt x="301" y="966"/>
                        <a:pt x="226" y="113"/>
                      </a:cubicBezTo>
                      <a:cubicBezTo>
                        <a:pt x="214" y="38"/>
                        <a:pt x="15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42"/>
                <p:cNvSpPr/>
                <p:nvPr/>
              </p:nvSpPr>
              <p:spPr>
                <a:xfrm>
                  <a:off x="3781678" y="4168960"/>
                  <a:ext cx="5824" cy="2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2535" extrusionOk="0">
                      <a:moveTo>
                        <a:pt x="131" y="0"/>
                      </a:moveTo>
                      <a:cubicBezTo>
                        <a:pt x="67" y="0"/>
                        <a:pt x="1" y="45"/>
                        <a:pt x="1" y="126"/>
                      </a:cubicBezTo>
                      <a:cubicBezTo>
                        <a:pt x="76" y="878"/>
                        <a:pt x="176" y="1655"/>
                        <a:pt x="276" y="2407"/>
                      </a:cubicBezTo>
                      <a:cubicBezTo>
                        <a:pt x="286" y="2496"/>
                        <a:pt x="347" y="2534"/>
                        <a:pt x="415" y="2534"/>
                      </a:cubicBezTo>
                      <a:cubicBezTo>
                        <a:pt x="520" y="2534"/>
                        <a:pt x="642" y="2444"/>
                        <a:pt x="627" y="2307"/>
                      </a:cubicBezTo>
                      <a:cubicBezTo>
                        <a:pt x="502" y="1555"/>
                        <a:pt x="377" y="828"/>
                        <a:pt x="251" y="101"/>
                      </a:cubicBezTo>
                      <a:cubicBezTo>
                        <a:pt x="240" y="32"/>
                        <a:pt x="186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42"/>
                <p:cNvSpPr/>
                <p:nvPr/>
              </p:nvSpPr>
              <p:spPr>
                <a:xfrm>
                  <a:off x="3775519" y="4226837"/>
                  <a:ext cx="10298" cy="1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" h="2199" extrusionOk="0">
                      <a:moveTo>
                        <a:pt x="166" y="0"/>
                      </a:moveTo>
                      <a:cubicBezTo>
                        <a:pt x="86" y="0"/>
                        <a:pt x="1" y="89"/>
                        <a:pt x="54" y="178"/>
                      </a:cubicBezTo>
                      <a:cubicBezTo>
                        <a:pt x="405" y="754"/>
                        <a:pt x="656" y="1406"/>
                        <a:pt x="781" y="2082"/>
                      </a:cubicBezTo>
                      <a:cubicBezTo>
                        <a:pt x="801" y="2162"/>
                        <a:pt x="865" y="2199"/>
                        <a:pt x="932" y="2199"/>
                      </a:cubicBezTo>
                      <a:cubicBezTo>
                        <a:pt x="1032" y="2199"/>
                        <a:pt x="1137" y="2117"/>
                        <a:pt x="1107" y="1982"/>
                      </a:cubicBezTo>
                      <a:cubicBezTo>
                        <a:pt x="956" y="1280"/>
                        <a:pt x="681" y="654"/>
                        <a:pt x="255" y="52"/>
                      </a:cubicBezTo>
                      <a:cubicBezTo>
                        <a:pt x="233" y="15"/>
                        <a:pt x="200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42"/>
                <p:cNvSpPr/>
                <p:nvPr/>
              </p:nvSpPr>
              <p:spPr>
                <a:xfrm>
                  <a:off x="3802882" y="4225270"/>
                  <a:ext cx="4728" cy="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396" extrusionOk="0">
                      <a:moveTo>
                        <a:pt x="161" y="0"/>
                      </a:moveTo>
                      <a:cubicBezTo>
                        <a:pt x="86" y="0"/>
                        <a:pt x="0" y="69"/>
                        <a:pt x="16" y="175"/>
                      </a:cubicBezTo>
                      <a:cubicBezTo>
                        <a:pt x="66" y="551"/>
                        <a:pt x="116" y="927"/>
                        <a:pt x="191" y="1278"/>
                      </a:cubicBezTo>
                      <a:cubicBezTo>
                        <a:pt x="201" y="1360"/>
                        <a:pt x="262" y="1396"/>
                        <a:pt x="327" y="1396"/>
                      </a:cubicBezTo>
                      <a:cubicBezTo>
                        <a:pt x="420" y="1396"/>
                        <a:pt x="521" y="1321"/>
                        <a:pt x="492" y="1203"/>
                      </a:cubicBezTo>
                      <a:cubicBezTo>
                        <a:pt x="417" y="827"/>
                        <a:pt x="341" y="476"/>
                        <a:pt x="266" y="100"/>
                      </a:cubicBezTo>
                      <a:cubicBezTo>
                        <a:pt x="256" y="30"/>
                        <a:pt x="211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42"/>
                <p:cNvSpPr/>
                <p:nvPr/>
              </p:nvSpPr>
              <p:spPr>
                <a:xfrm>
                  <a:off x="3805952" y="4261509"/>
                  <a:ext cx="10063" cy="1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863" extrusionOk="0">
                      <a:moveTo>
                        <a:pt x="155" y="1"/>
                      </a:moveTo>
                      <a:cubicBezTo>
                        <a:pt x="72" y="1"/>
                        <a:pt x="0" y="113"/>
                        <a:pt x="78" y="209"/>
                      </a:cubicBezTo>
                      <a:cubicBezTo>
                        <a:pt x="428" y="660"/>
                        <a:pt x="654" y="1187"/>
                        <a:pt x="804" y="1763"/>
                      </a:cubicBezTo>
                      <a:cubicBezTo>
                        <a:pt x="824" y="1833"/>
                        <a:pt x="880" y="1863"/>
                        <a:pt x="936" y="1863"/>
                      </a:cubicBezTo>
                      <a:cubicBezTo>
                        <a:pt x="1022" y="1863"/>
                        <a:pt x="1110" y="1794"/>
                        <a:pt x="1080" y="1688"/>
                      </a:cubicBezTo>
                      <a:cubicBezTo>
                        <a:pt x="980" y="1061"/>
                        <a:pt x="629" y="510"/>
                        <a:pt x="228" y="34"/>
                      </a:cubicBezTo>
                      <a:cubicBezTo>
                        <a:pt x="205" y="11"/>
                        <a:pt x="179" y="1"/>
                        <a:pt x="1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42"/>
                <p:cNvSpPr/>
                <p:nvPr/>
              </p:nvSpPr>
              <p:spPr>
                <a:xfrm>
                  <a:off x="3913890" y="4163245"/>
                  <a:ext cx="6404" cy="2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2516" extrusionOk="0">
                      <a:moveTo>
                        <a:pt x="560" y="0"/>
                      </a:moveTo>
                      <a:cubicBezTo>
                        <a:pt x="505" y="0"/>
                        <a:pt x="452" y="27"/>
                        <a:pt x="441" y="81"/>
                      </a:cubicBezTo>
                      <a:cubicBezTo>
                        <a:pt x="291" y="833"/>
                        <a:pt x="141" y="1559"/>
                        <a:pt x="15" y="2311"/>
                      </a:cubicBezTo>
                      <a:cubicBezTo>
                        <a:pt x="0" y="2431"/>
                        <a:pt x="111" y="2515"/>
                        <a:pt x="213" y="2515"/>
                      </a:cubicBezTo>
                      <a:cubicBezTo>
                        <a:pt x="281" y="2515"/>
                        <a:pt x="346" y="2477"/>
                        <a:pt x="366" y="2386"/>
                      </a:cubicBezTo>
                      <a:cubicBezTo>
                        <a:pt x="491" y="1635"/>
                        <a:pt x="592" y="883"/>
                        <a:pt x="692" y="131"/>
                      </a:cubicBezTo>
                      <a:cubicBezTo>
                        <a:pt x="706" y="45"/>
                        <a:pt x="632" y="0"/>
                        <a:pt x="5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42"/>
                <p:cNvSpPr/>
                <p:nvPr/>
              </p:nvSpPr>
              <p:spPr>
                <a:xfrm>
                  <a:off x="3938644" y="4164585"/>
                  <a:ext cx="10045" cy="3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3670" extrusionOk="0">
                      <a:moveTo>
                        <a:pt x="950" y="0"/>
                      </a:moveTo>
                      <a:cubicBezTo>
                        <a:pt x="915" y="0"/>
                        <a:pt x="883" y="17"/>
                        <a:pt x="866" y="58"/>
                      </a:cubicBezTo>
                      <a:cubicBezTo>
                        <a:pt x="390" y="1161"/>
                        <a:pt x="114" y="2289"/>
                        <a:pt x="14" y="3492"/>
                      </a:cubicBezTo>
                      <a:cubicBezTo>
                        <a:pt x="0" y="3604"/>
                        <a:pt x="112" y="3669"/>
                        <a:pt x="218" y="3669"/>
                      </a:cubicBezTo>
                      <a:cubicBezTo>
                        <a:pt x="301" y="3669"/>
                        <a:pt x="379" y="3630"/>
                        <a:pt x="390" y="3542"/>
                      </a:cubicBezTo>
                      <a:cubicBezTo>
                        <a:pt x="540" y="2389"/>
                        <a:pt x="791" y="1261"/>
                        <a:pt x="1092" y="158"/>
                      </a:cubicBezTo>
                      <a:cubicBezTo>
                        <a:pt x="1109" y="74"/>
                        <a:pt x="1023" y="0"/>
                        <a:pt x="95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42"/>
                <p:cNvSpPr/>
                <p:nvPr/>
              </p:nvSpPr>
              <p:spPr>
                <a:xfrm>
                  <a:off x="3911400" y="4219247"/>
                  <a:ext cx="11449" cy="23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581" extrusionOk="0">
                      <a:moveTo>
                        <a:pt x="1076" y="1"/>
                      </a:moveTo>
                      <a:cubicBezTo>
                        <a:pt x="1036" y="1"/>
                        <a:pt x="996" y="19"/>
                        <a:pt x="967" y="63"/>
                      </a:cubicBezTo>
                      <a:cubicBezTo>
                        <a:pt x="491" y="790"/>
                        <a:pt x="115" y="1542"/>
                        <a:pt x="15" y="2394"/>
                      </a:cubicBezTo>
                      <a:cubicBezTo>
                        <a:pt x="1" y="2517"/>
                        <a:pt x="99" y="2580"/>
                        <a:pt x="199" y="2580"/>
                      </a:cubicBezTo>
                      <a:cubicBezTo>
                        <a:pt x="282" y="2580"/>
                        <a:pt x="368" y="2536"/>
                        <a:pt x="391" y="2444"/>
                      </a:cubicBezTo>
                      <a:cubicBezTo>
                        <a:pt x="566" y="1667"/>
                        <a:pt x="792" y="915"/>
                        <a:pt x="1193" y="213"/>
                      </a:cubicBezTo>
                      <a:cubicBezTo>
                        <a:pt x="1263" y="107"/>
                        <a:pt x="1171" y="1"/>
                        <a:pt x="107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42"/>
                <p:cNvSpPr/>
                <p:nvPr/>
              </p:nvSpPr>
              <p:spPr>
                <a:xfrm>
                  <a:off x="3929587" y="4229582"/>
                  <a:ext cx="9257" cy="1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907" extrusionOk="0">
                      <a:moveTo>
                        <a:pt x="861" y="1"/>
                      </a:moveTo>
                      <a:cubicBezTo>
                        <a:pt x="820" y="1"/>
                        <a:pt x="781" y="23"/>
                        <a:pt x="764" y="75"/>
                      </a:cubicBezTo>
                      <a:cubicBezTo>
                        <a:pt x="513" y="601"/>
                        <a:pt x="262" y="1128"/>
                        <a:pt x="62" y="1679"/>
                      </a:cubicBezTo>
                      <a:cubicBezTo>
                        <a:pt x="1" y="1816"/>
                        <a:pt x="115" y="1906"/>
                        <a:pt x="231" y="1906"/>
                      </a:cubicBezTo>
                      <a:cubicBezTo>
                        <a:pt x="307" y="1906"/>
                        <a:pt x="383" y="1868"/>
                        <a:pt x="413" y="1779"/>
                      </a:cubicBezTo>
                      <a:cubicBezTo>
                        <a:pt x="638" y="1253"/>
                        <a:pt x="814" y="702"/>
                        <a:pt x="989" y="175"/>
                      </a:cubicBezTo>
                      <a:cubicBezTo>
                        <a:pt x="1022" y="77"/>
                        <a:pt x="937" y="1"/>
                        <a:pt x="86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42"/>
                <p:cNvSpPr/>
                <p:nvPr/>
              </p:nvSpPr>
              <p:spPr>
                <a:xfrm>
                  <a:off x="3899081" y="4270087"/>
                  <a:ext cx="9547" cy="1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082" extrusionOk="0">
                      <a:moveTo>
                        <a:pt x="894" y="0"/>
                      </a:moveTo>
                      <a:cubicBezTo>
                        <a:pt x="838" y="0"/>
                        <a:pt x="779" y="28"/>
                        <a:pt x="748" y="89"/>
                      </a:cubicBezTo>
                      <a:cubicBezTo>
                        <a:pt x="522" y="691"/>
                        <a:pt x="272" y="1242"/>
                        <a:pt x="46" y="1844"/>
                      </a:cubicBezTo>
                      <a:cubicBezTo>
                        <a:pt x="0" y="1982"/>
                        <a:pt x="123" y="2082"/>
                        <a:pt x="248" y="2082"/>
                      </a:cubicBezTo>
                      <a:cubicBezTo>
                        <a:pt x="328" y="2082"/>
                        <a:pt x="408" y="2041"/>
                        <a:pt x="447" y="1944"/>
                      </a:cubicBezTo>
                      <a:cubicBezTo>
                        <a:pt x="648" y="1367"/>
                        <a:pt x="823" y="766"/>
                        <a:pt x="1024" y="164"/>
                      </a:cubicBezTo>
                      <a:cubicBezTo>
                        <a:pt x="1054" y="60"/>
                        <a:pt x="977" y="0"/>
                        <a:pt x="8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42"/>
                <p:cNvSpPr/>
                <p:nvPr/>
              </p:nvSpPr>
              <p:spPr>
                <a:xfrm>
                  <a:off x="3827536" y="4118627"/>
                  <a:ext cx="2962" cy="23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2614" extrusionOk="0">
                      <a:moveTo>
                        <a:pt x="154" y="0"/>
                      </a:moveTo>
                      <a:cubicBezTo>
                        <a:pt x="101" y="0"/>
                        <a:pt x="51" y="32"/>
                        <a:pt x="51" y="94"/>
                      </a:cubicBezTo>
                      <a:cubicBezTo>
                        <a:pt x="51" y="896"/>
                        <a:pt x="0" y="1698"/>
                        <a:pt x="25" y="2500"/>
                      </a:cubicBezTo>
                      <a:cubicBezTo>
                        <a:pt x="38" y="2576"/>
                        <a:pt x="101" y="2613"/>
                        <a:pt x="163" y="2613"/>
                      </a:cubicBezTo>
                      <a:cubicBezTo>
                        <a:pt x="226" y="2613"/>
                        <a:pt x="289" y="2576"/>
                        <a:pt x="301" y="2500"/>
                      </a:cubicBezTo>
                      <a:cubicBezTo>
                        <a:pt x="326" y="1698"/>
                        <a:pt x="276" y="896"/>
                        <a:pt x="276" y="94"/>
                      </a:cubicBezTo>
                      <a:cubicBezTo>
                        <a:pt x="264" y="32"/>
                        <a:pt x="207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42"/>
                <p:cNvSpPr/>
                <p:nvPr/>
              </p:nvSpPr>
              <p:spPr>
                <a:xfrm>
                  <a:off x="3851140" y="4125765"/>
                  <a:ext cx="3768" cy="1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" h="1523" extrusionOk="0">
                      <a:moveTo>
                        <a:pt x="106" y="1"/>
                      </a:moveTo>
                      <a:cubicBezTo>
                        <a:pt x="54" y="1"/>
                        <a:pt x="1" y="40"/>
                        <a:pt x="1" y="108"/>
                      </a:cubicBezTo>
                      <a:cubicBezTo>
                        <a:pt x="26" y="534"/>
                        <a:pt x="51" y="961"/>
                        <a:pt x="101" y="1387"/>
                      </a:cubicBezTo>
                      <a:cubicBezTo>
                        <a:pt x="113" y="1478"/>
                        <a:pt x="181" y="1523"/>
                        <a:pt x="250" y="1523"/>
                      </a:cubicBezTo>
                      <a:cubicBezTo>
                        <a:pt x="333" y="1523"/>
                        <a:pt x="416" y="1459"/>
                        <a:pt x="402" y="1336"/>
                      </a:cubicBezTo>
                      <a:cubicBezTo>
                        <a:pt x="327" y="910"/>
                        <a:pt x="252" y="509"/>
                        <a:pt x="201" y="83"/>
                      </a:cubicBezTo>
                      <a:cubicBezTo>
                        <a:pt x="190" y="27"/>
                        <a:pt x="148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42"/>
                <p:cNvSpPr/>
                <p:nvPr/>
              </p:nvSpPr>
              <p:spPr>
                <a:xfrm>
                  <a:off x="3813379" y="4176161"/>
                  <a:ext cx="7880" cy="1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1736" extrusionOk="0">
                      <a:moveTo>
                        <a:pt x="152" y="1"/>
                      </a:moveTo>
                      <a:cubicBezTo>
                        <a:pt x="81" y="1"/>
                        <a:pt x="1" y="74"/>
                        <a:pt x="35" y="158"/>
                      </a:cubicBezTo>
                      <a:cubicBezTo>
                        <a:pt x="185" y="660"/>
                        <a:pt x="360" y="1186"/>
                        <a:pt x="586" y="1662"/>
                      </a:cubicBezTo>
                      <a:cubicBezTo>
                        <a:pt x="612" y="1713"/>
                        <a:pt x="655" y="1736"/>
                        <a:pt x="698" y="1736"/>
                      </a:cubicBezTo>
                      <a:cubicBezTo>
                        <a:pt x="783" y="1736"/>
                        <a:pt x="870" y="1653"/>
                        <a:pt x="837" y="1537"/>
                      </a:cubicBezTo>
                      <a:cubicBezTo>
                        <a:pt x="686" y="1036"/>
                        <a:pt x="461" y="534"/>
                        <a:pt x="235" y="58"/>
                      </a:cubicBezTo>
                      <a:cubicBezTo>
                        <a:pt x="219" y="18"/>
                        <a:pt x="187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42"/>
                <p:cNvSpPr/>
                <p:nvPr/>
              </p:nvSpPr>
              <p:spPr>
                <a:xfrm>
                  <a:off x="3847734" y="4171940"/>
                  <a:ext cx="4329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2328" extrusionOk="0">
                      <a:moveTo>
                        <a:pt x="368" y="1"/>
                      </a:moveTo>
                      <a:cubicBezTo>
                        <a:pt x="307" y="1"/>
                        <a:pt x="240" y="45"/>
                        <a:pt x="227" y="123"/>
                      </a:cubicBezTo>
                      <a:cubicBezTo>
                        <a:pt x="151" y="800"/>
                        <a:pt x="51" y="1502"/>
                        <a:pt x="1" y="2178"/>
                      </a:cubicBezTo>
                      <a:cubicBezTo>
                        <a:pt x="1" y="2276"/>
                        <a:pt x="87" y="2327"/>
                        <a:pt x="167" y="2327"/>
                      </a:cubicBezTo>
                      <a:cubicBezTo>
                        <a:pt x="230" y="2327"/>
                        <a:pt x="291" y="2295"/>
                        <a:pt x="302" y="2228"/>
                      </a:cubicBezTo>
                      <a:cubicBezTo>
                        <a:pt x="402" y="1527"/>
                        <a:pt x="427" y="825"/>
                        <a:pt x="477" y="123"/>
                      </a:cubicBezTo>
                      <a:cubicBezTo>
                        <a:pt x="477" y="39"/>
                        <a:pt x="425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42"/>
                <p:cNvSpPr/>
                <p:nvPr/>
              </p:nvSpPr>
              <p:spPr>
                <a:xfrm>
                  <a:off x="3831847" y="4234174"/>
                  <a:ext cx="5588" cy="24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2669" extrusionOk="0">
                      <a:moveTo>
                        <a:pt x="173" y="0"/>
                      </a:moveTo>
                      <a:cubicBezTo>
                        <a:pt x="120" y="0"/>
                        <a:pt x="63" y="32"/>
                        <a:pt x="51" y="94"/>
                      </a:cubicBezTo>
                      <a:cubicBezTo>
                        <a:pt x="1" y="921"/>
                        <a:pt x="51" y="1774"/>
                        <a:pt x="301" y="2550"/>
                      </a:cubicBezTo>
                      <a:cubicBezTo>
                        <a:pt x="322" y="2633"/>
                        <a:pt x="380" y="2668"/>
                        <a:pt x="440" y="2668"/>
                      </a:cubicBezTo>
                      <a:cubicBezTo>
                        <a:pt x="527" y="2668"/>
                        <a:pt x="617" y="2594"/>
                        <a:pt x="602" y="2475"/>
                      </a:cubicBezTo>
                      <a:cubicBezTo>
                        <a:pt x="452" y="1673"/>
                        <a:pt x="301" y="896"/>
                        <a:pt x="276" y="94"/>
                      </a:cubicBezTo>
                      <a:cubicBezTo>
                        <a:pt x="276" y="32"/>
                        <a:pt x="226" y="0"/>
                        <a:pt x="1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42"/>
                <p:cNvSpPr/>
                <p:nvPr/>
              </p:nvSpPr>
              <p:spPr>
                <a:xfrm>
                  <a:off x="3847281" y="4244110"/>
                  <a:ext cx="4683" cy="1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1869" extrusionOk="0">
                      <a:moveTo>
                        <a:pt x="206" y="0"/>
                      </a:moveTo>
                      <a:cubicBezTo>
                        <a:pt x="157" y="0"/>
                        <a:pt x="111" y="30"/>
                        <a:pt x="101" y="100"/>
                      </a:cubicBezTo>
                      <a:cubicBezTo>
                        <a:pt x="1" y="651"/>
                        <a:pt x="1" y="1228"/>
                        <a:pt x="201" y="1779"/>
                      </a:cubicBezTo>
                      <a:cubicBezTo>
                        <a:pt x="232" y="1840"/>
                        <a:pt x="291" y="1868"/>
                        <a:pt x="349" y="1868"/>
                      </a:cubicBezTo>
                      <a:cubicBezTo>
                        <a:pt x="435" y="1868"/>
                        <a:pt x="517" y="1808"/>
                        <a:pt x="502" y="1704"/>
                      </a:cubicBezTo>
                      <a:cubicBezTo>
                        <a:pt x="352" y="1178"/>
                        <a:pt x="277" y="702"/>
                        <a:pt x="352" y="175"/>
                      </a:cubicBezTo>
                      <a:cubicBezTo>
                        <a:pt x="367" y="70"/>
                        <a:pt x="282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42"/>
                <p:cNvSpPr/>
                <p:nvPr/>
              </p:nvSpPr>
              <p:spPr>
                <a:xfrm>
                  <a:off x="4123100" y="4079780"/>
                  <a:ext cx="5987" cy="2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2212" extrusionOk="0">
                      <a:moveTo>
                        <a:pt x="512" y="0"/>
                      </a:moveTo>
                      <a:cubicBezTo>
                        <a:pt x="476" y="0"/>
                        <a:pt x="443" y="14"/>
                        <a:pt x="426" y="47"/>
                      </a:cubicBezTo>
                      <a:cubicBezTo>
                        <a:pt x="151" y="699"/>
                        <a:pt x="0" y="1401"/>
                        <a:pt x="151" y="2103"/>
                      </a:cubicBezTo>
                      <a:cubicBezTo>
                        <a:pt x="161" y="2178"/>
                        <a:pt x="223" y="2212"/>
                        <a:pt x="288" y="2212"/>
                      </a:cubicBezTo>
                      <a:cubicBezTo>
                        <a:pt x="374" y="2212"/>
                        <a:pt x="466" y="2153"/>
                        <a:pt x="451" y="2053"/>
                      </a:cubicBezTo>
                      <a:cubicBezTo>
                        <a:pt x="401" y="1401"/>
                        <a:pt x="401" y="774"/>
                        <a:pt x="627" y="123"/>
                      </a:cubicBezTo>
                      <a:cubicBezTo>
                        <a:pt x="660" y="56"/>
                        <a:pt x="582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42"/>
                <p:cNvSpPr/>
                <p:nvPr/>
              </p:nvSpPr>
              <p:spPr>
                <a:xfrm>
                  <a:off x="4144612" y="4078041"/>
                  <a:ext cx="7690" cy="1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971" extrusionOk="0">
                      <a:moveTo>
                        <a:pt x="718" y="0"/>
                      </a:moveTo>
                      <a:cubicBezTo>
                        <a:pt x="673" y="0"/>
                        <a:pt x="628" y="28"/>
                        <a:pt x="608" y="89"/>
                      </a:cubicBezTo>
                      <a:cubicBezTo>
                        <a:pt x="382" y="641"/>
                        <a:pt x="207" y="1192"/>
                        <a:pt x="31" y="1743"/>
                      </a:cubicBezTo>
                      <a:cubicBezTo>
                        <a:pt x="1" y="1880"/>
                        <a:pt x="109" y="1971"/>
                        <a:pt x="215" y="1971"/>
                      </a:cubicBezTo>
                      <a:cubicBezTo>
                        <a:pt x="284" y="1971"/>
                        <a:pt x="352" y="1932"/>
                        <a:pt x="382" y="1844"/>
                      </a:cubicBezTo>
                      <a:cubicBezTo>
                        <a:pt x="557" y="1292"/>
                        <a:pt x="708" y="716"/>
                        <a:pt x="833" y="164"/>
                      </a:cubicBezTo>
                      <a:cubicBezTo>
                        <a:pt x="848" y="60"/>
                        <a:pt x="783" y="0"/>
                        <a:pt x="7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42"/>
                <p:cNvSpPr/>
                <p:nvPr/>
              </p:nvSpPr>
              <p:spPr>
                <a:xfrm>
                  <a:off x="4125537" y="4116825"/>
                  <a:ext cx="4610" cy="17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882" extrusionOk="0">
                      <a:moveTo>
                        <a:pt x="282" y="0"/>
                      </a:moveTo>
                      <a:cubicBezTo>
                        <a:pt x="221" y="0"/>
                        <a:pt x="157" y="47"/>
                        <a:pt x="157" y="118"/>
                      </a:cubicBezTo>
                      <a:cubicBezTo>
                        <a:pt x="207" y="644"/>
                        <a:pt x="157" y="1171"/>
                        <a:pt x="32" y="1672"/>
                      </a:cubicBezTo>
                      <a:cubicBezTo>
                        <a:pt x="1" y="1796"/>
                        <a:pt x="114" y="1881"/>
                        <a:pt x="216" y="1881"/>
                      </a:cubicBezTo>
                      <a:cubicBezTo>
                        <a:pt x="279" y="1881"/>
                        <a:pt x="339" y="1849"/>
                        <a:pt x="358" y="1772"/>
                      </a:cubicBezTo>
                      <a:cubicBezTo>
                        <a:pt x="483" y="1196"/>
                        <a:pt x="508" y="644"/>
                        <a:pt x="383" y="93"/>
                      </a:cubicBezTo>
                      <a:cubicBezTo>
                        <a:pt x="372" y="28"/>
                        <a:pt x="328" y="0"/>
                        <a:pt x="2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42"/>
                <p:cNvSpPr/>
                <p:nvPr/>
              </p:nvSpPr>
              <p:spPr>
                <a:xfrm>
                  <a:off x="4143942" y="4124641"/>
                  <a:ext cx="4954" cy="10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1128" extrusionOk="0">
                      <a:moveTo>
                        <a:pt x="391" y="0"/>
                      </a:moveTo>
                      <a:cubicBezTo>
                        <a:pt x="344" y="0"/>
                        <a:pt x="300" y="25"/>
                        <a:pt x="281" y="82"/>
                      </a:cubicBezTo>
                      <a:cubicBezTo>
                        <a:pt x="205" y="358"/>
                        <a:pt x="105" y="658"/>
                        <a:pt x="30" y="934"/>
                      </a:cubicBezTo>
                      <a:cubicBezTo>
                        <a:pt x="0" y="1053"/>
                        <a:pt x="93" y="1127"/>
                        <a:pt x="184" y="1127"/>
                      </a:cubicBezTo>
                      <a:cubicBezTo>
                        <a:pt x="248" y="1127"/>
                        <a:pt x="310" y="1091"/>
                        <a:pt x="331" y="1009"/>
                      </a:cubicBezTo>
                      <a:cubicBezTo>
                        <a:pt x="406" y="734"/>
                        <a:pt x="456" y="433"/>
                        <a:pt x="531" y="157"/>
                      </a:cubicBezTo>
                      <a:cubicBezTo>
                        <a:pt x="547" y="64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42"/>
                <p:cNvSpPr/>
                <p:nvPr/>
              </p:nvSpPr>
              <p:spPr>
                <a:xfrm>
                  <a:off x="4136804" y="4151180"/>
                  <a:ext cx="4012" cy="1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1637" extrusionOk="0">
                      <a:moveTo>
                        <a:pt x="135" y="1"/>
                      </a:moveTo>
                      <a:cubicBezTo>
                        <a:pt x="69" y="1"/>
                        <a:pt x="1" y="58"/>
                        <a:pt x="16" y="134"/>
                      </a:cubicBezTo>
                      <a:cubicBezTo>
                        <a:pt x="116" y="586"/>
                        <a:pt x="91" y="1037"/>
                        <a:pt x="16" y="1488"/>
                      </a:cubicBezTo>
                      <a:cubicBezTo>
                        <a:pt x="2" y="1586"/>
                        <a:pt x="81" y="1637"/>
                        <a:pt x="163" y="1637"/>
                      </a:cubicBezTo>
                      <a:cubicBezTo>
                        <a:pt x="228" y="1637"/>
                        <a:pt x="295" y="1605"/>
                        <a:pt x="317" y="1538"/>
                      </a:cubicBezTo>
                      <a:cubicBezTo>
                        <a:pt x="442" y="1037"/>
                        <a:pt x="367" y="561"/>
                        <a:pt x="242" y="84"/>
                      </a:cubicBezTo>
                      <a:cubicBezTo>
                        <a:pt x="222" y="25"/>
                        <a:pt x="179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42"/>
                <p:cNvSpPr/>
                <p:nvPr/>
              </p:nvSpPr>
              <p:spPr>
                <a:xfrm>
                  <a:off x="4243085" y="4111245"/>
                  <a:ext cx="12608" cy="1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714" extrusionOk="0">
                      <a:moveTo>
                        <a:pt x="1228" y="0"/>
                      </a:moveTo>
                      <a:cubicBezTo>
                        <a:pt x="1188" y="0"/>
                        <a:pt x="1146" y="18"/>
                        <a:pt x="1114" y="57"/>
                      </a:cubicBezTo>
                      <a:cubicBezTo>
                        <a:pt x="763" y="508"/>
                        <a:pt x="412" y="985"/>
                        <a:pt x="87" y="1461"/>
                      </a:cubicBezTo>
                      <a:cubicBezTo>
                        <a:pt x="0" y="1599"/>
                        <a:pt x="117" y="1714"/>
                        <a:pt x="238" y="1714"/>
                      </a:cubicBezTo>
                      <a:cubicBezTo>
                        <a:pt x="293" y="1714"/>
                        <a:pt x="348" y="1691"/>
                        <a:pt x="387" y="1636"/>
                      </a:cubicBezTo>
                      <a:cubicBezTo>
                        <a:pt x="713" y="1160"/>
                        <a:pt x="1039" y="684"/>
                        <a:pt x="1340" y="183"/>
                      </a:cubicBezTo>
                      <a:cubicBezTo>
                        <a:pt x="1391" y="80"/>
                        <a:pt x="1314" y="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42"/>
                <p:cNvSpPr/>
                <p:nvPr/>
              </p:nvSpPr>
              <p:spPr>
                <a:xfrm>
                  <a:off x="4251029" y="4128944"/>
                  <a:ext cx="18514" cy="2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" h="2403" extrusionOk="0">
                      <a:moveTo>
                        <a:pt x="1878" y="0"/>
                      </a:moveTo>
                      <a:cubicBezTo>
                        <a:pt x="1850" y="0"/>
                        <a:pt x="1820" y="10"/>
                        <a:pt x="1791" y="33"/>
                      </a:cubicBezTo>
                      <a:cubicBezTo>
                        <a:pt x="1114" y="610"/>
                        <a:pt x="538" y="1336"/>
                        <a:pt x="87" y="2138"/>
                      </a:cubicBezTo>
                      <a:cubicBezTo>
                        <a:pt x="1" y="2276"/>
                        <a:pt x="128" y="2402"/>
                        <a:pt x="256" y="2402"/>
                      </a:cubicBezTo>
                      <a:cubicBezTo>
                        <a:pt x="315" y="2402"/>
                        <a:pt x="373" y="2376"/>
                        <a:pt x="413" y="2314"/>
                      </a:cubicBezTo>
                      <a:cubicBezTo>
                        <a:pt x="889" y="1587"/>
                        <a:pt x="1415" y="885"/>
                        <a:pt x="1966" y="209"/>
                      </a:cubicBezTo>
                      <a:cubicBezTo>
                        <a:pt x="2044" y="112"/>
                        <a:pt x="1972" y="0"/>
                        <a:pt x="1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42"/>
                <p:cNvSpPr/>
                <p:nvPr/>
              </p:nvSpPr>
              <p:spPr>
                <a:xfrm>
                  <a:off x="4217308" y="4158616"/>
                  <a:ext cx="16159" cy="14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1633" extrusionOk="0">
                      <a:moveTo>
                        <a:pt x="1589" y="0"/>
                      </a:moveTo>
                      <a:cubicBezTo>
                        <a:pt x="1570" y="0"/>
                        <a:pt x="1550" y="5"/>
                        <a:pt x="1529" y="15"/>
                      </a:cubicBezTo>
                      <a:cubicBezTo>
                        <a:pt x="978" y="366"/>
                        <a:pt x="401" y="767"/>
                        <a:pt x="75" y="1344"/>
                      </a:cubicBezTo>
                      <a:cubicBezTo>
                        <a:pt x="1" y="1474"/>
                        <a:pt x="121" y="1633"/>
                        <a:pt x="249" y="1633"/>
                      </a:cubicBezTo>
                      <a:cubicBezTo>
                        <a:pt x="293" y="1633"/>
                        <a:pt x="338" y="1614"/>
                        <a:pt x="376" y="1569"/>
                      </a:cubicBezTo>
                      <a:cubicBezTo>
                        <a:pt x="777" y="1093"/>
                        <a:pt x="1153" y="617"/>
                        <a:pt x="1654" y="266"/>
                      </a:cubicBezTo>
                      <a:cubicBezTo>
                        <a:pt x="1784" y="179"/>
                        <a:pt x="1709" y="0"/>
                        <a:pt x="15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42"/>
                <p:cNvSpPr/>
                <p:nvPr/>
              </p:nvSpPr>
              <p:spPr>
                <a:xfrm>
                  <a:off x="4228566" y="4171297"/>
                  <a:ext cx="12988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" h="1229" extrusionOk="0">
                      <a:moveTo>
                        <a:pt x="1237" y="1"/>
                      </a:moveTo>
                      <a:cubicBezTo>
                        <a:pt x="1203" y="1"/>
                        <a:pt x="1169" y="13"/>
                        <a:pt x="1138" y="44"/>
                      </a:cubicBezTo>
                      <a:cubicBezTo>
                        <a:pt x="812" y="319"/>
                        <a:pt x="461" y="595"/>
                        <a:pt x="136" y="921"/>
                      </a:cubicBezTo>
                      <a:cubicBezTo>
                        <a:pt x="0" y="1037"/>
                        <a:pt x="134" y="1228"/>
                        <a:pt x="283" y="1228"/>
                      </a:cubicBezTo>
                      <a:cubicBezTo>
                        <a:pt x="326" y="1228"/>
                        <a:pt x="371" y="1212"/>
                        <a:pt x="411" y="1172"/>
                      </a:cubicBezTo>
                      <a:cubicBezTo>
                        <a:pt x="737" y="871"/>
                        <a:pt x="1013" y="545"/>
                        <a:pt x="1339" y="219"/>
                      </a:cubicBezTo>
                      <a:cubicBezTo>
                        <a:pt x="1434" y="124"/>
                        <a:pt x="1342" y="1"/>
                        <a:pt x="12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42"/>
                <p:cNvSpPr/>
                <p:nvPr/>
              </p:nvSpPr>
              <p:spPr>
                <a:xfrm>
                  <a:off x="4193387" y="4189720"/>
                  <a:ext cx="13686" cy="12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360" extrusionOk="0">
                      <a:moveTo>
                        <a:pt x="1303" y="0"/>
                      </a:moveTo>
                      <a:cubicBezTo>
                        <a:pt x="1272" y="0"/>
                        <a:pt x="1241" y="12"/>
                        <a:pt x="1213" y="40"/>
                      </a:cubicBezTo>
                      <a:cubicBezTo>
                        <a:pt x="862" y="366"/>
                        <a:pt x="486" y="666"/>
                        <a:pt x="135" y="1017"/>
                      </a:cubicBezTo>
                      <a:cubicBezTo>
                        <a:pt x="1" y="1152"/>
                        <a:pt x="131" y="1359"/>
                        <a:pt x="289" y="1359"/>
                      </a:cubicBezTo>
                      <a:cubicBezTo>
                        <a:pt x="338" y="1359"/>
                        <a:pt x="389" y="1340"/>
                        <a:pt x="436" y="1293"/>
                      </a:cubicBezTo>
                      <a:cubicBezTo>
                        <a:pt x="761" y="967"/>
                        <a:pt x="1062" y="591"/>
                        <a:pt x="1413" y="240"/>
                      </a:cubicBezTo>
                      <a:cubicBezTo>
                        <a:pt x="1510" y="143"/>
                        <a:pt x="1411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42"/>
                <p:cNvSpPr/>
                <p:nvPr/>
              </p:nvSpPr>
              <p:spPr>
                <a:xfrm>
                  <a:off x="4191584" y="4057815"/>
                  <a:ext cx="971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910" extrusionOk="0">
                      <a:moveTo>
                        <a:pt x="917" y="0"/>
                      </a:moveTo>
                      <a:cubicBezTo>
                        <a:pt x="886" y="0"/>
                        <a:pt x="857" y="13"/>
                        <a:pt x="835" y="41"/>
                      </a:cubicBezTo>
                      <a:cubicBezTo>
                        <a:pt x="559" y="618"/>
                        <a:pt x="259" y="1169"/>
                        <a:pt x="33" y="1746"/>
                      </a:cubicBezTo>
                      <a:cubicBezTo>
                        <a:pt x="1" y="1843"/>
                        <a:pt x="74" y="1909"/>
                        <a:pt x="149" y="1909"/>
                      </a:cubicBezTo>
                      <a:cubicBezTo>
                        <a:pt x="191" y="1909"/>
                        <a:pt x="232" y="1890"/>
                        <a:pt x="259" y="1846"/>
                      </a:cubicBezTo>
                      <a:cubicBezTo>
                        <a:pt x="559" y="1320"/>
                        <a:pt x="785" y="718"/>
                        <a:pt x="1036" y="167"/>
                      </a:cubicBezTo>
                      <a:cubicBezTo>
                        <a:pt x="1071" y="77"/>
                        <a:pt x="992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42"/>
                <p:cNvSpPr/>
                <p:nvPr/>
              </p:nvSpPr>
              <p:spPr>
                <a:xfrm>
                  <a:off x="4214844" y="4062978"/>
                  <a:ext cx="5688" cy="1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199" extrusionOk="0">
                      <a:moveTo>
                        <a:pt x="511" y="0"/>
                      </a:moveTo>
                      <a:cubicBezTo>
                        <a:pt x="471" y="0"/>
                        <a:pt x="433" y="22"/>
                        <a:pt x="423" y="73"/>
                      </a:cubicBezTo>
                      <a:cubicBezTo>
                        <a:pt x="297" y="399"/>
                        <a:pt x="172" y="699"/>
                        <a:pt x="47" y="1000"/>
                      </a:cubicBezTo>
                      <a:cubicBezTo>
                        <a:pt x="1" y="1123"/>
                        <a:pt x="105" y="1199"/>
                        <a:pt x="204" y="1199"/>
                      </a:cubicBezTo>
                      <a:cubicBezTo>
                        <a:pt x="267" y="1199"/>
                        <a:pt x="328" y="1168"/>
                        <a:pt x="347" y="1100"/>
                      </a:cubicBezTo>
                      <a:cubicBezTo>
                        <a:pt x="423" y="775"/>
                        <a:pt x="523" y="449"/>
                        <a:pt x="598" y="123"/>
                      </a:cubicBezTo>
                      <a:cubicBezTo>
                        <a:pt x="628" y="48"/>
                        <a:pt x="569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42"/>
                <p:cNvSpPr/>
                <p:nvPr/>
              </p:nvSpPr>
              <p:spPr>
                <a:xfrm>
                  <a:off x="4168950" y="4093620"/>
                  <a:ext cx="3188" cy="13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463" extrusionOk="0">
                      <a:moveTo>
                        <a:pt x="218" y="1"/>
                      </a:moveTo>
                      <a:cubicBezTo>
                        <a:pt x="175" y="1"/>
                        <a:pt x="136" y="23"/>
                        <a:pt x="126" y="73"/>
                      </a:cubicBezTo>
                      <a:cubicBezTo>
                        <a:pt x="76" y="499"/>
                        <a:pt x="1" y="926"/>
                        <a:pt x="1" y="1327"/>
                      </a:cubicBezTo>
                      <a:cubicBezTo>
                        <a:pt x="1" y="1410"/>
                        <a:pt x="78" y="1463"/>
                        <a:pt x="156" y="1463"/>
                      </a:cubicBezTo>
                      <a:cubicBezTo>
                        <a:pt x="218" y="1463"/>
                        <a:pt x="279" y="1429"/>
                        <a:pt x="302" y="1352"/>
                      </a:cubicBezTo>
                      <a:cubicBezTo>
                        <a:pt x="352" y="951"/>
                        <a:pt x="352" y="525"/>
                        <a:pt x="352" y="124"/>
                      </a:cubicBezTo>
                      <a:cubicBezTo>
                        <a:pt x="352" y="49"/>
                        <a:pt x="280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42"/>
                <p:cNvSpPr/>
                <p:nvPr/>
              </p:nvSpPr>
              <p:spPr>
                <a:xfrm>
                  <a:off x="4188912" y="4102432"/>
                  <a:ext cx="10498" cy="14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649" extrusionOk="0">
                      <a:moveTo>
                        <a:pt x="984" y="1"/>
                      </a:moveTo>
                      <a:cubicBezTo>
                        <a:pt x="947" y="1"/>
                        <a:pt x="909" y="16"/>
                        <a:pt x="880" y="53"/>
                      </a:cubicBezTo>
                      <a:cubicBezTo>
                        <a:pt x="604" y="504"/>
                        <a:pt x="303" y="955"/>
                        <a:pt x="52" y="1431"/>
                      </a:cubicBezTo>
                      <a:cubicBezTo>
                        <a:pt x="1" y="1552"/>
                        <a:pt x="91" y="1649"/>
                        <a:pt x="185" y="1649"/>
                      </a:cubicBezTo>
                      <a:cubicBezTo>
                        <a:pt x="228" y="1649"/>
                        <a:pt x="272" y="1629"/>
                        <a:pt x="303" y="1582"/>
                      </a:cubicBezTo>
                      <a:cubicBezTo>
                        <a:pt x="604" y="1130"/>
                        <a:pt x="829" y="654"/>
                        <a:pt x="1105" y="178"/>
                      </a:cubicBezTo>
                      <a:cubicBezTo>
                        <a:pt x="1158" y="89"/>
                        <a:pt x="1074" y="1"/>
                        <a:pt x="9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42"/>
                <p:cNvSpPr/>
                <p:nvPr/>
              </p:nvSpPr>
              <p:spPr>
                <a:xfrm>
                  <a:off x="4158388" y="4140392"/>
                  <a:ext cx="8152" cy="1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2047" extrusionOk="0">
                      <a:moveTo>
                        <a:pt x="748" y="1"/>
                      </a:moveTo>
                      <a:cubicBezTo>
                        <a:pt x="714" y="1"/>
                        <a:pt x="682" y="15"/>
                        <a:pt x="666" y="47"/>
                      </a:cubicBezTo>
                      <a:cubicBezTo>
                        <a:pt x="340" y="624"/>
                        <a:pt x="64" y="1250"/>
                        <a:pt x="14" y="1902"/>
                      </a:cubicBezTo>
                      <a:cubicBezTo>
                        <a:pt x="1" y="1996"/>
                        <a:pt x="73" y="2047"/>
                        <a:pt x="152" y="2047"/>
                      </a:cubicBezTo>
                      <a:cubicBezTo>
                        <a:pt x="219" y="2047"/>
                        <a:pt x="291" y="2008"/>
                        <a:pt x="315" y="1927"/>
                      </a:cubicBezTo>
                      <a:cubicBezTo>
                        <a:pt x="490" y="1325"/>
                        <a:pt x="615" y="724"/>
                        <a:pt x="866" y="148"/>
                      </a:cubicBezTo>
                      <a:cubicBezTo>
                        <a:pt x="900" y="63"/>
                        <a:pt x="819" y="1"/>
                        <a:pt x="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42"/>
                <p:cNvSpPr/>
                <p:nvPr/>
              </p:nvSpPr>
              <p:spPr>
                <a:xfrm>
                  <a:off x="4167817" y="4152611"/>
                  <a:ext cx="7011" cy="1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429" extrusionOk="0">
                      <a:moveTo>
                        <a:pt x="583" y="0"/>
                      </a:moveTo>
                      <a:cubicBezTo>
                        <a:pt x="545" y="0"/>
                        <a:pt x="505" y="16"/>
                        <a:pt x="477" y="52"/>
                      </a:cubicBezTo>
                      <a:cubicBezTo>
                        <a:pt x="226" y="428"/>
                        <a:pt x="26" y="854"/>
                        <a:pt x="1" y="1280"/>
                      </a:cubicBezTo>
                      <a:cubicBezTo>
                        <a:pt x="1" y="1378"/>
                        <a:pt x="78" y="1429"/>
                        <a:pt x="156" y="1429"/>
                      </a:cubicBezTo>
                      <a:cubicBezTo>
                        <a:pt x="218" y="1429"/>
                        <a:pt x="279" y="1396"/>
                        <a:pt x="301" y="1330"/>
                      </a:cubicBezTo>
                      <a:cubicBezTo>
                        <a:pt x="376" y="929"/>
                        <a:pt x="477" y="553"/>
                        <a:pt x="702" y="202"/>
                      </a:cubicBezTo>
                      <a:cubicBezTo>
                        <a:pt x="774" y="95"/>
                        <a:pt x="680" y="0"/>
                        <a:pt x="5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7" name="Google Shape;1427;p42"/>
              <p:cNvSpPr/>
              <p:nvPr/>
            </p:nvSpPr>
            <p:spPr>
              <a:xfrm>
                <a:off x="4114016" y="4188488"/>
                <a:ext cx="69471" cy="9418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10398" extrusionOk="0">
                    <a:moveTo>
                      <a:pt x="2682" y="0"/>
                    </a:moveTo>
                    <a:cubicBezTo>
                      <a:pt x="1680" y="1755"/>
                      <a:pt x="903" y="3760"/>
                      <a:pt x="427" y="5715"/>
                    </a:cubicBezTo>
                    <a:cubicBezTo>
                      <a:pt x="176" y="6742"/>
                      <a:pt x="1" y="7820"/>
                      <a:pt x="352" y="8797"/>
                    </a:cubicBezTo>
                    <a:cubicBezTo>
                      <a:pt x="658" y="9674"/>
                      <a:pt x="1483" y="10398"/>
                      <a:pt x="2372" y="10398"/>
                    </a:cubicBezTo>
                    <a:cubicBezTo>
                      <a:pt x="2500" y="10398"/>
                      <a:pt x="2629" y="10383"/>
                      <a:pt x="2758" y="10351"/>
                    </a:cubicBezTo>
                    <a:cubicBezTo>
                      <a:pt x="3384" y="10201"/>
                      <a:pt x="3860" y="9675"/>
                      <a:pt x="4261" y="9173"/>
                    </a:cubicBezTo>
                    <a:cubicBezTo>
                      <a:pt x="5790" y="7269"/>
                      <a:pt x="6918" y="5038"/>
                      <a:pt x="7570" y="2657"/>
                    </a:cubicBezTo>
                    <a:cubicBezTo>
                      <a:pt x="7620" y="2457"/>
                      <a:pt x="7670" y="2231"/>
                      <a:pt x="7545" y="2056"/>
                    </a:cubicBezTo>
                    <a:cubicBezTo>
                      <a:pt x="7469" y="1930"/>
                      <a:pt x="7319" y="1855"/>
                      <a:pt x="7169" y="1805"/>
                    </a:cubicBezTo>
                    <a:cubicBezTo>
                      <a:pt x="5665" y="1203"/>
                      <a:pt x="4186" y="602"/>
                      <a:pt x="2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42"/>
              <p:cNvSpPr/>
              <p:nvPr/>
            </p:nvSpPr>
            <p:spPr>
              <a:xfrm>
                <a:off x="4123780" y="4208034"/>
                <a:ext cx="25433" cy="56981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6291" extrusionOk="0">
                    <a:moveTo>
                      <a:pt x="1712" y="0"/>
                    </a:moveTo>
                    <a:cubicBezTo>
                      <a:pt x="1675" y="0"/>
                      <a:pt x="1639" y="7"/>
                      <a:pt x="1604" y="23"/>
                    </a:cubicBezTo>
                    <a:cubicBezTo>
                      <a:pt x="777" y="1602"/>
                      <a:pt x="0" y="3206"/>
                      <a:pt x="226" y="4985"/>
                    </a:cubicBezTo>
                    <a:cubicBezTo>
                      <a:pt x="276" y="5286"/>
                      <a:pt x="351" y="5612"/>
                      <a:pt x="552" y="5888"/>
                    </a:cubicBezTo>
                    <a:cubicBezTo>
                      <a:pt x="716" y="6122"/>
                      <a:pt x="1012" y="6291"/>
                      <a:pt x="1316" y="6291"/>
                    </a:cubicBezTo>
                    <a:cubicBezTo>
                      <a:pt x="1337" y="6291"/>
                      <a:pt x="1358" y="6290"/>
                      <a:pt x="1379" y="6289"/>
                    </a:cubicBezTo>
                    <a:cubicBezTo>
                      <a:pt x="1805" y="6213"/>
                      <a:pt x="2081" y="5812"/>
                      <a:pt x="2281" y="5436"/>
                    </a:cubicBezTo>
                    <a:cubicBezTo>
                      <a:pt x="2456" y="5111"/>
                      <a:pt x="2607" y="4760"/>
                      <a:pt x="2657" y="4409"/>
                    </a:cubicBezTo>
                    <a:cubicBezTo>
                      <a:pt x="2807" y="3306"/>
                      <a:pt x="1905" y="2279"/>
                      <a:pt x="2055" y="1201"/>
                    </a:cubicBezTo>
                    <a:cubicBezTo>
                      <a:pt x="2106" y="925"/>
                      <a:pt x="2181" y="675"/>
                      <a:pt x="2156" y="424"/>
                    </a:cubicBezTo>
                    <a:cubicBezTo>
                      <a:pt x="2113" y="212"/>
                      <a:pt x="1910" y="0"/>
                      <a:pt x="17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29" name="Google Shape;1429;p42"/>
          <p:cNvGrpSpPr/>
          <p:nvPr/>
        </p:nvGrpSpPr>
        <p:grpSpPr>
          <a:xfrm>
            <a:off x="231726" y="422195"/>
            <a:ext cx="8653916" cy="3082936"/>
            <a:chOff x="231726" y="422195"/>
            <a:chExt cx="8653916" cy="3082936"/>
          </a:xfrm>
        </p:grpSpPr>
        <p:sp>
          <p:nvSpPr>
            <p:cNvPr id="1430" name="Google Shape;1430;p42"/>
            <p:cNvSpPr/>
            <p:nvPr/>
          </p:nvSpPr>
          <p:spPr>
            <a:xfrm>
              <a:off x="7358624" y="422195"/>
              <a:ext cx="1072270" cy="1073294"/>
            </a:xfrm>
            <a:custGeom>
              <a:avLst/>
              <a:gdLst/>
              <a:ahLst/>
              <a:cxnLst/>
              <a:rect l="l" t="t" r="r" b="b"/>
              <a:pathLst>
                <a:path w="18057" h="18075" extrusionOk="0">
                  <a:moveTo>
                    <a:pt x="9028" y="0"/>
                  </a:moveTo>
                  <a:cubicBezTo>
                    <a:pt x="4050" y="0"/>
                    <a:pt x="0" y="4051"/>
                    <a:pt x="0" y="9029"/>
                  </a:cubicBezTo>
                  <a:cubicBezTo>
                    <a:pt x="0" y="14025"/>
                    <a:pt x="4050" y="18075"/>
                    <a:pt x="9028" y="18075"/>
                  </a:cubicBezTo>
                  <a:cubicBezTo>
                    <a:pt x="14024" y="18075"/>
                    <a:pt x="18057" y="14025"/>
                    <a:pt x="18057" y="9029"/>
                  </a:cubicBezTo>
                  <a:cubicBezTo>
                    <a:pt x="18057" y="4051"/>
                    <a:pt x="14024" y="0"/>
                    <a:pt x="9028" y="0"/>
                  </a:cubicBezTo>
                  <a:close/>
                </a:path>
              </a:pathLst>
            </a:custGeom>
            <a:solidFill>
              <a:srgbClr val="EF92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42"/>
            <p:cNvGrpSpPr/>
            <p:nvPr/>
          </p:nvGrpSpPr>
          <p:grpSpPr>
            <a:xfrm>
              <a:off x="231726" y="521563"/>
              <a:ext cx="8653916" cy="2983568"/>
              <a:chOff x="231726" y="521563"/>
              <a:chExt cx="8653916" cy="2983568"/>
            </a:xfrm>
          </p:grpSpPr>
          <p:grpSp>
            <p:nvGrpSpPr>
              <p:cNvPr id="1432" name="Google Shape;1432;p42"/>
              <p:cNvGrpSpPr/>
              <p:nvPr/>
            </p:nvGrpSpPr>
            <p:grpSpPr>
              <a:xfrm>
                <a:off x="4303933" y="1107959"/>
                <a:ext cx="543053" cy="354885"/>
                <a:chOff x="7218550" y="1264450"/>
                <a:chExt cx="1810175" cy="1182950"/>
              </a:xfrm>
            </p:grpSpPr>
            <p:sp>
              <p:nvSpPr>
                <p:cNvPr id="1433" name="Google Shape;1433;p42"/>
                <p:cNvSpPr/>
                <p:nvPr/>
              </p:nvSpPr>
              <p:spPr>
                <a:xfrm>
                  <a:off x="7745500" y="1611025"/>
                  <a:ext cx="449275" cy="5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1" h="20915" extrusionOk="0">
                      <a:moveTo>
                        <a:pt x="9157" y="1"/>
                      </a:moveTo>
                      <a:cubicBezTo>
                        <a:pt x="8604" y="1"/>
                        <a:pt x="8017" y="98"/>
                        <a:pt x="7394" y="305"/>
                      </a:cubicBezTo>
                      <a:cubicBezTo>
                        <a:pt x="1" y="2786"/>
                        <a:pt x="7545" y="15392"/>
                        <a:pt x="13560" y="20906"/>
                      </a:cubicBezTo>
                      <a:cubicBezTo>
                        <a:pt x="13560" y="20906"/>
                        <a:pt x="13619" y="20915"/>
                        <a:pt x="13730" y="20915"/>
                      </a:cubicBezTo>
                      <a:cubicBezTo>
                        <a:pt x="14247" y="20915"/>
                        <a:pt x="15888" y="20728"/>
                        <a:pt x="17971" y="18626"/>
                      </a:cubicBezTo>
                      <a:cubicBezTo>
                        <a:pt x="17971" y="18626"/>
                        <a:pt x="16837" y="1"/>
                        <a:pt x="91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42"/>
                <p:cNvSpPr/>
                <p:nvPr/>
              </p:nvSpPr>
              <p:spPr>
                <a:xfrm>
                  <a:off x="7517425" y="1725250"/>
                  <a:ext cx="571475" cy="44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9" h="17691" extrusionOk="0">
                      <a:moveTo>
                        <a:pt x="9080" y="1"/>
                      </a:moveTo>
                      <a:cubicBezTo>
                        <a:pt x="7934" y="1"/>
                        <a:pt x="6807" y="419"/>
                        <a:pt x="5740" y="1400"/>
                      </a:cubicBezTo>
                      <a:cubicBezTo>
                        <a:pt x="1" y="6663"/>
                        <a:pt x="12031" y="15109"/>
                        <a:pt x="19775" y="17691"/>
                      </a:cubicBezTo>
                      <a:cubicBezTo>
                        <a:pt x="19775" y="17691"/>
                        <a:pt x="21605" y="17164"/>
                        <a:pt x="22858" y="13781"/>
                      </a:cubicBezTo>
                      <a:cubicBezTo>
                        <a:pt x="22858" y="13781"/>
                        <a:pt x="15659" y="1"/>
                        <a:pt x="90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42"/>
                <p:cNvSpPr/>
                <p:nvPr/>
              </p:nvSpPr>
              <p:spPr>
                <a:xfrm>
                  <a:off x="7647750" y="2096700"/>
                  <a:ext cx="298275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1" h="13184" extrusionOk="0">
                      <a:moveTo>
                        <a:pt x="6617" y="1"/>
                      </a:moveTo>
                      <a:cubicBezTo>
                        <a:pt x="4136" y="803"/>
                        <a:pt x="1881" y="1279"/>
                        <a:pt x="1" y="1554"/>
                      </a:cubicBezTo>
                      <a:cubicBezTo>
                        <a:pt x="101" y="4963"/>
                        <a:pt x="928" y="9199"/>
                        <a:pt x="3635" y="13184"/>
                      </a:cubicBezTo>
                      <a:cubicBezTo>
                        <a:pt x="6116" y="12732"/>
                        <a:pt x="8923" y="12031"/>
                        <a:pt x="11931" y="10953"/>
                      </a:cubicBezTo>
                      <a:cubicBezTo>
                        <a:pt x="9124" y="7068"/>
                        <a:pt x="7520" y="3133"/>
                        <a:pt x="66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42"/>
                <p:cNvSpPr/>
                <p:nvPr/>
              </p:nvSpPr>
              <p:spPr>
                <a:xfrm>
                  <a:off x="7338850" y="2143975"/>
                  <a:ext cx="213075" cy="30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2137" extrusionOk="0">
                      <a:moveTo>
                        <a:pt x="6276" y="0"/>
                      </a:moveTo>
                      <a:cubicBezTo>
                        <a:pt x="3147" y="0"/>
                        <a:pt x="517" y="2410"/>
                        <a:pt x="277" y="5578"/>
                      </a:cubicBezTo>
                      <a:cubicBezTo>
                        <a:pt x="1" y="8912"/>
                        <a:pt x="2507" y="11844"/>
                        <a:pt x="5841" y="12095"/>
                      </a:cubicBezTo>
                      <a:cubicBezTo>
                        <a:pt x="5972" y="12095"/>
                        <a:pt x="6541" y="12137"/>
                        <a:pt x="7472" y="12137"/>
                      </a:cubicBezTo>
                      <a:cubicBezTo>
                        <a:pt x="7783" y="12137"/>
                        <a:pt x="8134" y="12132"/>
                        <a:pt x="8522" y="12120"/>
                      </a:cubicBezTo>
                      <a:cubicBezTo>
                        <a:pt x="6417" y="7759"/>
                        <a:pt x="6267" y="3423"/>
                        <a:pt x="6693" y="14"/>
                      </a:cubicBezTo>
                      <a:cubicBezTo>
                        <a:pt x="6553" y="5"/>
                        <a:pt x="6414" y="0"/>
                        <a:pt x="62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42"/>
                <p:cNvSpPr/>
                <p:nvPr/>
              </p:nvSpPr>
              <p:spPr>
                <a:xfrm>
                  <a:off x="7495500" y="2135550"/>
                  <a:ext cx="243125" cy="3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2457" extrusionOk="0">
                      <a:moveTo>
                        <a:pt x="6091" y="0"/>
                      </a:moveTo>
                      <a:cubicBezTo>
                        <a:pt x="3973" y="312"/>
                        <a:pt x="2328" y="366"/>
                        <a:pt x="1375" y="366"/>
                      </a:cubicBezTo>
                      <a:cubicBezTo>
                        <a:pt x="873" y="366"/>
                        <a:pt x="563" y="351"/>
                        <a:pt x="477" y="351"/>
                      </a:cubicBezTo>
                      <a:lnTo>
                        <a:pt x="427" y="351"/>
                      </a:lnTo>
                      <a:cubicBezTo>
                        <a:pt x="1" y="3760"/>
                        <a:pt x="151" y="8096"/>
                        <a:pt x="2256" y="12457"/>
                      </a:cubicBezTo>
                      <a:cubicBezTo>
                        <a:pt x="4036" y="12407"/>
                        <a:pt x="6617" y="12206"/>
                        <a:pt x="9725" y="11630"/>
                      </a:cubicBezTo>
                      <a:cubicBezTo>
                        <a:pt x="7018" y="7645"/>
                        <a:pt x="6191" y="3409"/>
                        <a:pt x="6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42"/>
                <p:cNvSpPr/>
                <p:nvPr/>
              </p:nvSpPr>
              <p:spPr>
                <a:xfrm>
                  <a:off x="7969825" y="1815000"/>
                  <a:ext cx="518200" cy="46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8" h="18562" extrusionOk="0">
                      <a:moveTo>
                        <a:pt x="14028" y="0"/>
                      </a:moveTo>
                      <a:cubicBezTo>
                        <a:pt x="12534" y="0"/>
                        <a:pt x="11032" y="547"/>
                        <a:pt x="9850" y="1644"/>
                      </a:cubicBezTo>
                      <a:cubicBezTo>
                        <a:pt x="6592" y="4727"/>
                        <a:pt x="3208" y="7008"/>
                        <a:pt x="0" y="8662"/>
                      </a:cubicBezTo>
                      <a:cubicBezTo>
                        <a:pt x="1429" y="11619"/>
                        <a:pt x="3684" y="15229"/>
                        <a:pt x="7118" y="18562"/>
                      </a:cubicBezTo>
                      <a:cubicBezTo>
                        <a:pt x="10777" y="16532"/>
                        <a:pt x="14537" y="13900"/>
                        <a:pt x="18171" y="10467"/>
                      </a:cubicBezTo>
                      <a:cubicBezTo>
                        <a:pt x="20602" y="8186"/>
                        <a:pt x="20727" y="4351"/>
                        <a:pt x="18421" y="1895"/>
                      </a:cubicBezTo>
                      <a:cubicBezTo>
                        <a:pt x="17238" y="634"/>
                        <a:pt x="15638" y="0"/>
                        <a:pt x="140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42"/>
                <p:cNvSpPr/>
                <p:nvPr/>
              </p:nvSpPr>
              <p:spPr>
                <a:xfrm>
                  <a:off x="7813175" y="2031550"/>
                  <a:ext cx="3346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560" extrusionOk="0">
                      <a:moveTo>
                        <a:pt x="6266" y="0"/>
                      </a:moveTo>
                      <a:cubicBezTo>
                        <a:pt x="4086" y="1128"/>
                        <a:pt x="1980" y="1955"/>
                        <a:pt x="0" y="2607"/>
                      </a:cubicBezTo>
                      <a:cubicBezTo>
                        <a:pt x="903" y="5739"/>
                        <a:pt x="2507" y="9674"/>
                        <a:pt x="5314" y="13559"/>
                      </a:cubicBezTo>
                      <a:cubicBezTo>
                        <a:pt x="7519" y="12782"/>
                        <a:pt x="9800" y="11805"/>
                        <a:pt x="12156" y="10577"/>
                      </a:cubicBezTo>
                      <a:cubicBezTo>
                        <a:pt x="12557" y="10351"/>
                        <a:pt x="12983" y="10125"/>
                        <a:pt x="13384" y="9900"/>
                      </a:cubicBezTo>
                      <a:cubicBezTo>
                        <a:pt x="9950" y="6567"/>
                        <a:pt x="7695" y="2957"/>
                        <a:pt x="62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42"/>
                <p:cNvSpPr/>
                <p:nvPr/>
              </p:nvSpPr>
              <p:spPr>
                <a:xfrm>
                  <a:off x="8072575" y="1672200"/>
                  <a:ext cx="535125" cy="49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5" h="19725" extrusionOk="0">
                      <a:moveTo>
                        <a:pt x="11104" y="1"/>
                      </a:moveTo>
                      <a:cubicBezTo>
                        <a:pt x="7466" y="1"/>
                        <a:pt x="4045" y="2197"/>
                        <a:pt x="2657" y="5803"/>
                      </a:cubicBezTo>
                      <a:cubicBezTo>
                        <a:pt x="2632" y="5878"/>
                        <a:pt x="2582" y="5953"/>
                        <a:pt x="2557" y="6003"/>
                      </a:cubicBezTo>
                      <a:cubicBezTo>
                        <a:pt x="0" y="10289"/>
                        <a:pt x="1404" y="15828"/>
                        <a:pt x="5690" y="18409"/>
                      </a:cubicBezTo>
                      <a:cubicBezTo>
                        <a:pt x="7155" y="19299"/>
                        <a:pt x="8778" y="19724"/>
                        <a:pt x="10379" y="19724"/>
                      </a:cubicBezTo>
                      <a:cubicBezTo>
                        <a:pt x="11845" y="19724"/>
                        <a:pt x="13293" y="19368"/>
                        <a:pt x="14587" y="18685"/>
                      </a:cubicBezTo>
                      <a:cubicBezTo>
                        <a:pt x="16016" y="17958"/>
                        <a:pt x="17269" y="16805"/>
                        <a:pt x="18146" y="15326"/>
                      </a:cubicBezTo>
                      <a:cubicBezTo>
                        <a:pt x="18371" y="15001"/>
                        <a:pt x="19073" y="13798"/>
                        <a:pt x="19600" y="12394"/>
                      </a:cubicBezTo>
                      <a:cubicBezTo>
                        <a:pt x="21404" y="7707"/>
                        <a:pt x="19073" y="2419"/>
                        <a:pt x="14386" y="615"/>
                      </a:cubicBezTo>
                      <a:cubicBezTo>
                        <a:pt x="13305" y="198"/>
                        <a:pt x="12195" y="1"/>
                        <a:pt x="1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42"/>
                <p:cNvSpPr/>
                <p:nvPr/>
              </p:nvSpPr>
              <p:spPr>
                <a:xfrm>
                  <a:off x="8409975" y="1532975"/>
                  <a:ext cx="56107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3" h="15392" extrusionOk="0">
                      <a:moveTo>
                        <a:pt x="21640" y="0"/>
                      </a:moveTo>
                      <a:cubicBezTo>
                        <a:pt x="21593" y="0"/>
                        <a:pt x="21544" y="6"/>
                        <a:pt x="21492" y="18"/>
                      </a:cubicBezTo>
                      <a:cubicBezTo>
                        <a:pt x="13723" y="1747"/>
                        <a:pt x="4274" y="7336"/>
                        <a:pt x="264" y="14454"/>
                      </a:cubicBezTo>
                      <a:cubicBezTo>
                        <a:pt x="0" y="14929"/>
                        <a:pt x="427" y="15392"/>
                        <a:pt x="835" y="15392"/>
                      </a:cubicBezTo>
                      <a:cubicBezTo>
                        <a:pt x="1009" y="15392"/>
                        <a:pt x="1179" y="15308"/>
                        <a:pt x="1291" y="15106"/>
                      </a:cubicBezTo>
                      <a:cubicBezTo>
                        <a:pt x="5151" y="8239"/>
                        <a:pt x="14299" y="2875"/>
                        <a:pt x="21743" y="1196"/>
                      </a:cubicBezTo>
                      <a:cubicBezTo>
                        <a:pt x="22443" y="1033"/>
                        <a:pt x="22274" y="0"/>
                        <a:pt x="216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42"/>
                <p:cNvSpPr/>
                <p:nvPr/>
              </p:nvSpPr>
              <p:spPr>
                <a:xfrm>
                  <a:off x="8909675" y="1509500"/>
                  <a:ext cx="119050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3691" extrusionOk="0">
                      <a:moveTo>
                        <a:pt x="3107" y="1"/>
                      </a:moveTo>
                      <a:cubicBezTo>
                        <a:pt x="3074" y="1"/>
                        <a:pt x="3041" y="2"/>
                        <a:pt x="3008" y="5"/>
                      </a:cubicBezTo>
                      <a:cubicBezTo>
                        <a:pt x="2657" y="5"/>
                        <a:pt x="2281" y="30"/>
                        <a:pt x="1930" y="55"/>
                      </a:cubicBezTo>
                      <a:cubicBezTo>
                        <a:pt x="953" y="105"/>
                        <a:pt x="76" y="732"/>
                        <a:pt x="25" y="1784"/>
                      </a:cubicBezTo>
                      <a:cubicBezTo>
                        <a:pt x="1" y="2666"/>
                        <a:pt x="742" y="3691"/>
                        <a:pt x="1688" y="3691"/>
                      </a:cubicBezTo>
                      <a:cubicBezTo>
                        <a:pt x="1710" y="3691"/>
                        <a:pt x="1732" y="3690"/>
                        <a:pt x="1755" y="3689"/>
                      </a:cubicBezTo>
                      <a:cubicBezTo>
                        <a:pt x="2131" y="3664"/>
                        <a:pt x="2482" y="3639"/>
                        <a:pt x="2832" y="3614"/>
                      </a:cubicBezTo>
                      <a:cubicBezTo>
                        <a:pt x="3810" y="3564"/>
                        <a:pt x="4687" y="2937"/>
                        <a:pt x="4737" y="1884"/>
                      </a:cubicBezTo>
                      <a:cubicBezTo>
                        <a:pt x="4761" y="1013"/>
                        <a:pt x="4037" y="1"/>
                        <a:pt x="31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42"/>
                <p:cNvSpPr/>
                <p:nvPr/>
              </p:nvSpPr>
              <p:spPr>
                <a:xfrm>
                  <a:off x="8697275" y="1264450"/>
                  <a:ext cx="134700" cy="10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4175" extrusionOk="0">
                      <a:moveTo>
                        <a:pt x="3758" y="1"/>
                      </a:moveTo>
                      <a:cubicBezTo>
                        <a:pt x="3717" y="1"/>
                        <a:pt x="3676" y="3"/>
                        <a:pt x="3634" y="7"/>
                      </a:cubicBezTo>
                      <a:cubicBezTo>
                        <a:pt x="2556" y="82"/>
                        <a:pt x="1704" y="408"/>
                        <a:pt x="802" y="1035"/>
                      </a:cubicBezTo>
                      <a:cubicBezTo>
                        <a:pt x="0" y="1611"/>
                        <a:pt x="125" y="2965"/>
                        <a:pt x="727" y="3616"/>
                      </a:cubicBezTo>
                      <a:cubicBezTo>
                        <a:pt x="1084" y="4010"/>
                        <a:pt x="1513" y="4174"/>
                        <a:pt x="1952" y="4174"/>
                      </a:cubicBezTo>
                      <a:cubicBezTo>
                        <a:pt x="2408" y="4174"/>
                        <a:pt x="2875" y="3997"/>
                        <a:pt x="3283" y="3716"/>
                      </a:cubicBezTo>
                      <a:lnTo>
                        <a:pt x="3283" y="3716"/>
                      </a:lnTo>
                      <a:cubicBezTo>
                        <a:pt x="3250" y="3749"/>
                        <a:pt x="3242" y="3768"/>
                        <a:pt x="3259" y="3768"/>
                      </a:cubicBezTo>
                      <a:cubicBezTo>
                        <a:pt x="3278" y="3768"/>
                        <a:pt x="3333" y="3743"/>
                        <a:pt x="3426" y="3687"/>
                      </a:cubicBezTo>
                      <a:lnTo>
                        <a:pt x="3426" y="3687"/>
                      </a:lnTo>
                      <a:cubicBezTo>
                        <a:pt x="3449" y="3681"/>
                        <a:pt x="3477" y="3674"/>
                        <a:pt x="3509" y="3666"/>
                      </a:cubicBezTo>
                      <a:cubicBezTo>
                        <a:pt x="3633" y="3631"/>
                        <a:pt x="3957" y="3595"/>
                        <a:pt x="3853" y="3595"/>
                      </a:cubicBezTo>
                      <a:cubicBezTo>
                        <a:pt x="3810" y="3595"/>
                        <a:pt x="3694" y="3602"/>
                        <a:pt x="3459" y="3616"/>
                      </a:cubicBezTo>
                      <a:cubicBezTo>
                        <a:pt x="4436" y="3541"/>
                        <a:pt x="5313" y="2965"/>
                        <a:pt x="5363" y="1887"/>
                      </a:cubicBezTo>
                      <a:cubicBezTo>
                        <a:pt x="5387" y="1047"/>
                        <a:pt x="4677" y="1"/>
                        <a:pt x="3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42"/>
                <p:cNvSpPr/>
                <p:nvPr/>
              </p:nvSpPr>
              <p:spPr>
                <a:xfrm>
                  <a:off x="8327100" y="1319050"/>
                  <a:ext cx="431650" cy="5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21883" extrusionOk="0">
                      <a:moveTo>
                        <a:pt x="16403" y="0"/>
                      </a:moveTo>
                      <a:cubicBezTo>
                        <a:pt x="16310" y="0"/>
                        <a:pt x="16212" y="24"/>
                        <a:pt x="16110" y="79"/>
                      </a:cubicBezTo>
                      <a:cubicBezTo>
                        <a:pt x="8115" y="4490"/>
                        <a:pt x="3078" y="12660"/>
                        <a:pt x="170" y="21132"/>
                      </a:cubicBezTo>
                      <a:cubicBezTo>
                        <a:pt x="1" y="21578"/>
                        <a:pt x="380" y="21883"/>
                        <a:pt x="756" y="21883"/>
                      </a:cubicBezTo>
                      <a:cubicBezTo>
                        <a:pt x="992" y="21883"/>
                        <a:pt x="1227" y="21763"/>
                        <a:pt x="1323" y="21482"/>
                      </a:cubicBezTo>
                      <a:cubicBezTo>
                        <a:pt x="4130" y="13337"/>
                        <a:pt x="8967" y="5417"/>
                        <a:pt x="16687" y="1157"/>
                      </a:cubicBezTo>
                      <a:cubicBezTo>
                        <a:pt x="17265" y="835"/>
                        <a:pt x="16946" y="0"/>
                        <a:pt x="164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42"/>
                <p:cNvSpPr/>
                <p:nvPr/>
              </p:nvSpPr>
              <p:spPr>
                <a:xfrm>
                  <a:off x="7218550" y="2251475"/>
                  <a:ext cx="157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" h="2933" extrusionOk="0">
                      <a:moveTo>
                        <a:pt x="6041" y="0"/>
                      </a:moveTo>
                      <a:lnTo>
                        <a:pt x="1" y="1704"/>
                      </a:lnTo>
                      <a:lnTo>
                        <a:pt x="6292" y="2932"/>
                      </a:lnTo>
                      <a:lnTo>
                        <a:pt x="6292" y="2932"/>
                      </a:lnTo>
                      <a:lnTo>
                        <a:pt x="60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6" name="Google Shape;1446;p42"/>
              <p:cNvGrpSpPr/>
              <p:nvPr/>
            </p:nvGrpSpPr>
            <p:grpSpPr>
              <a:xfrm>
                <a:off x="231726" y="1042995"/>
                <a:ext cx="399301" cy="416613"/>
                <a:chOff x="2105350" y="2220525"/>
                <a:chExt cx="1113500" cy="1161775"/>
              </a:xfrm>
            </p:grpSpPr>
            <p:sp>
              <p:nvSpPr>
                <p:cNvPr id="1447" name="Google Shape;1447;p42"/>
                <p:cNvSpPr/>
                <p:nvPr/>
              </p:nvSpPr>
              <p:spPr>
                <a:xfrm>
                  <a:off x="2105350" y="2220525"/>
                  <a:ext cx="939925" cy="116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97" h="46471" extrusionOk="0">
                      <a:moveTo>
                        <a:pt x="12529" y="1"/>
                      </a:moveTo>
                      <a:cubicBezTo>
                        <a:pt x="3963" y="1"/>
                        <a:pt x="8949" y="11588"/>
                        <a:pt x="7847" y="13662"/>
                      </a:cubicBezTo>
                      <a:cubicBezTo>
                        <a:pt x="6594" y="16093"/>
                        <a:pt x="1983" y="15567"/>
                        <a:pt x="930" y="21456"/>
                      </a:cubicBezTo>
                      <a:cubicBezTo>
                        <a:pt x="1" y="26764"/>
                        <a:pt x="2914" y="31189"/>
                        <a:pt x="9252" y="31189"/>
                      </a:cubicBezTo>
                      <a:cubicBezTo>
                        <a:pt x="9409" y="31189"/>
                        <a:pt x="9567" y="31186"/>
                        <a:pt x="9727" y="31181"/>
                      </a:cubicBezTo>
                      <a:cubicBezTo>
                        <a:pt x="9836" y="31177"/>
                        <a:pt x="9942" y="31175"/>
                        <a:pt x="10045" y="31175"/>
                      </a:cubicBezTo>
                      <a:cubicBezTo>
                        <a:pt x="16284" y="31175"/>
                        <a:pt x="12949" y="37783"/>
                        <a:pt x="7747" y="39928"/>
                      </a:cubicBezTo>
                      <a:cubicBezTo>
                        <a:pt x="3626" y="41638"/>
                        <a:pt x="7285" y="46471"/>
                        <a:pt x="11333" y="46471"/>
                      </a:cubicBezTo>
                      <a:cubicBezTo>
                        <a:pt x="12504" y="46471"/>
                        <a:pt x="13708" y="46066"/>
                        <a:pt x="14765" y="45066"/>
                      </a:cubicBezTo>
                      <a:cubicBezTo>
                        <a:pt x="16434" y="43502"/>
                        <a:pt x="17400" y="43106"/>
                        <a:pt x="18188" y="43106"/>
                      </a:cubicBezTo>
                      <a:cubicBezTo>
                        <a:pt x="18997" y="43106"/>
                        <a:pt x="19619" y="43524"/>
                        <a:pt x="20622" y="43524"/>
                      </a:cubicBezTo>
                      <a:cubicBezTo>
                        <a:pt x="21413" y="43524"/>
                        <a:pt x="22442" y="43264"/>
                        <a:pt x="23988" y="42334"/>
                      </a:cubicBezTo>
                      <a:cubicBezTo>
                        <a:pt x="27779" y="40083"/>
                        <a:pt x="28210" y="31088"/>
                        <a:pt x="33986" y="31088"/>
                      </a:cubicBezTo>
                      <a:cubicBezTo>
                        <a:pt x="34319" y="31088"/>
                        <a:pt x="34670" y="31118"/>
                        <a:pt x="35040" y="31181"/>
                      </a:cubicBezTo>
                      <a:cubicBezTo>
                        <a:pt x="37246" y="27948"/>
                        <a:pt x="37597" y="24389"/>
                        <a:pt x="37597" y="24389"/>
                      </a:cubicBezTo>
                      <a:cubicBezTo>
                        <a:pt x="37597" y="24389"/>
                        <a:pt x="33311" y="5943"/>
                        <a:pt x="17772" y="980"/>
                      </a:cubicBezTo>
                      <a:cubicBezTo>
                        <a:pt x="15623" y="298"/>
                        <a:pt x="13902" y="1"/>
                        <a:pt x="125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42"/>
                <p:cNvSpPr/>
                <p:nvPr/>
              </p:nvSpPr>
              <p:spPr>
                <a:xfrm>
                  <a:off x="2812175" y="2609475"/>
                  <a:ext cx="406675" cy="7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7" h="28810" extrusionOk="0">
                      <a:moveTo>
                        <a:pt x="9285" y="1"/>
                      </a:moveTo>
                      <a:cubicBezTo>
                        <a:pt x="9225" y="1"/>
                        <a:pt x="9162" y="3"/>
                        <a:pt x="9098" y="9"/>
                      </a:cubicBezTo>
                      <a:cubicBezTo>
                        <a:pt x="8397" y="59"/>
                        <a:pt x="8246" y="1162"/>
                        <a:pt x="8848" y="1412"/>
                      </a:cubicBezTo>
                      <a:cubicBezTo>
                        <a:pt x="8946" y="1449"/>
                        <a:pt x="9037" y="1466"/>
                        <a:pt x="9121" y="1466"/>
                      </a:cubicBezTo>
                      <a:cubicBezTo>
                        <a:pt x="9548" y="1466"/>
                        <a:pt x="9759" y="1025"/>
                        <a:pt x="9549" y="585"/>
                      </a:cubicBezTo>
                      <a:lnTo>
                        <a:pt x="9549" y="585"/>
                      </a:lnTo>
                      <a:cubicBezTo>
                        <a:pt x="9800" y="635"/>
                        <a:pt x="9900" y="710"/>
                        <a:pt x="10076" y="936"/>
                      </a:cubicBezTo>
                      <a:cubicBezTo>
                        <a:pt x="10226" y="1162"/>
                        <a:pt x="10351" y="1412"/>
                        <a:pt x="10452" y="1738"/>
                      </a:cubicBezTo>
                      <a:cubicBezTo>
                        <a:pt x="10527" y="2039"/>
                        <a:pt x="10602" y="2465"/>
                        <a:pt x="10627" y="2816"/>
                      </a:cubicBezTo>
                      <a:cubicBezTo>
                        <a:pt x="10727" y="3568"/>
                        <a:pt x="10752" y="4319"/>
                        <a:pt x="10778" y="5071"/>
                      </a:cubicBezTo>
                      <a:cubicBezTo>
                        <a:pt x="10502" y="5172"/>
                        <a:pt x="10301" y="5172"/>
                        <a:pt x="10051" y="5397"/>
                      </a:cubicBezTo>
                      <a:cubicBezTo>
                        <a:pt x="9148" y="6199"/>
                        <a:pt x="9173" y="7252"/>
                        <a:pt x="9900" y="8204"/>
                      </a:cubicBezTo>
                      <a:cubicBezTo>
                        <a:pt x="7544" y="9382"/>
                        <a:pt x="7143" y="11813"/>
                        <a:pt x="6667" y="14169"/>
                      </a:cubicBezTo>
                      <a:cubicBezTo>
                        <a:pt x="4838" y="14996"/>
                        <a:pt x="4136" y="16199"/>
                        <a:pt x="3359" y="18254"/>
                      </a:cubicBezTo>
                      <a:cubicBezTo>
                        <a:pt x="2231" y="21287"/>
                        <a:pt x="903" y="24921"/>
                        <a:pt x="51" y="28229"/>
                      </a:cubicBezTo>
                      <a:cubicBezTo>
                        <a:pt x="26" y="28405"/>
                        <a:pt x="1" y="28655"/>
                        <a:pt x="101" y="28806"/>
                      </a:cubicBezTo>
                      <a:cubicBezTo>
                        <a:pt x="118" y="28808"/>
                        <a:pt x="136" y="28809"/>
                        <a:pt x="153" y="28809"/>
                      </a:cubicBezTo>
                      <a:cubicBezTo>
                        <a:pt x="336" y="28809"/>
                        <a:pt x="513" y="28695"/>
                        <a:pt x="627" y="28580"/>
                      </a:cubicBezTo>
                      <a:cubicBezTo>
                        <a:pt x="3133" y="26199"/>
                        <a:pt x="5840" y="23442"/>
                        <a:pt x="8021" y="20961"/>
                      </a:cubicBezTo>
                      <a:cubicBezTo>
                        <a:pt x="9499" y="19282"/>
                        <a:pt x="10251" y="17753"/>
                        <a:pt x="9825" y="15673"/>
                      </a:cubicBezTo>
                      <a:cubicBezTo>
                        <a:pt x="11479" y="13543"/>
                        <a:pt x="12933" y="11462"/>
                        <a:pt x="11529" y="8806"/>
                      </a:cubicBezTo>
                      <a:cubicBezTo>
                        <a:pt x="12632" y="8330"/>
                        <a:pt x="13133" y="7553"/>
                        <a:pt x="12883" y="6249"/>
                      </a:cubicBezTo>
                      <a:cubicBezTo>
                        <a:pt x="12858" y="6099"/>
                        <a:pt x="12231" y="5247"/>
                        <a:pt x="11880" y="5197"/>
                      </a:cubicBezTo>
                      <a:cubicBezTo>
                        <a:pt x="12206" y="4595"/>
                        <a:pt x="12532" y="4044"/>
                        <a:pt x="12883" y="3492"/>
                      </a:cubicBezTo>
                      <a:cubicBezTo>
                        <a:pt x="13184" y="3016"/>
                        <a:pt x="13509" y="2590"/>
                        <a:pt x="13860" y="2189"/>
                      </a:cubicBezTo>
                      <a:cubicBezTo>
                        <a:pt x="13960" y="2039"/>
                        <a:pt x="14086" y="1913"/>
                        <a:pt x="14236" y="1788"/>
                      </a:cubicBezTo>
                      <a:cubicBezTo>
                        <a:pt x="14361" y="1688"/>
                        <a:pt x="14562" y="1588"/>
                        <a:pt x="14712" y="1487"/>
                      </a:cubicBezTo>
                      <a:lnTo>
                        <a:pt x="14712" y="1487"/>
                      </a:lnTo>
                      <a:cubicBezTo>
                        <a:pt x="14652" y="1911"/>
                        <a:pt x="14932" y="2253"/>
                        <a:pt x="15305" y="2253"/>
                      </a:cubicBezTo>
                      <a:cubicBezTo>
                        <a:pt x="15396" y="2253"/>
                        <a:pt x="15492" y="2233"/>
                        <a:pt x="15590" y="2189"/>
                      </a:cubicBezTo>
                      <a:cubicBezTo>
                        <a:pt x="16266" y="1888"/>
                        <a:pt x="16041" y="961"/>
                        <a:pt x="15364" y="786"/>
                      </a:cubicBezTo>
                      <a:cubicBezTo>
                        <a:pt x="15242" y="753"/>
                        <a:pt x="15124" y="739"/>
                        <a:pt x="15011" y="739"/>
                      </a:cubicBezTo>
                      <a:cubicBezTo>
                        <a:pt x="14241" y="739"/>
                        <a:pt x="13671" y="1424"/>
                        <a:pt x="13234" y="2014"/>
                      </a:cubicBezTo>
                      <a:cubicBezTo>
                        <a:pt x="12507" y="2991"/>
                        <a:pt x="11955" y="3969"/>
                        <a:pt x="11454" y="5046"/>
                      </a:cubicBezTo>
                      <a:cubicBezTo>
                        <a:pt x="11354" y="5046"/>
                        <a:pt x="11279" y="5021"/>
                        <a:pt x="11179" y="5021"/>
                      </a:cubicBezTo>
                      <a:cubicBezTo>
                        <a:pt x="11276" y="3412"/>
                        <a:pt x="11445" y="1"/>
                        <a:pt x="92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42"/>
                <p:cNvSpPr/>
                <p:nvPr/>
              </p:nvSpPr>
              <p:spPr>
                <a:xfrm>
                  <a:off x="2363550" y="2366625"/>
                  <a:ext cx="620875" cy="4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35" h="17825" extrusionOk="0">
                      <a:moveTo>
                        <a:pt x="6775" y="0"/>
                      </a:moveTo>
                      <a:cubicBezTo>
                        <a:pt x="5596" y="0"/>
                        <a:pt x="4511" y="415"/>
                        <a:pt x="3660" y="1477"/>
                      </a:cubicBezTo>
                      <a:cubicBezTo>
                        <a:pt x="276" y="5713"/>
                        <a:pt x="7695" y="8570"/>
                        <a:pt x="10527" y="9397"/>
                      </a:cubicBezTo>
                      <a:cubicBezTo>
                        <a:pt x="10978" y="9522"/>
                        <a:pt x="11429" y="9647"/>
                        <a:pt x="11905" y="9798"/>
                      </a:cubicBezTo>
                      <a:cubicBezTo>
                        <a:pt x="10305" y="9509"/>
                        <a:pt x="8685" y="9338"/>
                        <a:pt x="7081" y="9338"/>
                      </a:cubicBezTo>
                      <a:cubicBezTo>
                        <a:pt x="6876" y="9338"/>
                        <a:pt x="6671" y="9341"/>
                        <a:pt x="6467" y="9347"/>
                      </a:cubicBezTo>
                      <a:cubicBezTo>
                        <a:pt x="4712" y="9397"/>
                        <a:pt x="2256" y="9522"/>
                        <a:pt x="1078" y="11001"/>
                      </a:cubicBezTo>
                      <a:cubicBezTo>
                        <a:pt x="1" y="12379"/>
                        <a:pt x="627" y="14184"/>
                        <a:pt x="1981" y="15111"/>
                      </a:cubicBezTo>
                      <a:cubicBezTo>
                        <a:pt x="3067" y="15846"/>
                        <a:pt x="4331" y="16025"/>
                        <a:pt x="5603" y="16025"/>
                      </a:cubicBezTo>
                      <a:cubicBezTo>
                        <a:pt x="6238" y="16025"/>
                        <a:pt x="6876" y="15980"/>
                        <a:pt x="7494" y="15938"/>
                      </a:cubicBezTo>
                      <a:cubicBezTo>
                        <a:pt x="10051" y="15813"/>
                        <a:pt x="12582" y="15663"/>
                        <a:pt x="15113" y="15512"/>
                      </a:cubicBezTo>
                      <a:cubicBezTo>
                        <a:pt x="15312" y="15499"/>
                        <a:pt x="15587" y="15486"/>
                        <a:pt x="15926" y="15486"/>
                      </a:cubicBezTo>
                      <a:cubicBezTo>
                        <a:pt x="17514" y="15486"/>
                        <a:pt x="20503" y="15776"/>
                        <a:pt x="23560" y="17718"/>
                      </a:cubicBezTo>
                      <a:cubicBezTo>
                        <a:pt x="23662" y="17782"/>
                        <a:pt x="23806" y="17824"/>
                        <a:pt x="23953" y="17824"/>
                      </a:cubicBezTo>
                      <a:cubicBezTo>
                        <a:pt x="24383" y="17824"/>
                        <a:pt x="24834" y="17459"/>
                        <a:pt x="24311" y="16189"/>
                      </a:cubicBezTo>
                      <a:cubicBezTo>
                        <a:pt x="22758" y="12480"/>
                        <a:pt x="20828" y="8871"/>
                        <a:pt x="15264" y="4259"/>
                      </a:cubicBezTo>
                      <a:cubicBezTo>
                        <a:pt x="13425" y="2726"/>
                        <a:pt x="9796" y="0"/>
                        <a:pt x="67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42"/>
                <p:cNvSpPr/>
                <p:nvPr/>
              </p:nvSpPr>
              <p:spPr>
                <a:xfrm>
                  <a:off x="2261600" y="2797650"/>
                  <a:ext cx="648350" cy="1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4" h="6614" extrusionOk="0">
                      <a:moveTo>
                        <a:pt x="18798" y="0"/>
                      </a:moveTo>
                      <a:cubicBezTo>
                        <a:pt x="14326" y="0"/>
                        <a:pt x="10474" y="1457"/>
                        <a:pt x="8089" y="1755"/>
                      </a:cubicBezTo>
                      <a:cubicBezTo>
                        <a:pt x="7831" y="1788"/>
                        <a:pt x="7580" y="1802"/>
                        <a:pt x="7336" y="1802"/>
                      </a:cubicBezTo>
                      <a:cubicBezTo>
                        <a:pt x="5866" y="1802"/>
                        <a:pt x="4629" y="1288"/>
                        <a:pt x="3563" y="1288"/>
                      </a:cubicBezTo>
                      <a:cubicBezTo>
                        <a:pt x="3065" y="1288"/>
                        <a:pt x="2604" y="1400"/>
                        <a:pt x="2174" y="1730"/>
                      </a:cubicBezTo>
                      <a:cubicBezTo>
                        <a:pt x="0" y="3372"/>
                        <a:pt x="2072" y="6613"/>
                        <a:pt x="6283" y="6613"/>
                      </a:cubicBezTo>
                      <a:cubicBezTo>
                        <a:pt x="6636" y="6613"/>
                        <a:pt x="7005" y="6590"/>
                        <a:pt x="7387" y="6542"/>
                      </a:cubicBezTo>
                      <a:cubicBezTo>
                        <a:pt x="13046" y="5863"/>
                        <a:pt x="17765" y="2301"/>
                        <a:pt x="22208" y="2301"/>
                      </a:cubicBezTo>
                      <a:cubicBezTo>
                        <a:pt x="22684" y="2301"/>
                        <a:pt x="23157" y="2342"/>
                        <a:pt x="23628" y="2432"/>
                      </a:cubicBezTo>
                      <a:cubicBezTo>
                        <a:pt x="24192" y="2529"/>
                        <a:pt x="24621" y="2672"/>
                        <a:pt x="25125" y="2672"/>
                      </a:cubicBezTo>
                      <a:cubicBezTo>
                        <a:pt x="25270" y="2672"/>
                        <a:pt x="25420" y="2660"/>
                        <a:pt x="25582" y="2632"/>
                      </a:cubicBezTo>
                      <a:cubicBezTo>
                        <a:pt x="25833" y="2607"/>
                        <a:pt x="25933" y="2281"/>
                        <a:pt x="25808" y="2081"/>
                      </a:cubicBezTo>
                      <a:cubicBezTo>
                        <a:pt x="25006" y="652"/>
                        <a:pt x="22725" y="351"/>
                        <a:pt x="21221" y="151"/>
                      </a:cubicBezTo>
                      <a:cubicBezTo>
                        <a:pt x="20397" y="46"/>
                        <a:pt x="19588" y="0"/>
                        <a:pt x="18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42"/>
                <p:cNvSpPr/>
                <p:nvPr/>
              </p:nvSpPr>
              <p:spPr>
                <a:xfrm>
                  <a:off x="2530850" y="2899275"/>
                  <a:ext cx="337125" cy="34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5" h="13792" extrusionOk="0">
                      <a:moveTo>
                        <a:pt x="10212" y="0"/>
                      </a:moveTo>
                      <a:cubicBezTo>
                        <a:pt x="7668" y="0"/>
                        <a:pt x="3928" y="872"/>
                        <a:pt x="1504" y="3655"/>
                      </a:cubicBezTo>
                      <a:cubicBezTo>
                        <a:pt x="426" y="4883"/>
                        <a:pt x="0" y="6537"/>
                        <a:pt x="852" y="8016"/>
                      </a:cubicBezTo>
                      <a:cubicBezTo>
                        <a:pt x="1279" y="8718"/>
                        <a:pt x="2081" y="9144"/>
                        <a:pt x="2507" y="9820"/>
                      </a:cubicBezTo>
                      <a:cubicBezTo>
                        <a:pt x="3033" y="10672"/>
                        <a:pt x="2381" y="11424"/>
                        <a:pt x="2582" y="12302"/>
                      </a:cubicBezTo>
                      <a:cubicBezTo>
                        <a:pt x="2824" y="13339"/>
                        <a:pt x="3627" y="13792"/>
                        <a:pt x="4513" y="13792"/>
                      </a:cubicBezTo>
                      <a:cubicBezTo>
                        <a:pt x="4911" y="13792"/>
                        <a:pt x="5326" y="13701"/>
                        <a:pt x="5715" y="13530"/>
                      </a:cubicBezTo>
                      <a:cubicBezTo>
                        <a:pt x="7970" y="12552"/>
                        <a:pt x="8622" y="10021"/>
                        <a:pt x="10978" y="5585"/>
                      </a:cubicBezTo>
                      <a:cubicBezTo>
                        <a:pt x="11780" y="4106"/>
                        <a:pt x="13208" y="3154"/>
                        <a:pt x="13259" y="1951"/>
                      </a:cubicBezTo>
                      <a:cubicBezTo>
                        <a:pt x="13484" y="1499"/>
                        <a:pt x="13309" y="1073"/>
                        <a:pt x="12958" y="723"/>
                      </a:cubicBezTo>
                      <a:cubicBezTo>
                        <a:pt x="12845" y="317"/>
                        <a:pt x="11746" y="0"/>
                        <a:pt x="10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42"/>
                <p:cNvSpPr/>
                <p:nvPr/>
              </p:nvSpPr>
              <p:spPr>
                <a:xfrm>
                  <a:off x="2332225" y="3165900"/>
                  <a:ext cx="245650" cy="1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6" h="6786" extrusionOk="0">
                      <a:moveTo>
                        <a:pt x="8195" y="0"/>
                      </a:moveTo>
                      <a:cubicBezTo>
                        <a:pt x="7669" y="0"/>
                        <a:pt x="7074" y="292"/>
                        <a:pt x="6667" y="433"/>
                      </a:cubicBezTo>
                      <a:cubicBezTo>
                        <a:pt x="5740" y="759"/>
                        <a:pt x="4762" y="1035"/>
                        <a:pt x="3835" y="1361"/>
                      </a:cubicBezTo>
                      <a:cubicBezTo>
                        <a:pt x="2381" y="1912"/>
                        <a:pt x="0" y="2764"/>
                        <a:pt x="201" y="4719"/>
                      </a:cubicBezTo>
                      <a:cubicBezTo>
                        <a:pt x="327" y="6069"/>
                        <a:pt x="1486" y="6785"/>
                        <a:pt x="2687" y="6785"/>
                      </a:cubicBezTo>
                      <a:cubicBezTo>
                        <a:pt x="3159" y="6785"/>
                        <a:pt x="3636" y="6675"/>
                        <a:pt x="4061" y="6449"/>
                      </a:cubicBezTo>
                      <a:cubicBezTo>
                        <a:pt x="4913" y="5997"/>
                        <a:pt x="5389" y="5246"/>
                        <a:pt x="5940" y="4494"/>
                      </a:cubicBezTo>
                      <a:cubicBezTo>
                        <a:pt x="7720" y="2188"/>
                        <a:pt x="9825" y="960"/>
                        <a:pt x="8797" y="183"/>
                      </a:cubicBezTo>
                      <a:cubicBezTo>
                        <a:pt x="8621" y="50"/>
                        <a:pt x="8414" y="0"/>
                        <a:pt x="81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53" name="Google Shape;1453;p42"/>
              <p:cNvGrpSpPr/>
              <p:nvPr/>
            </p:nvGrpSpPr>
            <p:grpSpPr>
              <a:xfrm>
                <a:off x="5463284" y="521563"/>
                <a:ext cx="929164" cy="543026"/>
                <a:chOff x="3973200" y="2218800"/>
                <a:chExt cx="1850925" cy="1081725"/>
              </a:xfrm>
            </p:grpSpPr>
            <p:sp>
              <p:nvSpPr>
                <p:cNvPr id="1454" name="Google Shape;1454;p42"/>
                <p:cNvSpPr/>
                <p:nvPr/>
              </p:nvSpPr>
              <p:spPr>
                <a:xfrm>
                  <a:off x="3973200" y="2218800"/>
                  <a:ext cx="886625" cy="10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65" h="43269" extrusionOk="0">
                      <a:moveTo>
                        <a:pt x="14159" y="1"/>
                      </a:moveTo>
                      <a:cubicBezTo>
                        <a:pt x="12638" y="1"/>
                        <a:pt x="11181" y="333"/>
                        <a:pt x="9825" y="1024"/>
                      </a:cubicBezTo>
                      <a:cubicBezTo>
                        <a:pt x="1" y="6012"/>
                        <a:pt x="7620" y="16839"/>
                        <a:pt x="13735" y="20047"/>
                      </a:cubicBezTo>
                      <a:cubicBezTo>
                        <a:pt x="9806" y="22948"/>
                        <a:pt x="13686" y="27370"/>
                        <a:pt x="18466" y="27370"/>
                      </a:cubicBezTo>
                      <a:cubicBezTo>
                        <a:pt x="18929" y="27370"/>
                        <a:pt x="19401" y="27328"/>
                        <a:pt x="19876" y="27240"/>
                      </a:cubicBezTo>
                      <a:lnTo>
                        <a:pt x="19876" y="27240"/>
                      </a:lnTo>
                      <a:cubicBezTo>
                        <a:pt x="19851" y="27265"/>
                        <a:pt x="15916" y="28267"/>
                        <a:pt x="13384" y="30322"/>
                      </a:cubicBezTo>
                      <a:cubicBezTo>
                        <a:pt x="11054" y="32202"/>
                        <a:pt x="11680" y="35210"/>
                        <a:pt x="15916" y="37014"/>
                      </a:cubicBezTo>
                      <a:cubicBezTo>
                        <a:pt x="15916" y="37014"/>
                        <a:pt x="14862" y="43269"/>
                        <a:pt x="21893" y="43269"/>
                      </a:cubicBezTo>
                      <a:cubicBezTo>
                        <a:pt x="22296" y="43269"/>
                        <a:pt x="22726" y="43248"/>
                        <a:pt x="23184" y="43205"/>
                      </a:cubicBezTo>
                      <a:cubicBezTo>
                        <a:pt x="31655" y="42403"/>
                        <a:pt x="32683" y="33856"/>
                        <a:pt x="35465" y="30648"/>
                      </a:cubicBezTo>
                      <a:lnTo>
                        <a:pt x="35465" y="18042"/>
                      </a:lnTo>
                      <a:cubicBezTo>
                        <a:pt x="29322" y="6866"/>
                        <a:pt x="21074" y="1"/>
                        <a:pt x="141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42"/>
                <p:cNvSpPr/>
                <p:nvPr/>
              </p:nvSpPr>
              <p:spPr>
                <a:xfrm>
                  <a:off x="4214450" y="2311975"/>
                  <a:ext cx="542700" cy="3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8" h="15280" extrusionOk="0">
                      <a:moveTo>
                        <a:pt x="5991" y="0"/>
                      </a:moveTo>
                      <a:cubicBezTo>
                        <a:pt x="4867" y="0"/>
                        <a:pt x="3757" y="249"/>
                        <a:pt x="2757" y="856"/>
                      </a:cubicBezTo>
                      <a:cubicBezTo>
                        <a:pt x="752" y="2059"/>
                        <a:pt x="0" y="4465"/>
                        <a:pt x="902" y="6620"/>
                      </a:cubicBezTo>
                      <a:cubicBezTo>
                        <a:pt x="1615" y="8332"/>
                        <a:pt x="3339" y="9679"/>
                        <a:pt x="5170" y="9679"/>
                      </a:cubicBezTo>
                      <a:cubicBezTo>
                        <a:pt x="5592" y="9679"/>
                        <a:pt x="6019" y="9607"/>
                        <a:pt x="6441" y="9453"/>
                      </a:cubicBezTo>
                      <a:cubicBezTo>
                        <a:pt x="8973" y="8525"/>
                        <a:pt x="9499" y="5242"/>
                        <a:pt x="7519" y="3864"/>
                      </a:cubicBezTo>
                      <a:lnTo>
                        <a:pt x="7519" y="3864"/>
                      </a:lnTo>
                      <a:cubicBezTo>
                        <a:pt x="14186" y="4490"/>
                        <a:pt x="17569" y="11257"/>
                        <a:pt x="21128" y="15217"/>
                      </a:cubicBezTo>
                      <a:cubicBezTo>
                        <a:pt x="21172" y="15261"/>
                        <a:pt x="21225" y="15279"/>
                        <a:pt x="21280" y="15279"/>
                      </a:cubicBezTo>
                      <a:cubicBezTo>
                        <a:pt x="21479" y="15279"/>
                        <a:pt x="21708" y="15037"/>
                        <a:pt x="21629" y="14841"/>
                      </a:cubicBezTo>
                      <a:cubicBezTo>
                        <a:pt x="20552" y="11984"/>
                        <a:pt x="18446" y="9052"/>
                        <a:pt x="16642" y="6595"/>
                      </a:cubicBezTo>
                      <a:cubicBezTo>
                        <a:pt x="14912" y="4239"/>
                        <a:pt x="12707" y="2159"/>
                        <a:pt x="10025" y="931"/>
                      </a:cubicBezTo>
                      <a:cubicBezTo>
                        <a:pt x="8780" y="378"/>
                        <a:pt x="7375" y="0"/>
                        <a:pt x="59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42"/>
                <p:cNvSpPr/>
                <p:nvPr/>
              </p:nvSpPr>
              <p:spPr>
                <a:xfrm>
                  <a:off x="4367500" y="2677600"/>
                  <a:ext cx="328800" cy="1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2" h="6431" extrusionOk="0">
                      <a:moveTo>
                        <a:pt x="6691" y="0"/>
                      </a:moveTo>
                      <a:cubicBezTo>
                        <a:pt x="4026" y="0"/>
                        <a:pt x="1364" y="761"/>
                        <a:pt x="620" y="3123"/>
                      </a:cubicBezTo>
                      <a:cubicBezTo>
                        <a:pt x="1" y="5135"/>
                        <a:pt x="1924" y="6430"/>
                        <a:pt x="3681" y="6430"/>
                      </a:cubicBezTo>
                      <a:cubicBezTo>
                        <a:pt x="4768" y="6430"/>
                        <a:pt x="5792" y="5934"/>
                        <a:pt x="6109" y="4803"/>
                      </a:cubicBezTo>
                      <a:cubicBezTo>
                        <a:pt x="6560" y="3274"/>
                        <a:pt x="5231" y="2422"/>
                        <a:pt x="4028" y="2396"/>
                      </a:cubicBezTo>
                      <a:cubicBezTo>
                        <a:pt x="4524" y="2035"/>
                        <a:pt x="4997" y="1885"/>
                        <a:pt x="5460" y="1885"/>
                      </a:cubicBezTo>
                      <a:cubicBezTo>
                        <a:pt x="6472" y="1885"/>
                        <a:pt x="7433" y="2600"/>
                        <a:pt x="8465" y="3374"/>
                      </a:cubicBezTo>
                      <a:cubicBezTo>
                        <a:pt x="8527" y="3424"/>
                        <a:pt x="8625" y="3447"/>
                        <a:pt x="8750" y="3447"/>
                      </a:cubicBezTo>
                      <a:cubicBezTo>
                        <a:pt x="9625" y="3447"/>
                        <a:pt x="11810" y="2331"/>
                        <a:pt x="12249" y="1695"/>
                      </a:cubicBezTo>
                      <a:cubicBezTo>
                        <a:pt x="13151" y="442"/>
                        <a:pt x="9417" y="241"/>
                        <a:pt x="9392" y="241"/>
                      </a:cubicBezTo>
                      <a:cubicBezTo>
                        <a:pt x="8545" y="92"/>
                        <a:pt x="7618" y="0"/>
                        <a:pt x="66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42"/>
                <p:cNvSpPr/>
                <p:nvPr/>
              </p:nvSpPr>
              <p:spPr>
                <a:xfrm>
                  <a:off x="4307800" y="2488725"/>
                  <a:ext cx="342675" cy="1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7" h="6946" extrusionOk="0">
                      <a:moveTo>
                        <a:pt x="6900" y="0"/>
                      </a:moveTo>
                      <a:cubicBezTo>
                        <a:pt x="6547" y="0"/>
                        <a:pt x="6396" y="181"/>
                        <a:pt x="6366" y="327"/>
                      </a:cubicBezTo>
                      <a:cubicBezTo>
                        <a:pt x="5239" y="4964"/>
                        <a:pt x="1279" y="3886"/>
                        <a:pt x="727" y="4413"/>
                      </a:cubicBezTo>
                      <a:cubicBezTo>
                        <a:pt x="0" y="5164"/>
                        <a:pt x="1304" y="5992"/>
                        <a:pt x="2005" y="6242"/>
                      </a:cubicBezTo>
                      <a:cubicBezTo>
                        <a:pt x="2595" y="6431"/>
                        <a:pt x="3224" y="6495"/>
                        <a:pt x="3870" y="6495"/>
                      </a:cubicBezTo>
                      <a:cubicBezTo>
                        <a:pt x="5195" y="6495"/>
                        <a:pt x="6593" y="6228"/>
                        <a:pt x="7881" y="6228"/>
                      </a:cubicBezTo>
                      <a:cubicBezTo>
                        <a:pt x="8046" y="6228"/>
                        <a:pt x="8210" y="6232"/>
                        <a:pt x="8371" y="6242"/>
                      </a:cubicBezTo>
                      <a:cubicBezTo>
                        <a:pt x="9775" y="6317"/>
                        <a:pt x="11229" y="6944"/>
                        <a:pt x="12582" y="6944"/>
                      </a:cubicBezTo>
                      <a:cubicBezTo>
                        <a:pt x="12617" y="6945"/>
                        <a:pt x="12651" y="6945"/>
                        <a:pt x="12683" y="6945"/>
                      </a:cubicBezTo>
                      <a:cubicBezTo>
                        <a:pt x="13547" y="6945"/>
                        <a:pt x="13707" y="6636"/>
                        <a:pt x="13635" y="6443"/>
                      </a:cubicBezTo>
                      <a:cubicBezTo>
                        <a:pt x="13108" y="4914"/>
                        <a:pt x="11504" y="3260"/>
                        <a:pt x="10351" y="2157"/>
                      </a:cubicBezTo>
                      <a:cubicBezTo>
                        <a:pt x="8500" y="444"/>
                        <a:pt x="7452" y="0"/>
                        <a:pt x="690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42"/>
                <p:cNvSpPr/>
                <p:nvPr/>
              </p:nvSpPr>
              <p:spPr>
                <a:xfrm>
                  <a:off x="4500050" y="2753125"/>
                  <a:ext cx="277700" cy="1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" h="7483" extrusionOk="0">
                      <a:moveTo>
                        <a:pt x="8659" y="1"/>
                      </a:moveTo>
                      <a:cubicBezTo>
                        <a:pt x="5432" y="1"/>
                        <a:pt x="0" y="2867"/>
                        <a:pt x="1809" y="6092"/>
                      </a:cubicBezTo>
                      <a:cubicBezTo>
                        <a:pt x="2293" y="6968"/>
                        <a:pt x="3242" y="7483"/>
                        <a:pt x="4229" y="7483"/>
                      </a:cubicBezTo>
                      <a:cubicBezTo>
                        <a:pt x="4316" y="7483"/>
                        <a:pt x="4404" y="7479"/>
                        <a:pt x="4491" y="7471"/>
                      </a:cubicBezTo>
                      <a:cubicBezTo>
                        <a:pt x="6020" y="7295"/>
                        <a:pt x="6521" y="6193"/>
                        <a:pt x="7273" y="5040"/>
                      </a:cubicBezTo>
                      <a:cubicBezTo>
                        <a:pt x="7925" y="4087"/>
                        <a:pt x="8752" y="3461"/>
                        <a:pt x="9729" y="2859"/>
                      </a:cubicBezTo>
                      <a:cubicBezTo>
                        <a:pt x="10130" y="2609"/>
                        <a:pt x="10581" y="2358"/>
                        <a:pt x="10757" y="1857"/>
                      </a:cubicBezTo>
                      <a:cubicBezTo>
                        <a:pt x="11107" y="954"/>
                        <a:pt x="10757" y="503"/>
                        <a:pt x="9930" y="203"/>
                      </a:cubicBezTo>
                      <a:cubicBezTo>
                        <a:pt x="9577" y="65"/>
                        <a:pt x="9142" y="1"/>
                        <a:pt x="865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42"/>
                <p:cNvSpPr/>
                <p:nvPr/>
              </p:nvSpPr>
              <p:spPr>
                <a:xfrm>
                  <a:off x="4308425" y="2902100"/>
                  <a:ext cx="507650" cy="19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6" h="7863" extrusionOk="0">
                      <a:moveTo>
                        <a:pt x="18049" y="0"/>
                      </a:moveTo>
                      <a:cubicBezTo>
                        <a:pt x="17391" y="0"/>
                        <a:pt x="16019" y="1812"/>
                        <a:pt x="14211" y="2640"/>
                      </a:cubicBezTo>
                      <a:cubicBezTo>
                        <a:pt x="13550" y="2952"/>
                        <a:pt x="12826" y="3091"/>
                        <a:pt x="12103" y="3091"/>
                      </a:cubicBezTo>
                      <a:cubicBezTo>
                        <a:pt x="11316" y="3091"/>
                        <a:pt x="10530" y="2927"/>
                        <a:pt x="9825" y="2640"/>
                      </a:cubicBezTo>
                      <a:cubicBezTo>
                        <a:pt x="8838" y="2251"/>
                        <a:pt x="7966" y="2030"/>
                        <a:pt x="7033" y="2030"/>
                      </a:cubicBezTo>
                      <a:cubicBezTo>
                        <a:pt x="6521" y="2030"/>
                        <a:pt x="5991" y="2097"/>
                        <a:pt x="5414" y="2239"/>
                      </a:cubicBezTo>
                      <a:cubicBezTo>
                        <a:pt x="3760" y="2640"/>
                        <a:pt x="0" y="4795"/>
                        <a:pt x="2081" y="6850"/>
                      </a:cubicBezTo>
                      <a:cubicBezTo>
                        <a:pt x="2796" y="7561"/>
                        <a:pt x="3964" y="7862"/>
                        <a:pt x="5356" y="7862"/>
                      </a:cubicBezTo>
                      <a:cubicBezTo>
                        <a:pt x="10989" y="7862"/>
                        <a:pt x="20306" y="2926"/>
                        <a:pt x="18296" y="133"/>
                      </a:cubicBezTo>
                      <a:cubicBezTo>
                        <a:pt x="18231" y="41"/>
                        <a:pt x="18148" y="0"/>
                        <a:pt x="180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42"/>
                <p:cNvSpPr/>
                <p:nvPr/>
              </p:nvSpPr>
              <p:spPr>
                <a:xfrm>
                  <a:off x="4484300" y="3070225"/>
                  <a:ext cx="253350" cy="1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4" h="6679" extrusionOk="0">
                      <a:moveTo>
                        <a:pt x="8838" y="1"/>
                      </a:moveTo>
                      <a:cubicBezTo>
                        <a:pt x="6655" y="1"/>
                        <a:pt x="1834" y="1343"/>
                        <a:pt x="835" y="3634"/>
                      </a:cubicBezTo>
                      <a:cubicBezTo>
                        <a:pt x="0" y="5543"/>
                        <a:pt x="1657" y="6679"/>
                        <a:pt x="3329" y="6679"/>
                      </a:cubicBezTo>
                      <a:cubicBezTo>
                        <a:pt x="3765" y="6679"/>
                        <a:pt x="4201" y="6602"/>
                        <a:pt x="4595" y="6441"/>
                      </a:cubicBezTo>
                      <a:cubicBezTo>
                        <a:pt x="5923" y="5940"/>
                        <a:pt x="7226" y="4687"/>
                        <a:pt x="8179" y="3659"/>
                      </a:cubicBezTo>
                      <a:cubicBezTo>
                        <a:pt x="8805" y="2982"/>
                        <a:pt x="10133" y="1403"/>
                        <a:pt x="9908" y="326"/>
                      </a:cubicBezTo>
                      <a:cubicBezTo>
                        <a:pt x="9853" y="106"/>
                        <a:pt x="9449" y="1"/>
                        <a:pt x="88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42"/>
                <p:cNvSpPr/>
                <p:nvPr/>
              </p:nvSpPr>
              <p:spPr>
                <a:xfrm>
                  <a:off x="4937500" y="2218800"/>
                  <a:ext cx="886625" cy="10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65" h="43269" extrusionOk="0">
                      <a:moveTo>
                        <a:pt x="21316" y="1"/>
                      </a:moveTo>
                      <a:cubicBezTo>
                        <a:pt x="14408" y="1"/>
                        <a:pt x="6143" y="6866"/>
                        <a:pt x="1" y="18042"/>
                      </a:cubicBezTo>
                      <a:lnTo>
                        <a:pt x="1" y="30648"/>
                      </a:lnTo>
                      <a:cubicBezTo>
                        <a:pt x="2808" y="33856"/>
                        <a:pt x="3835" y="42403"/>
                        <a:pt x="12281" y="43205"/>
                      </a:cubicBezTo>
                      <a:cubicBezTo>
                        <a:pt x="12741" y="43248"/>
                        <a:pt x="13172" y="43269"/>
                        <a:pt x="13576" y="43269"/>
                      </a:cubicBezTo>
                      <a:cubicBezTo>
                        <a:pt x="20626" y="43269"/>
                        <a:pt x="19549" y="37014"/>
                        <a:pt x="19549" y="37014"/>
                      </a:cubicBezTo>
                      <a:cubicBezTo>
                        <a:pt x="23785" y="35210"/>
                        <a:pt x="24412" y="32202"/>
                        <a:pt x="22106" y="30322"/>
                      </a:cubicBezTo>
                      <a:cubicBezTo>
                        <a:pt x="19549" y="28267"/>
                        <a:pt x="15615" y="27265"/>
                        <a:pt x="15590" y="27240"/>
                      </a:cubicBezTo>
                      <a:lnTo>
                        <a:pt x="15590" y="27240"/>
                      </a:lnTo>
                      <a:cubicBezTo>
                        <a:pt x="16066" y="27328"/>
                        <a:pt x="16540" y="27370"/>
                        <a:pt x="17005" y="27370"/>
                      </a:cubicBezTo>
                      <a:cubicBezTo>
                        <a:pt x="21800" y="27370"/>
                        <a:pt x="25662" y="22948"/>
                        <a:pt x="21755" y="20047"/>
                      </a:cubicBezTo>
                      <a:cubicBezTo>
                        <a:pt x="27845" y="16839"/>
                        <a:pt x="35464" y="6012"/>
                        <a:pt x="25640" y="1024"/>
                      </a:cubicBezTo>
                      <a:cubicBezTo>
                        <a:pt x="24289" y="333"/>
                        <a:pt x="22835" y="1"/>
                        <a:pt x="213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42"/>
                <p:cNvSpPr/>
                <p:nvPr/>
              </p:nvSpPr>
              <p:spPr>
                <a:xfrm>
                  <a:off x="5040175" y="2311975"/>
                  <a:ext cx="542725" cy="3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9" h="15280" extrusionOk="0">
                      <a:moveTo>
                        <a:pt x="15717" y="0"/>
                      </a:moveTo>
                      <a:cubicBezTo>
                        <a:pt x="14333" y="0"/>
                        <a:pt x="12928" y="378"/>
                        <a:pt x="11683" y="931"/>
                      </a:cubicBezTo>
                      <a:cubicBezTo>
                        <a:pt x="9001" y="2159"/>
                        <a:pt x="6821" y="4239"/>
                        <a:pt x="5066" y="6595"/>
                      </a:cubicBezTo>
                      <a:cubicBezTo>
                        <a:pt x="3262" y="9052"/>
                        <a:pt x="1157" y="11984"/>
                        <a:pt x="79" y="14841"/>
                      </a:cubicBezTo>
                      <a:cubicBezTo>
                        <a:pt x="1" y="15037"/>
                        <a:pt x="229" y="15279"/>
                        <a:pt x="428" y="15279"/>
                      </a:cubicBezTo>
                      <a:cubicBezTo>
                        <a:pt x="484" y="15279"/>
                        <a:pt x="537" y="15261"/>
                        <a:pt x="580" y="15217"/>
                      </a:cubicBezTo>
                      <a:cubicBezTo>
                        <a:pt x="4139" y="11257"/>
                        <a:pt x="7523" y="4490"/>
                        <a:pt x="14189" y="3864"/>
                      </a:cubicBezTo>
                      <a:lnTo>
                        <a:pt x="14189" y="3864"/>
                      </a:lnTo>
                      <a:cubicBezTo>
                        <a:pt x="12209" y="5242"/>
                        <a:pt x="12736" y="8525"/>
                        <a:pt x="15267" y="9453"/>
                      </a:cubicBezTo>
                      <a:cubicBezTo>
                        <a:pt x="15694" y="9607"/>
                        <a:pt x="16124" y="9679"/>
                        <a:pt x="16547" y="9679"/>
                      </a:cubicBezTo>
                      <a:cubicBezTo>
                        <a:pt x="18386" y="9679"/>
                        <a:pt x="20093" y="8332"/>
                        <a:pt x="20806" y="6620"/>
                      </a:cubicBezTo>
                      <a:cubicBezTo>
                        <a:pt x="21708" y="4465"/>
                        <a:pt x="20956" y="2059"/>
                        <a:pt x="18951" y="856"/>
                      </a:cubicBezTo>
                      <a:cubicBezTo>
                        <a:pt x="17952" y="249"/>
                        <a:pt x="16841" y="0"/>
                        <a:pt x="157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42"/>
                <p:cNvSpPr/>
                <p:nvPr/>
              </p:nvSpPr>
              <p:spPr>
                <a:xfrm>
                  <a:off x="5101025" y="2677600"/>
                  <a:ext cx="328800" cy="1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2" h="6431" extrusionOk="0">
                      <a:moveTo>
                        <a:pt x="6486" y="0"/>
                      </a:moveTo>
                      <a:cubicBezTo>
                        <a:pt x="5559" y="0"/>
                        <a:pt x="4632" y="92"/>
                        <a:pt x="3785" y="241"/>
                      </a:cubicBezTo>
                      <a:cubicBezTo>
                        <a:pt x="3735" y="241"/>
                        <a:pt x="1" y="442"/>
                        <a:pt x="903" y="1695"/>
                      </a:cubicBezTo>
                      <a:cubicBezTo>
                        <a:pt x="1342" y="2331"/>
                        <a:pt x="3527" y="3447"/>
                        <a:pt x="4402" y="3447"/>
                      </a:cubicBezTo>
                      <a:cubicBezTo>
                        <a:pt x="4527" y="3447"/>
                        <a:pt x="4625" y="3424"/>
                        <a:pt x="4688" y="3374"/>
                      </a:cubicBezTo>
                      <a:cubicBezTo>
                        <a:pt x="5719" y="2600"/>
                        <a:pt x="6681" y="1885"/>
                        <a:pt x="7692" y="1885"/>
                      </a:cubicBezTo>
                      <a:cubicBezTo>
                        <a:pt x="8155" y="1885"/>
                        <a:pt x="8628" y="2035"/>
                        <a:pt x="9124" y="2396"/>
                      </a:cubicBezTo>
                      <a:cubicBezTo>
                        <a:pt x="7921" y="2422"/>
                        <a:pt x="6592" y="3274"/>
                        <a:pt x="7044" y="4803"/>
                      </a:cubicBezTo>
                      <a:cubicBezTo>
                        <a:pt x="7369" y="5934"/>
                        <a:pt x="8396" y="6430"/>
                        <a:pt x="9483" y="6430"/>
                      </a:cubicBezTo>
                      <a:cubicBezTo>
                        <a:pt x="11238" y="6430"/>
                        <a:pt x="13151" y="5135"/>
                        <a:pt x="12532" y="3123"/>
                      </a:cubicBezTo>
                      <a:cubicBezTo>
                        <a:pt x="11807" y="761"/>
                        <a:pt x="9150" y="0"/>
                        <a:pt x="64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42"/>
                <p:cNvSpPr/>
                <p:nvPr/>
              </p:nvSpPr>
              <p:spPr>
                <a:xfrm>
                  <a:off x="5147450" y="2488725"/>
                  <a:ext cx="342075" cy="1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3" h="6946" extrusionOk="0">
                      <a:moveTo>
                        <a:pt x="6791" y="0"/>
                      </a:moveTo>
                      <a:cubicBezTo>
                        <a:pt x="6235" y="0"/>
                        <a:pt x="5193" y="444"/>
                        <a:pt x="3357" y="2157"/>
                      </a:cubicBezTo>
                      <a:cubicBezTo>
                        <a:pt x="2179" y="3260"/>
                        <a:pt x="600" y="4914"/>
                        <a:pt x="49" y="6443"/>
                      </a:cubicBezTo>
                      <a:cubicBezTo>
                        <a:pt x="0" y="6636"/>
                        <a:pt x="138" y="6945"/>
                        <a:pt x="1000" y="6945"/>
                      </a:cubicBezTo>
                      <a:cubicBezTo>
                        <a:pt x="1033" y="6945"/>
                        <a:pt x="1066" y="6945"/>
                        <a:pt x="1101" y="6944"/>
                      </a:cubicBezTo>
                      <a:cubicBezTo>
                        <a:pt x="2480" y="6944"/>
                        <a:pt x="3908" y="6317"/>
                        <a:pt x="5312" y="6242"/>
                      </a:cubicBezTo>
                      <a:cubicBezTo>
                        <a:pt x="5473" y="6232"/>
                        <a:pt x="5637" y="6228"/>
                        <a:pt x="5803" y="6228"/>
                      </a:cubicBezTo>
                      <a:cubicBezTo>
                        <a:pt x="7090" y="6228"/>
                        <a:pt x="8488" y="6495"/>
                        <a:pt x="9813" y="6495"/>
                      </a:cubicBezTo>
                      <a:cubicBezTo>
                        <a:pt x="10459" y="6495"/>
                        <a:pt x="11088" y="6431"/>
                        <a:pt x="11678" y="6242"/>
                      </a:cubicBezTo>
                      <a:cubicBezTo>
                        <a:pt x="12380" y="5992"/>
                        <a:pt x="13683" y="5164"/>
                        <a:pt x="12956" y="4413"/>
                      </a:cubicBezTo>
                      <a:cubicBezTo>
                        <a:pt x="12430" y="3886"/>
                        <a:pt x="8470" y="4964"/>
                        <a:pt x="7342" y="327"/>
                      </a:cubicBezTo>
                      <a:cubicBezTo>
                        <a:pt x="7303" y="181"/>
                        <a:pt x="7146" y="0"/>
                        <a:pt x="67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42"/>
                <p:cNvSpPr/>
                <p:nvPr/>
              </p:nvSpPr>
              <p:spPr>
                <a:xfrm>
                  <a:off x="5019575" y="2753125"/>
                  <a:ext cx="277800" cy="1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" h="7483" extrusionOk="0">
                      <a:moveTo>
                        <a:pt x="2466" y="1"/>
                      </a:moveTo>
                      <a:cubicBezTo>
                        <a:pt x="1985" y="1"/>
                        <a:pt x="1553" y="65"/>
                        <a:pt x="1204" y="203"/>
                      </a:cubicBezTo>
                      <a:cubicBezTo>
                        <a:pt x="352" y="503"/>
                        <a:pt x="1" y="954"/>
                        <a:pt x="352" y="1857"/>
                      </a:cubicBezTo>
                      <a:cubicBezTo>
                        <a:pt x="527" y="2358"/>
                        <a:pt x="978" y="2609"/>
                        <a:pt x="1379" y="2859"/>
                      </a:cubicBezTo>
                      <a:cubicBezTo>
                        <a:pt x="2382" y="3461"/>
                        <a:pt x="3184" y="4087"/>
                        <a:pt x="3835" y="5040"/>
                      </a:cubicBezTo>
                      <a:cubicBezTo>
                        <a:pt x="4587" y="6193"/>
                        <a:pt x="5114" y="7295"/>
                        <a:pt x="6617" y="7471"/>
                      </a:cubicBezTo>
                      <a:cubicBezTo>
                        <a:pt x="6705" y="7479"/>
                        <a:pt x="6792" y="7483"/>
                        <a:pt x="6879" y="7483"/>
                      </a:cubicBezTo>
                      <a:cubicBezTo>
                        <a:pt x="7866" y="7483"/>
                        <a:pt x="8817" y="6968"/>
                        <a:pt x="9324" y="6092"/>
                      </a:cubicBezTo>
                      <a:cubicBezTo>
                        <a:pt x="11111" y="2867"/>
                        <a:pt x="5677" y="1"/>
                        <a:pt x="24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42"/>
                <p:cNvSpPr/>
                <p:nvPr/>
              </p:nvSpPr>
              <p:spPr>
                <a:xfrm>
                  <a:off x="4981250" y="2902100"/>
                  <a:ext cx="507650" cy="19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6" h="7863" extrusionOk="0">
                      <a:moveTo>
                        <a:pt x="2259" y="0"/>
                      </a:moveTo>
                      <a:cubicBezTo>
                        <a:pt x="2159" y="0"/>
                        <a:pt x="2076" y="41"/>
                        <a:pt x="2010" y="133"/>
                      </a:cubicBezTo>
                      <a:cubicBezTo>
                        <a:pt x="0" y="2926"/>
                        <a:pt x="9333" y="7862"/>
                        <a:pt x="14959" y="7862"/>
                      </a:cubicBezTo>
                      <a:cubicBezTo>
                        <a:pt x="16351" y="7862"/>
                        <a:pt x="17515" y="7561"/>
                        <a:pt x="18226" y="6850"/>
                      </a:cubicBezTo>
                      <a:cubicBezTo>
                        <a:pt x="20306" y="4795"/>
                        <a:pt x="16546" y="2640"/>
                        <a:pt x="14892" y="2239"/>
                      </a:cubicBezTo>
                      <a:cubicBezTo>
                        <a:pt x="14315" y="2097"/>
                        <a:pt x="13785" y="2030"/>
                        <a:pt x="13275" y="2030"/>
                      </a:cubicBezTo>
                      <a:cubicBezTo>
                        <a:pt x="12344" y="2030"/>
                        <a:pt x="11477" y="2251"/>
                        <a:pt x="10506" y="2640"/>
                      </a:cubicBezTo>
                      <a:cubicBezTo>
                        <a:pt x="9788" y="2927"/>
                        <a:pt x="8996" y="3091"/>
                        <a:pt x="8206" y="3091"/>
                      </a:cubicBezTo>
                      <a:cubicBezTo>
                        <a:pt x="7480" y="3091"/>
                        <a:pt x="6756" y="2952"/>
                        <a:pt x="6095" y="2640"/>
                      </a:cubicBezTo>
                      <a:cubicBezTo>
                        <a:pt x="4309" y="1812"/>
                        <a:pt x="2921" y="0"/>
                        <a:pt x="2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42"/>
                <p:cNvSpPr/>
                <p:nvPr/>
              </p:nvSpPr>
              <p:spPr>
                <a:xfrm>
                  <a:off x="5059675" y="3070225"/>
                  <a:ext cx="254000" cy="1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0" h="6679" extrusionOk="0">
                      <a:moveTo>
                        <a:pt x="1309" y="1"/>
                      </a:moveTo>
                      <a:cubicBezTo>
                        <a:pt x="701" y="1"/>
                        <a:pt x="301" y="106"/>
                        <a:pt x="251" y="326"/>
                      </a:cubicBezTo>
                      <a:cubicBezTo>
                        <a:pt x="1" y="1403"/>
                        <a:pt x="1329" y="2982"/>
                        <a:pt x="1981" y="3659"/>
                      </a:cubicBezTo>
                      <a:cubicBezTo>
                        <a:pt x="2933" y="4687"/>
                        <a:pt x="4236" y="5940"/>
                        <a:pt x="5540" y="6441"/>
                      </a:cubicBezTo>
                      <a:cubicBezTo>
                        <a:pt x="5933" y="6602"/>
                        <a:pt x="6371" y="6679"/>
                        <a:pt x="6808" y="6679"/>
                      </a:cubicBezTo>
                      <a:cubicBezTo>
                        <a:pt x="8486" y="6679"/>
                        <a:pt x="10159" y="5543"/>
                        <a:pt x="9324" y="3634"/>
                      </a:cubicBezTo>
                      <a:cubicBezTo>
                        <a:pt x="8306" y="1343"/>
                        <a:pt x="3480" y="1"/>
                        <a:pt x="13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42"/>
                <p:cNvSpPr/>
                <p:nvPr/>
              </p:nvSpPr>
              <p:spPr>
                <a:xfrm>
                  <a:off x="4782725" y="2452975"/>
                  <a:ext cx="232500" cy="7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0" h="29628" extrusionOk="0">
                      <a:moveTo>
                        <a:pt x="1216" y="0"/>
                      </a:moveTo>
                      <a:cubicBezTo>
                        <a:pt x="984" y="0"/>
                        <a:pt x="745" y="78"/>
                        <a:pt x="502" y="254"/>
                      </a:cubicBezTo>
                      <a:cubicBezTo>
                        <a:pt x="1" y="604"/>
                        <a:pt x="1" y="1657"/>
                        <a:pt x="753" y="1732"/>
                      </a:cubicBezTo>
                      <a:cubicBezTo>
                        <a:pt x="774" y="1734"/>
                        <a:pt x="794" y="1735"/>
                        <a:pt x="814" y="1735"/>
                      </a:cubicBezTo>
                      <a:cubicBezTo>
                        <a:pt x="1414" y="1735"/>
                        <a:pt x="1541" y="1020"/>
                        <a:pt x="1129" y="705"/>
                      </a:cubicBezTo>
                      <a:cubicBezTo>
                        <a:pt x="1171" y="693"/>
                        <a:pt x="1215" y="686"/>
                        <a:pt x="1261" y="686"/>
                      </a:cubicBezTo>
                      <a:cubicBezTo>
                        <a:pt x="1405" y="686"/>
                        <a:pt x="1566" y="747"/>
                        <a:pt x="1755" y="880"/>
                      </a:cubicBezTo>
                      <a:cubicBezTo>
                        <a:pt x="1981" y="1056"/>
                        <a:pt x="2181" y="1256"/>
                        <a:pt x="2357" y="1507"/>
                      </a:cubicBezTo>
                      <a:cubicBezTo>
                        <a:pt x="2557" y="1807"/>
                        <a:pt x="2733" y="2158"/>
                        <a:pt x="2883" y="2484"/>
                      </a:cubicBezTo>
                      <a:cubicBezTo>
                        <a:pt x="3234" y="3186"/>
                        <a:pt x="3485" y="3863"/>
                        <a:pt x="3735" y="4564"/>
                      </a:cubicBezTo>
                      <a:cubicBezTo>
                        <a:pt x="3535" y="4690"/>
                        <a:pt x="3334" y="4865"/>
                        <a:pt x="3159" y="5091"/>
                      </a:cubicBezTo>
                      <a:cubicBezTo>
                        <a:pt x="2407" y="5993"/>
                        <a:pt x="2808" y="7321"/>
                        <a:pt x="3760" y="7848"/>
                      </a:cubicBezTo>
                      <a:cubicBezTo>
                        <a:pt x="1806" y="9276"/>
                        <a:pt x="2181" y="11983"/>
                        <a:pt x="2908" y="14489"/>
                      </a:cubicBezTo>
                      <a:cubicBezTo>
                        <a:pt x="1605" y="15291"/>
                        <a:pt x="1580" y="17672"/>
                        <a:pt x="1906" y="19051"/>
                      </a:cubicBezTo>
                      <a:cubicBezTo>
                        <a:pt x="2382" y="21081"/>
                        <a:pt x="3084" y="25091"/>
                        <a:pt x="4312" y="29151"/>
                      </a:cubicBezTo>
                      <a:cubicBezTo>
                        <a:pt x="4362" y="29352"/>
                        <a:pt x="4462" y="29552"/>
                        <a:pt x="4638" y="29627"/>
                      </a:cubicBezTo>
                      <a:cubicBezTo>
                        <a:pt x="4813" y="29552"/>
                        <a:pt x="4913" y="29352"/>
                        <a:pt x="4988" y="29151"/>
                      </a:cubicBezTo>
                      <a:cubicBezTo>
                        <a:pt x="6192" y="25091"/>
                        <a:pt x="6893" y="21081"/>
                        <a:pt x="7369" y="19051"/>
                      </a:cubicBezTo>
                      <a:cubicBezTo>
                        <a:pt x="7695" y="17672"/>
                        <a:pt x="7670" y="15291"/>
                        <a:pt x="6367" y="14489"/>
                      </a:cubicBezTo>
                      <a:cubicBezTo>
                        <a:pt x="7094" y="11983"/>
                        <a:pt x="7495" y="9276"/>
                        <a:pt x="5515" y="7848"/>
                      </a:cubicBezTo>
                      <a:cubicBezTo>
                        <a:pt x="6467" y="7321"/>
                        <a:pt x="6868" y="5993"/>
                        <a:pt x="6141" y="5091"/>
                      </a:cubicBezTo>
                      <a:cubicBezTo>
                        <a:pt x="5941" y="4865"/>
                        <a:pt x="5740" y="4690"/>
                        <a:pt x="5540" y="4564"/>
                      </a:cubicBezTo>
                      <a:cubicBezTo>
                        <a:pt x="5790" y="3863"/>
                        <a:pt x="6041" y="3186"/>
                        <a:pt x="6392" y="2484"/>
                      </a:cubicBezTo>
                      <a:cubicBezTo>
                        <a:pt x="6567" y="2158"/>
                        <a:pt x="6718" y="1807"/>
                        <a:pt x="6918" y="1507"/>
                      </a:cubicBezTo>
                      <a:cubicBezTo>
                        <a:pt x="7094" y="1256"/>
                        <a:pt x="7294" y="1056"/>
                        <a:pt x="7545" y="880"/>
                      </a:cubicBezTo>
                      <a:cubicBezTo>
                        <a:pt x="7716" y="747"/>
                        <a:pt x="7872" y="686"/>
                        <a:pt x="8014" y="686"/>
                      </a:cubicBezTo>
                      <a:cubicBezTo>
                        <a:pt x="8060" y="686"/>
                        <a:pt x="8104" y="693"/>
                        <a:pt x="8146" y="705"/>
                      </a:cubicBezTo>
                      <a:cubicBezTo>
                        <a:pt x="7734" y="1020"/>
                        <a:pt x="7862" y="1735"/>
                        <a:pt x="8461" y="1735"/>
                      </a:cubicBezTo>
                      <a:cubicBezTo>
                        <a:pt x="8481" y="1735"/>
                        <a:pt x="8501" y="1734"/>
                        <a:pt x="8522" y="1732"/>
                      </a:cubicBezTo>
                      <a:cubicBezTo>
                        <a:pt x="9299" y="1657"/>
                        <a:pt x="9299" y="604"/>
                        <a:pt x="8773" y="254"/>
                      </a:cubicBezTo>
                      <a:cubicBezTo>
                        <a:pt x="8530" y="78"/>
                        <a:pt x="8292" y="0"/>
                        <a:pt x="8061" y="0"/>
                      </a:cubicBezTo>
                      <a:cubicBezTo>
                        <a:pt x="6675" y="0"/>
                        <a:pt x="5554" y="2824"/>
                        <a:pt x="5189" y="4414"/>
                      </a:cubicBezTo>
                      <a:cubicBezTo>
                        <a:pt x="5014" y="4364"/>
                        <a:pt x="4813" y="4339"/>
                        <a:pt x="4638" y="4339"/>
                      </a:cubicBezTo>
                      <a:cubicBezTo>
                        <a:pt x="4462" y="4339"/>
                        <a:pt x="4287" y="4364"/>
                        <a:pt x="4086" y="4414"/>
                      </a:cubicBezTo>
                      <a:cubicBezTo>
                        <a:pt x="3742" y="2824"/>
                        <a:pt x="2607" y="0"/>
                        <a:pt x="12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9" name="Google Shape;1469;p42"/>
              <p:cNvGrpSpPr/>
              <p:nvPr/>
            </p:nvGrpSpPr>
            <p:grpSpPr>
              <a:xfrm flipH="1">
                <a:off x="8486317" y="3244172"/>
                <a:ext cx="399325" cy="260959"/>
                <a:chOff x="7218550" y="1264450"/>
                <a:chExt cx="1810175" cy="1182950"/>
              </a:xfrm>
            </p:grpSpPr>
            <p:sp>
              <p:nvSpPr>
                <p:cNvPr id="1470" name="Google Shape;1470;p42"/>
                <p:cNvSpPr/>
                <p:nvPr/>
              </p:nvSpPr>
              <p:spPr>
                <a:xfrm>
                  <a:off x="7745500" y="1611025"/>
                  <a:ext cx="449275" cy="5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1" h="20915" extrusionOk="0">
                      <a:moveTo>
                        <a:pt x="9157" y="1"/>
                      </a:moveTo>
                      <a:cubicBezTo>
                        <a:pt x="8604" y="1"/>
                        <a:pt x="8017" y="98"/>
                        <a:pt x="7394" y="305"/>
                      </a:cubicBezTo>
                      <a:cubicBezTo>
                        <a:pt x="1" y="2786"/>
                        <a:pt x="7545" y="15392"/>
                        <a:pt x="13560" y="20906"/>
                      </a:cubicBezTo>
                      <a:cubicBezTo>
                        <a:pt x="13560" y="20906"/>
                        <a:pt x="13619" y="20915"/>
                        <a:pt x="13730" y="20915"/>
                      </a:cubicBezTo>
                      <a:cubicBezTo>
                        <a:pt x="14247" y="20915"/>
                        <a:pt x="15888" y="20728"/>
                        <a:pt x="17971" y="18626"/>
                      </a:cubicBezTo>
                      <a:cubicBezTo>
                        <a:pt x="17971" y="18626"/>
                        <a:pt x="16837" y="1"/>
                        <a:pt x="91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42"/>
                <p:cNvSpPr/>
                <p:nvPr/>
              </p:nvSpPr>
              <p:spPr>
                <a:xfrm>
                  <a:off x="7517425" y="1725250"/>
                  <a:ext cx="571475" cy="44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9" h="17691" extrusionOk="0">
                      <a:moveTo>
                        <a:pt x="9080" y="1"/>
                      </a:moveTo>
                      <a:cubicBezTo>
                        <a:pt x="7934" y="1"/>
                        <a:pt x="6807" y="419"/>
                        <a:pt x="5740" y="1400"/>
                      </a:cubicBezTo>
                      <a:cubicBezTo>
                        <a:pt x="1" y="6663"/>
                        <a:pt x="12031" y="15109"/>
                        <a:pt x="19775" y="17691"/>
                      </a:cubicBezTo>
                      <a:cubicBezTo>
                        <a:pt x="19775" y="17691"/>
                        <a:pt x="21605" y="17164"/>
                        <a:pt x="22858" y="13781"/>
                      </a:cubicBezTo>
                      <a:cubicBezTo>
                        <a:pt x="22858" y="13781"/>
                        <a:pt x="15659" y="1"/>
                        <a:pt x="90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42"/>
                <p:cNvSpPr/>
                <p:nvPr/>
              </p:nvSpPr>
              <p:spPr>
                <a:xfrm>
                  <a:off x="7647750" y="2096700"/>
                  <a:ext cx="298275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1" h="13184" extrusionOk="0">
                      <a:moveTo>
                        <a:pt x="6617" y="1"/>
                      </a:moveTo>
                      <a:cubicBezTo>
                        <a:pt x="4136" y="803"/>
                        <a:pt x="1881" y="1279"/>
                        <a:pt x="1" y="1554"/>
                      </a:cubicBezTo>
                      <a:cubicBezTo>
                        <a:pt x="101" y="4963"/>
                        <a:pt x="928" y="9199"/>
                        <a:pt x="3635" y="13184"/>
                      </a:cubicBezTo>
                      <a:cubicBezTo>
                        <a:pt x="6116" y="12732"/>
                        <a:pt x="8923" y="12031"/>
                        <a:pt x="11931" y="10953"/>
                      </a:cubicBezTo>
                      <a:cubicBezTo>
                        <a:pt x="9124" y="7068"/>
                        <a:pt x="7520" y="3133"/>
                        <a:pt x="66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42"/>
                <p:cNvSpPr/>
                <p:nvPr/>
              </p:nvSpPr>
              <p:spPr>
                <a:xfrm>
                  <a:off x="7338850" y="2143975"/>
                  <a:ext cx="213075" cy="30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2137" extrusionOk="0">
                      <a:moveTo>
                        <a:pt x="6276" y="0"/>
                      </a:moveTo>
                      <a:cubicBezTo>
                        <a:pt x="3147" y="0"/>
                        <a:pt x="517" y="2410"/>
                        <a:pt x="277" y="5578"/>
                      </a:cubicBezTo>
                      <a:cubicBezTo>
                        <a:pt x="1" y="8912"/>
                        <a:pt x="2507" y="11844"/>
                        <a:pt x="5841" y="12095"/>
                      </a:cubicBezTo>
                      <a:cubicBezTo>
                        <a:pt x="5972" y="12095"/>
                        <a:pt x="6541" y="12137"/>
                        <a:pt x="7472" y="12137"/>
                      </a:cubicBezTo>
                      <a:cubicBezTo>
                        <a:pt x="7783" y="12137"/>
                        <a:pt x="8134" y="12132"/>
                        <a:pt x="8522" y="12120"/>
                      </a:cubicBezTo>
                      <a:cubicBezTo>
                        <a:pt x="6417" y="7759"/>
                        <a:pt x="6267" y="3423"/>
                        <a:pt x="6693" y="14"/>
                      </a:cubicBezTo>
                      <a:cubicBezTo>
                        <a:pt x="6553" y="5"/>
                        <a:pt x="6414" y="0"/>
                        <a:pt x="62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42"/>
                <p:cNvSpPr/>
                <p:nvPr/>
              </p:nvSpPr>
              <p:spPr>
                <a:xfrm>
                  <a:off x="7495500" y="2135550"/>
                  <a:ext cx="243125" cy="3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2457" extrusionOk="0">
                      <a:moveTo>
                        <a:pt x="6091" y="0"/>
                      </a:moveTo>
                      <a:cubicBezTo>
                        <a:pt x="3973" y="312"/>
                        <a:pt x="2328" y="366"/>
                        <a:pt x="1375" y="366"/>
                      </a:cubicBezTo>
                      <a:cubicBezTo>
                        <a:pt x="873" y="366"/>
                        <a:pt x="563" y="351"/>
                        <a:pt x="477" y="351"/>
                      </a:cubicBezTo>
                      <a:lnTo>
                        <a:pt x="427" y="351"/>
                      </a:lnTo>
                      <a:cubicBezTo>
                        <a:pt x="1" y="3760"/>
                        <a:pt x="151" y="8096"/>
                        <a:pt x="2256" y="12457"/>
                      </a:cubicBezTo>
                      <a:cubicBezTo>
                        <a:pt x="4036" y="12407"/>
                        <a:pt x="6617" y="12206"/>
                        <a:pt x="9725" y="11630"/>
                      </a:cubicBezTo>
                      <a:cubicBezTo>
                        <a:pt x="7018" y="7645"/>
                        <a:pt x="6191" y="3409"/>
                        <a:pt x="6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42"/>
                <p:cNvSpPr/>
                <p:nvPr/>
              </p:nvSpPr>
              <p:spPr>
                <a:xfrm>
                  <a:off x="7969825" y="1815000"/>
                  <a:ext cx="518200" cy="46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8" h="18562" extrusionOk="0">
                      <a:moveTo>
                        <a:pt x="14028" y="0"/>
                      </a:moveTo>
                      <a:cubicBezTo>
                        <a:pt x="12534" y="0"/>
                        <a:pt x="11032" y="547"/>
                        <a:pt x="9850" y="1644"/>
                      </a:cubicBezTo>
                      <a:cubicBezTo>
                        <a:pt x="6592" y="4727"/>
                        <a:pt x="3208" y="7008"/>
                        <a:pt x="0" y="8662"/>
                      </a:cubicBezTo>
                      <a:cubicBezTo>
                        <a:pt x="1429" y="11619"/>
                        <a:pt x="3684" y="15229"/>
                        <a:pt x="7118" y="18562"/>
                      </a:cubicBezTo>
                      <a:cubicBezTo>
                        <a:pt x="10777" y="16532"/>
                        <a:pt x="14537" y="13900"/>
                        <a:pt x="18171" y="10467"/>
                      </a:cubicBezTo>
                      <a:cubicBezTo>
                        <a:pt x="20602" y="8186"/>
                        <a:pt x="20727" y="4351"/>
                        <a:pt x="18421" y="1895"/>
                      </a:cubicBezTo>
                      <a:cubicBezTo>
                        <a:pt x="17238" y="634"/>
                        <a:pt x="15638" y="0"/>
                        <a:pt x="140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42"/>
                <p:cNvSpPr/>
                <p:nvPr/>
              </p:nvSpPr>
              <p:spPr>
                <a:xfrm>
                  <a:off x="7813175" y="2031550"/>
                  <a:ext cx="3346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560" extrusionOk="0">
                      <a:moveTo>
                        <a:pt x="6266" y="0"/>
                      </a:moveTo>
                      <a:cubicBezTo>
                        <a:pt x="4086" y="1128"/>
                        <a:pt x="1980" y="1955"/>
                        <a:pt x="0" y="2607"/>
                      </a:cubicBezTo>
                      <a:cubicBezTo>
                        <a:pt x="903" y="5739"/>
                        <a:pt x="2507" y="9674"/>
                        <a:pt x="5314" y="13559"/>
                      </a:cubicBezTo>
                      <a:cubicBezTo>
                        <a:pt x="7519" y="12782"/>
                        <a:pt x="9800" y="11805"/>
                        <a:pt x="12156" y="10577"/>
                      </a:cubicBezTo>
                      <a:cubicBezTo>
                        <a:pt x="12557" y="10351"/>
                        <a:pt x="12983" y="10125"/>
                        <a:pt x="13384" y="9900"/>
                      </a:cubicBezTo>
                      <a:cubicBezTo>
                        <a:pt x="9950" y="6567"/>
                        <a:pt x="7695" y="2957"/>
                        <a:pt x="62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42"/>
                <p:cNvSpPr/>
                <p:nvPr/>
              </p:nvSpPr>
              <p:spPr>
                <a:xfrm>
                  <a:off x="8072575" y="1672200"/>
                  <a:ext cx="535125" cy="49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5" h="19725" extrusionOk="0">
                      <a:moveTo>
                        <a:pt x="11104" y="1"/>
                      </a:moveTo>
                      <a:cubicBezTo>
                        <a:pt x="7466" y="1"/>
                        <a:pt x="4045" y="2197"/>
                        <a:pt x="2657" y="5803"/>
                      </a:cubicBezTo>
                      <a:cubicBezTo>
                        <a:pt x="2632" y="5878"/>
                        <a:pt x="2582" y="5953"/>
                        <a:pt x="2557" y="6003"/>
                      </a:cubicBezTo>
                      <a:cubicBezTo>
                        <a:pt x="0" y="10289"/>
                        <a:pt x="1404" y="15828"/>
                        <a:pt x="5690" y="18409"/>
                      </a:cubicBezTo>
                      <a:cubicBezTo>
                        <a:pt x="7155" y="19299"/>
                        <a:pt x="8778" y="19724"/>
                        <a:pt x="10379" y="19724"/>
                      </a:cubicBezTo>
                      <a:cubicBezTo>
                        <a:pt x="11845" y="19724"/>
                        <a:pt x="13293" y="19368"/>
                        <a:pt x="14587" y="18685"/>
                      </a:cubicBezTo>
                      <a:cubicBezTo>
                        <a:pt x="16016" y="17958"/>
                        <a:pt x="17269" y="16805"/>
                        <a:pt x="18146" y="15326"/>
                      </a:cubicBezTo>
                      <a:cubicBezTo>
                        <a:pt x="18371" y="15001"/>
                        <a:pt x="19073" y="13798"/>
                        <a:pt x="19600" y="12394"/>
                      </a:cubicBezTo>
                      <a:cubicBezTo>
                        <a:pt x="21404" y="7707"/>
                        <a:pt x="19073" y="2419"/>
                        <a:pt x="14386" y="615"/>
                      </a:cubicBezTo>
                      <a:cubicBezTo>
                        <a:pt x="13305" y="198"/>
                        <a:pt x="12195" y="1"/>
                        <a:pt x="1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42"/>
                <p:cNvSpPr/>
                <p:nvPr/>
              </p:nvSpPr>
              <p:spPr>
                <a:xfrm>
                  <a:off x="8409975" y="1532975"/>
                  <a:ext cx="56107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3" h="15392" extrusionOk="0">
                      <a:moveTo>
                        <a:pt x="21640" y="0"/>
                      </a:moveTo>
                      <a:cubicBezTo>
                        <a:pt x="21593" y="0"/>
                        <a:pt x="21544" y="6"/>
                        <a:pt x="21492" y="18"/>
                      </a:cubicBezTo>
                      <a:cubicBezTo>
                        <a:pt x="13723" y="1747"/>
                        <a:pt x="4274" y="7336"/>
                        <a:pt x="264" y="14454"/>
                      </a:cubicBezTo>
                      <a:cubicBezTo>
                        <a:pt x="0" y="14929"/>
                        <a:pt x="427" y="15392"/>
                        <a:pt x="835" y="15392"/>
                      </a:cubicBezTo>
                      <a:cubicBezTo>
                        <a:pt x="1009" y="15392"/>
                        <a:pt x="1179" y="15308"/>
                        <a:pt x="1291" y="15106"/>
                      </a:cubicBezTo>
                      <a:cubicBezTo>
                        <a:pt x="5151" y="8239"/>
                        <a:pt x="14299" y="2875"/>
                        <a:pt x="21743" y="1196"/>
                      </a:cubicBezTo>
                      <a:cubicBezTo>
                        <a:pt x="22443" y="1033"/>
                        <a:pt x="22274" y="0"/>
                        <a:pt x="216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42"/>
                <p:cNvSpPr/>
                <p:nvPr/>
              </p:nvSpPr>
              <p:spPr>
                <a:xfrm>
                  <a:off x="8909675" y="1509500"/>
                  <a:ext cx="119050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3691" extrusionOk="0">
                      <a:moveTo>
                        <a:pt x="3107" y="1"/>
                      </a:moveTo>
                      <a:cubicBezTo>
                        <a:pt x="3074" y="1"/>
                        <a:pt x="3041" y="2"/>
                        <a:pt x="3008" y="5"/>
                      </a:cubicBezTo>
                      <a:cubicBezTo>
                        <a:pt x="2657" y="5"/>
                        <a:pt x="2281" y="30"/>
                        <a:pt x="1930" y="55"/>
                      </a:cubicBezTo>
                      <a:cubicBezTo>
                        <a:pt x="953" y="105"/>
                        <a:pt x="76" y="732"/>
                        <a:pt x="25" y="1784"/>
                      </a:cubicBezTo>
                      <a:cubicBezTo>
                        <a:pt x="1" y="2666"/>
                        <a:pt x="742" y="3691"/>
                        <a:pt x="1688" y="3691"/>
                      </a:cubicBezTo>
                      <a:cubicBezTo>
                        <a:pt x="1710" y="3691"/>
                        <a:pt x="1732" y="3690"/>
                        <a:pt x="1755" y="3689"/>
                      </a:cubicBezTo>
                      <a:cubicBezTo>
                        <a:pt x="2131" y="3664"/>
                        <a:pt x="2482" y="3639"/>
                        <a:pt x="2832" y="3614"/>
                      </a:cubicBezTo>
                      <a:cubicBezTo>
                        <a:pt x="3810" y="3564"/>
                        <a:pt x="4687" y="2937"/>
                        <a:pt x="4737" y="1884"/>
                      </a:cubicBezTo>
                      <a:cubicBezTo>
                        <a:pt x="4761" y="1013"/>
                        <a:pt x="4037" y="1"/>
                        <a:pt x="31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42"/>
                <p:cNvSpPr/>
                <p:nvPr/>
              </p:nvSpPr>
              <p:spPr>
                <a:xfrm>
                  <a:off x="8697275" y="1264450"/>
                  <a:ext cx="134700" cy="10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4175" extrusionOk="0">
                      <a:moveTo>
                        <a:pt x="3758" y="1"/>
                      </a:moveTo>
                      <a:cubicBezTo>
                        <a:pt x="3717" y="1"/>
                        <a:pt x="3676" y="3"/>
                        <a:pt x="3634" y="7"/>
                      </a:cubicBezTo>
                      <a:cubicBezTo>
                        <a:pt x="2556" y="82"/>
                        <a:pt x="1704" y="408"/>
                        <a:pt x="802" y="1035"/>
                      </a:cubicBezTo>
                      <a:cubicBezTo>
                        <a:pt x="0" y="1611"/>
                        <a:pt x="125" y="2965"/>
                        <a:pt x="727" y="3616"/>
                      </a:cubicBezTo>
                      <a:cubicBezTo>
                        <a:pt x="1084" y="4010"/>
                        <a:pt x="1513" y="4174"/>
                        <a:pt x="1952" y="4174"/>
                      </a:cubicBezTo>
                      <a:cubicBezTo>
                        <a:pt x="2408" y="4174"/>
                        <a:pt x="2875" y="3997"/>
                        <a:pt x="3283" y="3716"/>
                      </a:cubicBezTo>
                      <a:lnTo>
                        <a:pt x="3283" y="3716"/>
                      </a:lnTo>
                      <a:cubicBezTo>
                        <a:pt x="3250" y="3749"/>
                        <a:pt x="3242" y="3768"/>
                        <a:pt x="3259" y="3768"/>
                      </a:cubicBezTo>
                      <a:cubicBezTo>
                        <a:pt x="3278" y="3768"/>
                        <a:pt x="3333" y="3743"/>
                        <a:pt x="3426" y="3687"/>
                      </a:cubicBezTo>
                      <a:lnTo>
                        <a:pt x="3426" y="3687"/>
                      </a:lnTo>
                      <a:cubicBezTo>
                        <a:pt x="3449" y="3681"/>
                        <a:pt x="3477" y="3674"/>
                        <a:pt x="3509" y="3666"/>
                      </a:cubicBezTo>
                      <a:cubicBezTo>
                        <a:pt x="3633" y="3631"/>
                        <a:pt x="3957" y="3595"/>
                        <a:pt x="3853" y="3595"/>
                      </a:cubicBezTo>
                      <a:cubicBezTo>
                        <a:pt x="3810" y="3595"/>
                        <a:pt x="3694" y="3602"/>
                        <a:pt x="3459" y="3616"/>
                      </a:cubicBezTo>
                      <a:cubicBezTo>
                        <a:pt x="4436" y="3541"/>
                        <a:pt x="5313" y="2965"/>
                        <a:pt x="5363" y="1887"/>
                      </a:cubicBezTo>
                      <a:cubicBezTo>
                        <a:pt x="5387" y="1047"/>
                        <a:pt x="4677" y="1"/>
                        <a:pt x="3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1" name="Google Shape;1481;p42"/>
                <p:cNvSpPr/>
                <p:nvPr/>
              </p:nvSpPr>
              <p:spPr>
                <a:xfrm>
                  <a:off x="8327100" y="1319050"/>
                  <a:ext cx="431650" cy="5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21883" extrusionOk="0">
                      <a:moveTo>
                        <a:pt x="16403" y="0"/>
                      </a:moveTo>
                      <a:cubicBezTo>
                        <a:pt x="16310" y="0"/>
                        <a:pt x="16212" y="24"/>
                        <a:pt x="16110" y="79"/>
                      </a:cubicBezTo>
                      <a:cubicBezTo>
                        <a:pt x="8115" y="4490"/>
                        <a:pt x="3078" y="12660"/>
                        <a:pt x="170" y="21132"/>
                      </a:cubicBezTo>
                      <a:cubicBezTo>
                        <a:pt x="1" y="21578"/>
                        <a:pt x="380" y="21883"/>
                        <a:pt x="756" y="21883"/>
                      </a:cubicBezTo>
                      <a:cubicBezTo>
                        <a:pt x="992" y="21883"/>
                        <a:pt x="1227" y="21763"/>
                        <a:pt x="1323" y="21482"/>
                      </a:cubicBezTo>
                      <a:cubicBezTo>
                        <a:pt x="4130" y="13337"/>
                        <a:pt x="8967" y="5417"/>
                        <a:pt x="16687" y="1157"/>
                      </a:cubicBezTo>
                      <a:cubicBezTo>
                        <a:pt x="17265" y="835"/>
                        <a:pt x="16946" y="0"/>
                        <a:pt x="164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2" name="Google Shape;1482;p42"/>
                <p:cNvSpPr/>
                <p:nvPr/>
              </p:nvSpPr>
              <p:spPr>
                <a:xfrm>
                  <a:off x="7218550" y="2251475"/>
                  <a:ext cx="157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" h="2933" extrusionOk="0">
                      <a:moveTo>
                        <a:pt x="6041" y="0"/>
                      </a:moveTo>
                      <a:lnTo>
                        <a:pt x="1" y="1704"/>
                      </a:lnTo>
                      <a:lnTo>
                        <a:pt x="6292" y="2932"/>
                      </a:lnTo>
                      <a:lnTo>
                        <a:pt x="6292" y="2932"/>
                      </a:lnTo>
                      <a:lnTo>
                        <a:pt x="60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/>
          <p:nvPr/>
        </p:nvSpPr>
        <p:spPr>
          <a:xfrm>
            <a:off x="0" y="4451401"/>
            <a:ext cx="9192325" cy="1128282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713100" y="2353050"/>
            <a:ext cx="5469900" cy="83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7200">
                <a:solidFill>
                  <a:srgbClr val="2A484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3600">
                <a:solidFill>
                  <a:srgbClr val="2A4849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 idx="2" hasCustomPrompt="1"/>
          </p:nvPr>
        </p:nvSpPr>
        <p:spPr>
          <a:xfrm>
            <a:off x="564975" y="539400"/>
            <a:ext cx="2230800" cy="16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96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6000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3"/>
          <p:cNvSpPr txBox="1">
            <a:spLocks noGrp="1"/>
          </p:cNvSpPr>
          <p:nvPr>
            <p:ph type="subTitle" idx="1"/>
          </p:nvPr>
        </p:nvSpPr>
        <p:spPr>
          <a:xfrm>
            <a:off x="713100" y="3185550"/>
            <a:ext cx="546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B69"/>
              </a:buClr>
              <a:buSzPts val="1400"/>
              <a:buNone/>
              <a:defRPr sz="18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" name="Google Shape;99;p3"/>
          <p:cNvGrpSpPr/>
          <p:nvPr/>
        </p:nvGrpSpPr>
        <p:grpSpPr>
          <a:xfrm>
            <a:off x="8788430" y="4679462"/>
            <a:ext cx="30677" cy="51879"/>
            <a:chOff x="5822805" y="3872050"/>
            <a:chExt cx="30677" cy="51879"/>
          </a:xfrm>
        </p:grpSpPr>
        <p:sp>
          <p:nvSpPr>
            <p:cNvPr id="100" name="Google Shape;100;p3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849813" y="5091289"/>
            <a:ext cx="82889" cy="62578"/>
            <a:chOff x="4915963" y="3914014"/>
            <a:chExt cx="82889" cy="62578"/>
          </a:xfrm>
        </p:grpSpPr>
        <p:sp>
          <p:nvSpPr>
            <p:cNvPr id="103" name="Google Shape;103;p3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7241088" y="4731346"/>
            <a:ext cx="80951" cy="62578"/>
            <a:chOff x="4981850" y="4484221"/>
            <a:chExt cx="80951" cy="62578"/>
          </a:xfrm>
        </p:grpSpPr>
        <p:sp>
          <p:nvSpPr>
            <p:cNvPr id="107" name="Google Shape;107;p3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8205971" y="4862013"/>
            <a:ext cx="80256" cy="63408"/>
            <a:chOff x="5437246" y="4899713"/>
            <a:chExt cx="80256" cy="63408"/>
          </a:xfrm>
        </p:grpSpPr>
        <p:sp>
          <p:nvSpPr>
            <p:cNvPr id="111" name="Google Shape;111;p3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2897612" y="5021929"/>
            <a:ext cx="34625" cy="88909"/>
            <a:chOff x="997737" y="4927704"/>
            <a:chExt cx="34625" cy="88909"/>
          </a:xfrm>
        </p:grpSpPr>
        <p:sp>
          <p:nvSpPr>
            <p:cNvPr id="115" name="Google Shape;115;p3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3"/>
          <p:cNvGrpSpPr/>
          <p:nvPr/>
        </p:nvGrpSpPr>
        <p:grpSpPr>
          <a:xfrm>
            <a:off x="6992294" y="5180299"/>
            <a:ext cx="33309" cy="79041"/>
            <a:chOff x="3922394" y="4890674"/>
            <a:chExt cx="33309" cy="79041"/>
          </a:xfrm>
        </p:grpSpPr>
        <p:sp>
          <p:nvSpPr>
            <p:cNvPr id="118" name="Google Shape;118;p3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3"/>
          <p:cNvGrpSpPr/>
          <p:nvPr/>
        </p:nvGrpSpPr>
        <p:grpSpPr>
          <a:xfrm>
            <a:off x="6117604" y="4827446"/>
            <a:ext cx="110933" cy="132553"/>
            <a:chOff x="4148103" y="5123543"/>
            <a:chExt cx="269125" cy="321576"/>
          </a:xfrm>
        </p:grpSpPr>
        <p:sp>
          <p:nvSpPr>
            <p:cNvPr id="121" name="Google Shape;121;p3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717707" y="5091292"/>
            <a:ext cx="41792" cy="93844"/>
            <a:chOff x="4891832" y="3454067"/>
            <a:chExt cx="41792" cy="93844"/>
          </a:xfrm>
        </p:grpSpPr>
        <p:sp>
          <p:nvSpPr>
            <p:cNvPr id="125" name="Google Shape;125;p3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5642468" y="5014917"/>
            <a:ext cx="81573" cy="102928"/>
            <a:chOff x="2802243" y="4633955"/>
            <a:chExt cx="81573" cy="102928"/>
          </a:xfrm>
        </p:grpSpPr>
        <p:sp>
          <p:nvSpPr>
            <p:cNvPr id="128" name="Google Shape;128;p3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4778549" y="5016991"/>
            <a:ext cx="88739" cy="98778"/>
            <a:chOff x="2483887" y="5072504"/>
            <a:chExt cx="88739" cy="98778"/>
          </a:xfrm>
        </p:grpSpPr>
        <p:sp>
          <p:nvSpPr>
            <p:cNvPr id="132" name="Google Shape;132;p3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3799920" y="4971502"/>
            <a:ext cx="110933" cy="88079"/>
            <a:chOff x="1400920" y="4965564"/>
            <a:chExt cx="110933" cy="88079"/>
          </a:xfrm>
        </p:grpSpPr>
        <p:sp>
          <p:nvSpPr>
            <p:cNvPr id="136" name="Google Shape;136;p3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4"/>
          <p:cNvGrpSpPr/>
          <p:nvPr/>
        </p:nvGrpSpPr>
        <p:grpSpPr>
          <a:xfrm>
            <a:off x="-54725" y="1849472"/>
            <a:ext cx="9198470" cy="3205869"/>
            <a:chOff x="-54725" y="1849472"/>
            <a:chExt cx="9198470" cy="3205869"/>
          </a:xfrm>
        </p:grpSpPr>
        <p:sp>
          <p:nvSpPr>
            <p:cNvPr id="141" name="Google Shape;141;p4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142;p4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4" name="Google Shape;144;p4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5" name="Google Shape;145;p4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" name="Google Shape;146;p4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4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4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4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0" name="Google Shape;150;p4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1" name="Google Shape;151;p4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2" name="Google Shape;152;p4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720000" y="546453"/>
            <a:ext cx="7710900" cy="5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10900" cy="3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5" name="Google Shape;155;p4"/>
          <p:cNvGrpSpPr/>
          <p:nvPr/>
        </p:nvGrpSpPr>
        <p:grpSpPr>
          <a:xfrm>
            <a:off x="-54725" y="4599549"/>
            <a:ext cx="9280415" cy="543860"/>
            <a:chOff x="-54725" y="4599549"/>
            <a:chExt cx="9280415" cy="543860"/>
          </a:xfrm>
        </p:grpSpPr>
        <p:sp>
          <p:nvSpPr>
            <p:cNvPr id="156" name="Google Shape;156;p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8" name="Google Shape;158;p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9" name="Google Shape;159;p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Google Shape;160;p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Google Shape;161;p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Google Shape;162;p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" name="Google Shape;163;p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4" name="Google Shape;164;p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5" name="Google Shape;165;p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6" name="Google Shape;166;p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10900" cy="5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"/>
          <p:cNvSpPr txBox="1">
            <a:spLocks noGrp="1"/>
          </p:cNvSpPr>
          <p:nvPr>
            <p:ph type="title" idx="2"/>
          </p:nvPr>
        </p:nvSpPr>
        <p:spPr>
          <a:xfrm>
            <a:off x="2099650" y="2264575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 idx="3"/>
          </p:nvPr>
        </p:nvSpPr>
        <p:spPr>
          <a:xfrm>
            <a:off x="5368539" y="2264575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subTitle" idx="1"/>
          </p:nvPr>
        </p:nvSpPr>
        <p:spPr>
          <a:xfrm>
            <a:off x="5368537" y="2823500"/>
            <a:ext cx="2742600" cy="12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4"/>
          </p:nvPr>
        </p:nvSpPr>
        <p:spPr>
          <a:xfrm>
            <a:off x="2099663" y="2823500"/>
            <a:ext cx="2742600" cy="12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54725" y="4599549"/>
            <a:ext cx="9280415" cy="543860"/>
            <a:chOff x="-54725" y="4599549"/>
            <a:chExt cx="9280415" cy="543860"/>
          </a:xfrm>
        </p:grpSpPr>
        <p:sp>
          <p:nvSpPr>
            <p:cNvPr id="174" name="Google Shape;174;p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6" name="Google Shape;176;p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7" name="Google Shape;177;p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8" name="Google Shape;178;p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9" name="Google Shape;179;p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0" name="Google Shape;180;p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1" name="Google Shape;181;p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2" name="Google Shape;182;p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3" name="Google Shape;183;p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4" name="Google Shape;184;p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/>
          <p:nvPr/>
        </p:nvSpPr>
        <p:spPr>
          <a:xfrm>
            <a:off x="2837502" y="3536566"/>
            <a:ext cx="6306488" cy="1627191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7"/>
          <p:cNvGrpSpPr/>
          <p:nvPr/>
        </p:nvGrpSpPr>
        <p:grpSpPr>
          <a:xfrm>
            <a:off x="3534059" y="3594720"/>
            <a:ext cx="4696968" cy="1343927"/>
            <a:chOff x="3534109" y="3625695"/>
            <a:chExt cx="4696968" cy="1343927"/>
          </a:xfrm>
        </p:grpSpPr>
        <p:sp>
          <p:nvSpPr>
            <p:cNvPr id="202" name="Google Shape;202;p7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7"/>
          <p:cNvSpPr txBox="1">
            <a:spLocks noGrp="1"/>
          </p:cNvSpPr>
          <p:nvPr>
            <p:ph type="body" idx="1"/>
          </p:nvPr>
        </p:nvSpPr>
        <p:spPr>
          <a:xfrm>
            <a:off x="720000" y="1274350"/>
            <a:ext cx="4117800" cy="23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10900" cy="5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0" name="Google Shape;270;p7"/>
          <p:cNvGrpSpPr/>
          <p:nvPr/>
        </p:nvGrpSpPr>
        <p:grpSpPr>
          <a:xfrm>
            <a:off x="-381000" y="4295723"/>
            <a:ext cx="1307973" cy="1076402"/>
            <a:chOff x="-381000" y="4295723"/>
            <a:chExt cx="1307973" cy="1076402"/>
          </a:xfrm>
        </p:grpSpPr>
        <p:sp>
          <p:nvSpPr>
            <p:cNvPr id="271" name="Google Shape;271;p7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8"/>
          <p:cNvGrpSpPr/>
          <p:nvPr/>
        </p:nvGrpSpPr>
        <p:grpSpPr>
          <a:xfrm>
            <a:off x="-54725" y="2001872"/>
            <a:ext cx="9198470" cy="3205869"/>
            <a:chOff x="-54725" y="1849472"/>
            <a:chExt cx="9198470" cy="3205869"/>
          </a:xfrm>
        </p:grpSpPr>
        <p:sp>
          <p:nvSpPr>
            <p:cNvPr id="278" name="Google Shape;278;p8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8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280" name="Google Shape;280;p8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1" name="Google Shape;281;p8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2" name="Google Shape;282;p8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3" name="Google Shape;283;p8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4" name="Google Shape;284;p8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5" name="Google Shape;285;p8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6" name="Google Shape;286;p8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7" name="Google Shape;287;p8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8" name="Google Shape;288;p8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9" name="Google Shape;289;p8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290" name="Google Shape;290;p8"/>
          <p:cNvSpPr txBox="1">
            <a:spLocks noGrp="1"/>
          </p:cNvSpPr>
          <p:nvPr>
            <p:ph type="title"/>
          </p:nvPr>
        </p:nvSpPr>
        <p:spPr>
          <a:xfrm>
            <a:off x="1515450" y="539400"/>
            <a:ext cx="6113100" cy="30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"/>
          <p:cNvSpPr txBox="1">
            <a:spLocks noGrp="1"/>
          </p:cNvSpPr>
          <p:nvPr>
            <p:ph type="title"/>
          </p:nvPr>
        </p:nvSpPr>
        <p:spPr>
          <a:xfrm>
            <a:off x="2431575" y="539400"/>
            <a:ext cx="42810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3" name="Google Shape;293;p9"/>
          <p:cNvSpPr txBox="1">
            <a:spLocks noGrp="1"/>
          </p:cNvSpPr>
          <p:nvPr>
            <p:ph type="subTitle" idx="1"/>
          </p:nvPr>
        </p:nvSpPr>
        <p:spPr>
          <a:xfrm>
            <a:off x="2431425" y="1324200"/>
            <a:ext cx="4281000" cy="16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9"/>
          <p:cNvGrpSpPr/>
          <p:nvPr/>
        </p:nvGrpSpPr>
        <p:grpSpPr>
          <a:xfrm>
            <a:off x="1286201" y="2320180"/>
            <a:ext cx="933618" cy="1291480"/>
            <a:chOff x="3200450" y="2118325"/>
            <a:chExt cx="442075" cy="611525"/>
          </a:xfrm>
        </p:grpSpPr>
        <p:sp>
          <p:nvSpPr>
            <p:cNvPr id="295" name="Google Shape;295;p9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9"/>
          <p:cNvGrpSpPr/>
          <p:nvPr/>
        </p:nvGrpSpPr>
        <p:grpSpPr>
          <a:xfrm>
            <a:off x="-42735" y="2161936"/>
            <a:ext cx="1534398" cy="1455584"/>
            <a:chOff x="362575" y="2018900"/>
            <a:chExt cx="854675" cy="810775"/>
          </a:xfrm>
        </p:grpSpPr>
        <p:sp>
          <p:nvSpPr>
            <p:cNvPr id="299" name="Google Shape;299;p9"/>
            <p:cNvSpPr/>
            <p:nvPr/>
          </p:nvSpPr>
          <p:spPr>
            <a:xfrm>
              <a:off x="362575" y="2018900"/>
              <a:ext cx="854675" cy="810775"/>
            </a:xfrm>
            <a:custGeom>
              <a:avLst/>
              <a:gdLst/>
              <a:ahLst/>
              <a:cxnLst/>
              <a:rect l="l" t="t" r="r" b="b"/>
              <a:pathLst>
                <a:path w="34187" h="32431" extrusionOk="0">
                  <a:moveTo>
                    <a:pt x="11289" y="0"/>
                  </a:moveTo>
                  <a:cubicBezTo>
                    <a:pt x="10654" y="0"/>
                    <a:pt x="10024" y="151"/>
                    <a:pt x="9475" y="473"/>
                  </a:cubicBezTo>
                  <a:cubicBezTo>
                    <a:pt x="7779" y="1454"/>
                    <a:pt x="7119" y="3845"/>
                    <a:pt x="8047" y="5558"/>
                  </a:cubicBezTo>
                  <a:cubicBezTo>
                    <a:pt x="7924" y="5533"/>
                    <a:pt x="7800" y="5521"/>
                    <a:pt x="7678" y="5521"/>
                  </a:cubicBezTo>
                  <a:cubicBezTo>
                    <a:pt x="6327" y="5521"/>
                    <a:pt x="5084" y="6981"/>
                    <a:pt x="5460" y="8306"/>
                  </a:cubicBezTo>
                  <a:cubicBezTo>
                    <a:pt x="5261" y="8256"/>
                    <a:pt x="5058" y="8232"/>
                    <a:pt x="4854" y="8232"/>
                  </a:cubicBezTo>
                  <a:cubicBezTo>
                    <a:pt x="3961" y="8232"/>
                    <a:pt x="3067" y="8692"/>
                    <a:pt x="2587" y="9448"/>
                  </a:cubicBezTo>
                  <a:cubicBezTo>
                    <a:pt x="1998" y="10375"/>
                    <a:pt x="2070" y="11678"/>
                    <a:pt x="3462" y="12891"/>
                  </a:cubicBezTo>
                  <a:cubicBezTo>
                    <a:pt x="1963" y="12927"/>
                    <a:pt x="571" y="14140"/>
                    <a:pt x="339" y="15621"/>
                  </a:cubicBezTo>
                  <a:cubicBezTo>
                    <a:pt x="107" y="17102"/>
                    <a:pt x="1035" y="18690"/>
                    <a:pt x="2445" y="19207"/>
                  </a:cubicBezTo>
                  <a:cubicBezTo>
                    <a:pt x="785" y="20082"/>
                    <a:pt x="821" y="22937"/>
                    <a:pt x="2498" y="23775"/>
                  </a:cubicBezTo>
                  <a:cubicBezTo>
                    <a:pt x="803" y="24614"/>
                    <a:pt x="0" y="26898"/>
                    <a:pt x="803" y="28611"/>
                  </a:cubicBezTo>
                  <a:cubicBezTo>
                    <a:pt x="1402" y="29889"/>
                    <a:pt x="2807" y="30681"/>
                    <a:pt x="4201" y="30681"/>
                  </a:cubicBezTo>
                  <a:cubicBezTo>
                    <a:pt x="4674" y="30681"/>
                    <a:pt x="5146" y="30589"/>
                    <a:pt x="5585" y="30395"/>
                  </a:cubicBezTo>
                  <a:cubicBezTo>
                    <a:pt x="6327" y="30967"/>
                    <a:pt x="7257" y="31244"/>
                    <a:pt x="8190" y="31244"/>
                  </a:cubicBezTo>
                  <a:cubicBezTo>
                    <a:pt x="9410" y="31244"/>
                    <a:pt x="10636" y="30770"/>
                    <a:pt x="11455" y="29860"/>
                  </a:cubicBezTo>
                  <a:cubicBezTo>
                    <a:pt x="11830" y="31269"/>
                    <a:pt x="13186" y="32357"/>
                    <a:pt x="14631" y="32429"/>
                  </a:cubicBezTo>
                  <a:cubicBezTo>
                    <a:pt x="14669" y="32430"/>
                    <a:pt x="14707" y="32431"/>
                    <a:pt x="14745" y="32431"/>
                  </a:cubicBezTo>
                  <a:cubicBezTo>
                    <a:pt x="16168" y="32431"/>
                    <a:pt x="17534" y="31465"/>
                    <a:pt x="18003" y="30127"/>
                  </a:cubicBezTo>
                  <a:cubicBezTo>
                    <a:pt x="18919" y="30867"/>
                    <a:pt x="20071" y="31213"/>
                    <a:pt x="21234" y="31213"/>
                  </a:cubicBezTo>
                  <a:cubicBezTo>
                    <a:pt x="23268" y="31213"/>
                    <a:pt x="25339" y="30157"/>
                    <a:pt x="26247" y="28307"/>
                  </a:cubicBezTo>
                  <a:cubicBezTo>
                    <a:pt x="26771" y="28744"/>
                    <a:pt x="27450" y="28959"/>
                    <a:pt x="28130" y="28959"/>
                  </a:cubicBezTo>
                  <a:cubicBezTo>
                    <a:pt x="28837" y="28959"/>
                    <a:pt x="29546" y="28726"/>
                    <a:pt x="30083" y="28272"/>
                  </a:cubicBezTo>
                  <a:cubicBezTo>
                    <a:pt x="31136" y="27362"/>
                    <a:pt x="31421" y="25666"/>
                    <a:pt x="30707" y="24471"/>
                  </a:cubicBezTo>
                  <a:lnTo>
                    <a:pt x="30707" y="24471"/>
                  </a:lnTo>
                  <a:cubicBezTo>
                    <a:pt x="30792" y="24483"/>
                    <a:pt x="30878" y="24489"/>
                    <a:pt x="30964" y="24489"/>
                  </a:cubicBezTo>
                  <a:cubicBezTo>
                    <a:pt x="31757" y="24489"/>
                    <a:pt x="32542" y="23982"/>
                    <a:pt x="32848" y="23258"/>
                  </a:cubicBezTo>
                  <a:cubicBezTo>
                    <a:pt x="33205" y="22455"/>
                    <a:pt x="32955" y="21438"/>
                    <a:pt x="32010" y="20938"/>
                  </a:cubicBezTo>
                  <a:cubicBezTo>
                    <a:pt x="33419" y="20367"/>
                    <a:pt x="34187" y="18547"/>
                    <a:pt x="33633" y="17138"/>
                  </a:cubicBezTo>
                  <a:cubicBezTo>
                    <a:pt x="33188" y="16023"/>
                    <a:pt x="31991" y="15300"/>
                    <a:pt x="30817" y="15300"/>
                  </a:cubicBezTo>
                  <a:cubicBezTo>
                    <a:pt x="30488" y="15300"/>
                    <a:pt x="30160" y="15357"/>
                    <a:pt x="29851" y="15478"/>
                  </a:cubicBezTo>
                  <a:cubicBezTo>
                    <a:pt x="30600" y="14336"/>
                    <a:pt x="30600" y="12748"/>
                    <a:pt x="29851" y="11606"/>
                  </a:cubicBezTo>
                  <a:cubicBezTo>
                    <a:pt x="29199" y="10636"/>
                    <a:pt x="28044" y="10052"/>
                    <a:pt x="26879" y="10052"/>
                  </a:cubicBezTo>
                  <a:cubicBezTo>
                    <a:pt x="26674" y="10052"/>
                    <a:pt x="26468" y="10070"/>
                    <a:pt x="26264" y="10108"/>
                  </a:cubicBezTo>
                  <a:cubicBezTo>
                    <a:pt x="26808" y="9056"/>
                    <a:pt x="25866" y="7616"/>
                    <a:pt x="24713" y="7616"/>
                  </a:cubicBezTo>
                  <a:cubicBezTo>
                    <a:pt x="24654" y="7616"/>
                    <a:pt x="24594" y="7620"/>
                    <a:pt x="24534" y="7628"/>
                  </a:cubicBezTo>
                  <a:cubicBezTo>
                    <a:pt x="25462" y="5933"/>
                    <a:pt x="24908" y="3559"/>
                    <a:pt x="23320" y="2471"/>
                  </a:cubicBezTo>
                  <a:cubicBezTo>
                    <a:pt x="22679" y="2024"/>
                    <a:pt x="21904" y="1810"/>
                    <a:pt x="21124" y="1810"/>
                  </a:cubicBezTo>
                  <a:cubicBezTo>
                    <a:pt x="19973" y="1810"/>
                    <a:pt x="18812" y="2277"/>
                    <a:pt x="18057" y="3149"/>
                  </a:cubicBezTo>
                  <a:cubicBezTo>
                    <a:pt x="17781" y="2138"/>
                    <a:pt x="16712" y="1465"/>
                    <a:pt x="15669" y="1465"/>
                  </a:cubicBezTo>
                  <a:cubicBezTo>
                    <a:pt x="15295" y="1465"/>
                    <a:pt x="14925" y="1551"/>
                    <a:pt x="14595" y="1740"/>
                  </a:cubicBezTo>
                  <a:cubicBezTo>
                    <a:pt x="13912" y="636"/>
                    <a:pt x="1259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466025" y="2181575"/>
              <a:ext cx="531575" cy="540025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rgbClr val="25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9"/>
          <p:cNvSpPr/>
          <p:nvPr/>
        </p:nvSpPr>
        <p:spPr>
          <a:xfrm>
            <a:off x="0" y="3315925"/>
            <a:ext cx="9234222" cy="1827592"/>
          </a:xfrm>
          <a:custGeom>
            <a:avLst/>
            <a:gdLst/>
            <a:ahLst/>
            <a:cxnLst/>
            <a:rect l="l" t="t" r="r" b="b"/>
            <a:pathLst>
              <a:path w="266231" h="53454" extrusionOk="0">
                <a:moveTo>
                  <a:pt x="78624" y="0"/>
                </a:moveTo>
                <a:cubicBezTo>
                  <a:pt x="44984" y="0"/>
                  <a:pt x="16886" y="1851"/>
                  <a:pt x="0" y="3654"/>
                </a:cubicBezTo>
                <a:lnTo>
                  <a:pt x="0" y="53453"/>
                </a:lnTo>
                <a:lnTo>
                  <a:pt x="266231" y="53453"/>
                </a:lnTo>
                <a:lnTo>
                  <a:pt x="266231" y="24048"/>
                </a:lnTo>
                <a:cubicBezTo>
                  <a:pt x="205733" y="5112"/>
                  <a:pt x="134526" y="0"/>
                  <a:pt x="786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0" y="3688000"/>
            <a:ext cx="9234222" cy="1455552"/>
          </a:xfrm>
          <a:custGeom>
            <a:avLst/>
            <a:gdLst/>
            <a:ahLst/>
            <a:cxnLst/>
            <a:rect l="l" t="t" r="r" b="b"/>
            <a:pathLst>
              <a:path w="266231" h="53454" extrusionOk="0">
                <a:moveTo>
                  <a:pt x="78624" y="0"/>
                </a:moveTo>
                <a:cubicBezTo>
                  <a:pt x="44984" y="0"/>
                  <a:pt x="16886" y="1852"/>
                  <a:pt x="0" y="3655"/>
                </a:cubicBezTo>
                <a:lnTo>
                  <a:pt x="0" y="53453"/>
                </a:lnTo>
                <a:lnTo>
                  <a:pt x="266231" y="53453"/>
                </a:lnTo>
                <a:lnTo>
                  <a:pt x="266231" y="24049"/>
                </a:lnTo>
                <a:cubicBezTo>
                  <a:pt x="205733" y="5112"/>
                  <a:pt x="134526" y="0"/>
                  <a:pt x="7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3" name="Google Shape;303;p9"/>
          <p:cNvGrpSpPr/>
          <p:nvPr/>
        </p:nvGrpSpPr>
        <p:grpSpPr>
          <a:xfrm>
            <a:off x="6392746" y="4195966"/>
            <a:ext cx="74406" cy="67512"/>
            <a:chOff x="5326971" y="3517429"/>
            <a:chExt cx="74406" cy="67512"/>
          </a:xfrm>
        </p:grpSpPr>
        <p:sp>
          <p:nvSpPr>
            <p:cNvPr id="304" name="Google Shape;304;p9"/>
            <p:cNvSpPr/>
            <p:nvPr/>
          </p:nvSpPr>
          <p:spPr>
            <a:xfrm>
              <a:off x="5366130" y="3517429"/>
              <a:ext cx="3291" cy="60088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396112" y="3537996"/>
              <a:ext cx="5265" cy="36246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326971" y="3539656"/>
              <a:ext cx="13089" cy="45285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9"/>
          <p:cNvGrpSpPr/>
          <p:nvPr/>
        </p:nvGrpSpPr>
        <p:grpSpPr>
          <a:xfrm>
            <a:off x="5718530" y="4389837"/>
            <a:ext cx="30677" cy="51879"/>
            <a:chOff x="5822805" y="3872050"/>
            <a:chExt cx="30677" cy="51879"/>
          </a:xfrm>
        </p:grpSpPr>
        <p:sp>
          <p:nvSpPr>
            <p:cNvPr id="308" name="Google Shape;308;p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4278813" y="4248914"/>
            <a:ext cx="82889" cy="62578"/>
            <a:chOff x="4915963" y="3914014"/>
            <a:chExt cx="82889" cy="62578"/>
          </a:xfrm>
        </p:grpSpPr>
        <p:sp>
          <p:nvSpPr>
            <p:cNvPr id="311" name="Google Shape;311;p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4576638" y="4648121"/>
            <a:ext cx="80951" cy="62578"/>
            <a:chOff x="4981850" y="4484221"/>
            <a:chExt cx="80951" cy="62578"/>
          </a:xfrm>
        </p:grpSpPr>
        <p:sp>
          <p:nvSpPr>
            <p:cNvPr id="315" name="Google Shape;315;p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6191399" y="4826483"/>
            <a:ext cx="80256" cy="62578"/>
            <a:chOff x="6191399" y="4826483"/>
            <a:chExt cx="80256" cy="62578"/>
          </a:xfrm>
        </p:grpSpPr>
        <p:sp>
          <p:nvSpPr>
            <p:cNvPr id="319" name="Google Shape;319;p9"/>
            <p:cNvSpPr/>
            <p:nvPr/>
          </p:nvSpPr>
          <p:spPr>
            <a:xfrm>
              <a:off x="6233154" y="4826483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6263136" y="484377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6191399" y="484050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9"/>
          <p:cNvGrpSpPr/>
          <p:nvPr/>
        </p:nvGrpSpPr>
        <p:grpSpPr>
          <a:xfrm>
            <a:off x="6899227" y="4787839"/>
            <a:ext cx="80293" cy="62578"/>
            <a:chOff x="6899227" y="4787839"/>
            <a:chExt cx="80293" cy="62578"/>
          </a:xfrm>
        </p:grpSpPr>
        <p:sp>
          <p:nvSpPr>
            <p:cNvPr id="323" name="Google Shape;323;p9"/>
            <p:cNvSpPr/>
            <p:nvPr/>
          </p:nvSpPr>
          <p:spPr>
            <a:xfrm>
              <a:off x="6940982" y="4787839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971000" y="4805132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899227" y="480181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173139" y="4079422"/>
            <a:ext cx="80256" cy="62578"/>
            <a:chOff x="6324489" y="3679522"/>
            <a:chExt cx="80256" cy="62578"/>
          </a:xfrm>
        </p:grpSpPr>
        <p:sp>
          <p:nvSpPr>
            <p:cNvPr id="327" name="Google Shape;327;p9"/>
            <p:cNvSpPr/>
            <p:nvPr/>
          </p:nvSpPr>
          <p:spPr>
            <a:xfrm>
              <a:off x="6366208" y="3679522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6396226" y="3696768"/>
              <a:ext cx="8519" cy="45331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6324489" y="3693494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9"/>
          <p:cNvGrpSpPr/>
          <p:nvPr/>
        </p:nvGrpSpPr>
        <p:grpSpPr>
          <a:xfrm>
            <a:off x="7655255" y="4826050"/>
            <a:ext cx="80293" cy="63408"/>
            <a:chOff x="5836480" y="4396188"/>
            <a:chExt cx="80293" cy="63408"/>
          </a:xfrm>
        </p:grpSpPr>
        <p:sp>
          <p:nvSpPr>
            <p:cNvPr id="331" name="Google Shape;331;p9"/>
            <p:cNvSpPr/>
            <p:nvPr/>
          </p:nvSpPr>
          <p:spPr>
            <a:xfrm>
              <a:off x="5908253" y="4413435"/>
              <a:ext cx="8519" cy="46161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" name="Google Shape;332;p9"/>
            <p:cNvGrpSpPr/>
            <p:nvPr/>
          </p:nvGrpSpPr>
          <p:grpSpPr>
            <a:xfrm>
              <a:off x="5836480" y="4396188"/>
              <a:ext cx="41792" cy="60088"/>
              <a:chOff x="5836480" y="4396188"/>
              <a:chExt cx="41792" cy="60088"/>
            </a:xfrm>
          </p:grpSpPr>
          <p:sp>
            <p:nvSpPr>
              <p:cNvPr id="333" name="Google Shape;333;p9"/>
              <p:cNvSpPr/>
              <p:nvPr/>
            </p:nvSpPr>
            <p:spPr>
              <a:xfrm>
                <a:off x="5878235" y="4396188"/>
                <a:ext cx="37" cy="60088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3" fill="none" extrusionOk="0">
                    <a:moveTo>
                      <a:pt x="1" y="0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rgbClr val="2A48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5836480" y="4410161"/>
                <a:ext cx="7861" cy="4611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00" fill="none" extrusionOk="0">
                    <a:moveTo>
                      <a:pt x="1" y="1"/>
                    </a:moveTo>
                    <a:cubicBezTo>
                      <a:pt x="72" y="340"/>
                      <a:pt x="143" y="661"/>
                      <a:pt x="215" y="1000"/>
                    </a:cubicBezTo>
                  </a:path>
                </a:pathLst>
              </a:custGeom>
              <a:noFill/>
              <a:ln w="7575" cap="rnd" cmpd="sng">
                <a:solidFill>
                  <a:srgbClr val="2A48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" name="Google Shape;335;p9"/>
          <p:cNvGrpSpPr/>
          <p:nvPr/>
        </p:nvGrpSpPr>
        <p:grpSpPr>
          <a:xfrm>
            <a:off x="5437246" y="4899713"/>
            <a:ext cx="80256" cy="63408"/>
            <a:chOff x="5437246" y="4899713"/>
            <a:chExt cx="80256" cy="63408"/>
          </a:xfrm>
        </p:grpSpPr>
        <p:sp>
          <p:nvSpPr>
            <p:cNvPr id="336" name="Google Shape;336;p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9"/>
          <p:cNvGrpSpPr/>
          <p:nvPr/>
        </p:nvGrpSpPr>
        <p:grpSpPr>
          <a:xfrm>
            <a:off x="7117748" y="4162080"/>
            <a:ext cx="80293" cy="63408"/>
            <a:chOff x="6390998" y="4284268"/>
            <a:chExt cx="80293" cy="63408"/>
          </a:xfrm>
        </p:grpSpPr>
        <p:sp>
          <p:nvSpPr>
            <p:cNvPr id="340" name="Google Shape;340;p9"/>
            <p:cNvSpPr/>
            <p:nvPr/>
          </p:nvSpPr>
          <p:spPr>
            <a:xfrm>
              <a:off x="6432753" y="4284268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6462771" y="4301561"/>
              <a:ext cx="8519" cy="4611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6390998" y="4298241"/>
              <a:ext cx="7897" cy="46161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833581" y="4813723"/>
            <a:ext cx="70494" cy="88080"/>
            <a:chOff x="7072756" y="3608736"/>
            <a:chExt cx="70494" cy="88080"/>
          </a:xfrm>
        </p:grpSpPr>
        <p:sp>
          <p:nvSpPr>
            <p:cNvPr id="344" name="Google Shape;344;p9"/>
            <p:cNvSpPr/>
            <p:nvPr/>
          </p:nvSpPr>
          <p:spPr>
            <a:xfrm>
              <a:off x="7072756" y="3645766"/>
              <a:ext cx="15027" cy="46945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7112537" y="3608736"/>
              <a:ext cx="4607" cy="88080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7143213" y="3654850"/>
              <a:ext cx="37" cy="37030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9"/>
          <p:cNvGrpSpPr/>
          <p:nvPr/>
        </p:nvGrpSpPr>
        <p:grpSpPr>
          <a:xfrm>
            <a:off x="349012" y="4732292"/>
            <a:ext cx="34625" cy="88909"/>
            <a:chOff x="997737" y="4927704"/>
            <a:chExt cx="34625" cy="88909"/>
          </a:xfrm>
        </p:grpSpPr>
        <p:sp>
          <p:nvSpPr>
            <p:cNvPr id="348" name="Google Shape;348;p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>
            <a:off x="8063179" y="4378917"/>
            <a:ext cx="73748" cy="97948"/>
            <a:chOff x="6974254" y="4186367"/>
            <a:chExt cx="73748" cy="97948"/>
          </a:xfrm>
        </p:grpSpPr>
        <p:sp>
          <p:nvSpPr>
            <p:cNvPr id="351" name="Google Shape;351;p9"/>
            <p:cNvSpPr/>
            <p:nvPr/>
          </p:nvSpPr>
          <p:spPr>
            <a:xfrm>
              <a:off x="6974254" y="4233265"/>
              <a:ext cx="7203" cy="46945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7010123" y="4186367"/>
              <a:ext cx="3949" cy="97948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7047966" y="4233265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354;p9"/>
          <p:cNvGrpSpPr/>
          <p:nvPr/>
        </p:nvGrpSpPr>
        <p:grpSpPr>
          <a:xfrm>
            <a:off x="5345911" y="4116411"/>
            <a:ext cx="37843" cy="70002"/>
            <a:chOff x="5345911" y="4116411"/>
            <a:chExt cx="37843" cy="70002"/>
          </a:xfrm>
        </p:grpSpPr>
        <p:sp>
          <p:nvSpPr>
            <p:cNvPr id="355" name="Google Shape;355;p9"/>
            <p:cNvSpPr/>
            <p:nvPr/>
          </p:nvSpPr>
          <p:spPr>
            <a:xfrm>
              <a:off x="5345911" y="414440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5378525" y="4116411"/>
              <a:ext cx="5228" cy="56030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9"/>
          <p:cNvGrpSpPr/>
          <p:nvPr/>
        </p:nvGrpSpPr>
        <p:grpSpPr>
          <a:xfrm>
            <a:off x="3922394" y="4890674"/>
            <a:ext cx="33309" cy="79041"/>
            <a:chOff x="3922394" y="4890674"/>
            <a:chExt cx="33309" cy="79041"/>
          </a:xfrm>
        </p:grpSpPr>
        <p:sp>
          <p:nvSpPr>
            <p:cNvPr id="358" name="Google Shape;358;p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9"/>
          <p:cNvGrpSpPr/>
          <p:nvPr/>
        </p:nvGrpSpPr>
        <p:grpSpPr>
          <a:xfrm>
            <a:off x="3047704" y="4537821"/>
            <a:ext cx="110933" cy="132553"/>
            <a:chOff x="4148103" y="5123543"/>
            <a:chExt cx="269125" cy="321576"/>
          </a:xfrm>
        </p:grpSpPr>
        <p:sp>
          <p:nvSpPr>
            <p:cNvPr id="361" name="Google Shape;361;p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9"/>
          <p:cNvGrpSpPr/>
          <p:nvPr/>
        </p:nvGrpSpPr>
        <p:grpSpPr>
          <a:xfrm>
            <a:off x="3522465" y="4154271"/>
            <a:ext cx="89434" cy="79041"/>
            <a:chOff x="3522465" y="4154271"/>
            <a:chExt cx="89434" cy="79041"/>
          </a:xfrm>
        </p:grpSpPr>
        <p:sp>
          <p:nvSpPr>
            <p:cNvPr id="365" name="Google Shape;365;p9"/>
            <p:cNvSpPr/>
            <p:nvPr/>
          </p:nvSpPr>
          <p:spPr>
            <a:xfrm>
              <a:off x="3522465" y="4186367"/>
              <a:ext cx="7239" cy="46945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3570107" y="4154271"/>
              <a:ext cx="4607" cy="79041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3606634" y="4177328"/>
              <a:ext cx="5265" cy="51049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9"/>
          <p:cNvGrpSpPr/>
          <p:nvPr/>
        </p:nvGrpSpPr>
        <p:grpSpPr>
          <a:xfrm>
            <a:off x="4011096" y="3873710"/>
            <a:ext cx="37879" cy="70786"/>
            <a:chOff x="4011096" y="3873710"/>
            <a:chExt cx="37879" cy="70786"/>
          </a:xfrm>
        </p:grpSpPr>
        <p:sp>
          <p:nvSpPr>
            <p:cNvPr id="369" name="Google Shape;369;p9"/>
            <p:cNvSpPr/>
            <p:nvPr/>
          </p:nvSpPr>
          <p:spPr>
            <a:xfrm>
              <a:off x="4011096" y="3892617"/>
              <a:ext cx="5265" cy="51879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4041773" y="3873710"/>
              <a:ext cx="7203" cy="69956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>
            <a:off x="1845107" y="4233292"/>
            <a:ext cx="41792" cy="93844"/>
            <a:chOff x="4891832" y="3454067"/>
            <a:chExt cx="41792" cy="93844"/>
          </a:xfrm>
        </p:grpSpPr>
        <p:sp>
          <p:nvSpPr>
            <p:cNvPr id="372" name="Google Shape;372;p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9"/>
          <p:cNvGrpSpPr/>
          <p:nvPr/>
        </p:nvGrpSpPr>
        <p:grpSpPr>
          <a:xfrm>
            <a:off x="2654162" y="4014405"/>
            <a:ext cx="44388" cy="65022"/>
            <a:chOff x="2654162" y="4014405"/>
            <a:chExt cx="44388" cy="65022"/>
          </a:xfrm>
        </p:grpSpPr>
        <p:sp>
          <p:nvSpPr>
            <p:cNvPr id="375" name="Google Shape;375;p9"/>
            <p:cNvSpPr/>
            <p:nvPr/>
          </p:nvSpPr>
          <p:spPr>
            <a:xfrm>
              <a:off x="2654162" y="4018510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698513" y="4014405"/>
              <a:ext cx="37" cy="65022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9"/>
          <p:cNvGrpSpPr/>
          <p:nvPr/>
        </p:nvGrpSpPr>
        <p:grpSpPr>
          <a:xfrm>
            <a:off x="2572568" y="4725292"/>
            <a:ext cx="81573" cy="102928"/>
            <a:chOff x="2802243" y="4633955"/>
            <a:chExt cx="81573" cy="102928"/>
          </a:xfrm>
        </p:grpSpPr>
        <p:sp>
          <p:nvSpPr>
            <p:cNvPr id="378" name="Google Shape;378;p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9"/>
          <p:cNvGrpSpPr/>
          <p:nvPr/>
        </p:nvGrpSpPr>
        <p:grpSpPr>
          <a:xfrm>
            <a:off x="1491670" y="3910333"/>
            <a:ext cx="40476" cy="69956"/>
            <a:chOff x="2143995" y="4741770"/>
            <a:chExt cx="40476" cy="69956"/>
          </a:xfrm>
        </p:grpSpPr>
        <p:sp>
          <p:nvSpPr>
            <p:cNvPr id="382" name="Google Shape;382;p9"/>
            <p:cNvSpPr/>
            <p:nvPr/>
          </p:nvSpPr>
          <p:spPr>
            <a:xfrm>
              <a:off x="2143995" y="4759847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184434" y="4741770"/>
              <a:ext cx="37" cy="69956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9"/>
          <p:cNvGrpSpPr/>
          <p:nvPr/>
        </p:nvGrpSpPr>
        <p:grpSpPr>
          <a:xfrm>
            <a:off x="1708649" y="4727366"/>
            <a:ext cx="88739" cy="98778"/>
            <a:chOff x="2483887" y="5072504"/>
            <a:chExt cx="88739" cy="98778"/>
          </a:xfrm>
        </p:grpSpPr>
        <p:sp>
          <p:nvSpPr>
            <p:cNvPr id="385" name="Google Shape;385;p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9"/>
          <p:cNvGrpSpPr/>
          <p:nvPr/>
        </p:nvGrpSpPr>
        <p:grpSpPr>
          <a:xfrm>
            <a:off x="702261" y="4063796"/>
            <a:ext cx="44424" cy="93844"/>
            <a:chOff x="1241724" y="4601859"/>
            <a:chExt cx="44424" cy="93844"/>
          </a:xfrm>
        </p:grpSpPr>
        <p:sp>
          <p:nvSpPr>
            <p:cNvPr id="389" name="Google Shape;389;p9"/>
            <p:cNvSpPr/>
            <p:nvPr/>
          </p:nvSpPr>
          <p:spPr>
            <a:xfrm>
              <a:off x="1241724" y="4638889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286111" y="4601859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9"/>
          <p:cNvGrpSpPr/>
          <p:nvPr/>
        </p:nvGrpSpPr>
        <p:grpSpPr>
          <a:xfrm>
            <a:off x="1018645" y="4560052"/>
            <a:ext cx="110933" cy="88079"/>
            <a:chOff x="1400920" y="4965564"/>
            <a:chExt cx="110933" cy="88079"/>
          </a:xfrm>
        </p:grpSpPr>
        <p:sp>
          <p:nvSpPr>
            <p:cNvPr id="392" name="Google Shape;392;p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9"/>
          <p:cNvGrpSpPr/>
          <p:nvPr/>
        </p:nvGrpSpPr>
        <p:grpSpPr>
          <a:xfrm>
            <a:off x="278025" y="3394250"/>
            <a:ext cx="8595675" cy="752975"/>
            <a:chOff x="278025" y="3394250"/>
            <a:chExt cx="8595675" cy="752975"/>
          </a:xfrm>
        </p:grpSpPr>
        <p:sp>
          <p:nvSpPr>
            <p:cNvPr id="396" name="Google Shape;396;p9"/>
            <p:cNvSpPr/>
            <p:nvPr/>
          </p:nvSpPr>
          <p:spPr>
            <a:xfrm>
              <a:off x="278025" y="3591175"/>
              <a:ext cx="1054200" cy="75225"/>
            </a:xfrm>
            <a:custGeom>
              <a:avLst/>
              <a:gdLst/>
              <a:ahLst/>
              <a:cxnLst/>
              <a:rect l="l" t="t" r="r" b="b"/>
              <a:pathLst>
                <a:path w="42168" h="3009" extrusionOk="0">
                  <a:moveTo>
                    <a:pt x="0" y="1854"/>
                  </a:moveTo>
                  <a:cubicBezTo>
                    <a:pt x="13650" y="5263"/>
                    <a:pt x="28098" y="0"/>
                    <a:pt x="4216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7" name="Google Shape;397;p9"/>
            <p:cNvSpPr/>
            <p:nvPr/>
          </p:nvSpPr>
          <p:spPr>
            <a:xfrm>
              <a:off x="1714500" y="3452175"/>
              <a:ext cx="915175" cy="51325"/>
            </a:xfrm>
            <a:custGeom>
              <a:avLst/>
              <a:gdLst/>
              <a:ahLst/>
              <a:cxnLst/>
              <a:rect l="l" t="t" r="r" b="b"/>
              <a:pathLst>
                <a:path w="36607" h="2053" extrusionOk="0">
                  <a:moveTo>
                    <a:pt x="0" y="0"/>
                  </a:moveTo>
                  <a:cubicBezTo>
                    <a:pt x="11927" y="2651"/>
                    <a:pt x="24389" y="1853"/>
                    <a:pt x="36607" y="185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8" name="Google Shape;398;p9"/>
            <p:cNvSpPr/>
            <p:nvPr/>
          </p:nvSpPr>
          <p:spPr>
            <a:xfrm>
              <a:off x="2930875" y="3544850"/>
              <a:ext cx="173750" cy="23175"/>
            </a:xfrm>
            <a:custGeom>
              <a:avLst/>
              <a:gdLst/>
              <a:ahLst/>
              <a:cxnLst/>
              <a:rect l="l" t="t" r="r" b="b"/>
              <a:pathLst>
                <a:path w="6950" h="927" extrusionOk="0">
                  <a:moveTo>
                    <a:pt x="0" y="927"/>
                  </a:moveTo>
                  <a:cubicBezTo>
                    <a:pt x="2299" y="509"/>
                    <a:pt x="4613" y="0"/>
                    <a:pt x="6950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9" name="Google Shape;399;p9"/>
            <p:cNvSpPr/>
            <p:nvPr/>
          </p:nvSpPr>
          <p:spPr>
            <a:xfrm>
              <a:off x="2977200" y="3394250"/>
              <a:ext cx="1007850" cy="121700"/>
            </a:xfrm>
            <a:custGeom>
              <a:avLst/>
              <a:gdLst/>
              <a:ahLst/>
              <a:cxnLst/>
              <a:rect l="l" t="t" r="r" b="b"/>
              <a:pathLst>
                <a:path w="40314" h="4868" extrusionOk="0">
                  <a:moveTo>
                    <a:pt x="0" y="0"/>
                  </a:moveTo>
                  <a:cubicBezTo>
                    <a:pt x="4010" y="0"/>
                    <a:pt x="7695" y="2271"/>
                    <a:pt x="11585" y="3244"/>
                  </a:cubicBezTo>
                  <a:cubicBezTo>
                    <a:pt x="20886" y="5570"/>
                    <a:pt x="30726" y="4634"/>
                    <a:pt x="40314" y="463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0" name="Google Shape;400;p9"/>
            <p:cNvSpPr/>
            <p:nvPr/>
          </p:nvSpPr>
          <p:spPr>
            <a:xfrm>
              <a:off x="3938725" y="3614350"/>
              <a:ext cx="915175" cy="34675"/>
            </a:xfrm>
            <a:custGeom>
              <a:avLst/>
              <a:gdLst/>
              <a:ahLst/>
              <a:cxnLst/>
              <a:rect l="l" t="t" r="r" b="b"/>
              <a:pathLst>
                <a:path w="36607" h="1387" extrusionOk="0">
                  <a:moveTo>
                    <a:pt x="0" y="0"/>
                  </a:moveTo>
                  <a:cubicBezTo>
                    <a:pt x="11838" y="2958"/>
                    <a:pt x="24405" y="0"/>
                    <a:pt x="36607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" name="Google Shape;401;p9"/>
            <p:cNvSpPr/>
            <p:nvPr/>
          </p:nvSpPr>
          <p:spPr>
            <a:xfrm>
              <a:off x="4645375" y="3463750"/>
              <a:ext cx="984675" cy="81100"/>
            </a:xfrm>
            <a:custGeom>
              <a:avLst/>
              <a:gdLst/>
              <a:ahLst/>
              <a:cxnLst/>
              <a:rect l="l" t="t" r="r" b="b"/>
              <a:pathLst>
                <a:path w="39387" h="3244" extrusionOk="0">
                  <a:moveTo>
                    <a:pt x="0" y="0"/>
                  </a:moveTo>
                  <a:cubicBezTo>
                    <a:pt x="13071" y="1636"/>
                    <a:pt x="26608" y="46"/>
                    <a:pt x="39387" y="324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" name="Google Shape;402;p9"/>
            <p:cNvSpPr/>
            <p:nvPr/>
          </p:nvSpPr>
          <p:spPr>
            <a:xfrm>
              <a:off x="5548950" y="3695450"/>
              <a:ext cx="382300" cy="42150"/>
            </a:xfrm>
            <a:custGeom>
              <a:avLst/>
              <a:gdLst/>
              <a:ahLst/>
              <a:cxnLst/>
              <a:rect l="l" t="t" r="r" b="b"/>
              <a:pathLst>
                <a:path w="15292" h="1686" extrusionOk="0">
                  <a:moveTo>
                    <a:pt x="0" y="0"/>
                  </a:moveTo>
                  <a:cubicBezTo>
                    <a:pt x="4948" y="1236"/>
                    <a:pt x="10730" y="2742"/>
                    <a:pt x="15292" y="46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3" name="Google Shape;403;p9"/>
            <p:cNvSpPr/>
            <p:nvPr/>
          </p:nvSpPr>
          <p:spPr>
            <a:xfrm>
              <a:off x="1552325" y="3594349"/>
              <a:ext cx="324350" cy="31575"/>
            </a:xfrm>
            <a:custGeom>
              <a:avLst/>
              <a:gdLst/>
              <a:ahLst/>
              <a:cxnLst/>
              <a:rect l="l" t="t" r="r" b="b"/>
              <a:pathLst>
                <a:path w="12974" h="1263" extrusionOk="0">
                  <a:moveTo>
                    <a:pt x="0" y="337"/>
                  </a:moveTo>
                  <a:cubicBezTo>
                    <a:pt x="4206" y="-716"/>
                    <a:pt x="8638" y="1263"/>
                    <a:pt x="12974" y="126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4" name="Google Shape;404;p9"/>
            <p:cNvSpPr/>
            <p:nvPr/>
          </p:nvSpPr>
          <p:spPr>
            <a:xfrm>
              <a:off x="5977575" y="3579972"/>
              <a:ext cx="602400" cy="69125"/>
            </a:xfrm>
            <a:custGeom>
              <a:avLst/>
              <a:gdLst/>
              <a:ahLst/>
              <a:cxnLst/>
              <a:rect l="l" t="t" r="r" b="b"/>
              <a:pathLst>
                <a:path w="24096" h="2765" extrusionOk="0">
                  <a:moveTo>
                    <a:pt x="0" y="448"/>
                  </a:moveTo>
                  <a:cubicBezTo>
                    <a:pt x="7913" y="-1133"/>
                    <a:pt x="16027" y="2765"/>
                    <a:pt x="24096" y="276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5" name="Google Shape;405;p9"/>
            <p:cNvSpPr/>
            <p:nvPr/>
          </p:nvSpPr>
          <p:spPr>
            <a:xfrm>
              <a:off x="6371450" y="3744187"/>
              <a:ext cx="706650" cy="67100"/>
            </a:xfrm>
            <a:custGeom>
              <a:avLst/>
              <a:gdLst/>
              <a:ahLst/>
              <a:cxnLst/>
              <a:rect l="l" t="t" r="r" b="b"/>
              <a:pathLst>
                <a:path w="28266" h="2684" extrusionOk="0">
                  <a:moveTo>
                    <a:pt x="0" y="1294"/>
                  </a:moveTo>
                  <a:cubicBezTo>
                    <a:pt x="8760" y="-2207"/>
                    <a:pt x="18833" y="2684"/>
                    <a:pt x="28266" y="268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6" name="Google Shape;406;p9"/>
            <p:cNvSpPr/>
            <p:nvPr/>
          </p:nvSpPr>
          <p:spPr>
            <a:xfrm>
              <a:off x="7414050" y="3846522"/>
              <a:ext cx="671900" cy="115350"/>
            </a:xfrm>
            <a:custGeom>
              <a:avLst/>
              <a:gdLst/>
              <a:ahLst/>
              <a:cxnLst/>
              <a:rect l="l" t="t" r="r" b="b"/>
              <a:pathLst>
                <a:path w="26876" h="4614" extrusionOk="0">
                  <a:moveTo>
                    <a:pt x="0" y="444"/>
                  </a:moveTo>
                  <a:cubicBezTo>
                    <a:pt x="8890" y="-1332"/>
                    <a:pt x="17810" y="4614"/>
                    <a:pt x="26876" y="46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7" name="Google Shape;407;p9"/>
            <p:cNvSpPr/>
            <p:nvPr/>
          </p:nvSpPr>
          <p:spPr>
            <a:xfrm>
              <a:off x="8352400" y="4031400"/>
              <a:ext cx="521300" cy="115825"/>
            </a:xfrm>
            <a:custGeom>
              <a:avLst/>
              <a:gdLst/>
              <a:ahLst/>
              <a:cxnLst/>
              <a:rect l="l" t="t" r="r" b="b"/>
              <a:pathLst>
                <a:path w="20852" h="4633" extrusionOk="0">
                  <a:moveTo>
                    <a:pt x="0" y="0"/>
                  </a:moveTo>
                  <a:cubicBezTo>
                    <a:pt x="7120" y="0"/>
                    <a:pt x="13732" y="4633"/>
                    <a:pt x="20852" y="463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"/>
          <p:cNvSpPr txBox="1">
            <a:spLocks noGrp="1"/>
          </p:cNvSpPr>
          <p:nvPr>
            <p:ph type="title" hasCustomPrompt="1"/>
          </p:nvPr>
        </p:nvSpPr>
        <p:spPr>
          <a:xfrm>
            <a:off x="1854900" y="539400"/>
            <a:ext cx="6576000" cy="18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3" name="Google Shape;413;p11"/>
          <p:cNvSpPr txBox="1">
            <a:spLocks noGrp="1"/>
          </p:cNvSpPr>
          <p:nvPr>
            <p:ph type="subTitle" idx="1"/>
          </p:nvPr>
        </p:nvSpPr>
        <p:spPr>
          <a:xfrm>
            <a:off x="1854900" y="236675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14" name="Google Shape;414;p11"/>
          <p:cNvGrpSpPr/>
          <p:nvPr/>
        </p:nvGrpSpPr>
        <p:grpSpPr>
          <a:xfrm flipH="1">
            <a:off x="0" y="3409311"/>
            <a:ext cx="9143998" cy="1734302"/>
            <a:chOff x="0" y="2768725"/>
            <a:chExt cx="9143998" cy="2374780"/>
          </a:xfrm>
        </p:grpSpPr>
        <p:sp>
          <p:nvSpPr>
            <p:cNvPr id="415" name="Google Shape;415;p11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8930BA-1F81-4EFF-BB6C-DED692EF8D9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okie"/>
              <a:buNone/>
              <a:defRPr sz="48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6682"/>
            <a:ext cx="7717800" cy="3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71" r:id="rId14"/>
    <p:sldLayoutId id="2147483675" r:id="rId15"/>
    <p:sldLayoutId id="2147483682" r:id="rId16"/>
    <p:sldLayoutId id="2147483683" r:id="rId17"/>
    <p:sldLayoutId id="2147483687" r:id="rId18"/>
    <p:sldLayoutId id="214748368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5"/>
            <a:ext cx="9144001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136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619;p53"/>
          <p:cNvGrpSpPr/>
          <p:nvPr/>
        </p:nvGrpSpPr>
        <p:grpSpPr>
          <a:xfrm>
            <a:off x="7511776" y="846841"/>
            <a:ext cx="347646" cy="354973"/>
            <a:chOff x="7348550" y="1658600"/>
            <a:chExt cx="1664175" cy="1699250"/>
          </a:xfrm>
        </p:grpSpPr>
        <p:sp>
          <p:nvSpPr>
            <p:cNvPr id="220" name="Google Shape;2620;p53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621;p53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622;p53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623;p53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624;p53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625;p53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626;p53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627;p53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628;p53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629;p53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630;p53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631;p53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632;p53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633;p53"/>
          <p:cNvGrpSpPr/>
          <p:nvPr/>
        </p:nvGrpSpPr>
        <p:grpSpPr>
          <a:xfrm>
            <a:off x="195498" y="-4666"/>
            <a:ext cx="793379" cy="585576"/>
            <a:chOff x="7757175" y="1399875"/>
            <a:chExt cx="1347450" cy="994525"/>
          </a:xfrm>
        </p:grpSpPr>
        <p:sp>
          <p:nvSpPr>
            <p:cNvPr id="234" name="Google Shape;2634;p53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635;p53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636;p53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637;p53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638;p53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639;p53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640;p53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641;p53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642;p53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643;p53"/>
          <p:cNvGrpSpPr/>
          <p:nvPr/>
        </p:nvGrpSpPr>
        <p:grpSpPr>
          <a:xfrm>
            <a:off x="8252474" y="-42"/>
            <a:ext cx="656201" cy="775759"/>
            <a:chOff x="4377350" y="3576850"/>
            <a:chExt cx="1070125" cy="1265100"/>
          </a:xfrm>
        </p:grpSpPr>
        <p:sp>
          <p:nvSpPr>
            <p:cNvPr id="244" name="Google Shape;2644;p53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645;p53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646;p53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647;p53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648;p53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649;p53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650;p53"/>
          <p:cNvGrpSpPr/>
          <p:nvPr/>
        </p:nvGrpSpPr>
        <p:grpSpPr>
          <a:xfrm>
            <a:off x="284860" y="1356045"/>
            <a:ext cx="399301" cy="416613"/>
            <a:chOff x="2105350" y="2220525"/>
            <a:chExt cx="1113500" cy="1161775"/>
          </a:xfrm>
        </p:grpSpPr>
        <p:sp>
          <p:nvSpPr>
            <p:cNvPr id="251" name="Google Shape;2651;p53"/>
            <p:cNvSpPr/>
            <p:nvPr/>
          </p:nvSpPr>
          <p:spPr>
            <a:xfrm>
              <a:off x="2105350" y="2220525"/>
              <a:ext cx="939925" cy="1161775"/>
            </a:xfrm>
            <a:custGeom>
              <a:avLst/>
              <a:gdLst/>
              <a:ahLst/>
              <a:cxnLst/>
              <a:rect l="l" t="t" r="r" b="b"/>
              <a:pathLst>
                <a:path w="37597" h="46471" extrusionOk="0">
                  <a:moveTo>
                    <a:pt x="12529" y="1"/>
                  </a:moveTo>
                  <a:cubicBezTo>
                    <a:pt x="3963" y="1"/>
                    <a:pt x="8949" y="11588"/>
                    <a:pt x="7847" y="13662"/>
                  </a:cubicBezTo>
                  <a:cubicBezTo>
                    <a:pt x="6594" y="16093"/>
                    <a:pt x="1983" y="15567"/>
                    <a:pt x="930" y="21456"/>
                  </a:cubicBezTo>
                  <a:cubicBezTo>
                    <a:pt x="1" y="26764"/>
                    <a:pt x="2914" y="31189"/>
                    <a:pt x="9252" y="31189"/>
                  </a:cubicBezTo>
                  <a:cubicBezTo>
                    <a:pt x="9409" y="31189"/>
                    <a:pt x="9567" y="31186"/>
                    <a:pt x="9727" y="31181"/>
                  </a:cubicBezTo>
                  <a:cubicBezTo>
                    <a:pt x="9836" y="31177"/>
                    <a:pt x="9942" y="31175"/>
                    <a:pt x="10045" y="31175"/>
                  </a:cubicBezTo>
                  <a:cubicBezTo>
                    <a:pt x="16284" y="31175"/>
                    <a:pt x="12949" y="37783"/>
                    <a:pt x="7747" y="39928"/>
                  </a:cubicBezTo>
                  <a:cubicBezTo>
                    <a:pt x="3626" y="41638"/>
                    <a:pt x="7285" y="46471"/>
                    <a:pt x="11333" y="46471"/>
                  </a:cubicBezTo>
                  <a:cubicBezTo>
                    <a:pt x="12504" y="46471"/>
                    <a:pt x="13708" y="46066"/>
                    <a:pt x="14765" y="45066"/>
                  </a:cubicBezTo>
                  <a:cubicBezTo>
                    <a:pt x="16434" y="43502"/>
                    <a:pt x="17400" y="43106"/>
                    <a:pt x="18188" y="43106"/>
                  </a:cubicBezTo>
                  <a:cubicBezTo>
                    <a:pt x="18997" y="43106"/>
                    <a:pt x="19619" y="43524"/>
                    <a:pt x="20622" y="43524"/>
                  </a:cubicBezTo>
                  <a:cubicBezTo>
                    <a:pt x="21413" y="43524"/>
                    <a:pt x="22442" y="43264"/>
                    <a:pt x="23988" y="42334"/>
                  </a:cubicBezTo>
                  <a:cubicBezTo>
                    <a:pt x="27779" y="40083"/>
                    <a:pt x="28210" y="31088"/>
                    <a:pt x="33986" y="31088"/>
                  </a:cubicBezTo>
                  <a:cubicBezTo>
                    <a:pt x="34319" y="31088"/>
                    <a:pt x="34670" y="31118"/>
                    <a:pt x="35040" y="31181"/>
                  </a:cubicBezTo>
                  <a:cubicBezTo>
                    <a:pt x="37246" y="27948"/>
                    <a:pt x="37597" y="24389"/>
                    <a:pt x="37597" y="24389"/>
                  </a:cubicBezTo>
                  <a:cubicBezTo>
                    <a:pt x="37597" y="24389"/>
                    <a:pt x="33311" y="5943"/>
                    <a:pt x="17772" y="980"/>
                  </a:cubicBezTo>
                  <a:cubicBezTo>
                    <a:pt x="15623" y="298"/>
                    <a:pt x="13902" y="1"/>
                    <a:pt x="12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652;p53"/>
            <p:cNvSpPr/>
            <p:nvPr/>
          </p:nvSpPr>
          <p:spPr>
            <a:xfrm>
              <a:off x="2812175" y="2609475"/>
              <a:ext cx="406675" cy="720250"/>
            </a:xfrm>
            <a:custGeom>
              <a:avLst/>
              <a:gdLst/>
              <a:ahLst/>
              <a:cxnLst/>
              <a:rect l="l" t="t" r="r" b="b"/>
              <a:pathLst>
                <a:path w="16267" h="28810" extrusionOk="0">
                  <a:moveTo>
                    <a:pt x="9285" y="1"/>
                  </a:moveTo>
                  <a:cubicBezTo>
                    <a:pt x="9225" y="1"/>
                    <a:pt x="9162" y="3"/>
                    <a:pt x="9098" y="9"/>
                  </a:cubicBezTo>
                  <a:cubicBezTo>
                    <a:pt x="8397" y="59"/>
                    <a:pt x="8246" y="1162"/>
                    <a:pt x="8848" y="1412"/>
                  </a:cubicBezTo>
                  <a:cubicBezTo>
                    <a:pt x="8946" y="1449"/>
                    <a:pt x="9037" y="1466"/>
                    <a:pt x="9121" y="1466"/>
                  </a:cubicBezTo>
                  <a:cubicBezTo>
                    <a:pt x="9548" y="1466"/>
                    <a:pt x="9759" y="1025"/>
                    <a:pt x="9549" y="585"/>
                  </a:cubicBezTo>
                  <a:lnTo>
                    <a:pt x="9549" y="585"/>
                  </a:lnTo>
                  <a:cubicBezTo>
                    <a:pt x="9800" y="635"/>
                    <a:pt x="9900" y="710"/>
                    <a:pt x="10076" y="936"/>
                  </a:cubicBezTo>
                  <a:cubicBezTo>
                    <a:pt x="10226" y="1162"/>
                    <a:pt x="10351" y="1412"/>
                    <a:pt x="10452" y="1738"/>
                  </a:cubicBezTo>
                  <a:cubicBezTo>
                    <a:pt x="10527" y="2039"/>
                    <a:pt x="10602" y="2465"/>
                    <a:pt x="10627" y="2816"/>
                  </a:cubicBezTo>
                  <a:cubicBezTo>
                    <a:pt x="10727" y="3568"/>
                    <a:pt x="10752" y="4319"/>
                    <a:pt x="10778" y="5071"/>
                  </a:cubicBezTo>
                  <a:cubicBezTo>
                    <a:pt x="10502" y="5172"/>
                    <a:pt x="10301" y="5172"/>
                    <a:pt x="10051" y="5397"/>
                  </a:cubicBezTo>
                  <a:cubicBezTo>
                    <a:pt x="9148" y="6199"/>
                    <a:pt x="9173" y="7252"/>
                    <a:pt x="9900" y="8204"/>
                  </a:cubicBezTo>
                  <a:cubicBezTo>
                    <a:pt x="7544" y="9382"/>
                    <a:pt x="7143" y="11813"/>
                    <a:pt x="6667" y="14169"/>
                  </a:cubicBezTo>
                  <a:cubicBezTo>
                    <a:pt x="4838" y="14996"/>
                    <a:pt x="4136" y="16199"/>
                    <a:pt x="3359" y="18254"/>
                  </a:cubicBezTo>
                  <a:cubicBezTo>
                    <a:pt x="2231" y="21287"/>
                    <a:pt x="903" y="24921"/>
                    <a:pt x="51" y="28229"/>
                  </a:cubicBezTo>
                  <a:cubicBezTo>
                    <a:pt x="26" y="28405"/>
                    <a:pt x="1" y="28655"/>
                    <a:pt x="101" y="28806"/>
                  </a:cubicBezTo>
                  <a:cubicBezTo>
                    <a:pt x="118" y="28808"/>
                    <a:pt x="136" y="28809"/>
                    <a:pt x="153" y="28809"/>
                  </a:cubicBezTo>
                  <a:cubicBezTo>
                    <a:pt x="336" y="28809"/>
                    <a:pt x="513" y="28695"/>
                    <a:pt x="627" y="28580"/>
                  </a:cubicBezTo>
                  <a:cubicBezTo>
                    <a:pt x="3133" y="26199"/>
                    <a:pt x="5840" y="23442"/>
                    <a:pt x="8021" y="20961"/>
                  </a:cubicBezTo>
                  <a:cubicBezTo>
                    <a:pt x="9499" y="19282"/>
                    <a:pt x="10251" y="17753"/>
                    <a:pt x="9825" y="15673"/>
                  </a:cubicBezTo>
                  <a:cubicBezTo>
                    <a:pt x="11479" y="13543"/>
                    <a:pt x="12933" y="11462"/>
                    <a:pt x="11529" y="8806"/>
                  </a:cubicBezTo>
                  <a:cubicBezTo>
                    <a:pt x="12632" y="8330"/>
                    <a:pt x="13133" y="7553"/>
                    <a:pt x="12883" y="6249"/>
                  </a:cubicBezTo>
                  <a:cubicBezTo>
                    <a:pt x="12858" y="6099"/>
                    <a:pt x="12231" y="5247"/>
                    <a:pt x="11880" y="5197"/>
                  </a:cubicBezTo>
                  <a:cubicBezTo>
                    <a:pt x="12206" y="4595"/>
                    <a:pt x="12532" y="4044"/>
                    <a:pt x="12883" y="3492"/>
                  </a:cubicBezTo>
                  <a:cubicBezTo>
                    <a:pt x="13184" y="3016"/>
                    <a:pt x="13509" y="2590"/>
                    <a:pt x="13860" y="2189"/>
                  </a:cubicBezTo>
                  <a:cubicBezTo>
                    <a:pt x="13960" y="2039"/>
                    <a:pt x="14086" y="1913"/>
                    <a:pt x="14236" y="1788"/>
                  </a:cubicBezTo>
                  <a:cubicBezTo>
                    <a:pt x="14361" y="1688"/>
                    <a:pt x="14562" y="1588"/>
                    <a:pt x="14712" y="1487"/>
                  </a:cubicBezTo>
                  <a:lnTo>
                    <a:pt x="14712" y="1487"/>
                  </a:lnTo>
                  <a:cubicBezTo>
                    <a:pt x="14652" y="1911"/>
                    <a:pt x="14932" y="2253"/>
                    <a:pt x="15305" y="2253"/>
                  </a:cubicBezTo>
                  <a:cubicBezTo>
                    <a:pt x="15396" y="2253"/>
                    <a:pt x="15492" y="2233"/>
                    <a:pt x="15590" y="2189"/>
                  </a:cubicBezTo>
                  <a:cubicBezTo>
                    <a:pt x="16266" y="1888"/>
                    <a:pt x="16041" y="961"/>
                    <a:pt x="15364" y="786"/>
                  </a:cubicBezTo>
                  <a:cubicBezTo>
                    <a:pt x="15242" y="753"/>
                    <a:pt x="15124" y="739"/>
                    <a:pt x="15011" y="739"/>
                  </a:cubicBezTo>
                  <a:cubicBezTo>
                    <a:pt x="14241" y="739"/>
                    <a:pt x="13671" y="1424"/>
                    <a:pt x="13234" y="2014"/>
                  </a:cubicBezTo>
                  <a:cubicBezTo>
                    <a:pt x="12507" y="2991"/>
                    <a:pt x="11955" y="3969"/>
                    <a:pt x="11454" y="5046"/>
                  </a:cubicBezTo>
                  <a:cubicBezTo>
                    <a:pt x="11354" y="5046"/>
                    <a:pt x="11279" y="5021"/>
                    <a:pt x="11179" y="5021"/>
                  </a:cubicBezTo>
                  <a:cubicBezTo>
                    <a:pt x="11276" y="3412"/>
                    <a:pt x="11445" y="1"/>
                    <a:pt x="9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653;p53"/>
            <p:cNvSpPr/>
            <p:nvPr/>
          </p:nvSpPr>
          <p:spPr>
            <a:xfrm>
              <a:off x="2363550" y="2366625"/>
              <a:ext cx="620875" cy="445625"/>
            </a:xfrm>
            <a:custGeom>
              <a:avLst/>
              <a:gdLst/>
              <a:ahLst/>
              <a:cxnLst/>
              <a:rect l="l" t="t" r="r" b="b"/>
              <a:pathLst>
                <a:path w="24835" h="17825" extrusionOk="0">
                  <a:moveTo>
                    <a:pt x="6775" y="0"/>
                  </a:moveTo>
                  <a:cubicBezTo>
                    <a:pt x="5596" y="0"/>
                    <a:pt x="4511" y="415"/>
                    <a:pt x="3660" y="1477"/>
                  </a:cubicBezTo>
                  <a:cubicBezTo>
                    <a:pt x="276" y="5713"/>
                    <a:pt x="7695" y="8570"/>
                    <a:pt x="10527" y="9397"/>
                  </a:cubicBezTo>
                  <a:cubicBezTo>
                    <a:pt x="10978" y="9522"/>
                    <a:pt x="11429" y="9647"/>
                    <a:pt x="11905" y="9798"/>
                  </a:cubicBezTo>
                  <a:cubicBezTo>
                    <a:pt x="10305" y="9509"/>
                    <a:pt x="8685" y="9338"/>
                    <a:pt x="7081" y="9338"/>
                  </a:cubicBezTo>
                  <a:cubicBezTo>
                    <a:pt x="6876" y="9338"/>
                    <a:pt x="6671" y="9341"/>
                    <a:pt x="6467" y="9347"/>
                  </a:cubicBezTo>
                  <a:cubicBezTo>
                    <a:pt x="4712" y="9397"/>
                    <a:pt x="2256" y="9522"/>
                    <a:pt x="1078" y="11001"/>
                  </a:cubicBezTo>
                  <a:cubicBezTo>
                    <a:pt x="1" y="12379"/>
                    <a:pt x="627" y="14184"/>
                    <a:pt x="1981" y="15111"/>
                  </a:cubicBezTo>
                  <a:cubicBezTo>
                    <a:pt x="3067" y="15846"/>
                    <a:pt x="4331" y="16025"/>
                    <a:pt x="5603" y="16025"/>
                  </a:cubicBezTo>
                  <a:cubicBezTo>
                    <a:pt x="6238" y="16025"/>
                    <a:pt x="6876" y="15980"/>
                    <a:pt x="7494" y="15938"/>
                  </a:cubicBezTo>
                  <a:cubicBezTo>
                    <a:pt x="10051" y="15813"/>
                    <a:pt x="12582" y="15663"/>
                    <a:pt x="15113" y="15512"/>
                  </a:cubicBezTo>
                  <a:cubicBezTo>
                    <a:pt x="15312" y="15499"/>
                    <a:pt x="15587" y="15486"/>
                    <a:pt x="15926" y="15486"/>
                  </a:cubicBezTo>
                  <a:cubicBezTo>
                    <a:pt x="17514" y="15486"/>
                    <a:pt x="20503" y="15776"/>
                    <a:pt x="23560" y="17718"/>
                  </a:cubicBezTo>
                  <a:cubicBezTo>
                    <a:pt x="23662" y="17782"/>
                    <a:pt x="23806" y="17824"/>
                    <a:pt x="23953" y="17824"/>
                  </a:cubicBezTo>
                  <a:cubicBezTo>
                    <a:pt x="24383" y="17824"/>
                    <a:pt x="24834" y="17459"/>
                    <a:pt x="24311" y="16189"/>
                  </a:cubicBezTo>
                  <a:cubicBezTo>
                    <a:pt x="22758" y="12480"/>
                    <a:pt x="20828" y="8871"/>
                    <a:pt x="15264" y="4259"/>
                  </a:cubicBezTo>
                  <a:cubicBezTo>
                    <a:pt x="13425" y="2726"/>
                    <a:pt x="9796" y="0"/>
                    <a:pt x="6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654;p53"/>
            <p:cNvSpPr/>
            <p:nvPr/>
          </p:nvSpPr>
          <p:spPr>
            <a:xfrm>
              <a:off x="2261600" y="2797650"/>
              <a:ext cx="648350" cy="165350"/>
            </a:xfrm>
            <a:custGeom>
              <a:avLst/>
              <a:gdLst/>
              <a:ahLst/>
              <a:cxnLst/>
              <a:rect l="l" t="t" r="r" b="b"/>
              <a:pathLst>
                <a:path w="25934" h="6614" extrusionOk="0">
                  <a:moveTo>
                    <a:pt x="18798" y="0"/>
                  </a:moveTo>
                  <a:cubicBezTo>
                    <a:pt x="14326" y="0"/>
                    <a:pt x="10474" y="1457"/>
                    <a:pt x="8089" y="1755"/>
                  </a:cubicBezTo>
                  <a:cubicBezTo>
                    <a:pt x="7831" y="1788"/>
                    <a:pt x="7580" y="1802"/>
                    <a:pt x="7336" y="1802"/>
                  </a:cubicBezTo>
                  <a:cubicBezTo>
                    <a:pt x="5866" y="1802"/>
                    <a:pt x="4629" y="1288"/>
                    <a:pt x="3563" y="1288"/>
                  </a:cubicBezTo>
                  <a:cubicBezTo>
                    <a:pt x="3065" y="1288"/>
                    <a:pt x="2604" y="1400"/>
                    <a:pt x="2174" y="1730"/>
                  </a:cubicBezTo>
                  <a:cubicBezTo>
                    <a:pt x="0" y="3372"/>
                    <a:pt x="2072" y="6613"/>
                    <a:pt x="6283" y="6613"/>
                  </a:cubicBezTo>
                  <a:cubicBezTo>
                    <a:pt x="6636" y="6613"/>
                    <a:pt x="7005" y="6590"/>
                    <a:pt x="7387" y="6542"/>
                  </a:cubicBezTo>
                  <a:cubicBezTo>
                    <a:pt x="13046" y="5863"/>
                    <a:pt x="17765" y="2301"/>
                    <a:pt x="22208" y="2301"/>
                  </a:cubicBezTo>
                  <a:cubicBezTo>
                    <a:pt x="22684" y="2301"/>
                    <a:pt x="23157" y="2342"/>
                    <a:pt x="23628" y="2432"/>
                  </a:cubicBezTo>
                  <a:cubicBezTo>
                    <a:pt x="24192" y="2529"/>
                    <a:pt x="24621" y="2672"/>
                    <a:pt x="25125" y="2672"/>
                  </a:cubicBezTo>
                  <a:cubicBezTo>
                    <a:pt x="25270" y="2672"/>
                    <a:pt x="25420" y="2660"/>
                    <a:pt x="25582" y="2632"/>
                  </a:cubicBezTo>
                  <a:cubicBezTo>
                    <a:pt x="25833" y="2607"/>
                    <a:pt x="25933" y="2281"/>
                    <a:pt x="25808" y="2081"/>
                  </a:cubicBezTo>
                  <a:cubicBezTo>
                    <a:pt x="25006" y="652"/>
                    <a:pt x="22725" y="351"/>
                    <a:pt x="21221" y="151"/>
                  </a:cubicBezTo>
                  <a:cubicBezTo>
                    <a:pt x="20397" y="46"/>
                    <a:pt x="19588" y="0"/>
                    <a:pt x="18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655;p53"/>
            <p:cNvSpPr/>
            <p:nvPr/>
          </p:nvSpPr>
          <p:spPr>
            <a:xfrm>
              <a:off x="2530850" y="2899275"/>
              <a:ext cx="337125" cy="344800"/>
            </a:xfrm>
            <a:custGeom>
              <a:avLst/>
              <a:gdLst/>
              <a:ahLst/>
              <a:cxnLst/>
              <a:rect l="l" t="t" r="r" b="b"/>
              <a:pathLst>
                <a:path w="13485" h="13792" extrusionOk="0">
                  <a:moveTo>
                    <a:pt x="10212" y="0"/>
                  </a:moveTo>
                  <a:cubicBezTo>
                    <a:pt x="7668" y="0"/>
                    <a:pt x="3928" y="872"/>
                    <a:pt x="1504" y="3655"/>
                  </a:cubicBezTo>
                  <a:cubicBezTo>
                    <a:pt x="426" y="4883"/>
                    <a:pt x="0" y="6537"/>
                    <a:pt x="852" y="8016"/>
                  </a:cubicBezTo>
                  <a:cubicBezTo>
                    <a:pt x="1279" y="8718"/>
                    <a:pt x="2081" y="9144"/>
                    <a:pt x="2507" y="9820"/>
                  </a:cubicBezTo>
                  <a:cubicBezTo>
                    <a:pt x="3033" y="10672"/>
                    <a:pt x="2381" y="11424"/>
                    <a:pt x="2582" y="12302"/>
                  </a:cubicBezTo>
                  <a:cubicBezTo>
                    <a:pt x="2824" y="13339"/>
                    <a:pt x="3627" y="13792"/>
                    <a:pt x="4513" y="13792"/>
                  </a:cubicBezTo>
                  <a:cubicBezTo>
                    <a:pt x="4911" y="13792"/>
                    <a:pt x="5326" y="13701"/>
                    <a:pt x="5715" y="13530"/>
                  </a:cubicBezTo>
                  <a:cubicBezTo>
                    <a:pt x="7970" y="12552"/>
                    <a:pt x="8622" y="10021"/>
                    <a:pt x="10978" y="5585"/>
                  </a:cubicBezTo>
                  <a:cubicBezTo>
                    <a:pt x="11780" y="4106"/>
                    <a:pt x="13208" y="3154"/>
                    <a:pt x="13259" y="1951"/>
                  </a:cubicBezTo>
                  <a:cubicBezTo>
                    <a:pt x="13484" y="1499"/>
                    <a:pt x="13309" y="1073"/>
                    <a:pt x="12958" y="723"/>
                  </a:cubicBezTo>
                  <a:cubicBezTo>
                    <a:pt x="12845" y="317"/>
                    <a:pt x="11746" y="0"/>
                    <a:pt x="10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656;p53"/>
            <p:cNvSpPr/>
            <p:nvPr/>
          </p:nvSpPr>
          <p:spPr>
            <a:xfrm>
              <a:off x="2332225" y="3165900"/>
              <a:ext cx="245650" cy="169650"/>
            </a:xfrm>
            <a:custGeom>
              <a:avLst/>
              <a:gdLst/>
              <a:ahLst/>
              <a:cxnLst/>
              <a:rect l="l" t="t" r="r" b="b"/>
              <a:pathLst>
                <a:path w="9826" h="6786" extrusionOk="0">
                  <a:moveTo>
                    <a:pt x="8195" y="0"/>
                  </a:moveTo>
                  <a:cubicBezTo>
                    <a:pt x="7669" y="0"/>
                    <a:pt x="7074" y="292"/>
                    <a:pt x="6667" y="433"/>
                  </a:cubicBezTo>
                  <a:cubicBezTo>
                    <a:pt x="5740" y="759"/>
                    <a:pt x="4762" y="1035"/>
                    <a:pt x="3835" y="1361"/>
                  </a:cubicBezTo>
                  <a:cubicBezTo>
                    <a:pt x="2381" y="1912"/>
                    <a:pt x="0" y="2764"/>
                    <a:pt x="201" y="4719"/>
                  </a:cubicBezTo>
                  <a:cubicBezTo>
                    <a:pt x="327" y="6069"/>
                    <a:pt x="1486" y="6785"/>
                    <a:pt x="2687" y="6785"/>
                  </a:cubicBezTo>
                  <a:cubicBezTo>
                    <a:pt x="3159" y="6785"/>
                    <a:pt x="3636" y="6675"/>
                    <a:pt x="4061" y="6449"/>
                  </a:cubicBezTo>
                  <a:cubicBezTo>
                    <a:pt x="4913" y="5997"/>
                    <a:pt x="5389" y="5246"/>
                    <a:pt x="5940" y="4494"/>
                  </a:cubicBezTo>
                  <a:cubicBezTo>
                    <a:pt x="7720" y="2188"/>
                    <a:pt x="9825" y="960"/>
                    <a:pt x="8797" y="183"/>
                  </a:cubicBezTo>
                  <a:cubicBezTo>
                    <a:pt x="8621" y="50"/>
                    <a:pt x="8414" y="0"/>
                    <a:pt x="8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658;p53"/>
          <p:cNvGrpSpPr/>
          <p:nvPr/>
        </p:nvGrpSpPr>
        <p:grpSpPr>
          <a:xfrm>
            <a:off x="-119890" y="4791025"/>
            <a:ext cx="567249" cy="656809"/>
            <a:chOff x="3784600" y="3727725"/>
            <a:chExt cx="295150" cy="341750"/>
          </a:xfrm>
        </p:grpSpPr>
        <p:sp>
          <p:nvSpPr>
            <p:cNvPr id="258" name="Google Shape;2659;p53"/>
            <p:cNvSpPr/>
            <p:nvPr/>
          </p:nvSpPr>
          <p:spPr>
            <a:xfrm>
              <a:off x="3784600" y="3808100"/>
              <a:ext cx="291400" cy="261375"/>
            </a:xfrm>
            <a:custGeom>
              <a:avLst/>
              <a:gdLst/>
              <a:ahLst/>
              <a:cxnLst/>
              <a:rect l="l" t="t" r="r" b="b"/>
              <a:pathLst>
                <a:path w="11656" h="10455" extrusionOk="0">
                  <a:moveTo>
                    <a:pt x="5860" y="1"/>
                  </a:moveTo>
                  <a:cubicBezTo>
                    <a:pt x="3602" y="1"/>
                    <a:pt x="1509" y="1472"/>
                    <a:pt x="828" y="3743"/>
                  </a:cubicBezTo>
                  <a:cubicBezTo>
                    <a:pt x="1" y="6500"/>
                    <a:pt x="1580" y="9407"/>
                    <a:pt x="4362" y="10234"/>
                  </a:cubicBezTo>
                  <a:cubicBezTo>
                    <a:pt x="4858" y="10383"/>
                    <a:pt x="5359" y="10454"/>
                    <a:pt x="5852" y="10454"/>
                  </a:cubicBezTo>
                  <a:cubicBezTo>
                    <a:pt x="8098" y="10454"/>
                    <a:pt x="10175" y="8982"/>
                    <a:pt x="10853" y="6701"/>
                  </a:cubicBezTo>
                  <a:cubicBezTo>
                    <a:pt x="11655" y="3944"/>
                    <a:pt x="10076" y="1036"/>
                    <a:pt x="7319" y="209"/>
                  </a:cubicBezTo>
                  <a:cubicBezTo>
                    <a:pt x="6833" y="68"/>
                    <a:pt x="6343" y="1"/>
                    <a:pt x="5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660;p53"/>
            <p:cNvSpPr/>
            <p:nvPr/>
          </p:nvSpPr>
          <p:spPr>
            <a:xfrm>
              <a:off x="3825975" y="3775925"/>
              <a:ext cx="253775" cy="172750"/>
            </a:xfrm>
            <a:custGeom>
              <a:avLst/>
              <a:gdLst/>
              <a:ahLst/>
              <a:cxnLst/>
              <a:rect l="l" t="t" r="r" b="b"/>
              <a:pathLst>
                <a:path w="10151" h="6910" extrusionOk="0">
                  <a:moveTo>
                    <a:pt x="4006" y="0"/>
                  </a:moveTo>
                  <a:cubicBezTo>
                    <a:pt x="3685" y="0"/>
                    <a:pt x="3332" y="65"/>
                    <a:pt x="2932" y="218"/>
                  </a:cubicBezTo>
                  <a:cubicBezTo>
                    <a:pt x="2184" y="506"/>
                    <a:pt x="1391" y="853"/>
                    <a:pt x="655" y="853"/>
                  </a:cubicBezTo>
                  <a:cubicBezTo>
                    <a:pt x="430" y="853"/>
                    <a:pt x="211" y="821"/>
                    <a:pt x="0" y="744"/>
                  </a:cubicBezTo>
                  <a:lnTo>
                    <a:pt x="0" y="744"/>
                  </a:lnTo>
                  <a:cubicBezTo>
                    <a:pt x="965" y="1634"/>
                    <a:pt x="2215" y="2094"/>
                    <a:pt x="3504" y="2094"/>
                  </a:cubicBezTo>
                  <a:cubicBezTo>
                    <a:pt x="3922" y="2094"/>
                    <a:pt x="4344" y="2046"/>
                    <a:pt x="4762" y="1947"/>
                  </a:cubicBezTo>
                  <a:lnTo>
                    <a:pt x="4762" y="1947"/>
                  </a:lnTo>
                  <a:cubicBezTo>
                    <a:pt x="3760" y="2850"/>
                    <a:pt x="3233" y="4504"/>
                    <a:pt x="3484" y="5857"/>
                  </a:cubicBezTo>
                  <a:cubicBezTo>
                    <a:pt x="4787" y="5832"/>
                    <a:pt x="6140" y="4930"/>
                    <a:pt x="6943" y="3551"/>
                  </a:cubicBezTo>
                  <a:cubicBezTo>
                    <a:pt x="7369" y="5080"/>
                    <a:pt x="8822" y="6559"/>
                    <a:pt x="10151" y="6910"/>
                  </a:cubicBezTo>
                  <a:cubicBezTo>
                    <a:pt x="9875" y="6584"/>
                    <a:pt x="9800" y="6233"/>
                    <a:pt x="9775" y="6033"/>
                  </a:cubicBezTo>
                  <a:cubicBezTo>
                    <a:pt x="9624" y="4855"/>
                    <a:pt x="9775" y="3677"/>
                    <a:pt x="9198" y="2800"/>
                  </a:cubicBezTo>
                  <a:cubicBezTo>
                    <a:pt x="8371" y="1546"/>
                    <a:pt x="7719" y="2123"/>
                    <a:pt x="6717" y="1421"/>
                  </a:cubicBezTo>
                  <a:cubicBezTo>
                    <a:pt x="5874" y="833"/>
                    <a:pt x="5154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61;p53"/>
            <p:cNvSpPr/>
            <p:nvPr/>
          </p:nvSpPr>
          <p:spPr>
            <a:xfrm>
              <a:off x="3972650" y="3727725"/>
              <a:ext cx="53225" cy="108775"/>
            </a:xfrm>
            <a:custGeom>
              <a:avLst/>
              <a:gdLst/>
              <a:ahLst/>
              <a:cxnLst/>
              <a:rect l="l" t="t" r="r" b="b"/>
              <a:pathLst>
                <a:path w="2129" h="4351" extrusionOk="0">
                  <a:moveTo>
                    <a:pt x="931" y="0"/>
                  </a:moveTo>
                  <a:cubicBezTo>
                    <a:pt x="786" y="0"/>
                    <a:pt x="632" y="109"/>
                    <a:pt x="649" y="266"/>
                  </a:cubicBezTo>
                  <a:cubicBezTo>
                    <a:pt x="674" y="818"/>
                    <a:pt x="900" y="1319"/>
                    <a:pt x="875" y="1895"/>
                  </a:cubicBezTo>
                  <a:cubicBezTo>
                    <a:pt x="850" y="2597"/>
                    <a:pt x="599" y="3249"/>
                    <a:pt x="173" y="3800"/>
                  </a:cubicBezTo>
                  <a:cubicBezTo>
                    <a:pt x="0" y="4031"/>
                    <a:pt x="196" y="4351"/>
                    <a:pt x="410" y="4351"/>
                  </a:cubicBezTo>
                  <a:cubicBezTo>
                    <a:pt x="475" y="4351"/>
                    <a:pt x="541" y="4321"/>
                    <a:pt x="599" y="4251"/>
                  </a:cubicBezTo>
                  <a:cubicBezTo>
                    <a:pt x="1477" y="3224"/>
                    <a:pt x="2128" y="1194"/>
                    <a:pt x="1101" y="66"/>
                  </a:cubicBezTo>
                  <a:cubicBezTo>
                    <a:pt x="1055" y="21"/>
                    <a:pt x="994" y="0"/>
                    <a:pt x="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62;p53"/>
            <p:cNvSpPr/>
            <p:nvPr/>
          </p:nvSpPr>
          <p:spPr>
            <a:xfrm>
              <a:off x="3908025" y="4013550"/>
              <a:ext cx="60950" cy="25975"/>
            </a:xfrm>
            <a:custGeom>
              <a:avLst/>
              <a:gdLst/>
              <a:ahLst/>
              <a:cxnLst/>
              <a:rect l="l" t="t" r="r" b="b"/>
              <a:pathLst>
                <a:path w="2438" h="1039" extrusionOk="0">
                  <a:moveTo>
                    <a:pt x="2174" y="0"/>
                  </a:moveTo>
                  <a:cubicBezTo>
                    <a:pt x="2137" y="0"/>
                    <a:pt x="2097" y="11"/>
                    <a:pt x="2056" y="36"/>
                  </a:cubicBezTo>
                  <a:cubicBezTo>
                    <a:pt x="1679" y="252"/>
                    <a:pt x="1315" y="429"/>
                    <a:pt x="927" y="429"/>
                  </a:cubicBezTo>
                  <a:cubicBezTo>
                    <a:pt x="773" y="429"/>
                    <a:pt x="616" y="401"/>
                    <a:pt x="452" y="337"/>
                  </a:cubicBezTo>
                  <a:cubicBezTo>
                    <a:pt x="423" y="327"/>
                    <a:pt x="394" y="323"/>
                    <a:pt x="368" y="323"/>
                  </a:cubicBezTo>
                  <a:cubicBezTo>
                    <a:pt x="121" y="323"/>
                    <a:pt x="1" y="703"/>
                    <a:pt x="227" y="838"/>
                  </a:cubicBezTo>
                  <a:cubicBezTo>
                    <a:pt x="485" y="968"/>
                    <a:pt x="791" y="1039"/>
                    <a:pt x="1093" y="1039"/>
                  </a:cubicBezTo>
                  <a:cubicBezTo>
                    <a:pt x="1612" y="1039"/>
                    <a:pt x="2120" y="828"/>
                    <a:pt x="2357" y="337"/>
                  </a:cubicBezTo>
                  <a:cubicBezTo>
                    <a:pt x="2437" y="177"/>
                    <a:pt x="2325" y="0"/>
                    <a:pt x="2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63;p53"/>
            <p:cNvSpPr/>
            <p:nvPr/>
          </p:nvSpPr>
          <p:spPr>
            <a:xfrm>
              <a:off x="3980950" y="3988850"/>
              <a:ext cx="23900" cy="19800"/>
            </a:xfrm>
            <a:custGeom>
              <a:avLst/>
              <a:gdLst/>
              <a:ahLst/>
              <a:cxnLst/>
              <a:rect l="l" t="t" r="r" b="b"/>
              <a:pathLst>
                <a:path w="956" h="792" extrusionOk="0">
                  <a:moveTo>
                    <a:pt x="751" y="0"/>
                  </a:moveTo>
                  <a:cubicBezTo>
                    <a:pt x="714" y="0"/>
                    <a:pt x="676" y="14"/>
                    <a:pt x="643" y="47"/>
                  </a:cubicBezTo>
                  <a:cubicBezTo>
                    <a:pt x="543" y="172"/>
                    <a:pt x="393" y="298"/>
                    <a:pt x="242" y="373"/>
                  </a:cubicBezTo>
                  <a:cubicBezTo>
                    <a:pt x="0" y="505"/>
                    <a:pt x="145" y="792"/>
                    <a:pt x="370" y="792"/>
                  </a:cubicBezTo>
                  <a:cubicBezTo>
                    <a:pt x="401" y="792"/>
                    <a:pt x="434" y="786"/>
                    <a:pt x="468" y="774"/>
                  </a:cubicBezTo>
                  <a:cubicBezTo>
                    <a:pt x="718" y="649"/>
                    <a:pt x="844" y="473"/>
                    <a:pt x="919" y="222"/>
                  </a:cubicBezTo>
                  <a:cubicBezTo>
                    <a:pt x="956" y="111"/>
                    <a:pt x="856" y="0"/>
                    <a:pt x="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64;p53"/>
          <p:cNvGrpSpPr/>
          <p:nvPr/>
        </p:nvGrpSpPr>
        <p:grpSpPr>
          <a:xfrm>
            <a:off x="7685599" y="4770471"/>
            <a:ext cx="579261" cy="580990"/>
            <a:chOff x="4190625" y="3142200"/>
            <a:chExt cx="301400" cy="302300"/>
          </a:xfrm>
        </p:grpSpPr>
        <p:sp>
          <p:nvSpPr>
            <p:cNvPr id="264" name="Google Shape;2665;p53"/>
            <p:cNvSpPr/>
            <p:nvPr/>
          </p:nvSpPr>
          <p:spPr>
            <a:xfrm>
              <a:off x="4215700" y="3202625"/>
              <a:ext cx="276325" cy="241875"/>
            </a:xfrm>
            <a:custGeom>
              <a:avLst/>
              <a:gdLst/>
              <a:ahLst/>
              <a:cxnLst/>
              <a:rect l="l" t="t" r="r" b="b"/>
              <a:pathLst>
                <a:path w="11053" h="9675" extrusionOk="0">
                  <a:moveTo>
                    <a:pt x="5509" y="1"/>
                  </a:moveTo>
                  <a:cubicBezTo>
                    <a:pt x="4709" y="1"/>
                    <a:pt x="3900" y="199"/>
                    <a:pt x="3158" y="619"/>
                  </a:cubicBezTo>
                  <a:cubicBezTo>
                    <a:pt x="827" y="1947"/>
                    <a:pt x="0" y="4879"/>
                    <a:pt x="1328" y="7210"/>
                  </a:cubicBezTo>
                  <a:cubicBezTo>
                    <a:pt x="2209" y="8786"/>
                    <a:pt x="3846" y="9674"/>
                    <a:pt x="5527" y="9674"/>
                  </a:cubicBezTo>
                  <a:cubicBezTo>
                    <a:pt x="6332" y="9674"/>
                    <a:pt x="7148" y="9470"/>
                    <a:pt x="7895" y="9040"/>
                  </a:cubicBezTo>
                  <a:cubicBezTo>
                    <a:pt x="10226" y="7736"/>
                    <a:pt x="11053" y="4779"/>
                    <a:pt x="9725" y="2448"/>
                  </a:cubicBezTo>
                  <a:cubicBezTo>
                    <a:pt x="8841" y="884"/>
                    <a:pt x="7196" y="1"/>
                    <a:pt x="5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66;p53"/>
            <p:cNvSpPr/>
            <p:nvPr/>
          </p:nvSpPr>
          <p:spPr>
            <a:xfrm>
              <a:off x="4190625" y="3179100"/>
              <a:ext cx="265700" cy="145525"/>
            </a:xfrm>
            <a:custGeom>
              <a:avLst/>
              <a:gdLst/>
              <a:ahLst/>
              <a:cxnLst/>
              <a:rect l="l" t="t" r="r" b="b"/>
              <a:pathLst>
                <a:path w="10628" h="5821" extrusionOk="0">
                  <a:moveTo>
                    <a:pt x="6787" y="0"/>
                  </a:moveTo>
                  <a:cubicBezTo>
                    <a:pt x="5887" y="0"/>
                    <a:pt x="5732" y="639"/>
                    <a:pt x="4763" y="833"/>
                  </a:cubicBezTo>
                  <a:cubicBezTo>
                    <a:pt x="3585" y="1058"/>
                    <a:pt x="2256" y="908"/>
                    <a:pt x="1555" y="2562"/>
                  </a:cubicBezTo>
                  <a:cubicBezTo>
                    <a:pt x="1179" y="3464"/>
                    <a:pt x="803" y="4467"/>
                    <a:pt x="1" y="4843"/>
                  </a:cubicBezTo>
                  <a:cubicBezTo>
                    <a:pt x="1605" y="4743"/>
                    <a:pt x="3033" y="3865"/>
                    <a:pt x="3860" y="2462"/>
                  </a:cubicBezTo>
                  <a:lnTo>
                    <a:pt x="3860" y="2462"/>
                  </a:lnTo>
                  <a:cubicBezTo>
                    <a:pt x="3835" y="3715"/>
                    <a:pt x="4587" y="5119"/>
                    <a:pt x="5640" y="5820"/>
                  </a:cubicBezTo>
                  <a:cubicBezTo>
                    <a:pt x="6467" y="4943"/>
                    <a:pt x="6743" y="3439"/>
                    <a:pt x="6342" y="2036"/>
                  </a:cubicBezTo>
                  <a:lnTo>
                    <a:pt x="6342" y="2036"/>
                  </a:lnTo>
                  <a:cubicBezTo>
                    <a:pt x="6999" y="2390"/>
                    <a:pt x="7810" y="2559"/>
                    <a:pt x="8591" y="2559"/>
                  </a:cubicBezTo>
                  <a:cubicBezTo>
                    <a:pt x="9357" y="2559"/>
                    <a:pt x="10094" y="2396"/>
                    <a:pt x="10627" y="2086"/>
                  </a:cubicBezTo>
                  <a:cubicBezTo>
                    <a:pt x="10251" y="2036"/>
                    <a:pt x="9951" y="1860"/>
                    <a:pt x="9800" y="1735"/>
                  </a:cubicBezTo>
                  <a:cubicBezTo>
                    <a:pt x="8923" y="1109"/>
                    <a:pt x="8246" y="231"/>
                    <a:pt x="7294" y="56"/>
                  </a:cubicBezTo>
                  <a:cubicBezTo>
                    <a:pt x="7101" y="17"/>
                    <a:pt x="6934" y="0"/>
                    <a:pt x="6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7;p53"/>
            <p:cNvSpPr/>
            <p:nvPr/>
          </p:nvSpPr>
          <p:spPr>
            <a:xfrm>
              <a:off x="4250775" y="3142200"/>
              <a:ext cx="71175" cy="83500"/>
            </a:xfrm>
            <a:custGeom>
              <a:avLst/>
              <a:gdLst/>
              <a:ahLst/>
              <a:cxnLst/>
              <a:rect l="l" t="t" r="r" b="b"/>
              <a:pathLst>
                <a:path w="2847" h="3340" extrusionOk="0">
                  <a:moveTo>
                    <a:pt x="426" y="0"/>
                  </a:moveTo>
                  <a:cubicBezTo>
                    <a:pt x="401" y="0"/>
                    <a:pt x="376" y="1"/>
                    <a:pt x="352" y="3"/>
                  </a:cubicBezTo>
                  <a:cubicBezTo>
                    <a:pt x="126" y="28"/>
                    <a:pt x="1" y="279"/>
                    <a:pt x="176" y="454"/>
                  </a:cubicBezTo>
                  <a:cubicBezTo>
                    <a:pt x="577" y="855"/>
                    <a:pt x="1103" y="1031"/>
                    <a:pt x="1504" y="1457"/>
                  </a:cubicBezTo>
                  <a:cubicBezTo>
                    <a:pt x="1905" y="1933"/>
                    <a:pt x="2131" y="2509"/>
                    <a:pt x="2231" y="3111"/>
                  </a:cubicBezTo>
                  <a:cubicBezTo>
                    <a:pt x="2254" y="3268"/>
                    <a:pt x="2381" y="3339"/>
                    <a:pt x="2513" y="3339"/>
                  </a:cubicBezTo>
                  <a:cubicBezTo>
                    <a:pt x="2677" y="3339"/>
                    <a:pt x="2847" y="3230"/>
                    <a:pt x="2833" y="3036"/>
                  </a:cubicBezTo>
                  <a:cubicBezTo>
                    <a:pt x="2758" y="2309"/>
                    <a:pt x="2532" y="1657"/>
                    <a:pt x="2081" y="1081"/>
                  </a:cubicBezTo>
                  <a:cubicBezTo>
                    <a:pt x="1719" y="622"/>
                    <a:pt x="1077" y="0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68;p53"/>
            <p:cNvSpPr/>
            <p:nvPr/>
          </p:nvSpPr>
          <p:spPr>
            <a:xfrm>
              <a:off x="4395575" y="3348800"/>
              <a:ext cx="45075" cy="48225"/>
            </a:xfrm>
            <a:custGeom>
              <a:avLst/>
              <a:gdLst/>
              <a:ahLst/>
              <a:cxnLst/>
              <a:rect l="l" t="t" r="r" b="b"/>
              <a:pathLst>
                <a:path w="1803" h="1929" extrusionOk="0">
                  <a:moveTo>
                    <a:pt x="1272" y="0"/>
                  </a:moveTo>
                  <a:cubicBezTo>
                    <a:pt x="1184" y="0"/>
                    <a:pt x="1100" y="51"/>
                    <a:pt x="1076" y="160"/>
                  </a:cubicBezTo>
                  <a:cubicBezTo>
                    <a:pt x="926" y="686"/>
                    <a:pt x="775" y="1163"/>
                    <a:pt x="249" y="1438"/>
                  </a:cubicBezTo>
                  <a:cubicBezTo>
                    <a:pt x="0" y="1551"/>
                    <a:pt x="139" y="1929"/>
                    <a:pt x="370" y="1929"/>
                  </a:cubicBezTo>
                  <a:cubicBezTo>
                    <a:pt x="396" y="1929"/>
                    <a:pt x="422" y="1924"/>
                    <a:pt x="449" y="1915"/>
                  </a:cubicBezTo>
                  <a:cubicBezTo>
                    <a:pt x="1126" y="1689"/>
                    <a:pt x="1803" y="912"/>
                    <a:pt x="1502" y="160"/>
                  </a:cubicBezTo>
                  <a:cubicBezTo>
                    <a:pt x="1463" y="57"/>
                    <a:pt x="1365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69;p53"/>
            <p:cNvSpPr/>
            <p:nvPr/>
          </p:nvSpPr>
          <p:spPr>
            <a:xfrm>
              <a:off x="4428225" y="3308225"/>
              <a:ext cx="14300" cy="22950"/>
            </a:xfrm>
            <a:custGeom>
              <a:avLst/>
              <a:gdLst/>
              <a:ahLst/>
              <a:cxnLst/>
              <a:rect l="l" t="t" r="r" b="b"/>
              <a:pathLst>
                <a:path w="572" h="918" extrusionOk="0">
                  <a:moveTo>
                    <a:pt x="244" y="1"/>
                  </a:moveTo>
                  <a:cubicBezTo>
                    <a:pt x="160" y="1"/>
                    <a:pt x="81" y="52"/>
                    <a:pt x="96" y="154"/>
                  </a:cubicBezTo>
                  <a:cubicBezTo>
                    <a:pt x="96" y="304"/>
                    <a:pt x="96" y="480"/>
                    <a:pt x="46" y="630"/>
                  </a:cubicBezTo>
                  <a:cubicBezTo>
                    <a:pt x="1" y="809"/>
                    <a:pt x="125" y="917"/>
                    <a:pt x="254" y="917"/>
                  </a:cubicBezTo>
                  <a:cubicBezTo>
                    <a:pt x="341" y="917"/>
                    <a:pt x="431" y="867"/>
                    <a:pt x="472" y="756"/>
                  </a:cubicBezTo>
                  <a:cubicBezTo>
                    <a:pt x="572" y="505"/>
                    <a:pt x="547" y="304"/>
                    <a:pt x="396" y="79"/>
                  </a:cubicBezTo>
                  <a:cubicBezTo>
                    <a:pt x="365" y="27"/>
                    <a:pt x="303" y="1"/>
                    <a:pt x="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70;p53"/>
          <p:cNvGrpSpPr/>
          <p:nvPr/>
        </p:nvGrpSpPr>
        <p:grpSpPr>
          <a:xfrm>
            <a:off x="8587845" y="4284755"/>
            <a:ext cx="650873" cy="1106618"/>
            <a:chOff x="4278975" y="3221200"/>
            <a:chExt cx="1174225" cy="1996425"/>
          </a:xfrm>
        </p:grpSpPr>
        <p:sp>
          <p:nvSpPr>
            <p:cNvPr id="270" name="Google Shape;2671;p53"/>
            <p:cNvSpPr/>
            <p:nvPr/>
          </p:nvSpPr>
          <p:spPr>
            <a:xfrm>
              <a:off x="4617325" y="3529525"/>
              <a:ext cx="228100" cy="1688100"/>
            </a:xfrm>
            <a:custGeom>
              <a:avLst/>
              <a:gdLst/>
              <a:ahLst/>
              <a:cxnLst/>
              <a:rect l="l" t="t" r="r" b="b"/>
              <a:pathLst>
                <a:path w="9124" h="67524" extrusionOk="0">
                  <a:moveTo>
                    <a:pt x="8427" y="0"/>
                  </a:moveTo>
                  <a:cubicBezTo>
                    <a:pt x="8349" y="0"/>
                    <a:pt x="8271" y="51"/>
                    <a:pt x="8271" y="149"/>
                  </a:cubicBezTo>
                  <a:cubicBezTo>
                    <a:pt x="8447" y="4661"/>
                    <a:pt x="7695" y="9147"/>
                    <a:pt x="6893" y="13558"/>
                  </a:cubicBezTo>
                  <a:cubicBezTo>
                    <a:pt x="6091" y="17969"/>
                    <a:pt x="5088" y="22355"/>
                    <a:pt x="4111" y="26741"/>
                  </a:cubicBezTo>
                  <a:cubicBezTo>
                    <a:pt x="2206" y="35312"/>
                    <a:pt x="376" y="43984"/>
                    <a:pt x="126" y="52806"/>
                  </a:cubicBezTo>
                  <a:cubicBezTo>
                    <a:pt x="0" y="57593"/>
                    <a:pt x="226" y="62631"/>
                    <a:pt x="1479" y="67267"/>
                  </a:cubicBezTo>
                  <a:cubicBezTo>
                    <a:pt x="1529" y="67447"/>
                    <a:pt x="1658" y="67523"/>
                    <a:pt x="1791" y="67523"/>
                  </a:cubicBezTo>
                  <a:cubicBezTo>
                    <a:pt x="1992" y="67523"/>
                    <a:pt x="2201" y="67348"/>
                    <a:pt x="2156" y="67092"/>
                  </a:cubicBezTo>
                  <a:cubicBezTo>
                    <a:pt x="1354" y="62606"/>
                    <a:pt x="827" y="58195"/>
                    <a:pt x="928" y="53633"/>
                  </a:cubicBezTo>
                  <a:cubicBezTo>
                    <a:pt x="1003" y="49172"/>
                    <a:pt x="1504" y="44711"/>
                    <a:pt x="2231" y="40300"/>
                  </a:cubicBezTo>
                  <a:cubicBezTo>
                    <a:pt x="3660" y="31528"/>
                    <a:pt x="5965" y="22931"/>
                    <a:pt x="7544" y="14184"/>
                  </a:cubicBezTo>
                  <a:cubicBezTo>
                    <a:pt x="7945" y="11803"/>
                    <a:pt x="8321" y="9422"/>
                    <a:pt x="8622" y="7016"/>
                  </a:cubicBezTo>
                  <a:cubicBezTo>
                    <a:pt x="8898" y="4736"/>
                    <a:pt x="9123" y="2380"/>
                    <a:pt x="8572" y="99"/>
                  </a:cubicBezTo>
                  <a:cubicBezTo>
                    <a:pt x="8550" y="33"/>
                    <a:pt x="8488" y="0"/>
                    <a:pt x="8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672;p53"/>
            <p:cNvSpPr/>
            <p:nvPr/>
          </p:nvSpPr>
          <p:spPr>
            <a:xfrm>
              <a:off x="4671200" y="3498775"/>
              <a:ext cx="312700" cy="391650"/>
            </a:xfrm>
            <a:custGeom>
              <a:avLst/>
              <a:gdLst/>
              <a:ahLst/>
              <a:cxnLst/>
              <a:rect l="l" t="t" r="r" b="b"/>
              <a:pathLst>
                <a:path w="12508" h="15666" extrusionOk="0">
                  <a:moveTo>
                    <a:pt x="6392" y="1"/>
                  </a:moveTo>
                  <a:cubicBezTo>
                    <a:pt x="4788" y="1"/>
                    <a:pt x="3359" y="1154"/>
                    <a:pt x="2582" y="2532"/>
                  </a:cubicBezTo>
                  <a:cubicBezTo>
                    <a:pt x="1780" y="3936"/>
                    <a:pt x="1505" y="5540"/>
                    <a:pt x="1254" y="7119"/>
                  </a:cubicBezTo>
                  <a:cubicBezTo>
                    <a:pt x="1003" y="8698"/>
                    <a:pt x="753" y="10302"/>
                    <a:pt x="1" y="11705"/>
                  </a:cubicBezTo>
                  <a:cubicBezTo>
                    <a:pt x="1329" y="10302"/>
                    <a:pt x="2432" y="8698"/>
                    <a:pt x="3259" y="6943"/>
                  </a:cubicBezTo>
                  <a:cubicBezTo>
                    <a:pt x="3334" y="9850"/>
                    <a:pt x="3434" y="12758"/>
                    <a:pt x="3510" y="15665"/>
                  </a:cubicBezTo>
                  <a:cubicBezTo>
                    <a:pt x="4512" y="12758"/>
                    <a:pt x="5264" y="9775"/>
                    <a:pt x="5740" y="6743"/>
                  </a:cubicBezTo>
                  <a:cubicBezTo>
                    <a:pt x="6041" y="8196"/>
                    <a:pt x="6492" y="9625"/>
                    <a:pt x="7043" y="11003"/>
                  </a:cubicBezTo>
                  <a:cubicBezTo>
                    <a:pt x="7369" y="9199"/>
                    <a:pt x="7896" y="7419"/>
                    <a:pt x="8597" y="5740"/>
                  </a:cubicBezTo>
                  <a:cubicBezTo>
                    <a:pt x="10251" y="8046"/>
                    <a:pt x="11279" y="10778"/>
                    <a:pt x="11555" y="13610"/>
                  </a:cubicBezTo>
                  <a:cubicBezTo>
                    <a:pt x="12507" y="10076"/>
                    <a:pt x="12031" y="6166"/>
                    <a:pt x="10226" y="2958"/>
                  </a:cubicBezTo>
                  <a:cubicBezTo>
                    <a:pt x="9449" y="1580"/>
                    <a:pt x="8221" y="201"/>
                    <a:pt x="6617" y="151"/>
                  </a:cubicBezTo>
                  <a:lnTo>
                    <a:pt x="63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673;p53"/>
            <p:cNvSpPr/>
            <p:nvPr/>
          </p:nvSpPr>
          <p:spPr>
            <a:xfrm>
              <a:off x="4332850" y="3445525"/>
              <a:ext cx="369700" cy="367825"/>
            </a:xfrm>
            <a:custGeom>
              <a:avLst/>
              <a:gdLst/>
              <a:ahLst/>
              <a:cxnLst/>
              <a:rect l="l" t="t" r="r" b="b"/>
              <a:pathLst>
                <a:path w="14788" h="14713" extrusionOk="0">
                  <a:moveTo>
                    <a:pt x="14788" y="0"/>
                  </a:moveTo>
                  <a:lnTo>
                    <a:pt x="14788" y="0"/>
                  </a:lnTo>
                  <a:cubicBezTo>
                    <a:pt x="11530" y="26"/>
                    <a:pt x="8497" y="1830"/>
                    <a:pt x="6216" y="4161"/>
                  </a:cubicBezTo>
                  <a:cubicBezTo>
                    <a:pt x="3961" y="6517"/>
                    <a:pt x="2382" y="9424"/>
                    <a:pt x="803" y="12281"/>
                  </a:cubicBezTo>
                  <a:cubicBezTo>
                    <a:pt x="377" y="13033"/>
                    <a:pt x="1" y="14111"/>
                    <a:pt x="627" y="14712"/>
                  </a:cubicBezTo>
                  <a:cubicBezTo>
                    <a:pt x="4788" y="12381"/>
                    <a:pt x="7119" y="7770"/>
                    <a:pt x="10753" y="4687"/>
                  </a:cubicBezTo>
                  <a:cubicBezTo>
                    <a:pt x="11981" y="3635"/>
                    <a:pt x="13410" y="2732"/>
                    <a:pt x="14287" y="1379"/>
                  </a:cubicBezTo>
                  <a:lnTo>
                    <a:pt x="147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674;p53"/>
            <p:cNvSpPr/>
            <p:nvPr/>
          </p:nvSpPr>
          <p:spPr>
            <a:xfrm>
              <a:off x="4476975" y="3467450"/>
              <a:ext cx="272575" cy="364975"/>
            </a:xfrm>
            <a:custGeom>
              <a:avLst/>
              <a:gdLst/>
              <a:ahLst/>
              <a:cxnLst/>
              <a:rect l="l" t="t" r="r" b="b"/>
              <a:pathLst>
                <a:path w="10903" h="14599" extrusionOk="0">
                  <a:moveTo>
                    <a:pt x="9449" y="1"/>
                  </a:moveTo>
                  <a:cubicBezTo>
                    <a:pt x="5439" y="2883"/>
                    <a:pt x="2281" y="6943"/>
                    <a:pt x="477" y="11504"/>
                  </a:cubicBezTo>
                  <a:cubicBezTo>
                    <a:pt x="226" y="12131"/>
                    <a:pt x="0" y="12783"/>
                    <a:pt x="126" y="13434"/>
                  </a:cubicBezTo>
                  <a:cubicBezTo>
                    <a:pt x="242" y="14038"/>
                    <a:pt x="766" y="14598"/>
                    <a:pt x="1361" y="14598"/>
                  </a:cubicBezTo>
                  <a:cubicBezTo>
                    <a:pt x="1408" y="14598"/>
                    <a:pt x="1456" y="14595"/>
                    <a:pt x="1504" y="14587"/>
                  </a:cubicBezTo>
                  <a:cubicBezTo>
                    <a:pt x="2055" y="14512"/>
                    <a:pt x="2406" y="14011"/>
                    <a:pt x="2707" y="13535"/>
                  </a:cubicBezTo>
                  <a:lnTo>
                    <a:pt x="10903" y="878"/>
                  </a:lnTo>
                  <a:lnTo>
                    <a:pt x="94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675;p53"/>
            <p:cNvSpPr/>
            <p:nvPr/>
          </p:nvSpPr>
          <p:spPr>
            <a:xfrm>
              <a:off x="4681225" y="3495025"/>
              <a:ext cx="106550" cy="227150"/>
            </a:xfrm>
            <a:custGeom>
              <a:avLst/>
              <a:gdLst/>
              <a:ahLst/>
              <a:cxnLst/>
              <a:rect l="l" t="t" r="r" b="b"/>
              <a:pathLst>
                <a:path w="4262" h="9086" extrusionOk="0">
                  <a:moveTo>
                    <a:pt x="2256" y="0"/>
                  </a:moveTo>
                  <a:cubicBezTo>
                    <a:pt x="728" y="2331"/>
                    <a:pt x="1" y="5188"/>
                    <a:pt x="226" y="7945"/>
                  </a:cubicBezTo>
                  <a:cubicBezTo>
                    <a:pt x="277" y="8371"/>
                    <a:pt x="377" y="8873"/>
                    <a:pt x="778" y="9048"/>
                  </a:cubicBezTo>
                  <a:cubicBezTo>
                    <a:pt x="848" y="9074"/>
                    <a:pt x="924" y="9085"/>
                    <a:pt x="1003" y="9085"/>
                  </a:cubicBezTo>
                  <a:cubicBezTo>
                    <a:pt x="1150" y="9085"/>
                    <a:pt x="1308" y="9047"/>
                    <a:pt x="1454" y="8998"/>
                  </a:cubicBezTo>
                  <a:cubicBezTo>
                    <a:pt x="2056" y="8772"/>
                    <a:pt x="2507" y="8221"/>
                    <a:pt x="2783" y="7619"/>
                  </a:cubicBezTo>
                  <a:cubicBezTo>
                    <a:pt x="3058" y="7043"/>
                    <a:pt x="3159" y="6391"/>
                    <a:pt x="3284" y="5740"/>
                  </a:cubicBezTo>
                  <a:cubicBezTo>
                    <a:pt x="3610" y="3835"/>
                    <a:pt x="3936" y="1930"/>
                    <a:pt x="4261" y="25"/>
                  </a:cubicBezTo>
                  <a:lnTo>
                    <a:pt x="2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676;p53"/>
            <p:cNvSpPr/>
            <p:nvPr/>
          </p:nvSpPr>
          <p:spPr>
            <a:xfrm>
              <a:off x="4795900" y="3498775"/>
              <a:ext cx="105900" cy="227325"/>
            </a:xfrm>
            <a:custGeom>
              <a:avLst/>
              <a:gdLst/>
              <a:ahLst/>
              <a:cxnLst/>
              <a:rect l="l" t="t" r="r" b="b"/>
              <a:pathLst>
                <a:path w="4236" h="9093" extrusionOk="0">
                  <a:moveTo>
                    <a:pt x="2005" y="1"/>
                  </a:moveTo>
                  <a:lnTo>
                    <a:pt x="0" y="51"/>
                  </a:lnTo>
                  <a:cubicBezTo>
                    <a:pt x="326" y="1931"/>
                    <a:pt x="652" y="3835"/>
                    <a:pt x="978" y="5740"/>
                  </a:cubicBezTo>
                  <a:cubicBezTo>
                    <a:pt x="1078" y="6392"/>
                    <a:pt x="1203" y="7043"/>
                    <a:pt x="1479" y="7645"/>
                  </a:cubicBezTo>
                  <a:cubicBezTo>
                    <a:pt x="1755" y="8246"/>
                    <a:pt x="2206" y="8773"/>
                    <a:pt x="2807" y="8998"/>
                  </a:cubicBezTo>
                  <a:cubicBezTo>
                    <a:pt x="2929" y="9059"/>
                    <a:pt x="3069" y="9092"/>
                    <a:pt x="3210" y="9092"/>
                  </a:cubicBezTo>
                  <a:cubicBezTo>
                    <a:pt x="3302" y="9092"/>
                    <a:pt x="3395" y="9078"/>
                    <a:pt x="3484" y="9048"/>
                  </a:cubicBezTo>
                  <a:cubicBezTo>
                    <a:pt x="3860" y="8898"/>
                    <a:pt x="3985" y="8397"/>
                    <a:pt x="4010" y="7971"/>
                  </a:cubicBezTo>
                  <a:cubicBezTo>
                    <a:pt x="4236" y="5189"/>
                    <a:pt x="3534" y="2332"/>
                    <a:pt x="2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677;p53"/>
            <p:cNvSpPr/>
            <p:nvPr/>
          </p:nvSpPr>
          <p:spPr>
            <a:xfrm>
              <a:off x="4942525" y="3454900"/>
              <a:ext cx="331475" cy="263500"/>
            </a:xfrm>
            <a:custGeom>
              <a:avLst/>
              <a:gdLst/>
              <a:ahLst/>
              <a:cxnLst/>
              <a:rect l="l" t="t" r="r" b="b"/>
              <a:pathLst>
                <a:path w="13259" h="10540" extrusionOk="0">
                  <a:moveTo>
                    <a:pt x="1456" y="1"/>
                  </a:moveTo>
                  <a:cubicBezTo>
                    <a:pt x="1430" y="1"/>
                    <a:pt x="1404" y="1"/>
                    <a:pt x="1378" y="1"/>
                  </a:cubicBezTo>
                  <a:lnTo>
                    <a:pt x="0" y="1956"/>
                  </a:lnTo>
                  <a:cubicBezTo>
                    <a:pt x="4586" y="3510"/>
                    <a:pt x="7243" y="8548"/>
                    <a:pt x="11729" y="10377"/>
                  </a:cubicBezTo>
                  <a:cubicBezTo>
                    <a:pt x="11945" y="10475"/>
                    <a:pt x="12212" y="10539"/>
                    <a:pt x="12459" y="10539"/>
                  </a:cubicBezTo>
                  <a:cubicBezTo>
                    <a:pt x="12784" y="10539"/>
                    <a:pt x="13072" y="10426"/>
                    <a:pt x="13158" y="10127"/>
                  </a:cubicBezTo>
                  <a:cubicBezTo>
                    <a:pt x="13258" y="9826"/>
                    <a:pt x="13083" y="9525"/>
                    <a:pt x="12932" y="9275"/>
                  </a:cubicBezTo>
                  <a:cubicBezTo>
                    <a:pt x="10802" y="5991"/>
                    <a:pt x="7945" y="3209"/>
                    <a:pt x="4637" y="1154"/>
                  </a:cubicBezTo>
                  <a:cubicBezTo>
                    <a:pt x="3656" y="541"/>
                    <a:pt x="2604" y="1"/>
                    <a:pt x="1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678;p53"/>
            <p:cNvSpPr/>
            <p:nvPr/>
          </p:nvSpPr>
          <p:spPr>
            <a:xfrm>
              <a:off x="4869825" y="3491900"/>
              <a:ext cx="212425" cy="228550"/>
            </a:xfrm>
            <a:custGeom>
              <a:avLst/>
              <a:gdLst/>
              <a:ahLst/>
              <a:cxnLst/>
              <a:rect l="l" t="t" r="r" b="b"/>
              <a:pathLst>
                <a:path w="8497" h="9142" extrusionOk="0">
                  <a:moveTo>
                    <a:pt x="1379" y="0"/>
                  </a:moveTo>
                  <a:lnTo>
                    <a:pt x="377" y="176"/>
                  </a:lnTo>
                  <a:cubicBezTo>
                    <a:pt x="1" y="927"/>
                    <a:pt x="477" y="1805"/>
                    <a:pt x="953" y="2506"/>
                  </a:cubicBezTo>
                  <a:cubicBezTo>
                    <a:pt x="1956" y="3960"/>
                    <a:pt x="3008" y="5364"/>
                    <a:pt x="4111" y="6717"/>
                  </a:cubicBezTo>
                  <a:cubicBezTo>
                    <a:pt x="4838" y="7594"/>
                    <a:pt x="5640" y="8496"/>
                    <a:pt x="6692" y="8948"/>
                  </a:cubicBezTo>
                  <a:cubicBezTo>
                    <a:pt x="6933" y="9060"/>
                    <a:pt x="7212" y="9142"/>
                    <a:pt x="7483" y="9142"/>
                  </a:cubicBezTo>
                  <a:cubicBezTo>
                    <a:pt x="7692" y="9142"/>
                    <a:pt x="7896" y="9093"/>
                    <a:pt x="8071" y="8973"/>
                  </a:cubicBezTo>
                  <a:cubicBezTo>
                    <a:pt x="8397" y="8722"/>
                    <a:pt x="8497" y="8271"/>
                    <a:pt x="8497" y="7845"/>
                  </a:cubicBezTo>
                  <a:cubicBezTo>
                    <a:pt x="8472" y="6742"/>
                    <a:pt x="7795" y="5765"/>
                    <a:pt x="7093" y="4912"/>
                  </a:cubicBezTo>
                  <a:cubicBezTo>
                    <a:pt x="5489" y="2957"/>
                    <a:pt x="3610" y="1203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679;p53"/>
            <p:cNvSpPr/>
            <p:nvPr/>
          </p:nvSpPr>
          <p:spPr>
            <a:xfrm>
              <a:off x="4985750" y="3379125"/>
              <a:ext cx="467450" cy="182225"/>
            </a:xfrm>
            <a:custGeom>
              <a:avLst/>
              <a:gdLst/>
              <a:ahLst/>
              <a:cxnLst/>
              <a:rect l="l" t="t" r="r" b="b"/>
              <a:pathLst>
                <a:path w="18698" h="7289" extrusionOk="0">
                  <a:moveTo>
                    <a:pt x="5253" y="0"/>
                  </a:moveTo>
                  <a:cubicBezTo>
                    <a:pt x="3455" y="0"/>
                    <a:pt x="1662" y="325"/>
                    <a:pt x="0" y="1027"/>
                  </a:cubicBezTo>
                  <a:lnTo>
                    <a:pt x="151" y="3584"/>
                  </a:lnTo>
                  <a:lnTo>
                    <a:pt x="8622" y="5138"/>
                  </a:lnTo>
                  <a:cubicBezTo>
                    <a:pt x="10051" y="5413"/>
                    <a:pt x="11479" y="5664"/>
                    <a:pt x="12858" y="6065"/>
                  </a:cubicBezTo>
                  <a:cubicBezTo>
                    <a:pt x="14361" y="6516"/>
                    <a:pt x="15840" y="7118"/>
                    <a:pt x="17419" y="7268"/>
                  </a:cubicBezTo>
                  <a:cubicBezTo>
                    <a:pt x="17521" y="7278"/>
                    <a:pt x="17624" y="7288"/>
                    <a:pt x="17724" y="7288"/>
                  </a:cubicBezTo>
                  <a:cubicBezTo>
                    <a:pt x="17870" y="7288"/>
                    <a:pt x="18012" y="7267"/>
                    <a:pt x="18146" y="7193"/>
                  </a:cubicBezTo>
                  <a:cubicBezTo>
                    <a:pt x="18597" y="6992"/>
                    <a:pt x="18697" y="6366"/>
                    <a:pt x="18522" y="5915"/>
                  </a:cubicBezTo>
                  <a:cubicBezTo>
                    <a:pt x="18346" y="5463"/>
                    <a:pt x="17945" y="5138"/>
                    <a:pt x="17569" y="4837"/>
                  </a:cubicBezTo>
                  <a:cubicBezTo>
                    <a:pt x="15088" y="2907"/>
                    <a:pt x="12306" y="1303"/>
                    <a:pt x="9249" y="526"/>
                  </a:cubicBezTo>
                  <a:cubicBezTo>
                    <a:pt x="7950" y="183"/>
                    <a:pt x="6600" y="0"/>
                    <a:pt x="5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680;p53"/>
            <p:cNvSpPr/>
            <p:nvPr/>
          </p:nvSpPr>
          <p:spPr>
            <a:xfrm>
              <a:off x="4902400" y="3255600"/>
              <a:ext cx="352175" cy="141075"/>
            </a:xfrm>
            <a:custGeom>
              <a:avLst/>
              <a:gdLst/>
              <a:ahLst/>
              <a:cxnLst/>
              <a:rect l="l" t="t" r="r" b="b"/>
              <a:pathLst>
                <a:path w="14087" h="5643" extrusionOk="0">
                  <a:moveTo>
                    <a:pt x="10145" y="1"/>
                  </a:moveTo>
                  <a:cubicBezTo>
                    <a:pt x="8456" y="1"/>
                    <a:pt x="6765" y="385"/>
                    <a:pt x="5239" y="1131"/>
                  </a:cubicBezTo>
                  <a:cubicBezTo>
                    <a:pt x="4462" y="1507"/>
                    <a:pt x="3735" y="1983"/>
                    <a:pt x="3009" y="2435"/>
                  </a:cubicBezTo>
                  <a:lnTo>
                    <a:pt x="1" y="4389"/>
                  </a:lnTo>
                  <a:lnTo>
                    <a:pt x="3084" y="5643"/>
                  </a:lnTo>
                  <a:cubicBezTo>
                    <a:pt x="5991" y="5116"/>
                    <a:pt x="8848" y="4364"/>
                    <a:pt x="11655" y="3362"/>
                  </a:cubicBezTo>
                  <a:cubicBezTo>
                    <a:pt x="12382" y="3111"/>
                    <a:pt x="13159" y="2810"/>
                    <a:pt x="13685" y="2234"/>
                  </a:cubicBezTo>
                  <a:cubicBezTo>
                    <a:pt x="13886" y="2033"/>
                    <a:pt x="14061" y="1758"/>
                    <a:pt x="14061" y="1482"/>
                  </a:cubicBezTo>
                  <a:cubicBezTo>
                    <a:pt x="14086" y="830"/>
                    <a:pt x="13334" y="455"/>
                    <a:pt x="12708" y="304"/>
                  </a:cubicBezTo>
                  <a:cubicBezTo>
                    <a:pt x="11869" y="101"/>
                    <a:pt x="11007" y="1"/>
                    <a:pt x="10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681;p53"/>
            <p:cNvSpPr/>
            <p:nvPr/>
          </p:nvSpPr>
          <p:spPr>
            <a:xfrm>
              <a:off x="4314075" y="3373900"/>
              <a:ext cx="422950" cy="136250"/>
            </a:xfrm>
            <a:custGeom>
              <a:avLst/>
              <a:gdLst/>
              <a:ahLst/>
              <a:cxnLst/>
              <a:rect l="l" t="t" r="r" b="b"/>
              <a:pathLst>
                <a:path w="16918" h="5450" extrusionOk="0">
                  <a:moveTo>
                    <a:pt x="10477" y="1"/>
                  </a:moveTo>
                  <a:cubicBezTo>
                    <a:pt x="7920" y="1"/>
                    <a:pt x="5370" y="356"/>
                    <a:pt x="3058" y="1412"/>
                  </a:cubicBezTo>
                  <a:cubicBezTo>
                    <a:pt x="2005" y="1863"/>
                    <a:pt x="977" y="2515"/>
                    <a:pt x="376" y="3492"/>
                  </a:cubicBezTo>
                  <a:cubicBezTo>
                    <a:pt x="175" y="3843"/>
                    <a:pt x="0" y="4294"/>
                    <a:pt x="150" y="4695"/>
                  </a:cubicBezTo>
                  <a:cubicBezTo>
                    <a:pt x="382" y="5297"/>
                    <a:pt x="1148" y="5450"/>
                    <a:pt x="1817" y="5450"/>
                  </a:cubicBezTo>
                  <a:cubicBezTo>
                    <a:pt x="1872" y="5450"/>
                    <a:pt x="1927" y="5449"/>
                    <a:pt x="1980" y="5447"/>
                  </a:cubicBezTo>
                  <a:cubicBezTo>
                    <a:pt x="6416" y="5196"/>
                    <a:pt x="10627" y="3066"/>
                    <a:pt x="15063" y="3016"/>
                  </a:cubicBezTo>
                  <a:lnTo>
                    <a:pt x="16917" y="109"/>
                  </a:lnTo>
                  <a:lnTo>
                    <a:pt x="16917" y="109"/>
                  </a:lnTo>
                  <a:cubicBezTo>
                    <a:pt x="16429" y="212"/>
                    <a:pt x="15937" y="247"/>
                    <a:pt x="15443" y="247"/>
                  </a:cubicBezTo>
                  <a:cubicBezTo>
                    <a:pt x="14746" y="247"/>
                    <a:pt x="14048" y="178"/>
                    <a:pt x="13358" y="134"/>
                  </a:cubicBezTo>
                  <a:cubicBezTo>
                    <a:pt x="12405" y="51"/>
                    <a:pt x="11441" y="1"/>
                    <a:pt x="10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682;p53"/>
            <p:cNvSpPr/>
            <p:nvPr/>
          </p:nvSpPr>
          <p:spPr>
            <a:xfrm>
              <a:off x="4497650" y="3258150"/>
              <a:ext cx="330850" cy="118475"/>
            </a:xfrm>
            <a:custGeom>
              <a:avLst/>
              <a:gdLst/>
              <a:ahLst/>
              <a:cxnLst/>
              <a:rect l="l" t="t" r="r" b="b"/>
              <a:pathLst>
                <a:path w="13234" h="4739" extrusionOk="0">
                  <a:moveTo>
                    <a:pt x="5406" y="1"/>
                  </a:moveTo>
                  <a:cubicBezTo>
                    <a:pt x="5359" y="1"/>
                    <a:pt x="5311" y="1"/>
                    <a:pt x="5264" y="2"/>
                  </a:cubicBezTo>
                  <a:cubicBezTo>
                    <a:pt x="3635" y="27"/>
                    <a:pt x="1955" y="503"/>
                    <a:pt x="802" y="1656"/>
                  </a:cubicBezTo>
                  <a:cubicBezTo>
                    <a:pt x="376" y="2082"/>
                    <a:pt x="0" y="2708"/>
                    <a:pt x="251" y="3260"/>
                  </a:cubicBezTo>
                  <a:cubicBezTo>
                    <a:pt x="477" y="3711"/>
                    <a:pt x="1028" y="3911"/>
                    <a:pt x="1529" y="3987"/>
                  </a:cubicBezTo>
                  <a:cubicBezTo>
                    <a:pt x="2039" y="4062"/>
                    <a:pt x="2558" y="4084"/>
                    <a:pt x="3081" y="4084"/>
                  </a:cubicBezTo>
                  <a:cubicBezTo>
                    <a:pt x="3801" y="4084"/>
                    <a:pt x="4527" y="4043"/>
                    <a:pt x="5239" y="4043"/>
                  </a:cubicBezTo>
                  <a:cubicBezTo>
                    <a:pt x="6400" y="4043"/>
                    <a:pt x="7523" y="4154"/>
                    <a:pt x="8522" y="4739"/>
                  </a:cubicBezTo>
                  <a:lnTo>
                    <a:pt x="13234" y="4137"/>
                  </a:lnTo>
                  <a:cubicBezTo>
                    <a:pt x="11506" y="1595"/>
                    <a:pt x="8490" y="1"/>
                    <a:pt x="5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683;p53"/>
            <p:cNvSpPr/>
            <p:nvPr/>
          </p:nvSpPr>
          <p:spPr>
            <a:xfrm>
              <a:off x="4846650" y="3221200"/>
              <a:ext cx="240625" cy="156675"/>
            </a:xfrm>
            <a:custGeom>
              <a:avLst/>
              <a:gdLst/>
              <a:ahLst/>
              <a:cxnLst/>
              <a:rect l="l" t="t" r="r" b="b"/>
              <a:pathLst>
                <a:path w="9625" h="6267" extrusionOk="0">
                  <a:moveTo>
                    <a:pt x="7577" y="1"/>
                  </a:moveTo>
                  <a:cubicBezTo>
                    <a:pt x="6409" y="1"/>
                    <a:pt x="5242" y="379"/>
                    <a:pt x="4161" y="878"/>
                  </a:cubicBezTo>
                  <a:cubicBezTo>
                    <a:pt x="3534" y="1154"/>
                    <a:pt x="2933" y="1480"/>
                    <a:pt x="2406" y="1956"/>
                  </a:cubicBezTo>
                  <a:cubicBezTo>
                    <a:pt x="1955" y="2357"/>
                    <a:pt x="1579" y="2883"/>
                    <a:pt x="1228" y="3409"/>
                  </a:cubicBezTo>
                  <a:lnTo>
                    <a:pt x="0" y="5164"/>
                  </a:lnTo>
                  <a:lnTo>
                    <a:pt x="2306" y="6267"/>
                  </a:lnTo>
                  <a:cubicBezTo>
                    <a:pt x="3409" y="5665"/>
                    <a:pt x="4537" y="5064"/>
                    <a:pt x="5665" y="4462"/>
                  </a:cubicBezTo>
                  <a:cubicBezTo>
                    <a:pt x="6868" y="3811"/>
                    <a:pt x="8096" y="3134"/>
                    <a:pt x="8998" y="2081"/>
                  </a:cubicBezTo>
                  <a:cubicBezTo>
                    <a:pt x="9324" y="1680"/>
                    <a:pt x="9625" y="1129"/>
                    <a:pt x="9374" y="653"/>
                  </a:cubicBezTo>
                  <a:cubicBezTo>
                    <a:pt x="9198" y="252"/>
                    <a:pt x="8722" y="101"/>
                    <a:pt x="8296" y="51"/>
                  </a:cubicBezTo>
                  <a:cubicBezTo>
                    <a:pt x="8057" y="17"/>
                    <a:pt x="7817" y="1"/>
                    <a:pt x="7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684;p53"/>
            <p:cNvSpPr/>
            <p:nvPr/>
          </p:nvSpPr>
          <p:spPr>
            <a:xfrm>
              <a:off x="4721325" y="3229675"/>
              <a:ext cx="192400" cy="138175"/>
            </a:xfrm>
            <a:custGeom>
              <a:avLst/>
              <a:gdLst/>
              <a:ahLst/>
              <a:cxnLst/>
              <a:rect l="l" t="t" r="r" b="b"/>
              <a:pathLst>
                <a:path w="7696" h="5527" extrusionOk="0">
                  <a:moveTo>
                    <a:pt x="5098" y="1"/>
                  </a:moveTo>
                  <a:cubicBezTo>
                    <a:pt x="4545" y="1"/>
                    <a:pt x="3989" y="188"/>
                    <a:pt x="3460" y="389"/>
                  </a:cubicBezTo>
                  <a:cubicBezTo>
                    <a:pt x="2833" y="614"/>
                    <a:pt x="2206" y="815"/>
                    <a:pt x="1580" y="1040"/>
                  </a:cubicBezTo>
                  <a:cubicBezTo>
                    <a:pt x="928" y="1291"/>
                    <a:pt x="176" y="1642"/>
                    <a:pt x="76" y="2344"/>
                  </a:cubicBezTo>
                  <a:cubicBezTo>
                    <a:pt x="1" y="2895"/>
                    <a:pt x="452" y="3396"/>
                    <a:pt x="853" y="3797"/>
                  </a:cubicBezTo>
                  <a:cubicBezTo>
                    <a:pt x="1580" y="4524"/>
                    <a:pt x="2357" y="5276"/>
                    <a:pt x="3359" y="5527"/>
                  </a:cubicBezTo>
                  <a:lnTo>
                    <a:pt x="5565" y="4374"/>
                  </a:lnTo>
                  <a:cubicBezTo>
                    <a:pt x="6392" y="4023"/>
                    <a:pt x="7119" y="3346"/>
                    <a:pt x="7520" y="2544"/>
                  </a:cubicBezTo>
                  <a:cubicBezTo>
                    <a:pt x="7620" y="2344"/>
                    <a:pt x="7695" y="2143"/>
                    <a:pt x="7670" y="1918"/>
                  </a:cubicBezTo>
                  <a:cubicBezTo>
                    <a:pt x="7645" y="1667"/>
                    <a:pt x="7444" y="1441"/>
                    <a:pt x="7269" y="1241"/>
                  </a:cubicBezTo>
                  <a:cubicBezTo>
                    <a:pt x="6843" y="765"/>
                    <a:pt x="6342" y="263"/>
                    <a:pt x="5715" y="88"/>
                  </a:cubicBezTo>
                  <a:cubicBezTo>
                    <a:pt x="5511" y="27"/>
                    <a:pt x="5305" y="1"/>
                    <a:pt x="5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685;p53"/>
            <p:cNvSpPr/>
            <p:nvPr/>
          </p:nvSpPr>
          <p:spPr>
            <a:xfrm>
              <a:off x="5022275" y="3310600"/>
              <a:ext cx="41475" cy="23475"/>
            </a:xfrm>
            <a:custGeom>
              <a:avLst/>
              <a:gdLst/>
              <a:ahLst/>
              <a:cxnLst/>
              <a:rect l="l" t="t" r="r" b="b"/>
              <a:pathLst>
                <a:path w="1659" h="939" extrusionOk="0">
                  <a:moveTo>
                    <a:pt x="1318" y="1"/>
                  </a:moveTo>
                  <a:cubicBezTo>
                    <a:pt x="1279" y="1"/>
                    <a:pt x="1238" y="11"/>
                    <a:pt x="1196" y="34"/>
                  </a:cubicBezTo>
                  <a:cubicBezTo>
                    <a:pt x="820" y="209"/>
                    <a:pt x="444" y="410"/>
                    <a:pt x="118" y="661"/>
                  </a:cubicBezTo>
                  <a:cubicBezTo>
                    <a:pt x="0" y="755"/>
                    <a:pt x="127" y="938"/>
                    <a:pt x="247" y="938"/>
                  </a:cubicBezTo>
                  <a:cubicBezTo>
                    <a:pt x="254" y="938"/>
                    <a:pt x="261" y="938"/>
                    <a:pt x="269" y="936"/>
                  </a:cubicBezTo>
                  <a:cubicBezTo>
                    <a:pt x="695" y="811"/>
                    <a:pt x="1071" y="610"/>
                    <a:pt x="1447" y="435"/>
                  </a:cubicBezTo>
                  <a:cubicBezTo>
                    <a:pt x="1659" y="308"/>
                    <a:pt x="1530" y="1"/>
                    <a:pt x="1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686;p53"/>
            <p:cNvSpPr/>
            <p:nvPr/>
          </p:nvSpPr>
          <p:spPr>
            <a:xfrm>
              <a:off x="5074100" y="3396000"/>
              <a:ext cx="49500" cy="10975"/>
            </a:xfrm>
            <a:custGeom>
              <a:avLst/>
              <a:gdLst/>
              <a:ahLst/>
              <a:cxnLst/>
              <a:rect l="l" t="t" r="r" b="b"/>
              <a:pathLst>
                <a:path w="1980" h="439" extrusionOk="0">
                  <a:moveTo>
                    <a:pt x="1727" y="0"/>
                  </a:moveTo>
                  <a:cubicBezTo>
                    <a:pt x="1720" y="0"/>
                    <a:pt x="1712" y="1"/>
                    <a:pt x="1704" y="1"/>
                  </a:cubicBezTo>
                  <a:cubicBezTo>
                    <a:pt x="1178" y="27"/>
                    <a:pt x="677" y="127"/>
                    <a:pt x="176" y="152"/>
                  </a:cubicBezTo>
                  <a:cubicBezTo>
                    <a:pt x="8" y="176"/>
                    <a:pt x="1" y="429"/>
                    <a:pt x="154" y="429"/>
                  </a:cubicBezTo>
                  <a:cubicBezTo>
                    <a:pt x="161" y="429"/>
                    <a:pt x="168" y="429"/>
                    <a:pt x="176" y="428"/>
                  </a:cubicBezTo>
                  <a:cubicBezTo>
                    <a:pt x="510" y="428"/>
                    <a:pt x="844" y="439"/>
                    <a:pt x="1186" y="439"/>
                  </a:cubicBezTo>
                  <a:cubicBezTo>
                    <a:pt x="1356" y="439"/>
                    <a:pt x="1529" y="436"/>
                    <a:pt x="1704" y="428"/>
                  </a:cubicBezTo>
                  <a:cubicBezTo>
                    <a:pt x="1972" y="403"/>
                    <a:pt x="1980" y="0"/>
                    <a:pt x="1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687;p53"/>
            <p:cNvSpPr/>
            <p:nvPr/>
          </p:nvSpPr>
          <p:spPr>
            <a:xfrm>
              <a:off x="5124225" y="3436125"/>
              <a:ext cx="38950" cy="13425"/>
            </a:xfrm>
            <a:custGeom>
              <a:avLst/>
              <a:gdLst/>
              <a:ahLst/>
              <a:cxnLst/>
              <a:rect l="l" t="t" r="r" b="b"/>
              <a:pathLst>
                <a:path w="1558" h="537" extrusionOk="0">
                  <a:moveTo>
                    <a:pt x="151" y="0"/>
                  </a:moveTo>
                  <a:cubicBezTo>
                    <a:pt x="0" y="0"/>
                    <a:pt x="0" y="226"/>
                    <a:pt x="151" y="251"/>
                  </a:cubicBezTo>
                  <a:cubicBezTo>
                    <a:pt x="527" y="276"/>
                    <a:pt x="877" y="402"/>
                    <a:pt x="1228" y="527"/>
                  </a:cubicBezTo>
                  <a:cubicBezTo>
                    <a:pt x="1250" y="533"/>
                    <a:pt x="1270" y="536"/>
                    <a:pt x="1289" y="536"/>
                  </a:cubicBezTo>
                  <a:cubicBezTo>
                    <a:pt x="1493" y="536"/>
                    <a:pt x="1558" y="195"/>
                    <a:pt x="1329" y="126"/>
                  </a:cubicBezTo>
                  <a:cubicBezTo>
                    <a:pt x="953" y="26"/>
                    <a:pt x="552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688;p53"/>
            <p:cNvSpPr/>
            <p:nvPr/>
          </p:nvSpPr>
          <p:spPr>
            <a:xfrm>
              <a:off x="5212025" y="3436800"/>
              <a:ext cx="35975" cy="20000"/>
            </a:xfrm>
            <a:custGeom>
              <a:avLst/>
              <a:gdLst/>
              <a:ahLst/>
              <a:cxnLst/>
              <a:rect l="l" t="t" r="r" b="b"/>
              <a:pathLst>
                <a:path w="1439" h="800" extrusionOk="0">
                  <a:moveTo>
                    <a:pt x="216" y="0"/>
                  </a:moveTo>
                  <a:cubicBezTo>
                    <a:pt x="82" y="0"/>
                    <a:pt x="0" y="190"/>
                    <a:pt x="147" y="274"/>
                  </a:cubicBezTo>
                  <a:cubicBezTo>
                    <a:pt x="448" y="475"/>
                    <a:pt x="749" y="650"/>
                    <a:pt x="1050" y="776"/>
                  </a:cubicBezTo>
                  <a:cubicBezTo>
                    <a:pt x="1086" y="792"/>
                    <a:pt x="1121" y="800"/>
                    <a:pt x="1153" y="800"/>
                  </a:cubicBezTo>
                  <a:cubicBezTo>
                    <a:pt x="1358" y="800"/>
                    <a:pt x="1439" y="490"/>
                    <a:pt x="1200" y="425"/>
                  </a:cubicBezTo>
                  <a:cubicBezTo>
                    <a:pt x="899" y="299"/>
                    <a:pt x="599" y="174"/>
                    <a:pt x="298" y="24"/>
                  </a:cubicBezTo>
                  <a:cubicBezTo>
                    <a:pt x="269" y="7"/>
                    <a:pt x="242" y="0"/>
                    <a:pt x="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689;p53"/>
            <p:cNvSpPr/>
            <p:nvPr/>
          </p:nvSpPr>
          <p:spPr>
            <a:xfrm>
              <a:off x="5038400" y="3507650"/>
              <a:ext cx="32425" cy="27575"/>
            </a:xfrm>
            <a:custGeom>
              <a:avLst/>
              <a:gdLst/>
              <a:ahLst/>
              <a:cxnLst/>
              <a:rect l="l" t="t" r="r" b="b"/>
              <a:pathLst>
                <a:path w="1297" h="1103" extrusionOk="0">
                  <a:moveTo>
                    <a:pt x="204" y="0"/>
                  </a:moveTo>
                  <a:cubicBezTo>
                    <a:pt x="104" y="0"/>
                    <a:pt x="1" y="111"/>
                    <a:pt x="75" y="222"/>
                  </a:cubicBezTo>
                  <a:cubicBezTo>
                    <a:pt x="300" y="548"/>
                    <a:pt x="576" y="849"/>
                    <a:pt x="927" y="1074"/>
                  </a:cubicBezTo>
                  <a:cubicBezTo>
                    <a:pt x="958" y="1094"/>
                    <a:pt x="990" y="1103"/>
                    <a:pt x="1020" y="1103"/>
                  </a:cubicBezTo>
                  <a:cubicBezTo>
                    <a:pt x="1180" y="1103"/>
                    <a:pt x="1297" y="854"/>
                    <a:pt x="1127" y="749"/>
                  </a:cubicBezTo>
                  <a:cubicBezTo>
                    <a:pt x="827" y="548"/>
                    <a:pt x="551" y="322"/>
                    <a:pt x="300" y="47"/>
                  </a:cubicBezTo>
                  <a:cubicBezTo>
                    <a:pt x="274" y="14"/>
                    <a:pt x="239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690;p53"/>
            <p:cNvSpPr/>
            <p:nvPr/>
          </p:nvSpPr>
          <p:spPr>
            <a:xfrm>
              <a:off x="5091800" y="3539800"/>
              <a:ext cx="40875" cy="35650"/>
            </a:xfrm>
            <a:custGeom>
              <a:avLst/>
              <a:gdLst/>
              <a:ahLst/>
              <a:cxnLst/>
              <a:rect l="l" t="t" r="r" b="b"/>
              <a:pathLst>
                <a:path w="1635" h="1426" extrusionOk="0">
                  <a:moveTo>
                    <a:pt x="244" y="1"/>
                  </a:moveTo>
                  <a:cubicBezTo>
                    <a:pt x="121" y="1"/>
                    <a:pt x="0" y="127"/>
                    <a:pt x="69" y="265"/>
                  </a:cubicBezTo>
                  <a:cubicBezTo>
                    <a:pt x="345" y="741"/>
                    <a:pt x="721" y="1117"/>
                    <a:pt x="1197" y="1392"/>
                  </a:cubicBezTo>
                  <a:cubicBezTo>
                    <a:pt x="1235" y="1415"/>
                    <a:pt x="1273" y="1426"/>
                    <a:pt x="1309" y="1426"/>
                  </a:cubicBezTo>
                  <a:cubicBezTo>
                    <a:pt x="1506" y="1426"/>
                    <a:pt x="1635" y="1119"/>
                    <a:pt x="1423" y="991"/>
                  </a:cubicBezTo>
                  <a:cubicBezTo>
                    <a:pt x="996" y="766"/>
                    <a:pt x="646" y="465"/>
                    <a:pt x="395" y="89"/>
                  </a:cubicBezTo>
                  <a:cubicBezTo>
                    <a:pt x="356" y="27"/>
                    <a:pt x="300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691;p53"/>
            <p:cNvSpPr/>
            <p:nvPr/>
          </p:nvSpPr>
          <p:spPr>
            <a:xfrm>
              <a:off x="4942925" y="3278900"/>
              <a:ext cx="17975" cy="31500"/>
            </a:xfrm>
            <a:custGeom>
              <a:avLst/>
              <a:gdLst/>
              <a:ahLst/>
              <a:cxnLst/>
              <a:rect l="l" t="t" r="r" b="b"/>
              <a:pathLst>
                <a:path w="719" h="1260" extrusionOk="0">
                  <a:moveTo>
                    <a:pt x="511" y="1"/>
                  </a:moveTo>
                  <a:cubicBezTo>
                    <a:pt x="459" y="1"/>
                    <a:pt x="411" y="23"/>
                    <a:pt x="385" y="74"/>
                  </a:cubicBezTo>
                  <a:cubicBezTo>
                    <a:pt x="260" y="400"/>
                    <a:pt x="134" y="751"/>
                    <a:pt x="34" y="1101"/>
                  </a:cubicBezTo>
                  <a:cubicBezTo>
                    <a:pt x="0" y="1186"/>
                    <a:pt x="81" y="1259"/>
                    <a:pt x="160" y="1259"/>
                  </a:cubicBezTo>
                  <a:cubicBezTo>
                    <a:pt x="198" y="1259"/>
                    <a:pt x="235" y="1242"/>
                    <a:pt x="260" y="1202"/>
                  </a:cubicBezTo>
                  <a:cubicBezTo>
                    <a:pt x="410" y="876"/>
                    <a:pt x="560" y="550"/>
                    <a:pt x="686" y="199"/>
                  </a:cubicBezTo>
                  <a:cubicBezTo>
                    <a:pt x="719" y="84"/>
                    <a:pt x="610" y="1"/>
                    <a:pt x="5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692;p53"/>
            <p:cNvSpPr/>
            <p:nvPr/>
          </p:nvSpPr>
          <p:spPr>
            <a:xfrm>
              <a:off x="4975925" y="3256300"/>
              <a:ext cx="25250" cy="20425"/>
            </a:xfrm>
            <a:custGeom>
              <a:avLst/>
              <a:gdLst/>
              <a:ahLst/>
              <a:cxnLst/>
              <a:rect l="l" t="t" r="r" b="b"/>
              <a:pathLst>
                <a:path w="1010" h="817" extrusionOk="0">
                  <a:moveTo>
                    <a:pt x="782" y="1"/>
                  </a:moveTo>
                  <a:cubicBezTo>
                    <a:pt x="744" y="1"/>
                    <a:pt x="704" y="15"/>
                    <a:pt x="669" y="51"/>
                  </a:cubicBezTo>
                  <a:lnTo>
                    <a:pt x="118" y="552"/>
                  </a:lnTo>
                  <a:cubicBezTo>
                    <a:pt x="0" y="669"/>
                    <a:pt x="96" y="817"/>
                    <a:pt x="216" y="817"/>
                  </a:cubicBezTo>
                  <a:cubicBezTo>
                    <a:pt x="249" y="817"/>
                    <a:pt x="285" y="805"/>
                    <a:pt x="318" y="777"/>
                  </a:cubicBezTo>
                  <a:lnTo>
                    <a:pt x="895" y="251"/>
                  </a:lnTo>
                  <a:cubicBezTo>
                    <a:pt x="1010" y="155"/>
                    <a:pt x="905" y="1"/>
                    <a:pt x="7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693;p53"/>
            <p:cNvSpPr/>
            <p:nvPr/>
          </p:nvSpPr>
          <p:spPr>
            <a:xfrm>
              <a:off x="4781050" y="3262375"/>
              <a:ext cx="15200" cy="14925"/>
            </a:xfrm>
            <a:custGeom>
              <a:avLst/>
              <a:gdLst/>
              <a:ahLst/>
              <a:cxnLst/>
              <a:rect l="l" t="t" r="r" b="b"/>
              <a:pathLst>
                <a:path w="608" h="597" extrusionOk="0">
                  <a:moveTo>
                    <a:pt x="153" y="1"/>
                  </a:moveTo>
                  <a:cubicBezTo>
                    <a:pt x="70" y="1"/>
                    <a:pt x="0" y="74"/>
                    <a:pt x="68" y="158"/>
                  </a:cubicBezTo>
                  <a:cubicBezTo>
                    <a:pt x="143" y="284"/>
                    <a:pt x="218" y="409"/>
                    <a:pt x="294" y="534"/>
                  </a:cubicBezTo>
                  <a:cubicBezTo>
                    <a:pt x="323" y="578"/>
                    <a:pt x="365" y="597"/>
                    <a:pt x="407" y="597"/>
                  </a:cubicBezTo>
                  <a:cubicBezTo>
                    <a:pt x="508" y="597"/>
                    <a:pt x="608" y="490"/>
                    <a:pt x="519" y="384"/>
                  </a:cubicBezTo>
                  <a:cubicBezTo>
                    <a:pt x="419" y="259"/>
                    <a:pt x="344" y="158"/>
                    <a:pt x="268" y="58"/>
                  </a:cubicBezTo>
                  <a:cubicBezTo>
                    <a:pt x="236" y="18"/>
                    <a:pt x="193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694;p53"/>
            <p:cNvSpPr/>
            <p:nvPr/>
          </p:nvSpPr>
          <p:spPr>
            <a:xfrm>
              <a:off x="4812850" y="3248850"/>
              <a:ext cx="19350" cy="20200"/>
            </a:xfrm>
            <a:custGeom>
              <a:avLst/>
              <a:gdLst/>
              <a:ahLst/>
              <a:cxnLst/>
              <a:rect l="l" t="t" r="r" b="b"/>
              <a:pathLst>
                <a:path w="774" h="808" extrusionOk="0">
                  <a:moveTo>
                    <a:pt x="181" y="1"/>
                  </a:moveTo>
                  <a:cubicBezTo>
                    <a:pt x="89" y="1"/>
                    <a:pt x="1" y="106"/>
                    <a:pt x="74" y="198"/>
                  </a:cubicBezTo>
                  <a:cubicBezTo>
                    <a:pt x="200" y="374"/>
                    <a:pt x="325" y="574"/>
                    <a:pt x="475" y="750"/>
                  </a:cubicBezTo>
                  <a:cubicBezTo>
                    <a:pt x="502" y="790"/>
                    <a:pt x="538" y="807"/>
                    <a:pt x="575" y="807"/>
                  </a:cubicBezTo>
                  <a:cubicBezTo>
                    <a:pt x="674" y="807"/>
                    <a:pt x="774" y="684"/>
                    <a:pt x="701" y="574"/>
                  </a:cubicBezTo>
                  <a:cubicBezTo>
                    <a:pt x="575" y="399"/>
                    <a:pt x="400" y="223"/>
                    <a:pt x="275" y="48"/>
                  </a:cubicBezTo>
                  <a:cubicBezTo>
                    <a:pt x="248" y="15"/>
                    <a:pt x="214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695;p53"/>
            <p:cNvSpPr/>
            <p:nvPr/>
          </p:nvSpPr>
          <p:spPr>
            <a:xfrm>
              <a:off x="4830575" y="3292900"/>
              <a:ext cx="12525" cy="20425"/>
            </a:xfrm>
            <a:custGeom>
              <a:avLst/>
              <a:gdLst/>
              <a:ahLst/>
              <a:cxnLst/>
              <a:rect l="l" t="t" r="r" b="b"/>
              <a:pathLst>
                <a:path w="501" h="817" extrusionOk="0">
                  <a:moveTo>
                    <a:pt x="129" y="1"/>
                  </a:moveTo>
                  <a:cubicBezTo>
                    <a:pt x="67" y="1"/>
                    <a:pt x="1" y="60"/>
                    <a:pt x="17" y="140"/>
                  </a:cubicBezTo>
                  <a:cubicBezTo>
                    <a:pt x="67" y="341"/>
                    <a:pt x="117" y="567"/>
                    <a:pt x="217" y="742"/>
                  </a:cubicBezTo>
                  <a:cubicBezTo>
                    <a:pt x="244" y="794"/>
                    <a:pt x="288" y="816"/>
                    <a:pt x="333" y="816"/>
                  </a:cubicBezTo>
                  <a:cubicBezTo>
                    <a:pt x="416" y="816"/>
                    <a:pt x="501" y="740"/>
                    <a:pt x="468" y="642"/>
                  </a:cubicBezTo>
                  <a:cubicBezTo>
                    <a:pt x="418" y="441"/>
                    <a:pt x="318" y="241"/>
                    <a:pt x="217" y="65"/>
                  </a:cubicBezTo>
                  <a:cubicBezTo>
                    <a:pt x="199" y="20"/>
                    <a:pt x="165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696;p53"/>
            <p:cNvSpPr/>
            <p:nvPr/>
          </p:nvSpPr>
          <p:spPr>
            <a:xfrm>
              <a:off x="4637575" y="3285550"/>
              <a:ext cx="43650" cy="15800"/>
            </a:xfrm>
            <a:custGeom>
              <a:avLst/>
              <a:gdLst/>
              <a:ahLst/>
              <a:cxnLst/>
              <a:rect l="l" t="t" r="r" b="b"/>
              <a:pathLst>
                <a:path w="1746" h="632" extrusionOk="0">
                  <a:moveTo>
                    <a:pt x="602" y="1"/>
                  </a:moveTo>
                  <a:cubicBezTo>
                    <a:pt x="450" y="1"/>
                    <a:pt x="296" y="20"/>
                    <a:pt x="143" y="59"/>
                  </a:cubicBezTo>
                  <a:cubicBezTo>
                    <a:pt x="0" y="82"/>
                    <a:pt x="38" y="286"/>
                    <a:pt x="170" y="286"/>
                  </a:cubicBezTo>
                  <a:cubicBezTo>
                    <a:pt x="177" y="286"/>
                    <a:pt x="185" y="285"/>
                    <a:pt x="193" y="284"/>
                  </a:cubicBezTo>
                  <a:cubicBezTo>
                    <a:pt x="272" y="271"/>
                    <a:pt x="349" y="265"/>
                    <a:pt x="426" y="265"/>
                  </a:cubicBezTo>
                  <a:cubicBezTo>
                    <a:pt x="784" y="265"/>
                    <a:pt x="1111" y="403"/>
                    <a:pt x="1421" y="610"/>
                  </a:cubicBezTo>
                  <a:cubicBezTo>
                    <a:pt x="1447" y="625"/>
                    <a:pt x="1473" y="631"/>
                    <a:pt x="1498" y="631"/>
                  </a:cubicBezTo>
                  <a:cubicBezTo>
                    <a:pt x="1641" y="631"/>
                    <a:pt x="1746" y="416"/>
                    <a:pt x="1596" y="309"/>
                  </a:cubicBezTo>
                  <a:cubicBezTo>
                    <a:pt x="1284" y="101"/>
                    <a:pt x="947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697;p53"/>
            <p:cNvSpPr/>
            <p:nvPr/>
          </p:nvSpPr>
          <p:spPr>
            <a:xfrm>
              <a:off x="4601875" y="3307000"/>
              <a:ext cx="30125" cy="10875"/>
            </a:xfrm>
            <a:custGeom>
              <a:avLst/>
              <a:gdLst/>
              <a:ahLst/>
              <a:cxnLst/>
              <a:rect l="l" t="t" r="r" b="b"/>
              <a:pathLst>
                <a:path w="1205" h="435" extrusionOk="0">
                  <a:moveTo>
                    <a:pt x="167" y="0"/>
                  </a:moveTo>
                  <a:cubicBezTo>
                    <a:pt x="37" y="0"/>
                    <a:pt x="1" y="181"/>
                    <a:pt x="142" y="228"/>
                  </a:cubicBezTo>
                  <a:cubicBezTo>
                    <a:pt x="393" y="278"/>
                    <a:pt x="669" y="379"/>
                    <a:pt x="944" y="429"/>
                  </a:cubicBezTo>
                  <a:cubicBezTo>
                    <a:pt x="960" y="432"/>
                    <a:pt x="974" y="434"/>
                    <a:pt x="988" y="434"/>
                  </a:cubicBezTo>
                  <a:cubicBezTo>
                    <a:pt x="1155" y="434"/>
                    <a:pt x="1205" y="174"/>
                    <a:pt x="1019" y="128"/>
                  </a:cubicBezTo>
                  <a:cubicBezTo>
                    <a:pt x="744" y="78"/>
                    <a:pt x="468" y="53"/>
                    <a:pt x="192" y="3"/>
                  </a:cubicBezTo>
                  <a:cubicBezTo>
                    <a:pt x="184" y="1"/>
                    <a:pt x="175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698;p53"/>
            <p:cNvSpPr/>
            <p:nvPr/>
          </p:nvSpPr>
          <p:spPr>
            <a:xfrm>
              <a:off x="4691375" y="3314275"/>
              <a:ext cx="20850" cy="15550"/>
            </a:xfrm>
            <a:custGeom>
              <a:avLst/>
              <a:gdLst/>
              <a:ahLst/>
              <a:cxnLst/>
              <a:rect l="l" t="t" r="r" b="b"/>
              <a:pathLst>
                <a:path w="834" h="622" extrusionOk="0">
                  <a:moveTo>
                    <a:pt x="207" y="0"/>
                  </a:moveTo>
                  <a:cubicBezTo>
                    <a:pt x="105" y="0"/>
                    <a:pt x="0" y="106"/>
                    <a:pt x="71" y="213"/>
                  </a:cubicBezTo>
                  <a:cubicBezTo>
                    <a:pt x="196" y="413"/>
                    <a:pt x="372" y="564"/>
                    <a:pt x="597" y="614"/>
                  </a:cubicBezTo>
                  <a:cubicBezTo>
                    <a:pt x="612" y="619"/>
                    <a:pt x="626" y="621"/>
                    <a:pt x="640" y="621"/>
                  </a:cubicBezTo>
                  <a:cubicBezTo>
                    <a:pt x="765" y="621"/>
                    <a:pt x="833" y="431"/>
                    <a:pt x="698" y="363"/>
                  </a:cubicBezTo>
                  <a:cubicBezTo>
                    <a:pt x="547" y="288"/>
                    <a:pt x="422" y="213"/>
                    <a:pt x="322" y="62"/>
                  </a:cubicBezTo>
                  <a:cubicBezTo>
                    <a:pt x="292" y="18"/>
                    <a:pt x="250" y="0"/>
                    <a:pt x="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699;p53"/>
            <p:cNvSpPr/>
            <p:nvPr/>
          </p:nvSpPr>
          <p:spPr>
            <a:xfrm>
              <a:off x="4556450" y="3395075"/>
              <a:ext cx="40475" cy="18050"/>
            </a:xfrm>
            <a:custGeom>
              <a:avLst/>
              <a:gdLst/>
              <a:ahLst/>
              <a:cxnLst/>
              <a:rect l="l" t="t" r="r" b="b"/>
              <a:pathLst>
                <a:path w="1619" h="722" extrusionOk="0">
                  <a:moveTo>
                    <a:pt x="155" y="1"/>
                  </a:moveTo>
                  <a:cubicBezTo>
                    <a:pt x="40" y="1"/>
                    <a:pt x="0" y="220"/>
                    <a:pt x="155" y="264"/>
                  </a:cubicBezTo>
                  <a:cubicBezTo>
                    <a:pt x="556" y="439"/>
                    <a:pt x="957" y="590"/>
                    <a:pt x="1383" y="715"/>
                  </a:cubicBezTo>
                  <a:cubicBezTo>
                    <a:pt x="1397" y="719"/>
                    <a:pt x="1411" y="721"/>
                    <a:pt x="1424" y="721"/>
                  </a:cubicBezTo>
                  <a:cubicBezTo>
                    <a:pt x="1569" y="721"/>
                    <a:pt x="1619" y="485"/>
                    <a:pt x="1458" y="439"/>
                  </a:cubicBezTo>
                  <a:cubicBezTo>
                    <a:pt x="1032" y="314"/>
                    <a:pt x="631" y="164"/>
                    <a:pt x="205" y="13"/>
                  </a:cubicBezTo>
                  <a:cubicBezTo>
                    <a:pt x="187" y="4"/>
                    <a:pt x="170" y="1"/>
                    <a:pt x="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700;p53"/>
            <p:cNvSpPr/>
            <p:nvPr/>
          </p:nvSpPr>
          <p:spPr>
            <a:xfrm>
              <a:off x="4498900" y="3412900"/>
              <a:ext cx="36150" cy="10725"/>
            </a:xfrm>
            <a:custGeom>
              <a:avLst/>
              <a:gdLst/>
              <a:ahLst/>
              <a:cxnLst/>
              <a:rect l="l" t="t" r="r" b="b"/>
              <a:pathLst>
                <a:path w="1446" h="429" extrusionOk="0">
                  <a:moveTo>
                    <a:pt x="1182" y="1"/>
                  </a:moveTo>
                  <a:cubicBezTo>
                    <a:pt x="1173" y="1"/>
                    <a:pt x="1163" y="1"/>
                    <a:pt x="1153" y="2"/>
                  </a:cubicBezTo>
                  <a:cubicBezTo>
                    <a:pt x="803" y="52"/>
                    <a:pt x="452" y="127"/>
                    <a:pt x="101" y="178"/>
                  </a:cubicBezTo>
                  <a:cubicBezTo>
                    <a:pt x="1" y="203"/>
                    <a:pt x="1" y="378"/>
                    <a:pt x="101" y="403"/>
                  </a:cubicBezTo>
                  <a:cubicBezTo>
                    <a:pt x="226" y="420"/>
                    <a:pt x="354" y="428"/>
                    <a:pt x="483" y="428"/>
                  </a:cubicBezTo>
                  <a:cubicBezTo>
                    <a:pt x="741" y="428"/>
                    <a:pt x="1003" y="395"/>
                    <a:pt x="1254" y="328"/>
                  </a:cubicBezTo>
                  <a:cubicBezTo>
                    <a:pt x="1446" y="256"/>
                    <a:pt x="1385" y="1"/>
                    <a:pt x="1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701;p53"/>
            <p:cNvSpPr/>
            <p:nvPr/>
          </p:nvSpPr>
          <p:spPr>
            <a:xfrm>
              <a:off x="4452950" y="3443975"/>
              <a:ext cx="26625" cy="9550"/>
            </a:xfrm>
            <a:custGeom>
              <a:avLst/>
              <a:gdLst/>
              <a:ahLst/>
              <a:cxnLst/>
              <a:rect l="l" t="t" r="r" b="b"/>
              <a:pathLst>
                <a:path w="1065" h="382" extrusionOk="0">
                  <a:moveTo>
                    <a:pt x="854" y="0"/>
                  </a:moveTo>
                  <a:cubicBezTo>
                    <a:pt x="834" y="0"/>
                    <a:pt x="811" y="4"/>
                    <a:pt x="786" y="12"/>
                  </a:cubicBezTo>
                  <a:cubicBezTo>
                    <a:pt x="683" y="42"/>
                    <a:pt x="589" y="54"/>
                    <a:pt x="488" y="54"/>
                  </a:cubicBezTo>
                  <a:cubicBezTo>
                    <a:pt x="417" y="54"/>
                    <a:pt x="343" y="48"/>
                    <a:pt x="260" y="37"/>
                  </a:cubicBezTo>
                  <a:cubicBezTo>
                    <a:pt x="245" y="33"/>
                    <a:pt x="231" y="31"/>
                    <a:pt x="218" y="31"/>
                  </a:cubicBezTo>
                  <a:cubicBezTo>
                    <a:pt x="70" y="31"/>
                    <a:pt x="0" y="269"/>
                    <a:pt x="184" y="338"/>
                  </a:cubicBezTo>
                  <a:cubicBezTo>
                    <a:pt x="297" y="363"/>
                    <a:pt x="416" y="382"/>
                    <a:pt x="535" y="382"/>
                  </a:cubicBezTo>
                  <a:cubicBezTo>
                    <a:pt x="654" y="382"/>
                    <a:pt x="773" y="363"/>
                    <a:pt x="886" y="313"/>
                  </a:cubicBezTo>
                  <a:cubicBezTo>
                    <a:pt x="1065" y="246"/>
                    <a:pt x="1025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702;p53"/>
            <p:cNvSpPr/>
            <p:nvPr/>
          </p:nvSpPr>
          <p:spPr>
            <a:xfrm>
              <a:off x="4555300" y="3438600"/>
              <a:ext cx="32425" cy="9450"/>
            </a:xfrm>
            <a:custGeom>
              <a:avLst/>
              <a:gdLst/>
              <a:ahLst/>
              <a:cxnLst/>
              <a:rect l="l" t="t" r="r" b="b"/>
              <a:pathLst>
                <a:path w="1297" h="378" extrusionOk="0">
                  <a:moveTo>
                    <a:pt x="1025" y="0"/>
                  </a:moveTo>
                  <a:cubicBezTo>
                    <a:pt x="1017" y="0"/>
                    <a:pt x="1010" y="1"/>
                    <a:pt x="1003" y="2"/>
                  </a:cubicBezTo>
                  <a:cubicBezTo>
                    <a:pt x="727" y="52"/>
                    <a:pt x="451" y="77"/>
                    <a:pt x="176" y="102"/>
                  </a:cubicBezTo>
                  <a:cubicBezTo>
                    <a:pt x="0" y="102"/>
                    <a:pt x="0" y="353"/>
                    <a:pt x="176" y="378"/>
                  </a:cubicBezTo>
                  <a:cubicBezTo>
                    <a:pt x="476" y="378"/>
                    <a:pt x="777" y="378"/>
                    <a:pt x="1103" y="328"/>
                  </a:cubicBezTo>
                  <a:cubicBezTo>
                    <a:pt x="1296" y="303"/>
                    <a:pt x="1210" y="0"/>
                    <a:pt x="1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703;p53"/>
            <p:cNvSpPr/>
            <p:nvPr/>
          </p:nvSpPr>
          <p:spPr>
            <a:xfrm>
              <a:off x="4554400" y="3505050"/>
              <a:ext cx="27200" cy="15250"/>
            </a:xfrm>
            <a:custGeom>
              <a:avLst/>
              <a:gdLst/>
              <a:ahLst/>
              <a:cxnLst/>
              <a:rect l="l" t="t" r="r" b="b"/>
              <a:pathLst>
                <a:path w="1088" h="610" extrusionOk="0">
                  <a:moveTo>
                    <a:pt x="891" y="0"/>
                  </a:moveTo>
                  <a:cubicBezTo>
                    <a:pt x="866" y="0"/>
                    <a:pt x="839" y="8"/>
                    <a:pt x="813" y="25"/>
                  </a:cubicBezTo>
                  <a:cubicBezTo>
                    <a:pt x="588" y="151"/>
                    <a:pt x="362" y="276"/>
                    <a:pt x="136" y="376"/>
                  </a:cubicBezTo>
                  <a:cubicBezTo>
                    <a:pt x="1" y="422"/>
                    <a:pt x="28" y="609"/>
                    <a:pt x="145" y="609"/>
                  </a:cubicBezTo>
                  <a:cubicBezTo>
                    <a:pt x="158" y="609"/>
                    <a:pt x="172" y="607"/>
                    <a:pt x="187" y="602"/>
                  </a:cubicBezTo>
                  <a:cubicBezTo>
                    <a:pt x="462" y="527"/>
                    <a:pt x="713" y="401"/>
                    <a:pt x="964" y="251"/>
                  </a:cubicBezTo>
                  <a:cubicBezTo>
                    <a:pt x="1088" y="168"/>
                    <a:pt x="1007" y="0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704;p53"/>
            <p:cNvSpPr/>
            <p:nvPr/>
          </p:nvSpPr>
          <p:spPr>
            <a:xfrm>
              <a:off x="4576450" y="3512500"/>
              <a:ext cx="31975" cy="27450"/>
            </a:xfrm>
            <a:custGeom>
              <a:avLst/>
              <a:gdLst/>
              <a:ahLst/>
              <a:cxnLst/>
              <a:rect l="l" t="t" r="r" b="b"/>
              <a:pathLst>
                <a:path w="1279" h="1098" extrusionOk="0">
                  <a:moveTo>
                    <a:pt x="1086" y="0"/>
                  </a:moveTo>
                  <a:cubicBezTo>
                    <a:pt x="1051" y="0"/>
                    <a:pt x="1015" y="16"/>
                    <a:pt x="984" y="53"/>
                  </a:cubicBezTo>
                  <a:cubicBezTo>
                    <a:pt x="708" y="354"/>
                    <a:pt x="432" y="605"/>
                    <a:pt x="107" y="855"/>
                  </a:cubicBezTo>
                  <a:cubicBezTo>
                    <a:pt x="0" y="940"/>
                    <a:pt x="110" y="1097"/>
                    <a:pt x="223" y="1097"/>
                  </a:cubicBezTo>
                  <a:cubicBezTo>
                    <a:pt x="243" y="1097"/>
                    <a:pt x="263" y="1092"/>
                    <a:pt x="282" y="1081"/>
                  </a:cubicBezTo>
                  <a:cubicBezTo>
                    <a:pt x="608" y="830"/>
                    <a:pt x="909" y="555"/>
                    <a:pt x="1184" y="254"/>
                  </a:cubicBezTo>
                  <a:cubicBezTo>
                    <a:pt x="1278" y="141"/>
                    <a:pt x="1189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705;p53"/>
            <p:cNvSpPr/>
            <p:nvPr/>
          </p:nvSpPr>
          <p:spPr>
            <a:xfrm>
              <a:off x="4505025" y="3569350"/>
              <a:ext cx="30600" cy="31250"/>
            </a:xfrm>
            <a:custGeom>
              <a:avLst/>
              <a:gdLst/>
              <a:ahLst/>
              <a:cxnLst/>
              <a:rect l="l" t="t" r="r" b="b"/>
              <a:pathLst>
                <a:path w="1224" h="1250" extrusionOk="0">
                  <a:moveTo>
                    <a:pt x="977" y="0"/>
                  </a:moveTo>
                  <a:cubicBezTo>
                    <a:pt x="936" y="0"/>
                    <a:pt x="894" y="18"/>
                    <a:pt x="858" y="60"/>
                  </a:cubicBezTo>
                  <a:cubicBezTo>
                    <a:pt x="583" y="386"/>
                    <a:pt x="332" y="712"/>
                    <a:pt x="56" y="1063"/>
                  </a:cubicBezTo>
                  <a:cubicBezTo>
                    <a:pt x="0" y="1156"/>
                    <a:pt x="83" y="1249"/>
                    <a:pt x="171" y="1249"/>
                  </a:cubicBezTo>
                  <a:cubicBezTo>
                    <a:pt x="201" y="1249"/>
                    <a:pt x="231" y="1238"/>
                    <a:pt x="257" y="1213"/>
                  </a:cubicBezTo>
                  <a:cubicBezTo>
                    <a:pt x="558" y="912"/>
                    <a:pt x="833" y="611"/>
                    <a:pt x="1109" y="311"/>
                  </a:cubicBezTo>
                  <a:cubicBezTo>
                    <a:pt x="1223" y="177"/>
                    <a:pt x="1106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706;p53"/>
            <p:cNvSpPr/>
            <p:nvPr/>
          </p:nvSpPr>
          <p:spPr>
            <a:xfrm>
              <a:off x="4604900" y="3572525"/>
              <a:ext cx="22050" cy="30275"/>
            </a:xfrm>
            <a:custGeom>
              <a:avLst/>
              <a:gdLst/>
              <a:ahLst/>
              <a:cxnLst/>
              <a:rect l="l" t="t" r="r" b="b"/>
              <a:pathLst>
                <a:path w="882" h="1211" extrusionOk="0">
                  <a:moveTo>
                    <a:pt x="678" y="0"/>
                  </a:moveTo>
                  <a:cubicBezTo>
                    <a:pt x="649" y="0"/>
                    <a:pt x="621" y="10"/>
                    <a:pt x="598" y="33"/>
                  </a:cubicBezTo>
                  <a:cubicBezTo>
                    <a:pt x="372" y="334"/>
                    <a:pt x="172" y="660"/>
                    <a:pt x="46" y="1036"/>
                  </a:cubicBezTo>
                  <a:cubicBezTo>
                    <a:pt x="1" y="1141"/>
                    <a:pt x="92" y="1211"/>
                    <a:pt x="188" y="1211"/>
                  </a:cubicBezTo>
                  <a:cubicBezTo>
                    <a:pt x="252" y="1211"/>
                    <a:pt x="317" y="1181"/>
                    <a:pt x="347" y="1111"/>
                  </a:cubicBezTo>
                  <a:cubicBezTo>
                    <a:pt x="472" y="785"/>
                    <a:pt x="623" y="484"/>
                    <a:pt x="823" y="209"/>
                  </a:cubicBezTo>
                  <a:cubicBezTo>
                    <a:pt x="881" y="112"/>
                    <a:pt x="775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707;p53"/>
            <p:cNvSpPr/>
            <p:nvPr/>
          </p:nvSpPr>
          <p:spPr>
            <a:xfrm>
              <a:off x="4659900" y="3529150"/>
              <a:ext cx="35475" cy="26625"/>
            </a:xfrm>
            <a:custGeom>
              <a:avLst/>
              <a:gdLst/>
              <a:ahLst/>
              <a:cxnLst/>
              <a:rect l="l" t="t" r="r" b="b"/>
              <a:pathLst>
                <a:path w="1419" h="1065" extrusionOk="0">
                  <a:moveTo>
                    <a:pt x="1175" y="0"/>
                  </a:moveTo>
                  <a:cubicBezTo>
                    <a:pt x="1144" y="0"/>
                    <a:pt x="1111" y="12"/>
                    <a:pt x="1079" y="39"/>
                  </a:cubicBezTo>
                  <a:cubicBezTo>
                    <a:pt x="754" y="290"/>
                    <a:pt x="428" y="540"/>
                    <a:pt x="127" y="791"/>
                  </a:cubicBezTo>
                  <a:cubicBezTo>
                    <a:pt x="1" y="875"/>
                    <a:pt x="122" y="1065"/>
                    <a:pt x="252" y="1065"/>
                  </a:cubicBezTo>
                  <a:cubicBezTo>
                    <a:pt x="278" y="1065"/>
                    <a:pt x="303" y="1058"/>
                    <a:pt x="328" y="1041"/>
                  </a:cubicBezTo>
                  <a:cubicBezTo>
                    <a:pt x="628" y="816"/>
                    <a:pt x="954" y="590"/>
                    <a:pt x="1255" y="340"/>
                  </a:cubicBezTo>
                  <a:cubicBezTo>
                    <a:pt x="1419" y="237"/>
                    <a:pt x="1314" y="0"/>
                    <a:pt x="1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708;p53"/>
            <p:cNvSpPr/>
            <p:nvPr/>
          </p:nvSpPr>
          <p:spPr>
            <a:xfrm>
              <a:off x="4727875" y="3543550"/>
              <a:ext cx="15250" cy="21675"/>
            </a:xfrm>
            <a:custGeom>
              <a:avLst/>
              <a:gdLst/>
              <a:ahLst/>
              <a:cxnLst/>
              <a:rect l="l" t="t" r="r" b="b"/>
              <a:pathLst>
                <a:path w="610" h="867" extrusionOk="0">
                  <a:moveTo>
                    <a:pt x="385" y="1"/>
                  </a:moveTo>
                  <a:cubicBezTo>
                    <a:pt x="333" y="1"/>
                    <a:pt x="279" y="27"/>
                    <a:pt x="240" y="89"/>
                  </a:cubicBezTo>
                  <a:cubicBezTo>
                    <a:pt x="115" y="265"/>
                    <a:pt x="65" y="440"/>
                    <a:pt x="15" y="641"/>
                  </a:cubicBezTo>
                  <a:cubicBezTo>
                    <a:pt x="1" y="781"/>
                    <a:pt x="104" y="866"/>
                    <a:pt x="206" y="866"/>
                  </a:cubicBezTo>
                  <a:cubicBezTo>
                    <a:pt x="288" y="866"/>
                    <a:pt x="368" y="813"/>
                    <a:pt x="390" y="691"/>
                  </a:cubicBezTo>
                  <a:cubicBezTo>
                    <a:pt x="390" y="541"/>
                    <a:pt x="466" y="390"/>
                    <a:pt x="541" y="265"/>
                  </a:cubicBezTo>
                  <a:cubicBezTo>
                    <a:pt x="610" y="127"/>
                    <a:pt x="501" y="1"/>
                    <a:pt x="3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709;p53"/>
            <p:cNvSpPr/>
            <p:nvPr/>
          </p:nvSpPr>
          <p:spPr>
            <a:xfrm>
              <a:off x="4724475" y="3585250"/>
              <a:ext cx="8150" cy="24300"/>
            </a:xfrm>
            <a:custGeom>
              <a:avLst/>
              <a:gdLst/>
              <a:ahLst/>
              <a:cxnLst/>
              <a:rect l="l" t="t" r="r" b="b"/>
              <a:pathLst>
                <a:path w="326" h="972" extrusionOk="0">
                  <a:moveTo>
                    <a:pt x="176" y="0"/>
                  </a:moveTo>
                  <a:cubicBezTo>
                    <a:pt x="100" y="0"/>
                    <a:pt x="25" y="51"/>
                    <a:pt x="25" y="151"/>
                  </a:cubicBezTo>
                  <a:cubicBezTo>
                    <a:pt x="25" y="376"/>
                    <a:pt x="25" y="602"/>
                    <a:pt x="0" y="802"/>
                  </a:cubicBezTo>
                  <a:cubicBezTo>
                    <a:pt x="0" y="915"/>
                    <a:pt x="82" y="972"/>
                    <a:pt x="163" y="972"/>
                  </a:cubicBezTo>
                  <a:cubicBezTo>
                    <a:pt x="245" y="972"/>
                    <a:pt x="326" y="915"/>
                    <a:pt x="326" y="802"/>
                  </a:cubicBezTo>
                  <a:cubicBezTo>
                    <a:pt x="326" y="602"/>
                    <a:pt x="326" y="376"/>
                    <a:pt x="326" y="151"/>
                  </a:cubicBezTo>
                  <a:cubicBezTo>
                    <a:pt x="326" y="51"/>
                    <a:pt x="251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710;p53"/>
            <p:cNvSpPr/>
            <p:nvPr/>
          </p:nvSpPr>
          <p:spPr>
            <a:xfrm>
              <a:off x="4814550" y="3543000"/>
              <a:ext cx="30175" cy="51475"/>
            </a:xfrm>
            <a:custGeom>
              <a:avLst/>
              <a:gdLst/>
              <a:ahLst/>
              <a:cxnLst/>
              <a:rect l="l" t="t" r="r" b="b"/>
              <a:pathLst>
                <a:path w="1207" h="2059" extrusionOk="0">
                  <a:moveTo>
                    <a:pt x="194" y="1"/>
                  </a:moveTo>
                  <a:cubicBezTo>
                    <a:pt x="100" y="1"/>
                    <a:pt x="1" y="80"/>
                    <a:pt x="31" y="187"/>
                  </a:cubicBezTo>
                  <a:cubicBezTo>
                    <a:pt x="207" y="838"/>
                    <a:pt x="457" y="1490"/>
                    <a:pt x="858" y="1991"/>
                  </a:cubicBezTo>
                  <a:cubicBezTo>
                    <a:pt x="893" y="2039"/>
                    <a:pt x="936" y="2059"/>
                    <a:pt x="979" y="2059"/>
                  </a:cubicBezTo>
                  <a:cubicBezTo>
                    <a:pt x="1094" y="2059"/>
                    <a:pt x="1207" y="1918"/>
                    <a:pt x="1134" y="1791"/>
                  </a:cubicBezTo>
                  <a:cubicBezTo>
                    <a:pt x="833" y="1239"/>
                    <a:pt x="533" y="738"/>
                    <a:pt x="332" y="111"/>
                  </a:cubicBezTo>
                  <a:cubicBezTo>
                    <a:pt x="312" y="33"/>
                    <a:pt x="255" y="1"/>
                    <a:pt x="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711;p53"/>
            <p:cNvSpPr/>
            <p:nvPr/>
          </p:nvSpPr>
          <p:spPr>
            <a:xfrm>
              <a:off x="4857775" y="3558075"/>
              <a:ext cx="25950" cy="41325"/>
            </a:xfrm>
            <a:custGeom>
              <a:avLst/>
              <a:gdLst/>
              <a:ahLst/>
              <a:cxnLst/>
              <a:rect l="l" t="t" r="r" b="b"/>
              <a:pathLst>
                <a:path w="1038" h="1653" extrusionOk="0">
                  <a:moveTo>
                    <a:pt x="216" y="1"/>
                  </a:moveTo>
                  <a:cubicBezTo>
                    <a:pt x="113" y="1"/>
                    <a:pt x="1" y="86"/>
                    <a:pt x="32" y="210"/>
                  </a:cubicBezTo>
                  <a:cubicBezTo>
                    <a:pt x="157" y="711"/>
                    <a:pt x="332" y="1163"/>
                    <a:pt x="633" y="1564"/>
                  </a:cubicBezTo>
                  <a:cubicBezTo>
                    <a:pt x="672" y="1626"/>
                    <a:pt x="731" y="1652"/>
                    <a:pt x="788" y="1652"/>
                  </a:cubicBezTo>
                  <a:cubicBezTo>
                    <a:pt x="915" y="1652"/>
                    <a:pt x="1037" y="1526"/>
                    <a:pt x="934" y="1388"/>
                  </a:cubicBezTo>
                  <a:cubicBezTo>
                    <a:pt x="683" y="1012"/>
                    <a:pt x="483" y="586"/>
                    <a:pt x="357" y="110"/>
                  </a:cubicBezTo>
                  <a:cubicBezTo>
                    <a:pt x="338" y="33"/>
                    <a:pt x="279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712;p53"/>
            <p:cNvSpPr/>
            <p:nvPr/>
          </p:nvSpPr>
          <p:spPr>
            <a:xfrm>
              <a:off x="4896425" y="3536450"/>
              <a:ext cx="34225" cy="31225"/>
            </a:xfrm>
            <a:custGeom>
              <a:avLst/>
              <a:gdLst/>
              <a:ahLst/>
              <a:cxnLst/>
              <a:rect l="l" t="t" r="r" b="b"/>
              <a:pathLst>
                <a:path w="1369" h="1249" extrusionOk="0">
                  <a:moveTo>
                    <a:pt x="250" y="0"/>
                  </a:moveTo>
                  <a:cubicBezTo>
                    <a:pt x="125" y="0"/>
                    <a:pt x="1" y="124"/>
                    <a:pt x="90" y="248"/>
                  </a:cubicBezTo>
                  <a:cubicBezTo>
                    <a:pt x="365" y="624"/>
                    <a:pt x="666" y="975"/>
                    <a:pt x="1042" y="1226"/>
                  </a:cubicBezTo>
                  <a:cubicBezTo>
                    <a:pt x="1070" y="1242"/>
                    <a:pt x="1098" y="1249"/>
                    <a:pt x="1125" y="1249"/>
                  </a:cubicBezTo>
                  <a:cubicBezTo>
                    <a:pt x="1265" y="1249"/>
                    <a:pt x="1369" y="1055"/>
                    <a:pt x="1242" y="950"/>
                  </a:cubicBezTo>
                  <a:cubicBezTo>
                    <a:pt x="942" y="674"/>
                    <a:pt x="641" y="424"/>
                    <a:pt x="390" y="73"/>
                  </a:cubicBezTo>
                  <a:cubicBezTo>
                    <a:pt x="354" y="21"/>
                    <a:pt x="302" y="0"/>
                    <a:pt x="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713;p53"/>
            <p:cNvSpPr/>
            <p:nvPr/>
          </p:nvSpPr>
          <p:spPr>
            <a:xfrm>
              <a:off x="4963100" y="3562275"/>
              <a:ext cx="33225" cy="30475"/>
            </a:xfrm>
            <a:custGeom>
              <a:avLst/>
              <a:gdLst/>
              <a:ahLst/>
              <a:cxnLst/>
              <a:rect l="l" t="t" r="r" b="b"/>
              <a:pathLst>
                <a:path w="1329" h="1219" extrusionOk="0">
                  <a:moveTo>
                    <a:pt x="305" y="1"/>
                  </a:moveTo>
                  <a:cubicBezTo>
                    <a:pt x="141" y="1"/>
                    <a:pt x="1" y="209"/>
                    <a:pt x="154" y="343"/>
                  </a:cubicBezTo>
                  <a:cubicBezTo>
                    <a:pt x="405" y="594"/>
                    <a:pt x="631" y="844"/>
                    <a:pt x="831" y="1120"/>
                  </a:cubicBezTo>
                  <a:cubicBezTo>
                    <a:pt x="885" y="1189"/>
                    <a:pt x="957" y="1218"/>
                    <a:pt x="1027" y="1218"/>
                  </a:cubicBezTo>
                  <a:cubicBezTo>
                    <a:pt x="1185" y="1218"/>
                    <a:pt x="1329" y="1068"/>
                    <a:pt x="1207" y="894"/>
                  </a:cubicBezTo>
                  <a:cubicBezTo>
                    <a:pt x="1007" y="594"/>
                    <a:pt x="731" y="318"/>
                    <a:pt x="455" y="67"/>
                  </a:cubicBezTo>
                  <a:cubicBezTo>
                    <a:pt x="408" y="20"/>
                    <a:pt x="356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714;p53"/>
            <p:cNvSpPr/>
            <p:nvPr/>
          </p:nvSpPr>
          <p:spPr>
            <a:xfrm>
              <a:off x="5012700" y="3428425"/>
              <a:ext cx="34475" cy="10850"/>
            </a:xfrm>
            <a:custGeom>
              <a:avLst/>
              <a:gdLst/>
              <a:ahLst/>
              <a:cxnLst/>
              <a:rect l="l" t="t" r="r" b="b"/>
              <a:pathLst>
                <a:path w="1379" h="434" extrusionOk="0">
                  <a:moveTo>
                    <a:pt x="398" y="1"/>
                  </a:moveTo>
                  <a:cubicBezTo>
                    <a:pt x="340" y="1"/>
                    <a:pt x="283" y="3"/>
                    <a:pt x="226" y="8"/>
                  </a:cubicBezTo>
                  <a:cubicBezTo>
                    <a:pt x="50" y="8"/>
                    <a:pt x="0" y="258"/>
                    <a:pt x="175" y="308"/>
                  </a:cubicBezTo>
                  <a:cubicBezTo>
                    <a:pt x="476" y="384"/>
                    <a:pt x="827" y="409"/>
                    <a:pt x="1128" y="434"/>
                  </a:cubicBezTo>
                  <a:cubicBezTo>
                    <a:pt x="1378" y="434"/>
                    <a:pt x="1353" y="83"/>
                    <a:pt x="1128" y="58"/>
                  </a:cubicBezTo>
                  <a:cubicBezTo>
                    <a:pt x="885" y="38"/>
                    <a:pt x="641" y="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715;p53"/>
            <p:cNvSpPr/>
            <p:nvPr/>
          </p:nvSpPr>
          <p:spPr>
            <a:xfrm>
              <a:off x="5064725" y="3337075"/>
              <a:ext cx="24850" cy="13225"/>
            </a:xfrm>
            <a:custGeom>
              <a:avLst/>
              <a:gdLst/>
              <a:ahLst/>
              <a:cxnLst/>
              <a:rect l="l" t="t" r="r" b="b"/>
              <a:pathLst>
                <a:path w="994" h="529" extrusionOk="0">
                  <a:moveTo>
                    <a:pt x="775" y="1"/>
                  </a:moveTo>
                  <a:cubicBezTo>
                    <a:pt x="768" y="1"/>
                    <a:pt x="759" y="1"/>
                    <a:pt x="751" y="3"/>
                  </a:cubicBezTo>
                  <a:cubicBezTo>
                    <a:pt x="526" y="53"/>
                    <a:pt x="325" y="153"/>
                    <a:pt x="125" y="278"/>
                  </a:cubicBezTo>
                  <a:cubicBezTo>
                    <a:pt x="1" y="361"/>
                    <a:pt x="64" y="529"/>
                    <a:pt x="175" y="529"/>
                  </a:cubicBezTo>
                  <a:cubicBezTo>
                    <a:pt x="198" y="529"/>
                    <a:pt x="224" y="521"/>
                    <a:pt x="250" y="504"/>
                  </a:cubicBezTo>
                  <a:cubicBezTo>
                    <a:pt x="425" y="404"/>
                    <a:pt x="626" y="328"/>
                    <a:pt x="826" y="278"/>
                  </a:cubicBezTo>
                  <a:cubicBezTo>
                    <a:pt x="993" y="231"/>
                    <a:pt x="933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716;p53"/>
            <p:cNvSpPr/>
            <p:nvPr/>
          </p:nvSpPr>
          <p:spPr>
            <a:xfrm>
              <a:off x="5127900" y="3293900"/>
              <a:ext cx="27675" cy="12225"/>
            </a:xfrm>
            <a:custGeom>
              <a:avLst/>
              <a:gdLst/>
              <a:ahLst/>
              <a:cxnLst/>
              <a:rect l="l" t="t" r="r" b="b"/>
              <a:pathLst>
                <a:path w="1107" h="489" extrusionOk="0">
                  <a:moveTo>
                    <a:pt x="881" y="0"/>
                  </a:moveTo>
                  <a:cubicBezTo>
                    <a:pt x="630" y="0"/>
                    <a:pt x="405" y="75"/>
                    <a:pt x="179" y="176"/>
                  </a:cubicBezTo>
                  <a:cubicBezTo>
                    <a:pt x="1" y="243"/>
                    <a:pt x="41" y="488"/>
                    <a:pt x="193" y="488"/>
                  </a:cubicBezTo>
                  <a:cubicBezTo>
                    <a:pt x="212" y="488"/>
                    <a:pt x="232" y="485"/>
                    <a:pt x="254" y="476"/>
                  </a:cubicBezTo>
                  <a:cubicBezTo>
                    <a:pt x="455" y="401"/>
                    <a:pt x="655" y="376"/>
                    <a:pt x="881" y="351"/>
                  </a:cubicBezTo>
                  <a:cubicBezTo>
                    <a:pt x="1081" y="326"/>
                    <a:pt x="1106" y="25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717;p53"/>
            <p:cNvSpPr/>
            <p:nvPr/>
          </p:nvSpPr>
          <p:spPr>
            <a:xfrm>
              <a:off x="4668700" y="3345575"/>
              <a:ext cx="335250" cy="183900"/>
            </a:xfrm>
            <a:custGeom>
              <a:avLst/>
              <a:gdLst/>
              <a:ahLst/>
              <a:cxnLst/>
              <a:rect l="l" t="t" r="r" b="b"/>
              <a:pathLst>
                <a:path w="13410" h="7356" extrusionOk="0">
                  <a:moveTo>
                    <a:pt x="7250" y="1"/>
                  </a:moveTo>
                  <a:cubicBezTo>
                    <a:pt x="6303" y="1"/>
                    <a:pt x="5354" y="123"/>
                    <a:pt x="4437" y="339"/>
                  </a:cubicBezTo>
                  <a:cubicBezTo>
                    <a:pt x="3309" y="590"/>
                    <a:pt x="2181" y="1016"/>
                    <a:pt x="1329" y="1818"/>
                  </a:cubicBezTo>
                  <a:cubicBezTo>
                    <a:pt x="502" y="2620"/>
                    <a:pt x="1" y="3848"/>
                    <a:pt x="351" y="4951"/>
                  </a:cubicBezTo>
                  <a:cubicBezTo>
                    <a:pt x="677" y="5903"/>
                    <a:pt x="1529" y="6580"/>
                    <a:pt x="2457" y="6881"/>
                  </a:cubicBezTo>
                  <a:cubicBezTo>
                    <a:pt x="3254" y="7153"/>
                    <a:pt x="4244" y="7356"/>
                    <a:pt x="5119" y="7356"/>
                  </a:cubicBezTo>
                  <a:cubicBezTo>
                    <a:pt x="5289" y="7356"/>
                    <a:pt x="5455" y="7348"/>
                    <a:pt x="5615" y="7332"/>
                  </a:cubicBezTo>
                  <a:cubicBezTo>
                    <a:pt x="6768" y="7106"/>
                    <a:pt x="7945" y="6906"/>
                    <a:pt x="9123" y="6680"/>
                  </a:cubicBezTo>
                  <a:cubicBezTo>
                    <a:pt x="10001" y="6530"/>
                    <a:pt x="10928" y="6354"/>
                    <a:pt x="11730" y="5928"/>
                  </a:cubicBezTo>
                  <a:cubicBezTo>
                    <a:pt x="12507" y="5477"/>
                    <a:pt x="13184" y="4725"/>
                    <a:pt x="13284" y="3823"/>
                  </a:cubicBezTo>
                  <a:cubicBezTo>
                    <a:pt x="13409" y="2419"/>
                    <a:pt x="12181" y="1267"/>
                    <a:pt x="10903" y="715"/>
                  </a:cubicBezTo>
                  <a:cubicBezTo>
                    <a:pt x="9747" y="216"/>
                    <a:pt x="8501" y="1"/>
                    <a:pt x="7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718;p53"/>
            <p:cNvSpPr/>
            <p:nvPr/>
          </p:nvSpPr>
          <p:spPr>
            <a:xfrm>
              <a:off x="4627975" y="4152300"/>
              <a:ext cx="686125" cy="637250"/>
            </a:xfrm>
            <a:custGeom>
              <a:avLst/>
              <a:gdLst/>
              <a:ahLst/>
              <a:cxnLst/>
              <a:rect l="l" t="t" r="r" b="b"/>
              <a:pathLst>
                <a:path w="27445" h="25490" extrusionOk="0">
                  <a:moveTo>
                    <a:pt x="25726" y="0"/>
                  </a:moveTo>
                  <a:cubicBezTo>
                    <a:pt x="23299" y="0"/>
                    <a:pt x="20871" y="594"/>
                    <a:pt x="18722" y="1730"/>
                  </a:cubicBezTo>
                  <a:cubicBezTo>
                    <a:pt x="18873" y="1304"/>
                    <a:pt x="18998" y="903"/>
                    <a:pt x="19148" y="502"/>
                  </a:cubicBezTo>
                  <a:lnTo>
                    <a:pt x="19148" y="502"/>
                  </a:lnTo>
                  <a:cubicBezTo>
                    <a:pt x="16266" y="1830"/>
                    <a:pt x="13660" y="3785"/>
                    <a:pt x="11605" y="6216"/>
                  </a:cubicBezTo>
                  <a:cubicBezTo>
                    <a:pt x="11429" y="5339"/>
                    <a:pt x="11554" y="4411"/>
                    <a:pt x="11905" y="3609"/>
                  </a:cubicBezTo>
                  <a:lnTo>
                    <a:pt x="11905" y="3609"/>
                  </a:lnTo>
                  <a:cubicBezTo>
                    <a:pt x="8346" y="5890"/>
                    <a:pt x="5665" y="9499"/>
                    <a:pt x="4512" y="13559"/>
                  </a:cubicBezTo>
                  <a:cubicBezTo>
                    <a:pt x="4061" y="12682"/>
                    <a:pt x="3910" y="11680"/>
                    <a:pt x="4061" y="10702"/>
                  </a:cubicBezTo>
                  <a:lnTo>
                    <a:pt x="4061" y="10702"/>
                  </a:lnTo>
                  <a:cubicBezTo>
                    <a:pt x="1279" y="15038"/>
                    <a:pt x="0" y="20326"/>
                    <a:pt x="527" y="25464"/>
                  </a:cubicBezTo>
                  <a:lnTo>
                    <a:pt x="502" y="25489"/>
                  </a:lnTo>
                  <a:cubicBezTo>
                    <a:pt x="5188" y="24462"/>
                    <a:pt x="9574" y="22081"/>
                    <a:pt x="12958" y="18672"/>
                  </a:cubicBezTo>
                  <a:lnTo>
                    <a:pt x="9675" y="18421"/>
                  </a:lnTo>
                  <a:cubicBezTo>
                    <a:pt x="13459" y="17494"/>
                    <a:pt x="16993" y="15614"/>
                    <a:pt x="19875" y="13008"/>
                  </a:cubicBezTo>
                  <a:cubicBezTo>
                    <a:pt x="20201" y="12732"/>
                    <a:pt x="20527" y="12181"/>
                    <a:pt x="20176" y="11905"/>
                  </a:cubicBezTo>
                  <a:lnTo>
                    <a:pt x="20176" y="11905"/>
                  </a:lnTo>
                  <a:cubicBezTo>
                    <a:pt x="19804" y="12071"/>
                    <a:pt x="19397" y="12151"/>
                    <a:pt x="18988" y="12151"/>
                  </a:cubicBezTo>
                  <a:cubicBezTo>
                    <a:pt x="18406" y="12151"/>
                    <a:pt x="17819" y="11989"/>
                    <a:pt x="17319" y="11680"/>
                  </a:cubicBezTo>
                  <a:cubicBezTo>
                    <a:pt x="20627" y="10151"/>
                    <a:pt x="23660" y="7995"/>
                    <a:pt x="26166" y="5364"/>
                  </a:cubicBezTo>
                  <a:lnTo>
                    <a:pt x="26166" y="5364"/>
                  </a:lnTo>
                  <a:cubicBezTo>
                    <a:pt x="25214" y="5464"/>
                    <a:pt x="24236" y="5564"/>
                    <a:pt x="23284" y="5664"/>
                  </a:cubicBezTo>
                  <a:cubicBezTo>
                    <a:pt x="25088" y="4186"/>
                    <a:pt x="26542" y="2256"/>
                    <a:pt x="27444" y="101"/>
                  </a:cubicBezTo>
                  <a:cubicBezTo>
                    <a:pt x="26874" y="33"/>
                    <a:pt x="26300" y="0"/>
                    <a:pt x="25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719;p53"/>
            <p:cNvSpPr/>
            <p:nvPr/>
          </p:nvSpPr>
          <p:spPr>
            <a:xfrm>
              <a:off x="4628200" y="4157425"/>
              <a:ext cx="670150" cy="653100"/>
            </a:xfrm>
            <a:custGeom>
              <a:avLst/>
              <a:gdLst/>
              <a:ahLst/>
              <a:cxnLst/>
              <a:rect l="l" t="t" r="r" b="b"/>
              <a:pathLst>
                <a:path w="26806" h="26124" extrusionOk="0">
                  <a:moveTo>
                    <a:pt x="26539" y="1"/>
                  </a:moveTo>
                  <a:cubicBezTo>
                    <a:pt x="26513" y="1"/>
                    <a:pt x="26486" y="7"/>
                    <a:pt x="26458" y="21"/>
                  </a:cubicBezTo>
                  <a:cubicBezTo>
                    <a:pt x="20693" y="2853"/>
                    <a:pt x="15255" y="6537"/>
                    <a:pt x="10568" y="10973"/>
                  </a:cubicBezTo>
                  <a:cubicBezTo>
                    <a:pt x="6182" y="15159"/>
                    <a:pt x="2122" y="20272"/>
                    <a:pt x="17" y="26036"/>
                  </a:cubicBezTo>
                  <a:cubicBezTo>
                    <a:pt x="0" y="26085"/>
                    <a:pt x="37" y="26123"/>
                    <a:pt x="79" y="26123"/>
                  </a:cubicBezTo>
                  <a:cubicBezTo>
                    <a:pt x="101" y="26123"/>
                    <a:pt x="124" y="26112"/>
                    <a:pt x="142" y="26086"/>
                  </a:cubicBezTo>
                  <a:cubicBezTo>
                    <a:pt x="2874" y="20447"/>
                    <a:pt x="6357" y="15434"/>
                    <a:pt x="10944" y="11099"/>
                  </a:cubicBezTo>
                  <a:cubicBezTo>
                    <a:pt x="15581" y="6713"/>
                    <a:pt x="20944" y="3229"/>
                    <a:pt x="26633" y="322"/>
                  </a:cubicBezTo>
                  <a:cubicBezTo>
                    <a:pt x="26806" y="235"/>
                    <a:pt x="26700" y="1"/>
                    <a:pt x="2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720;p53"/>
            <p:cNvSpPr/>
            <p:nvPr/>
          </p:nvSpPr>
          <p:spPr>
            <a:xfrm>
              <a:off x="4278975" y="3941150"/>
              <a:ext cx="407925" cy="548275"/>
            </a:xfrm>
            <a:custGeom>
              <a:avLst/>
              <a:gdLst/>
              <a:ahLst/>
              <a:cxnLst/>
              <a:rect l="l" t="t" r="r" b="b"/>
              <a:pathLst>
                <a:path w="16317" h="21931" extrusionOk="0">
                  <a:moveTo>
                    <a:pt x="1" y="0"/>
                  </a:moveTo>
                  <a:cubicBezTo>
                    <a:pt x="326" y="1654"/>
                    <a:pt x="1053" y="3233"/>
                    <a:pt x="2106" y="4536"/>
                  </a:cubicBezTo>
                  <a:lnTo>
                    <a:pt x="126" y="3885"/>
                  </a:lnTo>
                  <a:lnTo>
                    <a:pt x="126" y="3885"/>
                  </a:lnTo>
                  <a:cubicBezTo>
                    <a:pt x="1504" y="6140"/>
                    <a:pt x="3309" y="8095"/>
                    <a:pt x="5414" y="9674"/>
                  </a:cubicBezTo>
                  <a:cubicBezTo>
                    <a:pt x="5169" y="9765"/>
                    <a:pt x="4911" y="9810"/>
                    <a:pt x="4653" y="9810"/>
                  </a:cubicBezTo>
                  <a:cubicBezTo>
                    <a:pt x="4198" y="9810"/>
                    <a:pt x="3743" y="9671"/>
                    <a:pt x="3359" y="9399"/>
                  </a:cubicBezTo>
                  <a:lnTo>
                    <a:pt x="3359" y="9399"/>
                  </a:lnTo>
                  <a:cubicBezTo>
                    <a:pt x="3083" y="9549"/>
                    <a:pt x="3234" y="9975"/>
                    <a:pt x="3409" y="10226"/>
                  </a:cubicBezTo>
                  <a:cubicBezTo>
                    <a:pt x="5063" y="12506"/>
                    <a:pt x="7269" y="14336"/>
                    <a:pt x="9800" y="15564"/>
                  </a:cubicBezTo>
                  <a:cubicBezTo>
                    <a:pt x="9023" y="15464"/>
                    <a:pt x="8221" y="15364"/>
                    <a:pt x="7444" y="15263"/>
                  </a:cubicBezTo>
                  <a:lnTo>
                    <a:pt x="7444" y="15263"/>
                  </a:lnTo>
                  <a:cubicBezTo>
                    <a:pt x="9324" y="18146"/>
                    <a:pt x="12056" y="20501"/>
                    <a:pt x="15214" y="21930"/>
                  </a:cubicBezTo>
                  <a:lnTo>
                    <a:pt x="15189" y="21905"/>
                  </a:lnTo>
                  <a:cubicBezTo>
                    <a:pt x="16316" y="18346"/>
                    <a:pt x="16241" y="14436"/>
                    <a:pt x="14913" y="10953"/>
                  </a:cubicBezTo>
                  <a:cubicBezTo>
                    <a:pt x="14888" y="11654"/>
                    <a:pt x="14612" y="12356"/>
                    <a:pt x="14186" y="12907"/>
                  </a:cubicBezTo>
                  <a:cubicBezTo>
                    <a:pt x="13960" y="9875"/>
                    <a:pt x="12607" y="6917"/>
                    <a:pt x="10452" y="4787"/>
                  </a:cubicBezTo>
                  <a:lnTo>
                    <a:pt x="10452" y="4787"/>
                  </a:lnTo>
                  <a:cubicBezTo>
                    <a:pt x="10577" y="5414"/>
                    <a:pt x="10502" y="6065"/>
                    <a:pt x="10276" y="6667"/>
                  </a:cubicBezTo>
                  <a:cubicBezTo>
                    <a:pt x="9173" y="4662"/>
                    <a:pt x="7645" y="2882"/>
                    <a:pt x="5790" y="1504"/>
                  </a:cubicBezTo>
                  <a:lnTo>
                    <a:pt x="5790" y="1504"/>
                  </a:lnTo>
                  <a:cubicBezTo>
                    <a:pt x="5840" y="1830"/>
                    <a:pt x="5865" y="2130"/>
                    <a:pt x="5915" y="2431"/>
                  </a:cubicBezTo>
                  <a:cubicBezTo>
                    <a:pt x="4236" y="1053"/>
                    <a:pt x="2156" y="2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721;p53"/>
            <p:cNvSpPr/>
            <p:nvPr/>
          </p:nvSpPr>
          <p:spPr>
            <a:xfrm>
              <a:off x="4288975" y="3946100"/>
              <a:ext cx="376000" cy="559650"/>
            </a:xfrm>
            <a:custGeom>
              <a:avLst/>
              <a:gdLst/>
              <a:ahLst/>
              <a:cxnLst/>
              <a:rect l="l" t="t" r="r" b="b"/>
              <a:pathLst>
                <a:path w="15040" h="22386" extrusionOk="0">
                  <a:moveTo>
                    <a:pt x="202" y="0"/>
                  </a:moveTo>
                  <a:cubicBezTo>
                    <a:pt x="96" y="0"/>
                    <a:pt x="0" y="147"/>
                    <a:pt x="102" y="228"/>
                  </a:cubicBezTo>
                  <a:cubicBezTo>
                    <a:pt x="3686" y="3110"/>
                    <a:pt x="6944" y="6369"/>
                    <a:pt x="9575" y="10153"/>
                  </a:cubicBezTo>
                  <a:cubicBezTo>
                    <a:pt x="12157" y="13887"/>
                    <a:pt x="13861" y="17948"/>
                    <a:pt x="14939" y="22359"/>
                  </a:cubicBezTo>
                  <a:cubicBezTo>
                    <a:pt x="14949" y="22378"/>
                    <a:pt x="14965" y="22386"/>
                    <a:pt x="14983" y="22386"/>
                  </a:cubicBezTo>
                  <a:cubicBezTo>
                    <a:pt x="15010" y="22386"/>
                    <a:pt x="15039" y="22365"/>
                    <a:pt x="15039" y="22334"/>
                  </a:cubicBezTo>
                  <a:cubicBezTo>
                    <a:pt x="14413" y="17948"/>
                    <a:pt x="12307" y="13737"/>
                    <a:pt x="9826" y="10128"/>
                  </a:cubicBezTo>
                  <a:cubicBezTo>
                    <a:pt x="7220" y="6293"/>
                    <a:pt x="3936" y="2885"/>
                    <a:pt x="277" y="28"/>
                  </a:cubicBezTo>
                  <a:cubicBezTo>
                    <a:pt x="253" y="9"/>
                    <a:pt x="228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TextBox 320"/>
          <p:cNvSpPr txBox="1"/>
          <p:nvPr/>
        </p:nvSpPr>
        <p:spPr>
          <a:xfrm>
            <a:off x="1186258" y="247679"/>
            <a:ext cx="2294715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1FCE0"/>
                </a:solidFill>
              </a:rPr>
              <a:t>THÍ NGHIỆM 1</a:t>
            </a:r>
            <a:endParaRPr lang="en-US" sz="2400" b="1" dirty="0">
              <a:solidFill>
                <a:srgbClr val="F1FCE0"/>
              </a:solidFill>
            </a:endParaRPr>
          </a:p>
        </p:txBody>
      </p:sp>
      <p:sp>
        <p:nvSpPr>
          <p:cNvPr id="322" name="Rectangle 321"/>
          <p:cNvSpPr/>
          <p:nvPr/>
        </p:nvSpPr>
        <p:spPr>
          <a:xfrm>
            <a:off x="3113599" y="1466933"/>
            <a:ext cx="5942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Có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dùng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nhấc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chiếc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cặp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hoặc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dùng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que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móc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quai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cặp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nhấc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lên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...</a:t>
            </a:r>
          </a:p>
        </p:txBody>
      </p:sp>
      <p:sp>
        <p:nvSpPr>
          <p:cNvPr id="323" name="Left Brace 322"/>
          <p:cNvSpPr/>
          <p:nvPr/>
        </p:nvSpPr>
        <p:spPr>
          <a:xfrm>
            <a:off x="2781359" y="1742096"/>
            <a:ext cx="138304" cy="16267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3093463" y="3078622"/>
            <a:ext cx="5942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Năng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lượng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do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ta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cung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cấp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đã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cặp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sách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dịch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chuyển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err="1">
                <a:solidFill>
                  <a:schemeClr val="accent2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400">
                <a:solidFill>
                  <a:schemeClr val="accent2"/>
                </a:solidFill>
                <a:cs typeface="Arial" panose="020B0604020202020204" pitchFamily="34" charset="0"/>
              </a:rPr>
              <a:t> giữ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nguyên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cs typeface="Arial" panose="020B0604020202020204" pitchFamily="34" charset="0"/>
              </a:rPr>
              <a:t>trí</a:t>
            </a:r>
            <a:r>
              <a:rPr lang="en-US" altLang="en-US" sz="2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chemeClr val="accent2"/>
                </a:solidFill>
                <a:cs typeface="Arial" panose="020B0604020202020204" pitchFamily="34" charset="0"/>
              </a:rPr>
              <a:t>ban đầu.</a:t>
            </a:r>
            <a:endParaRPr lang="en-US" altLang="en-US" sz="24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325" name="Picture 3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6944" l="1667" r="96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48" b="26754"/>
          <a:stretch/>
        </p:blipFill>
        <p:spPr>
          <a:xfrm>
            <a:off x="237255" y="3052469"/>
            <a:ext cx="2617918" cy="1971703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8" t="18089" r="18811" b="17037"/>
          <a:stretch/>
        </p:blipFill>
        <p:spPr>
          <a:xfrm rot="5141837">
            <a:off x="798890" y="2521317"/>
            <a:ext cx="1624931" cy="159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7284E-6 L 4.72222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/>
      <p:bldP spid="323" grpId="0" animBg="1"/>
      <p:bldP spid="3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Google Shape;1778;p48"/>
          <p:cNvGrpSpPr/>
          <p:nvPr/>
        </p:nvGrpSpPr>
        <p:grpSpPr>
          <a:xfrm>
            <a:off x="231725" y="4118175"/>
            <a:ext cx="929121" cy="884096"/>
            <a:chOff x="307925" y="4041975"/>
            <a:chExt cx="929121" cy="884096"/>
          </a:xfrm>
        </p:grpSpPr>
        <p:sp>
          <p:nvSpPr>
            <p:cNvPr id="1779" name="Google Shape;1779;p48"/>
            <p:cNvSpPr/>
            <p:nvPr/>
          </p:nvSpPr>
          <p:spPr>
            <a:xfrm>
              <a:off x="307925" y="4041975"/>
              <a:ext cx="929121" cy="736160"/>
            </a:xfrm>
            <a:custGeom>
              <a:avLst/>
              <a:gdLst/>
              <a:ahLst/>
              <a:cxnLst/>
              <a:rect l="l" t="t" r="r" b="b"/>
              <a:pathLst>
                <a:path w="18108" h="14348" extrusionOk="0">
                  <a:moveTo>
                    <a:pt x="8964" y="0"/>
                  </a:moveTo>
                  <a:cubicBezTo>
                    <a:pt x="8937" y="0"/>
                    <a:pt x="8910" y="1"/>
                    <a:pt x="8883" y="2"/>
                  </a:cubicBezTo>
                  <a:cubicBezTo>
                    <a:pt x="8151" y="20"/>
                    <a:pt x="7509" y="538"/>
                    <a:pt x="7170" y="1144"/>
                  </a:cubicBezTo>
                  <a:cubicBezTo>
                    <a:pt x="6849" y="1769"/>
                    <a:pt x="6759" y="2465"/>
                    <a:pt x="6724" y="3143"/>
                  </a:cubicBezTo>
                  <a:cubicBezTo>
                    <a:pt x="6545" y="5766"/>
                    <a:pt x="6795" y="8388"/>
                    <a:pt x="7437" y="10940"/>
                  </a:cubicBezTo>
                  <a:cubicBezTo>
                    <a:pt x="6242" y="8977"/>
                    <a:pt x="4511" y="6925"/>
                    <a:pt x="2102" y="6872"/>
                  </a:cubicBezTo>
                  <a:cubicBezTo>
                    <a:pt x="2090" y="6872"/>
                    <a:pt x="2077" y="6871"/>
                    <a:pt x="2065" y="6871"/>
                  </a:cubicBezTo>
                  <a:cubicBezTo>
                    <a:pt x="1126" y="6871"/>
                    <a:pt x="1" y="7525"/>
                    <a:pt x="282" y="8353"/>
                  </a:cubicBezTo>
                  <a:cubicBezTo>
                    <a:pt x="354" y="8585"/>
                    <a:pt x="514" y="8763"/>
                    <a:pt x="675" y="8924"/>
                  </a:cubicBezTo>
                  <a:cubicBezTo>
                    <a:pt x="2584" y="10886"/>
                    <a:pt x="6295" y="12760"/>
                    <a:pt x="8704" y="14348"/>
                  </a:cubicBezTo>
                  <a:cubicBezTo>
                    <a:pt x="11559" y="12564"/>
                    <a:pt x="18107" y="11868"/>
                    <a:pt x="18107" y="8281"/>
                  </a:cubicBezTo>
                  <a:cubicBezTo>
                    <a:pt x="18107" y="7646"/>
                    <a:pt x="17653" y="7335"/>
                    <a:pt x="16918" y="7335"/>
                  </a:cubicBezTo>
                  <a:cubicBezTo>
                    <a:pt x="15321" y="7335"/>
                    <a:pt x="12398" y="8802"/>
                    <a:pt x="9918" y="11600"/>
                  </a:cubicBezTo>
                  <a:cubicBezTo>
                    <a:pt x="11024" y="9120"/>
                    <a:pt x="11488" y="5748"/>
                    <a:pt x="11256" y="3053"/>
                  </a:cubicBezTo>
                  <a:cubicBezTo>
                    <a:pt x="11202" y="2358"/>
                    <a:pt x="11077" y="1644"/>
                    <a:pt x="10703" y="1037"/>
                  </a:cubicBezTo>
                  <a:cubicBezTo>
                    <a:pt x="10341" y="453"/>
                    <a:pt x="9682" y="0"/>
                    <a:pt x="8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8"/>
            <p:cNvSpPr/>
            <p:nvPr/>
          </p:nvSpPr>
          <p:spPr>
            <a:xfrm>
              <a:off x="757236" y="4105239"/>
              <a:ext cx="31196" cy="660995"/>
            </a:xfrm>
            <a:custGeom>
              <a:avLst/>
              <a:gdLst/>
              <a:ahLst/>
              <a:cxnLst/>
              <a:rect l="l" t="t" r="r" b="b"/>
              <a:pathLst>
                <a:path w="608" h="12883" fill="none" extrusionOk="0">
                  <a:moveTo>
                    <a:pt x="54" y="0"/>
                  </a:moveTo>
                  <a:cubicBezTo>
                    <a:pt x="607" y="3159"/>
                    <a:pt x="411" y="6388"/>
                    <a:pt x="197" y="9582"/>
                  </a:cubicBezTo>
                  <a:cubicBezTo>
                    <a:pt x="126" y="10688"/>
                    <a:pt x="72" y="11777"/>
                    <a:pt x="1" y="1288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8"/>
            <p:cNvSpPr/>
            <p:nvPr/>
          </p:nvSpPr>
          <p:spPr>
            <a:xfrm>
              <a:off x="754517" y="4474199"/>
              <a:ext cx="426643" cy="287476"/>
            </a:xfrm>
            <a:custGeom>
              <a:avLst/>
              <a:gdLst/>
              <a:ahLst/>
              <a:cxnLst/>
              <a:rect l="l" t="t" r="r" b="b"/>
              <a:pathLst>
                <a:path w="8315" h="5603" fill="none" extrusionOk="0">
                  <a:moveTo>
                    <a:pt x="8315" y="0"/>
                  </a:moveTo>
                  <a:cubicBezTo>
                    <a:pt x="6388" y="2659"/>
                    <a:pt x="2391" y="3283"/>
                    <a:pt x="0" y="56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8"/>
            <p:cNvSpPr/>
            <p:nvPr/>
          </p:nvSpPr>
          <p:spPr>
            <a:xfrm>
              <a:off x="406643" y="4460449"/>
              <a:ext cx="360761" cy="304920"/>
            </a:xfrm>
            <a:custGeom>
              <a:avLst/>
              <a:gdLst/>
              <a:ahLst/>
              <a:cxnLst/>
              <a:rect l="l" t="t" r="r" b="b"/>
              <a:pathLst>
                <a:path w="7031" h="5943" fill="none" extrusionOk="0">
                  <a:moveTo>
                    <a:pt x="0" y="0"/>
                  </a:moveTo>
                  <a:cubicBezTo>
                    <a:pt x="1071" y="322"/>
                    <a:pt x="1981" y="1000"/>
                    <a:pt x="2819" y="1695"/>
                  </a:cubicBezTo>
                  <a:cubicBezTo>
                    <a:pt x="4354" y="2998"/>
                    <a:pt x="5763" y="4408"/>
                    <a:pt x="7030" y="594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8"/>
            <p:cNvSpPr/>
            <p:nvPr/>
          </p:nvSpPr>
          <p:spPr>
            <a:xfrm>
              <a:off x="569549" y="4755628"/>
              <a:ext cx="340647" cy="170444"/>
            </a:xfrm>
            <a:custGeom>
              <a:avLst/>
              <a:gdLst/>
              <a:ahLst/>
              <a:cxnLst/>
              <a:rect l="l" t="t" r="r" b="b"/>
              <a:pathLst>
                <a:path w="6639" h="3322" extrusionOk="0">
                  <a:moveTo>
                    <a:pt x="3689" y="0"/>
                  </a:moveTo>
                  <a:cubicBezTo>
                    <a:pt x="3204" y="0"/>
                    <a:pt x="2721" y="45"/>
                    <a:pt x="2249" y="136"/>
                  </a:cubicBezTo>
                  <a:cubicBezTo>
                    <a:pt x="1643" y="243"/>
                    <a:pt x="1036" y="439"/>
                    <a:pt x="625" y="831"/>
                  </a:cubicBezTo>
                  <a:cubicBezTo>
                    <a:pt x="72" y="1402"/>
                    <a:pt x="19" y="2205"/>
                    <a:pt x="1" y="2955"/>
                  </a:cubicBezTo>
                  <a:cubicBezTo>
                    <a:pt x="1407" y="3176"/>
                    <a:pt x="2908" y="3321"/>
                    <a:pt x="4421" y="3321"/>
                  </a:cubicBezTo>
                  <a:cubicBezTo>
                    <a:pt x="4982" y="3321"/>
                    <a:pt x="5544" y="3301"/>
                    <a:pt x="6103" y="3258"/>
                  </a:cubicBezTo>
                  <a:cubicBezTo>
                    <a:pt x="6317" y="2830"/>
                    <a:pt x="6531" y="2384"/>
                    <a:pt x="6585" y="1902"/>
                  </a:cubicBezTo>
                  <a:cubicBezTo>
                    <a:pt x="6638" y="1438"/>
                    <a:pt x="6514" y="921"/>
                    <a:pt x="6139" y="582"/>
                  </a:cubicBezTo>
                  <a:cubicBezTo>
                    <a:pt x="5800" y="278"/>
                    <a:pt x="5300" y="153"/>
                    <a:pt x="4819" y="82"/>
                  </a:cubicBezTo>
                  <a:cubicBezTo>
                    <a:pt x="4444" y="27"/>
                    <a:pt x="4066" y="0"/>
                    <a:pt x="3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48"/>
          <p:cNvGrpSpPr/>
          <p:nvPr/>
        </p:nvGrpSpPr>
        <p:grpSpPr>
          <a:xfrm>
            <a:off x="6575245" y="4545445"/>
            <a:ext cx="347775" cy="572773"/>
            <a:chOff x="1789625" y="3319825"/>
            <a:chExt cx="1097775" cy="1807425"/>
          </a:xfrm>
        </p:grpSpPr>
        <p:sp>
          <p:nvSpPr>
            <p:cNvPr id="1785" name="Google Shape;1785;p48"/>
            <p:cNvSpPr/>
            <p:nvPr/>
          </p:nvSpPr>
          <p:spPr>
            <a:xfrm>
              <a:off x="2309050" y="4759450"/>
              <a:ext cx="214300" cy="169675"/>
            </a:xfrm>
            <a:custGeom>
              <a:avLst/>
              <a:gdLst/>
              <a:ahLst/>
              <a:cxnLst/>
              <a:rect l="l" t="t" r="r" b="b"/>
              <a:pathLst>
                <a:path w="8572" h="6787" extrusionOk="0">
                  <a:moveTo>
                    <a:pt x="8572" y="0"/>
                  </a:moveTo>
                  <a:lnTo>
                    <a:pt x="8572" y="0"/>
                  </a:lnTo>
                  <a:cubicBezTo>
                    <a:pt x="7419" y="376"/>
                    <a:pt x="6241" y="727"/>
                    <a:pt x="5088" y="1078"/>
                  </a:cubicBezTo>
                  <a:cubicBezTo>
                    <a:pt x="4186" y="1354"/>
                    <a:pt x="3258" y="1654"/>
                    <a:pt x="2506" y="2206"/>
                  </a:cubicBezTo>
                  <a:cubicBezTo>
                    <a:pt x="1178" y="3158"/>
                    <a:pt x="551" y="4787"/>
                    <a:pt x="0" y="6316"/>
                  </a:cubicBezTo>
                  <a:lnTo>
                    <a:pt x="75" y="6767"/>
                  </a:lnTo>
                  <a:cubicBezTo>
                    <a:pt x="285" y="6779"/>
                    <a:pt x="496" y="6786"/>
                    <a:pt x="707" y="6786"/>
                  </a:cubicBezTo>
                  <a:cubicBezTo>
                    <a:pt x="1783" y="6786"/>
                    <a:pt x="2863" y="6606"/>
                    <a:pt x="3785" y="6040"/>
                  </a:cubicBezTo>
                  <a:cubicBezTo>
                    <a:pt x="4762" y="5439"/>
                    <a:pt x="5464" y="4461"/>
                    <a:pt x="6115" y="3534"/>
                  </a:cubicBezTo>
                  <a:cubicBezTo>
                    <a:pt x="6942" y="2356"/>
                    <a:pt x="7770" y="1178"/>
                    <a:pt x="8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8"/>
            <p:cNvSpPr/>
            <p:nvPr/>
          </p:nvSpPr>
          <p:spPr>
            <a:xfrm>
              <a:off x="2142375" y="4604750"/>
              <a:ext cx="170450" cy="176025"/>
            </a:xfrm>
            <a:custGeom>
              <a:avLst/>
              <a:gdLst/>
              <a:ahLst/>
              <a:cxnLst/>
              <a:rect l="l" t="t" r="r" b="b"/>
              <a:pathLst>
                <a:path w="6818" h="7041" extrusionOk="0">
                  <a:moveTo>
                    <a:pt x="356" y="1"/>
                  </a:moveTo>
                  <a:cubicBezTo>
                    <a:pt x="237" y="1"/>
                    <a:pt x="119" y="8"/>
                    <a:pt x="0" y="23"/>
                  </a:cubicBezTo>
                  <a:cubicBezTo>
                    <a:pt x="702" y="699"/>
                    <a:pt x="1304" y="1501"/>
                    <a:pt x="1755" y="2379"/>
                  </a:cubicBezTo>
                  <a:cubicBezTo>
                    <a:pt x="2131" y="3156"/>
                    <a:pt x="2406" y="3958"/>
                    <a:pt x="2908" y="4634"/>
                  </a:cubicBezTo>
                  <a:cubicBezTo>
                    <a:pt x="3810" y="5887"/>
                    <a:pt x="5364" y="6489"/>
                    <a:pt x="6817" y="7040"/>
                  </a:cubicBezTo>
                  <a:lnTo>
                    <a:pt x="6592" y="6815"/>
                  </a:lnTo>
                  <a:cubicBezTo>
                    <a:pt x="6216" y="5562"/>
                    <a:pt x="5564" y="4384"/>
                    <a:pt x="4838" y="3281"/>
                  </a:cubicBezTo>
                  <a:cubicBezTo>
                    <a:pt x="4261" y="2429"/>
                    <a:pt x="3660" y="1577"/>
                    <a:pt x="2858" y="950"/>
                  </a:cubicBezTo>
                  <a:cubicBezTo>
                    <a:pt x="2128" y="397"/>
                    <a:pt x="1243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8"/>
            <p:cNvSpPr/>
            <p:nvPr/>
          </p:nvSpPr>
          <p:spPr>
            <a:xfrm>
              <a:off x="2306525" y="4516325"/>
              <a:ext cx="142275" cy="131575"/>
            </a:xfrm>
            <a:custGeom>
              <a:avLst/>
              <a:gdLst/>
              <a:ahLst/>
              <a:cxnLst/>
              <a:rect l="l" t="t" r="r" b="b"/>
              <a:pathLst>
                <a:path w="5691" h="5263" extrusionOk="0">
                  <a:moveTo>
                    <a:pt x="5690" y="1"/>
                  </a:moveTo>
                  <a:cubicBezTo>
                    <a:pt x="3610" y="577"/>
                    <a:pt x="1705" y="1855"/>
                    <a:pt x="427" y="3585"/>
                  </a:cubicBezTo>
                  <a:cubicBezTo>
                    <a:pt x="201" y="3860"/>
                    <a:pt x="1" y="4236"/>
                    <a:pt x="151" y="4562"/>
                  </a:cubicBezTo>
                  <a:lnTo>
                    <a:pt x="277" y="5214"/>
                  </a:lnTo>
                  <a:cubicBezTo>
                    <a:pt x="454" y="5247"/>
                    <a:pt x="631" y="5262"/>
                    <a:pt x="807" y="5262"/>
                  </a:cubicBezTo>
                  <a:cubicBezTo>
                    <a:pt x="1976" y="5262"/>
                    <a:pt x="3098" y="4575"/>
                    <a:pt x="3861" y="3660"/>
                  </a:cubicBezTo>
                  <a:cubicBezTo>
                    <a:pt x="4738" y="2607"/>
                    <a:pt x="5214" y="1304"/>
                    <a:pt x="5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8"/>
            <p:cNvSpPr/>
            <p:nvPr/>
          </p:nvSpPr>
          <p:spPr>
            <a:xfrm>
              <a:off x="2292750" y="4296350"/>
              <a:ext cx="47650" cy="830900"/>
            </a:xfrm>
            <a:custGeom>
              <a:avLst/>
              <a:gdLst/>
              <a:ahLst/>
              <a:cxnLst/>
              <a:rect l="l" t="t" r="r" b="b"/>
              <a:pathLst>
                <a:path w="1906" h="33236" extrusionOk="0">
                  <a:moveTo>
                    <a:pt x="768" y="0"/>
                  </a:moveTo>
                  <a:cubicBezTo>
                    <a:pt x="518" y="0"/>
                    <a:pt x="256" y="223"/>
                    <a:pt x="301" y="554"/>
                  </a:cubicBezTo>
                  <a:cubicBezTo>
                    <a:pt x="727" y="3286"/>
                    <a:pt x="502" y="5918"/>
                    <a:pt x="326" y="8624"/>
                  </a:cubicBezTo>
                  <a:cubicBezTo>
                    <a:pt x="151" y="11331"/>
                    <a:pt x="76" y="14038"/>
                    <a:pt x="51" y="16770"/>
                  </a:cubicBezTo>
                  <a:cubicBezTo>
                    <a:pt x="0" y="22183"/>
                    <a:pt x="151" y="27622"/>
                    <a:pt x="802" y="33010"/>
                  </a:cubicBezTo>
                  <a:cubicBezTo>
                    <a:pt x="815" y="33161"/>
                    <a:pt x="934" y="33236"/>
                    <a:pt x="1047" y="33236"/>
                  </a:cubicBezTo>
                  <a:cubicBezTo>
                    <a:pt x="1160" y="33236"/>
                    <a:pt x="1266" y="33161"/>
                    <a:pt x="1254" y="33010"/>
                  </a:cubicBezTo>
                  <a:cubicBezTo>
                    <a:pt x="1053" y="27472"/>
                    <a:pt x="878" y="21933"/>
                    <a:pt x="1003" y="16394"/>
                  </a:cubicBezTo>
                  <a:cubicBezTo>
                    <a:pt x="1078" y="13637"/>
                    <a:pt x="1178" y="10855"/>
                    <a:pt x="1354" y="8098"/>
                  </a:cubicBezTo>
                  <a:cubicBezTo>
                    <a:pt x="1529" y="5542"/>
                    <a:pt x="1905" y="2835"/>
                    <a:pt x="1153" y="329"/>
                  </a:cubicBezTo>
                  <a:cubicBezTo>
                    <a:pt x="1093" y="98"/>
                    <a:pt x="93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8"/>
            <p:cNvSpPr/>
            <p:nvPr/>
          </p:nvSpPr>
          <p:spPr>
            <a:xfrm>
              <a:off x="1789625" y="3418400"/>
              <a:ext cx="545125" cy="795325"/>
            </a:xfrm>
            <a:custGeom>
              <a:avLst/>
              <a:gdLst/>
              <a:ahLst/>
              <a:cxnLst/>
              <a:rect l="l" t="t" r="r" b="b"/>
              <a:pathLst>
                <a:path w="21805" h="31813" extrusionOk="0">
                  <a:moveTo>
                    <a:pt x="9526" y="0"/>
                  </a:moveTo>
                  <a:cubicBezTo>
                    <a:pt x="9043" y="0"/>
                    <a:pt x="8556" y="43"/>
                    <a:pt x="8070" y="133"/>
                  </a:cubicBezTo>
                  <a:cubicBezTo>
                    <a:pt x="5464" y="634"/>
                    <a:pt x="3183" y="2439"/>
                    <a:pt x="1830" y="4720"/>
                  </a:cubicBezTo>
                  <a:cubicBezTo>
                    <a:pt x="476" y="7025"/>
                    <a:pt x="0" y="9757"/>
                    <a:pt x="175" y="12414"/>
                  </a:cubicBezTo>
                  <a:cubicBezTo>
                    <a:pt x="351" y="15070"/>
                    <a:pt x="1153" y="17677"/>
                    <a:pt x="2481" y="19958"/>
                  </a:cubicBezTo>
                  <a:cubicBezTo>
                    <a:pt x="3283" y="21336"/>
                    <a:pt x="4286" y="22614"/>
                    <a:pt x="5288" y="23842"/>
                  </a:cubicBezTo>
                  <a:cubicBezTo>
                    <a:pt x="6391" y="25196"/>
                    <a:pt x="7544" y="26549"/>
                    <a:pt x="8872" y="27677"/>
                  </a:cubicBezTo>
                  <a:cubicBezTo>
                    <a:pt x="11629" y="30058"/>
                    <a:pt x="15138" y="31512"/>
                    <a:pt x="18747" y="31812"/>
                  </a:cubicBezTo>
                  <a:lnTo>
                    <a:pt x="19649" y="30835"/>
                  </a:lnTo>
                  <a:cubicBezTo>
                    <a:pt x="21729" y="27326"/>
                    <a:pt x="21805" y="23015"/>
                    <a:pt x="21629" y="18930"/>
                  </a:cubicBezTo>
                  <a:cubicBezTo>
                    <a:pt x="21479" y="14519"/>
                    <a:pt x="21053" y="9958"/>
                    <a:pt x="18922" y="6123"/>
                  </a:cubicBezTo>
                  <a:cubicBezTo>
                    <a:pt x="17009" y="2696"/>
                    <a:pt x="13356" y="0"/>
                    <a:pt x="9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8"/>
            <p:cNvSpPr/>
            <p:nvPr/>
          </p:nvSpPr>
          <p:spPr>
            <a:xfrm>
              <a:off x="2086600" y="3319825"/>
              <a:ext cx="598400" cy="882625"/>
            </a:xfrm>
            <a:custGeom>
              <a:avLst/>
              <a:gdLst/>
              <a:ahLst/>
              <a:cxnLst/>
              <a:rect l="l" t="t" r="r" b="b"/>
              <a:pathLst>
                <a:path w="23936" h="35305" extrusionOk="0">
                  <a:moveTo>
                    <a:pt x="10443" y="0"/>
                  </a:moveTo>
                  <a:cubicBezTo>
                    <a:pt x="9620" y="0"/>
                    <a:pt x="8807" y="125"/>
                    <a:pt x="8046" y="417"/>
                  </a:cubicBezTo>
                  <a:cubicBezTo>
                    <a:pt x="7018" y="818"/>
                    <a:pt x="6141" y="1495"/>
                    <a:pt x="5364" y="2246"/>
                  </a:cubicBezTo>
                  <a:cubicBezTo>
                    <a:pt x="1028" y="6432"/>
                    <a:pt x="1" y="12998"/>
                    <a:pt x="502" y="19013"/>
                  </a:cubicBezTo>
                  <a:cubicBezTo>
                    <a:pt x="753" y="22222"/>
                    <a:pt x="1379" y="25455"/>
                    <a:pt x="2883" y="28287"/>
                  </a:cubicBezTo>
                  <a:cubicBezTo>
                    <a:pt x="4387" y="31144"/>
                    <a:pt x="6818" y="33600"/>
                    <a:pt x="9876" y="34628"/>
                  </a:cubicBezTo>
                  <a:lnTo>
                    <a:pt x="11079" y="35304"/>
                  </a:lnTo>
                  <a:cubicBezTo>
                    <a:pt x="15164" y="34603"/>
                    <a:pt x="18146" y="31019"/>
                    <a:pt x="20076" y="27309"/>
                  </a:cubicBezTo>
                  <a:cubicBezTo>
                    <a:pt x="22557" y="22572"/>
                    <a:pt x="23936" y="17034"/>
                    <a:pt x="22908" y="11770"/>
                  </a:cubicBezTo>
                  <a:cubicBezTo>
                    <a:pt x="21856" y="6507"/>
                    <a:pt x="18021" y="1645"/>
                    <a:pt x="12833" y="317"/>
                  </a:cubicBezTo>
                  <a:cubicBezTo>
                    <a:pt x="12054" y="119"/>
                    <a:pt x="11244" y="0"/>
                    <a:pt x="10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8"/>
            <p:cNvSpPr/>
            <p:nvPr/>
          </p:nvSpPr>
          <p:spPr>
            <a:xfrm>
              <a:off x="2371700" y="3411325"/>
              <a:ext cx="515700" cy="771250"/>
            </a:xfrm>
            <a:custGeom>
              <a:avLst/>
              <a:gdLst/>
              <a:ahLst/>
              <a:cxnLst/>
              <a:rect l="l" t="t" r="r" b="b"/>
              <a:pathLst>
                <a:path w="20628" h="30850" extrusionOk="0">
                  <a:moveTo>
                    <a:pt x="14764" y="1"/>
                  </a:moveTo>
                  <a:cubicBezTo>
                    <a:pt x="14672" y="1"/>
                    <a:pt x="14579" y="6"/>
                    <a:pt x="14487" y="15"/>
                  </a:cubicBezTo>
                  <a:cubicBezTo>
                    <a:pt x="13384" y="140"/>
                    <a:pt x="12457" y="967"/>
                    <a:pt x="11880" y="1920"/>
                  </a:cubicBezTo>
                  <a:cubicBezTo>
                    <a:pt x="11304" y="2872"/>
                    <a:pt x="11028" y="3975"/>
                    <a:pt x="10777" y="5078"/>
                  </a:cubicBezTo>
                  <a:cubicBezTo>
                    <a:pt x="8727" y="13916"/>
                    <a:pt x="6485" y="23206"/>
                    <a:pt x="486" y="30005"/>
                  </a:cubicBezTo>
                  <a:lnTo>
                    <a:pt x="486" y="30005"/>
                  </a:lnTo>
                  <a:cubicBezTo>
                    <a:pt x="323" y="29945"/>
                    <a:pt x="161" y="29882"/>
                    <a:pt x="0" y="29815"/>
                  </a:cubicBezTo>
                  <a:lnTo>
                    <a:pt x="0" y="30542"/>
                  </a:lnTo>
                  <a:cubicBezTo>
                    <a:pt x="165" y="30365"/>
                    <a:pt x="327" y="30186"/>
                    <a:pt x="486" y="30005"/>
                  </a:cubicBezTo>
                  <a:lnTo>
                    <a:pt x="486" y="30005"/>
                  </a:lnTo>
                  <a:cubicBezTo>
                    <a:pt x="2027" y="30575"/>
                    <a:pt x="3664" y="30849"/>
                    <a:pt x="5305" y="30849"/>
                  </a:cubicBezTo>
                  <a:cubicBezTo>
                    <a:pt x="9472" y="30849"/>
                    <a:pt x="13668" y="29083"/>
                    <a:pt x="16391" y="25905"/>
                  </a:cubicBezTo>
                  <a:cubicBezTo>
                    <a:pt x="18772" y="23123"/>
                    <a:pt x="20000" y="19489"/>
                    <a:pt x="20326" y="15855"/>
                  </a:cubicBezTo>
                  <a:cubicBezTo>
                    <a:pt x="20627" y="12196"/>
                    <a:pt x="20051" y="8536"/>
                    <a:pt x="19098" y="4977"/>
                  </a:cubicBezTo>
                  <a:cubicBezTo>
                    <a:pt x="18797" y="3800"/>
                    <a:pt x="18422" y="2571"/>
                    <a:pt x="17670" y="1594"/>
                  </a:cubicBezTo>
                  <a:cubicBezTo>
                    <a:pt x="16975" y="690"/>
                    <a:pt x="15894" y="1"/>
                    <a:pt x="14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8"/>
            <p:cNvSpPr/>
            <p:nvPr/>
          </p:nvSpPr>
          <p:spPr>
            <a:xfrm>
              <a:off x="1958050" y="3883550"/>
              <a:ext cx="61575" cy="93150"/>
            </a:xfrm>
            <a:custGeom>
              <a:avLst/>
              <a:gdLst/>
              <a:ahLst/>
              <a:cxnLst/>
              <a:rect l="l" t="t" r="r" b="b"/>
              <a:pathLst>
                <a:path w="2463" h="3726" extrusionOk="0">
                  <a:moveTo>
                    <a:pt x="123" y="1"/>
                  </a:moveTo>
                  <a:cubicBezTo>
                    <a:pt x="59" y="1"/>
                    <a:pt x="0" y="49"/>
                    <a:pt x="30" y="124"/>
                  </a:cubicBezTo>
                  <a:cubicBezTo>
                    <a:pt x="531" y="1427"/>
                    <a:pt x="1233" y="2630"/>
                    <a:pt x="2185" y="3683"/>
                  </a:cubicBezTo>
                  <a:cubicBezTo>
                    <a:pt x="2215" y="3713"/>
                    <a:pt x="2248" y="3725"/>
                    <a:pt x="2280" y="3725"/>
                  </a:cubicBezTo>
                  <a:cubicBezTo>
                    <a:pt x="2379" y="3725"/>
                    <a:pt x="2462" y="3596"/>
                    <a:pt x="2386" y="3482"/>
                  </a:cubicBezTo>
                  <a:cubicBezTo>
                    <a:pt x="1509" y="2454"/>
                    <a:pt x="757" y="1327"/>
                    <a:pt x="230" y="74"/>
                  </a:cubicBezTo>
                  <a:cubicBezTo>
                    <a:pt x="210" y="23"/>
                    <a:pt x="166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8"/>
            <p:cNvSpPr/>
            <p:nvPr/>
          </p:nvSpPr>
          <p:spPr>
            <a:xfrm>
              <a:off x="2067650" y="4014000"/>
              <a:ext cx="58475" cy="67950"/>
            </a:xfrm>
            <a:custGeom>
              <a:avLst/>
              <a:gdLst/>
              <a:ahLst/>
              <a:cxnLst/>
              <a:rect l="l" t="t" r="r" b="b"/>
              <a:pathLst>
                <a:path w="2339" h="2718" extrusionOk="0">
                  <a:moveTo>
                    <a:pt x="155" y="0"/>
                  </a:moveTo>
                  <a:cubicBezTo>
                    <a:pt x="73" y="0"/>
                    <a:pt x="0" y="124"/>
                    <a:pt x="57" y="219"/>
                  </a:cubicBezTo>
                  <a:cubicBezTo>
                    <a:pt x="709" y="1046"/>
                    <a:pt x="1310" y="1898"/>
                    <a:pt x="2012" y="2675"/>
                  </a:cubicBezTo>
                  <a:cubicBezTo>
                    <a:pt x="2042" y="2705"/>
                    <a:pt x="2078" y="2718"/>
                    <a:pt x="2113" y="2718"/>
                  </a:cubicBezTo>
                  <a:cubicBezTo>
                    <a:pt x="2227" y="2718"/>
                    <a:pt x="2339" y="2589"/>
                    <a:pt x="2263" y="2475"/>
                  </a:cubicBezTo>
                  <a:cubicBezTo>
                    <a:pt x="1636" y="1622"/>
                    <a:pt x="909" y="846"/>
                    <a:pt x="232" y="44"/>
                  </a:cubicBezTo>
                  <a:cubicBezTo>
                    <a:pt x="208" y="13"/>
                    <a:pt x="18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8"/>
            <p:cNvSpPr/>
            <p:nvPr/>
          </p:nvSpPr>
          <p:spPr>
            <a:xfrm>
              <a:off x="2098350" y="3843675"/>
              <a:ext cx="30250" cy="59225"/>
            </a:xfrm>
            <a:custGeom>
              <a:avLst/>
              <a:gdLst/>
              <a:ahLst/>
              <a:cxnLst/>
              <a:rect l="l" t="t" r="r" b="b"/>
              <a:pathLst>
                <a:path w="1210" h="2369" extrusionOk="0">
                  <a:moveTo>
                    <a:pt x="138" y="0"/>
                  </a:moveTo>
                  <a:cubicBezTo>
                    <a:pt x="70" y="0"/>
                    <a:pt x="0" y="60"/>
                    <a:pt x="32" y="140"/>
                  </a:cubicBezTo>
                  <a:cubicBezTo>
                    <a:pt x="308" y="867"/>
                    <a:pt x="558" y="1593"/>
                    <a:pt x="884" y="2295"/>
                  </a:cubicBezTo>
                  <a:cubicBezTo>
                    <a:pt x="910" y="2346"/>
                    <a:pt x="959" y="2368"/>
                    <a:pt x="1009" y="2368"/>
                  </a:cubicBezTo>
                  <a:cubicBezTo>
                    <a:pt x="1106" y="2368"/>
                    <a:pt x="1209" y="2285"/>
                    <a:pt x="1160" y="2170"/>
                  </a:cubicBezTo>
                  <a:cubicBezTo>
                    <a:pt x="884" y="1443"/>
                    <a:pt x="558" y="766"/>
                    <a:pt x="233" y="64"/>
                  </a:cubicBezTo>
                  <a:cubicBezTo>
                    <a:pt x="214" y="19"/>
                    <a:pt x="177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8"/>
            <p:cNvSpPr/>
            <p:nvPr/>
          </p:nvSpPr>
          <p:spPr>
            <a:xfrm>
              <a:off x="2218600" y="3934050"/>
              <a:ext cx="30500" cy="59375"/>
            </a:xfrm>
            <a:custGeom>
              <a:avLst/>
              <a:gdLst/>
              <a:ahLst/>
              <a:cxnLst/>
              <a:rect l="l" t="t" r="r" b="b"/>
              <a:pathLst>
                <a:path w="1220" h="2375" extrusionOk="0">
                  <a:moveTo>
                    <a:pt x="171" y="1"/>
                  </a:moveTo>
                  <a:cubicBezTo>
                    <a:pt x="92" y="1"/>
                    <a:pt x="0" y="74"/>
                    <a:pt x="34" y="159"/>
                  </a:cubicBezTo>
                  <a:cubicBezTo>
                    <a:pt x="335" y="861"/>
                    <a:pt x="585" y="1612"/>
                    <a:pt x="886" y="2289"/>
                  </a:cubicBezTo>
                  <a:cubicBezTo>
                    <a:pt x="912" y="2350"/>
                    <a:pt x="963" y="2375"/>
                    <a:pt x="1015" y="2375"/>
                  </a:cubicBezTo>
                  <a:cubicBezTo>
                    <a:pt x="1113" y="2375"/>
                    <a:pt x="1220" y="2287"/>
                    <a:pt x="1187" y="2189"/>
                  </a:cubicBezTo>
                  <a:cubicBezTo>
                    <a:pt x="911" y="1462"/>
                    <a:pt x="560" y="760"/>
                    <a:pt x="260" y="59"/>
                  </a:cubicBezTo>
                  <a:cubicBezTo>
                    <a:pt x="243" y="18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8"/>
            <p:cNvSpPr/>
            <p:nvPr/>
          </p:nvSpPr>
          <p:spPr>
            <a:xfrm>
              <a:off x="2204050" y="3786825"/>
              <a:ext cx="12625" cy="49675"/>
            </a:xfrm>
            <a:custGeom>
              <a:avLst/>
              <a:gdLst/>
              <a:ahLst/>
              <a:cxnLst/>
              <a:rect l="l" t="t" r="r" b="b"/>
              <a:pathLst>
                <a:path w="505" h="1987" extrusionOk="0">
                  <a:moveTo>
                    <a:pt x="125" y="0"/>
                  </a:moveTo>
                  <a:cubicBezTo>
                    <a:pt x="63" y="0"/>
                    <a:pt x="1" y="39"/>
                    <a:pt x="15" y="108"/>
                  </a:cubicBezTo>
                  <a:cubicBezTo>
                    <a:pt x="65" y="684"/>
                    <a:pt x="90" y="1286"/>
                    <a:pt x="215" y="1887"/>
                  </a:cubicBezTo>
                  <a:cubicBezTo>
                    <a:pt x="226" y="1954"/>
                    <a:pt x="286" y="1986"/>
                    <a:pt x="348" y="1986"/>
                  </a:cubicBezTo>
                  <a:cubicBezTo>
                    <a:pt x="425" y="1986"/>
                    <a:pt x="505" y="1935"/>
                    <a:pt x="491" y="1837"/>
                  </a:cubicBezTo>
                  <a:cubicBezTo>
                    <a:pt x="441" y="1261"/>
                    <a:pt x="340" y="659"/>
                    <a:pt x="240" y="83"/>
                  </a:cubicBezTo>
                  <a:cubicBezTo>
                    <a:pt x="229" y="26"/>
                    <a:pt x="177" y="0"/>
                    <a:pt x="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8"/>
            <p:cNvSpPr/>
            <p:nvPr/>
          </p:nvSpPr>
          <p:spPr>
            <a:xfrm>
              <a:off x="2387225" y="3781875"/>
              <a:ext cx="14575" cy="46900"/>
            </a:xfrm>
            <a:custGeom>
              <a:avLst/>
              <a:gdLst/>
              <a:ahLst/>
              <a:cxnLst/>
              <a:rect l="l" t="t" r="r" b="b"/>
              <a:pathLst>
                <a:path w="583" h="1876" extrusionOk="0">
                  <a:moveTo>
                    <a:pt x="347" y="0"/>
                  </a:moveTo>
                  <a:cubicBezTo>
                    <a:pt x="279" y="0"/>
                    <a:pt x="206" y="45"/>
                    <a:pt x="206" y="130"/>
                  </a:cubicBezTo>
                  <a:cubicBezTo>
                    <a:pt x="257" y="657"/>
                    <a:pt x="206" y="1158"/>
                    <a:pt x="31" y="1659"/>
                  </a:cubicBezTo>
                  <a:cubicBezTo>
                    <a:pt x="1" y="1795"/>
                    <a:pt x="106" y="1876"/>
                    <a:pt x="211" y="1876"/>
                  </a:cubicBezTo>
                  <a:cubicBezTo>
                    <a:pt x="282" y="1876"/>
                    <a:pt x="352" y="1840"/>
                    <a:pt x="382" y="1760"/>
                  </a:cubicBezTo>
                  <a:cubicBezTo>
                    <a:pt x="557" y="1208"/>
                    <a:pt x="582" y="657"/>
                    <a:pt x="457" y="80"/>
                  </a:cubicBezTo>
                  <a:cubicBezTo>
                    <a:pt x="446" y="26"/>
                    <a:pt x="398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8"/>
            <p:cNvSpPr/>
            <p:nvPr/>
          </p:nvSpPr>
          <p:spPr>
            <a:xfrm>
              <a:off x="2389250" y="3952500"/>
              <a:ext cx="14025" cy="38200"/>
            </a:xfrm>
            <a:custGeom>
              <a:avLst/>
              <a:gdLst/>
              <a:ahLst/>
              <a:cxnLst/>
              <a:rect l="l" t="t" r="r" b="b"/>
              <a:pathLst>
                <a:path w="561" h="1528" extrusionOk="0">
                  <a:moveTo>
                    <a:pt x="408" y="1"/>
                  </a:moveTo>
                  <a:cubicBezTo>
                    <a:pt x="374" y="1"/>
                    <a:pt x="342" y="15"/>
                    <a:pt x="326" y="47"/>
                  </a:cubicBezTo>
                  <a:cubicBezTo>
                    <a:pt x="75" y="473"/>
                    <a:pt x="0" y="925"/>
                    <a:pt x="100" y="1401"/>
                  </a:cubicBezTo>
                  <a:cubicBezTo>
                    <a:pt x="120" y="1490"/>
                    <a:pt x="187" y="1528"/>
                    <a:pt x="257" y="1528"/>
                  </a:cubicBezTo>
                  <a:cubicBezTo>
                    <a:pt x="365" y="1528"/>
                    <a:pt x="482" y="1437"/>
                    <a:pt x="451" y="1301"/>
                  </a:cubicBezTo>
                  <a:cubicBezTo>
                    <a:pt x="351" y="925"/>
                    <a:pt x="376" y="524"/>
                    <a:pt x="526" y="148"/>
                  </a:cubicBezTo>
                  <a:cubicBezTo>
                    <a:pt x="560" y="63"/>
                    <a:pt x="479" y="1"/>
                    <a:pt x="4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8"/>
            <p:cNvSpPr/>
            <p:nvPr/>
          </p:nvSpPr>
          <p:spPr>
            <a:xfrm>
              <a:off x="2464925" y="3816900"/>
              <a:ext cx="22475" cy="60225"/>
            </a:xfrm>
            <a:custGeom>
              <a:avLst/>
              <a:gdLst/>
              <a:ahLst/>
              <a:cxnLst/>
              <a:rect l="l" t="t" r="r" b="b"/>
              <a:pathLst>
                <a:path w="899" h="2409" extrusionOk="0">
                  <a:moveTo>
                    <a:pt x="743" y="1"/>
                  </a:moveTo>
                  <a:cubicBezTo>
                    <a:pt x="696" y="1"/>
                    <a:pt x="651" y="25"/>
                    <a:pt x="632" y="83"/>
                  </a:cubicBezTo>
                  <a:cubicBezTo>
                    <a:pt x="407" y="785"/>
                    <a:pt x="206" y="1461"/>
                    <a:pt x="31" y="2163"/>
                  </a:cubicBezTo>
                  <a:cubicBezTo>
                    <a:pt x="1" y="2313"/>
                    <a:pt x="114" y="2408"/>
                    <a:pt x="225" y="2408"/>
                  </a:cubicBezTo>
                  <a:cubicBezTo>
                    <a:pt x="301" y="2408"/>
                    <a:pt x="376" y="2365"/>
                    <a:pt x="407" y="2263"/>
                  </a:cubicBezTo>
                  <a:cubicBezTo>
                    <a:pt x="582" y="1562"/>
                    <a:pt x="733" y="860"/>
                    <a:pt x="883" y="158"/>
                  </a:cubicBezTo>
                  <a:cubicBezTo>
                    <a:pt x="898" y="65"/>
                    <a:pt x="818" y="1"/>
                    <a:pt x="7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8"/>
            <p:cNvSpPr/>
            <p:nvPr/>
          </p:nvSpPr>
          <p:spPr>
            <a:xfrm>
              <a:off x="2499675" y="3969000"/>
              <a:ext cx="64675" cy="65200"/>
            </a:xfrm>
            <a:custGeom>
              <a:avLst/>
              <a:gdLst/>
              <a:ahLst/>
              <a:cxnLst/>
              <a:rect l="l" t="t" r="r" b="b"/>
              <a:pathLst>
                <a:path w="2587" h="2608" extrusionOk="0">
                  <a:moveTo>
                    <a:pt x="2331" y="1"/>
                  </a:moveTo>
                  <a:cubicBezTo>
                    <a:pt x="2272" y="1"/>
                    <a:pt x="2214" y="27"/>
                    <a:pt x="2175" y="89"/>
                  </a:cubicBezTo>
                  <a:cubicBezTo>
                    <a:pt x="1573" y="916"/>
                    <a:pt x="896" y="1668"/>
                    <a:pt x="119" y="2345"/>
                  </a:cubicBezTo>
                  <a:cubicBezTo>
                    <a:pt x="0" y="2444"/>
                    <a:pt x="118" y="2607"/>
                    <a:pt x="247" y="2607"/>
                  </a:cubicBezTo>
                  <a:cubicBezTo>
                    <a:pt x="280" y="2607"/>
                    <a:pt x="314" y="2596"/>
                    <a:pt x="345" y="2570"/>
                  </a:cubicBezTo>
                  <a:cubicBezTo>
                    <a:pt x="1147" y="1869"/>
                    <a:pt x="1874" y="1117"/>
                    <a:pt x="2500" y="265"/>
                  </a:cubicBezTo>
                  <a:cubicBezTo>
                    <a:pt x="2587" y="127"/>
                    <a:pt x="2459" y="1"/>
                    <a:pt x="23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8"/>
            <p:cNvSpPr/>
            <p:nvPr/>
          </p:nvSpPr>
          <p:spPr>
            <a:xfrm>
              <a:off x="2565850" y="4055725"/>
              <a:ext cx="77125" cy="51475"/>
            </a:xfrm>
            <a:custGeom>
              <a:avLst/>
              <a:gdLst/>
              <a:ahLst/>
              <a:cxnLst/>
              <a:rect l="l" t="t" r="r" b="b"/>
              <a:pathLst>
                <a:path w="3085" h="2059" extrusionOk="0">
                  <a:moveTo>
                    <a:pt x="2827" y="0"/>
                  </a:moveTo>
                  <a:cubicBezTo>
                    <a:pt x="2798" y="0"/>
                    <a:pt x="2767" y="9"/>
                    <a:pt x="2736" y="29"/>
                  </a:cubicBezTo>
                  <a:cubicBezTo>
                    <a:pt x="1858" y="605"/>
                    <a:pt x="981" y="1207"/>
                    <a:pt x="104" y="1808"/>
                  </a:cubicBezTo>
                  <a:cubicBezTo>
                    <a:pt x="1" y="1891"/>
                    <a:pt x="68" y="2059"/>
                    <a:pt x="179" y="2059"/>
                  </a:cubicBezTo>
                  <a:cubicBezTo>
                    <a:pt x="203" y="2059"/>
                    <a:pt x="228" y="2051"/>
                    <a:pt x="254" y="2034"/>
                  </a:cubicBezTo>
                  <a:cubicBezTo>
                    <a:pt x="1132" y="1482"/>
                    <a:pt x="2059" y="931"/>
                    <a:pt x="2936" y="354"/>
                  </a:cubicBezTo>
                  <a:cubicBezTo>
                    <a:pt x="3084" y="249"/>
                    <a:pt x="2983" y="0"/>
                    <a:pt x="28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8"/>
            <p:cNvSpPr/>
            <p:nvPr/>
          </p:nvSpPr>
          <p:spPr>
            <a:xfrm>
              <a:off x="2724550" y="3937525"/>
              <a:ext cx="53825" cy="75675"/>
            </a:xfrm>
            <a:custGeom>
              <a:avLst/>
              <a:gdLst/>
              <a:ahLst/>
              <a:cxnLst/>
              <a:rect l="l" t="t" r="r" b="b"/>
              <a:pathLst>
                <a:path w="2153" h="3027" extrusionOk="0">
                  <a:moveTo>
                    <a:pt x="1892" y="0"/>
                  </a:moveTo>
                  <a:cubicBezTo>
                    <a:pt x="1832" y="0"/>
                    <a:pt x="1776" y="28"/>
                    <a:pt x="1751" y="95"/>
                  </a:cubicBezTo>
                  <a:cubicBezTo>
                    <a:pt x="1325" y="1047"/>
                    <a:pt x="774" y="1950"/>
                    <a:pt x="97" y="2752"/>
                  </a:cubicBezTo>
                  <a:cubicBezTo>
                    <a:pt x="1" y="2867"/>
                    <a:pt x="97" y="3027"/>
                    <a:pt x="214" y="3027"/>
                  </a:cubicBezTo>
                  <a:cubicBezTo>
                    <a:pt x="250" y="3027"/>
                    <a:pt x="288" y="3012"/>
                    <a:pt x="323" y="2977"/>
                  </a:cubicBezTo>
                  <a:cubicBezTo>
                    <a:pt x="1099" y="2200"/>
                    <a:pt x="1701" y="1298"/>
                    <a:pt x="2102" y="245"/>
                  </a:cubicBezTo>
                  <a:cubicBezTo>
                    <a:pt x="2152" y="112"/>
                    <a:pt x="2013" y="0"/>
                    <a:pt x="1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8"/>
            <p:cNvSpPr/>
            <p:nvPr/>
          </p:nvSpPr>
          <p:spPr>
            <a:xfrm>
              <a:off x="2658150" y="3850875"/>
              <a:ext cx="33625" cy="70275"/>
            </a:xfrm>
            <a:custGeom>
              <a:avLst/>
              <a:gdLst/>
              <a:ahLst/>
              <a:cxnLst/>
              <a:rect l="l" t="t" r="r" b="b"/>
              <a:pathLst>
                <a:path w="1345" h="2811" extrusionOk="0">
                  <a:moveTo>
                    <a:pt x="1106" y="0"/>
                  </a:moveTo>
                  <a:cubicBezTo>
                    <a:pt x="1029" y="0"/>
                    <a:pt x="953" y="39"/>
                    <a:pt x="923" y="127"/>
                  </a:cubicBezTo>
                  <a:cubicBezTo>
                    <a:pt x="623" y="929"/>
                    <a:pt x="322" y="1756"/>
                    <a:pt x="46" y="2584"/>
                  </a:cubicBezTo>
                  <a:cubicBezTo>
                    <a:pt x="1" y="2720"/>
                    <a:pt x="112" y="2811"/>
                    <a:pt x="223" y="2811"/>
                  </a:cubicBezTo>
                  <a:cubicBezTo>
                    <a:pt x="295" y="2811"/>
                    <a:pt x="367" y="2773"/>
                    <a:pt x="397" y="2684"/>
                  </a:cubicBezTo>
                  <a:cubicBezTo>
                    <a:pt x="698" y="1857"/>
                    <a:pt x="999" y="1055"/>
                    <a:pt x="1299" y="228"/>
                  </a:cubicBezTo>
                  <a:cubicBezTo>
                    <a:pt x="1345" y="91"/>
                    <a:pt x="1225" y="0"/>
                    <a:pt x="11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8"/>
            <p:cNvSpPr/>
            <p:nvPr/>
          </p:nvSpPr>
          <p:spPr>
            <a:xfrm>
              <a:off x="2172450" y="4117200"/>
              <a:ext cx="298275" cy="156050"/>
            </a:xfrm>
            <a:custGeom>
              <a:avLst/>
              <a:gdLst/>
              <a:ahLst/>
              <a:cxnLst/>
              <a:rect l="l" t="t" r="r" b="b"/>
              <a:pathLst>
                <a:path w="11931" h="6242" extrusionOk="0">
                  <a:moveTo>
                    <a:pt x="5759" y="1"/>
                  </a:moveTo>
                  <a:cubicBezTo>
                    <a:pt x="4666" y="1"/>
                    <a:pt x="3596" y="175"/>
                    <a:pt x="2607" y="652"/>
                  </a:cubicBezTo>
                  <a:cubicBezTo>
                    <a:pt x="1755" y="1078"/>
                    <a:pt x="727" y="1805"/>
                    <a:pt x="0" y="2432"/>
                  </a:cubicBezTo>
                  <a:cubicBezTo>
                    <a:pt x="0" y="2833"/>
                    <a:pt x="51" y="3209"/>
                    <a:pt x="151" y="3585"/>
                  </a:cubicBezTo>
                  <a:cubicBezTo>
                    <a:pt x="527" y="3008"/>
                    <a:pt x="1053" y="2557"/>
                    <a:pt x="1705" y="2382"/>
                  </a:cubicBezTo>
                  <a:cubicBezTo>
                    <a:pt x="1897" y="2328"/>
                    <a:pt x="2096" y="2301"/>
                    <a:pt x="2296" y="2301"/>
                  </a:cubicBezTo>
                  <a:cubicBezTo>
                    <a:pt x="3117" y="2301"/>
                    <a:pt x="3949" y="2739"/>
                    <a:pt x="4311" y="3484"/>
                  </a:cubicBezTo>
                  <a:cubicBezTo>
                    <a:pt x="4562" y="4011"/>
                    <a:pt x="4637" y="4687"/>
                    <a:pt x="5138" y="4963"/>
                  </a:cubicBezTo>
                  <a:cubicBezTo>
                    <a:pt x="5295" y="5056"/>
                    <a:pt x="5462" y="5092"/>
                    <a:pt x="5634" y="5092"/>
                  </a:cubicBezTo>
                  <a:cubicBezTo>
                    <a:pt x="6068" y="5092"/>
                    <a:pt x="6537" y="4863"/>
                    <a:pt x="6968" y="4738"/>
                  </a:cubicBezTo>
                  <a:cubicBezTo>
                    <a:pt x="7193" y="4678"/>
                    <a:pt x="7423" y="4650"/>
                    <a:pt x="7653" y="4650"/>
                  </a:cubicBezTo>
                  <a:cubicBezTo>
                    <a:pt x="8396" y="4650"/>
                    <a:pt x="9133" y="4948"/>
                    <a:pt x="9650" y="5464"/>
                  </a:cubicBezTo>
                  <a:cubicBezTo>
                    <a:pt x="9875" y="5690"/>
                    <a:pt x="10051" y="5966"/>
                    <a:pt x="10176" y="6241"/>
                  </a:cubicBezTo>
                  <a:cubicBezTo>
                    <a:pt x="10853" y="5339"/>
                    <a:pt x="11354" y="4312"/>
                    <a:pt x="11705" y="3234"/>
                  </a:cubicBezTo>
                  <a:cubicBezTo>
                    <a:pt x="11830" y="2883"/>
                    <a:pt x="11930" y="2507"/>
                    <a:pt x="11880" y="2131"/>
                  </a:cubicBezTo>
                  <a:cubicBezTo>
                    <a:pt x="11705" y="1129"/>
                    <a:pt x="10527" y="703"/>
                    <a:pt x="9549" y="502"/>
                  </a:cubicBezTo>
                  <a:cubicBezTo>
                    <a:pt x="8314" y="233"/>
                    <a:pt x="7021" y="1"/>
                    <a:pt x="5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8"/>
            <p:cNvSpPr/>
            <p:nvPr/>
          </p:nvSpPr>
          <p:spPr>
            <a:xfrm>
              <a:off x="2176200" y="4174725"/>
              <a:ext cx="250650" cy="157075"/>
            </a:xfrm>
            <a:custGeom>
              <a:avLst/>
              <a:gdLst/>
              <a:ahLst/>
              <a:cxnLst/>
              <a:rect l="l" t="t" r="r" b="b"/>
              <a:pathLst>
                <a:path w="10026" h="6283" extrusionOk="0">
                  <a:moveTo>
                    <a:pt x="2146" y="0"/>
                  </a:moveTo>
                  <a:cubicBezTo>
                    <a:pt x="1946" y="0"/>
                    <a:pt x="1747" y="27"/>
                    <a:pt x="1555" y="81"/>
                  </a:cubicBezTo>
                  <a:cubicBezTo>
                    <a:pt x="903" y="256"/>
                    <a:pt x="377" y="707"/>
                    <a:pt x="1" y="1284"/>
                  </a:cubicBezTo>
                  <a:cubicBezTo>
                    <a:pt x="327" y="2386"/>
                    <a:pt x="1104" y="3389"/>
                    <a:pt x="1906" y="4266"/>
                  </a:cubicBezTo>
                  <a:cubicBezTo>
                    <a:pt x="2482" y="4893"/>
                    <a:pt x="3109" y="5519"/>
                    <a:pt x="3911" y="5895"/>
                  </a:cubicBezTo>
                  <a:cubicBezTo>
                    <a:pt x="4459" y="6161"/>
                    <a:pt x="5055" y="6283"/>
                    <a:pt x="5657" y="6283"/>
                  </a:cubicBezTo>
                  <a:cubicBezTo>
                    <a:pt x="6759" y="6283"/>
                    <a:pt x="7881" y="5874"/>
                    <a:pt x="8773" y="5194"/>
                  </a:cubicBezTo>
                  <a:cubicBezTo>
                    <a:pt x="9249" y="4843"/>
                    <a:pt x="9650" y="4417"/>
                    <a:pt x="10026" y="3940"/>
                  </a:cubicBezTo>
                  <a:cubicBezTo>
                    <a:pt x="9901" y="3665"/>
                    <a:pt x="9725" y="3389"/>
                    <a:pt x="9500" y="3163"/>
                  </a:cubicBezTo>
                  <a:cubicBezTo>
                    <a:pt x="8983" y="2647"/>
                    <a:pt x="8246" y="2349"/>
                    <a:pt x="7503" y="2349"/>
                  </a:cubicBezTo>
                  <a:cubicBezTo>
                    <a:pt x="7273" y="2349"/>
                    <a:pt x="7043" y="2377"/>
                    <a:pt x="6818" y="2437"/>
                  </a:cubicBezTo>
                  <a:cubicBezTo>
                    <a:pt x="6387" y="2562"/>
                    <a:pt x="5918" y="2791"/>
                    <a:pt x="5484" y="2791"/>
                  </a:cubicBezTo>
                  <a:cubicBezTo>
                    <a:pt x="5312" y="2791"/>
                    <a:pt x="5145" y="2755"/>
                    <a:pt x="4988" y="2662"/>
                  </a:cubicBezTo>
                  <a:cubicBezTo>
                    <a:pt x="4487" y="2386"/>
                    <a:pt x="4412" y="1710"/>
                    <a:pt x="4161" y="1183"/>
                  </a:cubicBezTo>
                  <a:cubicBezTo>
                    <a:pt x="3799" y="438"/>
                    <a:pt x="2967" y="0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6" name="Google Shape;1806;p48"/>
          <p:cNvGrpSpPr/>
          <p:nvPr/>
        </p:nvGrpSpPr>
        <p:grpSpPr>
          <a:xfrm>
            <a:off x="8443101" y="4436612"/>
            <a:ext cx="564119" cy="809913"/>
            <a:chOff x="3732423" y="4038948"/>
            <a:chExt cx="564119" cy="809913"/>
          </a:xfrm>
        </p:grpSpPr>
        <p:sp>
          <p:nvSpPr>
            <p:cNvPr id="1807" name="Google Shape;1807;p48"/>
            <p:cNvSpPr/>
            <p:nvPr/>
          </p:nvSpPr>
          <p:spPr>
            <a:xfrm>
              <a:off x="3757848" y="4482875"/>
              <a:ext cx="185470" cy="232959"/>
            </a:xfrm>
            <a:custGeom>
              <a:avLst/>
              <a:gdLst/>
              <a:ahLst/>
              <a:cxnLst/>
              <a:rect l="l" t="t" r="r" b="b"/>
              <a:pathLst>
                <a:path w="20477" h="25720" extrusionOk="0">
                  <a:moveTo>
                    <a:pt x="3909" y="0"/>
                  </a:moveTo>
                  <a:cubicBezTo>
                    <a:pt x="2243" y="0"/>
                    <a:pt x="564" y="873"/>
                    <a:pt x="201" y="2461"/>
                  </a:cubicBezTo>
                  <a:cubicBezTo>
                    <a:pt x="0" y="3363"/>
                    <a:pt x="226" y="4291"/>
                    <a:pt x="501" y="5143"/>
                  </a:cubicBezTo>
                  <a:cubicBezTo>
                    <a:pt x="2030" y="9754"/>
                    <a:pt x="5063" y="13789"/>
                    <a:pt x="8622" y="17073"/>
                  </a:cubicBezTo>
                  <a:cubicBezTo>
                    <a:pt x="12174" y="20375"/>
                    <a:pt x="16302" y="23028"/>
                    <a:pt x="20430" y="25581"/>
                  </a:cubicBezTo>
                  <a:lnTo>
                    <a:pt x="20430" y="25581"/>
                  </a:lnTo>
                  <a:cubicBezTo>
                    <a:pt x="17926" y="18162"/>
                    <a:pt x="14409" y="11067"/>
                    <a:pt x="10000" y="4591"/>
                  </a:cubicBezTo>
                  <a:cubicBezTo>
                    <a:pt x="8797" y="2812"/>
                    <a:pt x="7419" y="1007"/>
                    <a:pt x="5414" y="256"/>
                  </a:cubicBezTo>
                  <a:cubicBezTo>
                    <a:pt x="4940" y="84"/>
                    <a:pt x="4425" y="0"/>
                    <a:pt x="3909" y="0"/>
                  </a:cubicBezTo>
                  <a:close/>
                  <a:moveTo>
                    <a:pt x="20430" y="25581"/>
                  </a:moveTo>
                  <a:lnTo>
                    <a:pt x="20430" y="25581"/>
                  </a:lnTo>
                  <a:cubicBezTo>
                    <a:pt x="20445" y="25627"/>
                    <a:pt x="20461" y="25673"/>
                    <a:pt x="20476" y="25719"/>
                  </a:cubicBezTo>
                  <a:lnTo>
                    <a:pt x="20451" y="25594"/>
                  </a:lnTo>
                  <a:cubicBezTo>
                    <a:pt x="20444" y="25590"/>
                    <a:pt x="20437" y="25585"/>
                    <a:pt x="20430" y="25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8"/>
            <p:cNvSpPr/>
            <p:nvPr/>
          </p:nvSpPr>
          <p:spPr>
            <a:xfrm>
              <a:off x="3786315" y="4516786"/>
              <a:ext cx="155807" cy="198169"/>
            </a:xfrm>
            <a:custGeom>
              <a:avLst/>
              <a:gdLst/>
              <a:ahLst/>
              <a:cxnLst/>
              <a:rect l="l" t="t" r="r" b="b"/>
              <a:pathLst>
                <a:path w="17202" h="21879" extrusionOk="0">
                  <a:moveTo>
                    <a:pt x="467" y="0"/>
                  </a:moveTo>
                  <a:cubicBezTo>
                    <a:pt x="422" y="0"/>
                    <a:pt x="380" y="41"/>
                    <a:pt x="416" y="96"/>
                  </a:cubicBezTo>
                  <a:cubicBezTo>
                    <a:pt x="1218" y="1198"/>
                    <a:pt x="2045" y="2301"/>
                    <a:pt x="2872" y="3404"/>
                  </a:cubicBezTo>
                  <a:cubicBezTo>
                    <a:pt x="1895" y="3203"/>
                    <a:pt x="942" y="2827"/>
                    <a:pt x="115" y="2276"/>
                  </a:cubicBezTo>
                  <a:cubicBezTo>
                    <a:pt x="105" y="2273"/>
                    <a:pt x="95" y="2271"/>
                    <a:pt x="86" y="2271"/>
                  </a:cubicBezTo>
                  <a:cubicBezTo>
                    <a:pt x="29" y="2271"/>
                    <a:pt x="0" y="2333"/>
                    <a:pt x="65" y="2376"/>
                  </a:cubicBezTo>
                  <a:cubicBezTo>
                    <a:pt x="992" y="3003"/>
                    <a:pt x="1945" y="3404"/>
                    <a:pt x="3048" y="3679"/>
                  </a:cubicBezTo>
                  <a:cubicBezTo>
                    <a:pt x="3048" y="3679"/>
                    <a:pt x="3048" y="3654"/>
                    <a:pt x="3073" y="3654"/>
                  </a:cubicBezTo>
                  <a:cubicBezTo>
                    <a:pt x="4326" y="5359"/>
                    <a:pt x="5579" y="7013"/>
                    <a:pt x="6832" y="8692"/>
                  </a:cubicBezTo>
                  <a:cubicBezTo>
                    <a:pt x="5303" y="8542"/>
                    <a:pt x="3900" y="8040"/>
                    <a:pt x="2596" y="7188"/>
                  </a:cubicBezTo>
                  <a:cubicBezTo>
                    <a:pt x="2588" y="7186"/>
                    <a:pt x="2580" y="7184"/>
                    <a:pt x="2573" y="7184"/>
                  </a:cubicBezTo>
                  <a:cubicBezTo>
                    <a:pt x="2512" y="7184"/>
                    <a:pt x="2477" y="7266"/>
                    <a:pt x="2521" y="7289"/>
                  </a:cubicBezTo>
                  <a:cubicBezTo>
                    <a:pt x="3900" y="8266"/>
                    <a:pt x="5353" y="8842"/>
                    <a:pt x="7058" y="8968"/>
                  </a:cubicBezTo>
                  <a:cubicBezTo>
                    <a:pt x="8185" y="10471"/>
                    <a:pt x="9338" y="12000"/>
                    <a:pt x="10491" y="13504"/>
                  </a:cubicBezTo>
                  <a:cubicBezTo>
                    <a:pt x="9940" y="13479"/>
                    <a:pt x="9388" y="13479"/>
                    <a:pt x="8837" y="13329"/>
                  </a:cubicBezTo>
                  <a:cubicBezTo>
                    <a:pt x="8211" y="13128"/>
                    <a:pt x="7609" y="12802"/>
                    <a:pt x="7008" y="12502"/>
                  </a:cubicBezTo>
                  <a:cubicBezTo>
                    <a:pt x="6999" y="12499"/>
                    <a:pt x="6991" y="12498"/>
                    <a:pt x="6983" y="12498"/>
                  </a:cubicBezTo>
                  <a:cubicBezTo>
                    <a:pt x="6918" y="12498"/>
                    <a:pt x="6868" y="12582"/>
                    <a:pt x="6957" y="12627"/>
                  </a:cubicBezTo>
                  <a:cubicBezTo>
                    <a:pt x="7534" y="12978"/>
                    <a:pt x="8110" y="13329"/>
                    <a:pt x="8787" y="13529"/>
                  </a:cubicBezTo>
                  <a:cubicBezTo>
                    <a:pt x="9414" y="13730"/>
                    <a:pt x="10040" y="13705"/>
                    <a:pt x="10717" y="13780"/>
                  </a:cubicBezTo>
                  <a:cubicBezTo>
                    <a:pt x="12772" y="16436"/>
                    <a:pt x="14827" y="19118"/>
                    <a:pt x="16857" y="21800"/>
                  </a:cubicBezTo>
                  <a:cubicBezTo>
                    <a:pt x="16897" y="21855"/>
                    <a:pt x="16949" y="21878"/>
                    <a:pt x="16998" y="21878"/>
                  </a:cubicBezTo>
                  <a:cubicBezTo>
                    <a:pt x="17106" y="21878"/>
                    <a:pt x="17202" y="21770"/>
                    <a:pt x="17133" y="21650"/>
                  </a:cubicBezTo>
                  <a:cubicBezTo>
                    <a:pt x="15429" y="19419"/>
                    <a:pt x="13724" y="17188"/>
                    <a:pt x="12020" y="14958"/>
                  </a:cubicBezTo>
                  <a:cubicBezTo>
                    <a:pt x="12045" y="14933"/>
                    <a:pt x="12045" y="14933"/>
                    <a:pt x="12045" y="14933"/>
                  </a:cubicBezTo>
                  <a:cubicBezTo>
                    <a:pt x="12321" y="14431"/>
                    <a:pt x="12246" y="13905"/>
                    <a:pt x="12196" y="13354"/>
                  </a:cubicBezTo>
                  <a:cubicBezTo>
                    <a:pt x="12145" y="12652"/>
                    <a:pt x="12045" y="11950"/>
                    <a:pt x="11920" y="11248"/>
                  </a:cubicBezTo>
                  <a:cubicBezTo>
                    <a:pt x="11920" y="11215"/>
                    <a:pt x="11894" y="11201"/>
                    <a:pt x="11866" y="11201"/>
                  </a:cubicBezTo>
                  <a:cubicBezTo>
                    <a:pt x="11832" y="11201"/>
                    <a:pt x="11795" y="11221"/>
                    <a:pt x="11795" y="11248"/>
                  </a:cubicBezTo>
                  <a:cubicBezTo>
                    <a:pt x="11870" y="11825"/>
                    <a:pt x="11920" y="12401"/>
                    <a:pt x="11945" y="12953"/>
                  </a:cubicBezTo>
                  <a:cubicBezTo>
                    <a:pt x="11995" y="13504"/>
                    <a:pt x="12120" y="14206"/>
                    <a:pt x="11870" y="14732"/>
                  </a:cubicBezTo>
                  <a:cubicBezTo>
                    <a:pt x="10917" y="13479"/>
                    <a:pt x="9965" y="12226"/>
                    <a:pt x="9013" y="10973"/>
                  </a:cubicBezTo>
                  <a:cubicBezTo>
                    <a:pt x="9113" y="9043"/>
                    <a:pt x="8762" y="7138"/>
                    <a:pt x="8085" y="5334"/>
                  </a:cubicBezTo>
                  <a:cubicBezTo>
                    <a:pt x="8076" y="5307"/>
                    <a:pt x="8059" y="5296"/>
                    <a:pt x="8040" y="5296"/>
                  </a:cubicBezTo>
                  <a:cubicBezTo>
                    <a:pt x="8006" y="5296"/>
                    <a:pt x="7969" y="5335"/>
                    <a:pt x="7985" y="5384"/>
                  </a:cubicBezTo>
                  <a:cubicBezTo>
                    <a:pt x="8561" y="7088"/>
                    <a:pt x="8787" y="8842"/>
                    <a:pt x="8762" y="10647"/>
                  </a:cubicBezTo>
                  <a:cubicBezTo>
                    <a:pt x="7534" y="9043"/>
                    <a:pt x="6306" y="7414"/>
                    <a:pt x="5053" y="5810"/>
                  </a:cubicBezTo>
                  <a:cubicBezTo>
                    <a:pt x="5053" y="4206"/>
                    <a:pt x="4752" y="2652"/>
                    <a:pt x="4150" y="1173"/>
                  </a:cubicBezTo>
                  <a:cubicBezTo>
                    <a:pt x="4140" y="1142"/>
                    <a:pt x="4112" y="1128"/>
                    <a:pt x="4085" y="1128"/>
                  </a:cubicBezTo>
                  <a:cubicBezTo>
                    <a:pt x="4047" y="1128"/>
                    <a:pt x="4010" y="1155"/>
                    <a:pt x="4025" y="1198"/>
                  </a:cubicBezTo>
                  <a:cubicBezTo>
                    <a:pt x="4576" y="2602"/>
                    <a:pt x="4802" y="4005"/>
                    <a:pt x="4802" y="5484"/>
                  </a:cubicBezTo>
                  <a:cubicBezTo>
                    <a:pt x="3373" y="3654"/>
                    <a:pt x="1945" y="1825"/>
                    <a:pt x="516" y="20"/>
                  </a:cubicBezTo>
                  <a:cubicBezTo>
                    <a:pt x="502" y="6"/>
                    <a:pt x="48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8"/>
            <p:cNvSpPr/>
            <p:nvPr/>
          </p:nvSpPr>
          <p:spPr>
            <a:xfrm>
              <a:off x="3923573" y="4389347"/>
              <a:ext cx="112367" cy="276317"/>
            </a:xfrm>
            <a:custGeom>
              <a:avLst/>
              <a:gdLst/>
              <a:ahLst/>
              <a:cxnLst/>
              <a:rect l="l" t="t" r="r" b="b"/>
              <a:pathLst>
                <a:path w="12406" h="30507" extrusionOk="0">
                  <a:moveTo>
                    <a:pt x="7984" y="1"/>
                  </a:moveTo>
                  <a:cubicBezTo>
                    <a:pt x="7590" y="1"/>
                    <a:pt x="7195" y="81"/>
                    <a:pt x="6816" y="256"/>
                  </a:cubicBezTo>
                  <a:cubicBezTo>
                    <a:pt x="5989" y="632"/>
                    <a:pt x="5413" y="1383"/>
                    <a:pt x="4911" y="2135"/>
                  </a:cubicBezTo>
                  <a:cubicBezTo>
                    <a:pt x="2179" y="6145"/>
                    <a:pt x="851" y="11008"/>
                    <a:pt x="425" y="15845"/>
                  </a:cubicBezTo>
                  <a:cubicBezTo>
                    <a:pt x="0" y="20668"/>
                    <a:pt x="423" y="25540"/>
                    <a:pt x="947" y="30364"/>
                  </a:cubicBezTo>
                  <a:lnTo>
                    <a:pt x="947" y="30364"/>
                  </a:lnTo>
                  <a:cubicBezTo>
                    <a:pt x="5288" y="23861"/>
                    <a:pt x="8738" y="16742"/>
                    <a:pt x="11152" y="9278"/>
                  </a:cubicBezTo>
                  <a:cubicBezTo>
                    <a:pt x="11804" y="7248"/>
                    <a:pt x="12405" y="5043"/>
                    <a:pt x="11753" y="3013"/>
                  </a:cubicBezTo>
                  <a:cubicBezTo>
                    <a:pt x="11248" y="1376"/>
                    <a:pt x="9620" y="1"/>
                    <a:pt x="7984" y="1"/>
                  </a:cubicBezTo>
                  <a:close/>
                  <a:moveTo>
                    <a:pt x="947" y="30364"/>
                  </a:moveTo>
                  <a:cubicBezTo>
                    <a:pt x="915" y="30411"/>
                    <a:pt x="883" y="30459"/>
                    <a:pt x="851" y="30506"/>
                  </a:cubicBezTo>
                  <a:lnTo>
                    <a:pt x="951" y="30406"/>
                  </a:lnTo>
                  <a:cubicBezTo>
                    <a:pt x="950" y="30392"/>
                    <a:pt x="948" y="30378"/>
                    <a:pt x="947" y="30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8"/>
            <p:cNvSpPr/>
            <p:nvPr/>
          </p:nvSpPr>
          <p:spPr>
            <a:xfrm>
              <a:off x="3929650" y="4422796"/>
              <a:ext cx="78012" cy="240531"/>
            </a:xfrm>
            <a:custGeom>
              <a:avLst/>
              <a:gdLst/>
              <a:ahLst/>
              <a:cxnLst/>
              <a:rect l="l" t="t" r="r" b="b"/>
              <a:pathLst>
                <a:path w="8613" h="26556" extrusionOk="0">
                  <a:moveTo>
                    <a:pt x="7188" y="1"/>
                  </a:moveTo>
                  <a:cubicBezTo>
                    <a:pt x="7161" y="1"/>
                    <a:pt x="7133" y="15"/>
                    <a:pt x="7122" y="46"/>
                  </a:cubicBezTo>
                  <a:cubicBezTo>
                    <a:pt x="6747" y="1375"/>
                    <a:pt x="6371" y="2678"/>
                    <a:pt x="6020" y="4006"/>
                  </a:cubicBezTo>
                  <a:cubicBezTo>
                    <a:pt x="5569" y="3104"/>
                    <a:pt x="5293" y="2127"/>
                    <a:pt x="5218" y="1149"/>
                  </a:cubicBezTo>
                  <a:cubicBezTo>
                    <a:pt x="5218" y="1112"/>
                    <a:pt x="5186" y="1093"/>
                    <a:pt x="5155" y="1093"/>
                  </a:cubicBezTo>
                  <a:cubicBezTo>
                    <a:pt x="5124" y="1093"/>
                    <a:pt x="5092" y="1112"/>
                    <a:pt x="5092" y="1149"/>
                  </a:cubicBezTo>
                  <a:cubicBezTo>
                    <a:pt x="5193" y="2277"/>
                    <a:pt x="5443" y="3305"/>
                    <a:pt x="5919" y="4332"/>
                  </a:cubicBezTo>
                  <a:cubicBezTo>
                    <a:pt x="5368" y="6337"/>
                    <a:pt x="4792" y="8367"/>
                    <a:pt x="4265" y="10372"/>
                  </a:cubicBezTo>
                  <a:cubicBezTo>
                    <a:pt x="3438" y="9094"/>
                    <a:pt x="2987" y="7665"/>
                    <a:pt x="2837" y="6112"/>
                  </a:cubicBezTo>
                  <a:cubicBezTo>
                    <a:pt x="2837" y="6084"/>
                    <a:pt x="2807" y="6064"/>
                    <a:pt x="2779" y="6064"/>
                  </a:cubicBezTo>
                  <a:cubicBezTo>
                    <a:pt x="2757" y="6064"/>
                    <a:pt x="2736" y="6078"/>
                    <a:pt x="2736" y="6112"/>
                  </a:cubicBezTo>
                  <a:cubicBezTo>
                    <a:pt x="2787" y="7791"/>
                    <a:pt x="3238" y="9320"/>
                    <a:pt x="4165" y="10723"/>
                  </a:cubicBezTo>
                  <a:cubicBezTo>
                    <a:pt x="3689" y="12553"/>
                    <a:pt x="3188" y="14382"/>
                    <a:pt x="2711" y="16212"/>
                  </a:cubicBezTo>
                  <a:cubicBezTo>
                    <a:pt x="2361" y="15711"/>
                    <a:pt x="1985" y="15259"/>
                    <a:pt x="1784" y="14658"/>
                  </a:cubicBezTo>
                  <a:cubicBezTo>
                    <a:pt x="1559" y="14082"/>
                    <a:pt x="1458" y="13455"/>
                    <a:pt x="1358" y="12853"/>
                  </a:cubicBezTo>
                  <a:cubicBezTo>
                    <a:pt x="1348" y="12822"/>
                    <a:pt x="1319" y="12808"/>
                    <a:pt x="1290" y="12808"/>
                  </a:cubicBezTo>
                  <a:cubicBezTo>
                    <a:pt x="1250" y="12808"/>
                    <a:pt x="1208" y="12835"/>
                    <a:pt x="1208" y="12879"/>
                  </a:cubicBezTo>
                  <a:cubicBezTo>
                    <a:pt x="1283" y="13530"/>
                    <a:pt x="1358" y="14207"/>
                    <a:pt x="1609" y="14833"/>
                  </a:cubicBezTo>
                  <a:cubicBezTo>
                    <a:pt x="1834" y="15485"/>
                    <a:pt x="2260" y="15986"/>
                    <a:pt x="2611" y="16563"/>
                  </a:cubicBezTo>
                  <a:cubicBezTo>
                    <a:pt x="1759" y="19821"/>
                    <a:pt x="907" y="23104"/>
                    <a:pt x="30" y="26362"/>
                  </a:cubicBezTo>
                  <a:cubicBezTo>
                    <a:pt x="0" y="26481"/>
                    <a:pt x="84" y="26555"/>
                    <a:pt x="168" y="26555"/>
                  </a:cubicBezTo>
                  <a:cubicBezTo>
                    <a:pt x="227" y="26555"/>
                    <a:pt x="285" y="26520"/>
                    <a:pt x="305" y="26437"/>
                  </a:cubicBezTo>
                  <a:cubicBezTo>
                    <a:pt x="1032" y="23731"/>
                    <a:pt x="1759" y="21024"/>
                    <a:pt x="2511" y="18317"/>
                  </a:cubicBezTo>
                  <a:cubicBezTo>
                    <a:pt x="3037" y="18242"/>
                    <a:pt x="3388" y="17891"/>
                    <a:pt x="3789" y="17540"/>
                  </a:cubicBezTo>
                  <a:cubicBezTo>
                    <a:pt x="4340" y="17039"/>
                    <a:pt x="4842" y="16513"/>
                    <a:pt x="5368" y="15986"/>
                  </a:cubicBezTo>
                  <a:cubicBezTo>
                    <a:pt x="5407" y="15928"/>
                    <a:pt x="5356" y="15870"/>
                    <a:pt x="5307" y="15870"/>
                  </a:cubicBezTo>
                  <a:cubicBezTo>
                    <a:pt x="5293" y="15870"/>
                    <a:pt x="5279" y="15875"/>
                    <a:pt x="5268" y="15886"/>
                  </a:cubicBezTo>
                  <a:cubicBezTo>
                    <a:pt x="4892" y="16262"/>
                    <a:pt x="4491" y="16638"/>
                    <a:pt x="4090" y="16989"/>
                  </a:cubicBezTo>
                  <a:cubicBezTo>
                    <a:pt x="3664" y="17365"/>
                    <a:pt x="3163" y="17966"/>
                    <a:pt x="2561" y="18067"/>
                  </a:cubicBezTo>
                  <a:cubicBezTo>
                    <a:pt x="2987" y="16538"/>
                    <a:pt x="3388" y="15034"/>
                    <a:pt x="3789" y="13505"/>
                  </a:cubicBezTo>
                  <a:cubicBezTo>
                    <a:pt x="5368" y="12402"/>
                    <a:pt x="6671" y="10949"/>
                    <a:pt x="7699" y="9320"/>
                  </a:cubicBezTo>
                  <a:cubicBezTo>
                    <a:pt x="7716" y="9285"/>
                    <a:pt x="7673" y="9238"/>
                    <a:pt x="7628" y="9238"/>
                  </a:cubicBezTo>
                  <a:cubicBezTo>
                    <a:pt x="7609" y="9238"/>
                    <a:pt x="7589" y="9247"/>
                    <a:pt x="7574" y="9269"/>
                  </a:cubicBezTo>
                  <a:cubicBezTo>
                    <a:pt x="6571" y="10798"/>
                    <a:pt x="5343" y="12026"/>
                    <a:pt x="3889" y="13129"/>
                  </a:cubicBezTo>
                  <a:cubicBezTo>
                    <a:pt x="4416" y="11149"/>
                    <a:pt x="4942" y="9169"/>
                    <a:pt x="5443" y="7189"/>
                  </a:cubicBezTo>
                  <a:cubicBezTo>
                    <a:pt x="6721" y="6237"/>
                    <a:pt x="7774" y="5034"/>
                    <a:pt x="8576" y="3655"/>
                  </a:cubicBezTo>
                  <a:cubicBezTo>
                    <a:pt x="8612" y="3601"/>
                    <a:pt x="8557" y="3560"/>
                    <a:pt x="8505" y="3560"/>
                  </a:cubicBezTo>
                  <a:cubicBezTo>
                    <a:pt x="8485" y="3560"/>
                    <a:pt x="8465" y="3566"/>
                    <a:pt x="8451" y="3580"/>
                  </a:cubicBezTo>
                  <a:cubicBezTo>
                    <a:pt x="7699" y="4858"/>
                    <a:pt x="6721" y="5911"/>
                    <a:pt x="5569" y="6788"/>
                  </a:cubicBezTo>
                  <a:cubicBezTo>
                    <a:pt x="6145" y="4558"/>
                    <a:pt x="6696" y="2327"/>
                    <a:pt x="7248" y="71"/>
                  </a:cubicBezTo>
                  <a:cubicBezTo>
                    <a:pt x="7262" y="28"/>
                    <a:pt x="7226" y="1"/>
                    <a:pt x="7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8"/>
            <p:cNvSpPr/>
            <p:nvPr/>
          </p:nvSpPr>
          <p:spPr>
            <a:xfrm>
              <a:off x="3856593" y="4408168"/>
              <a:ext cx="104315" cy="430249"/>
            </a:xfrm>
            <a:custGeom>
              <a:avLst/>
              <a:gdLst/>
              <a:ahLst/>
              <a:cxnLst/>
              <a:rect l="l" t="t" r="r" b="b"/>
              <a:pathLst>
                <a:path w="11517" h="47502" extrusionOk="0">
                  <a:moveTo>
                    <a:pt x="376" y="1"/>
                  </a:moveTo>
                  <a:cubicBezTo>
                    <a:pt x="182" y="1"/>
                    <a:pt x="0" y="120"/>
                    <a:pt x="25" y="358"/>
                  </a:cubicBezTo>
                  <a:cubicBezTo>
                    <a:pt x="602" y="8052"/>
                    <a:pt x="3409" y="15170"/>
                    <a:pt x="5940" y="22363"/>
                  </a:cubicBezTo>
                  <a:cubicBezTo>
                    <a:pt x="8797" y="30484"/>
                    <a:pt x="10276" y="38529"/>
                    <a:pt x="10727" y="47125"/>
                  </a:cubicBezTo>
                  <a:cubicBezTo>
                    <a:pt x="10740" y="47376"/>
                    <a:pt x="10940" y="47501"/>
                    <a:pt x="11135" y="47501"/>
                  </a:cubicBezTo>
                  <a:cubicBezTo>
                    <a:pt x="11329" y="47501"/>
                    <a:pt x="11517" y="47376"/>
                    <a:pt x="11504" y="47125"/>
                  </a:cubicBezTo>
                  <a:cubicBezTo>
                    <a:pt x="11078" y="39030"/>
                    <a:pt x="9850" y="31336"/>
                    <a:pt x="7219" y="23667"/>
                  </a:cubicBezTo>
                  <a:cubicBezTo>
                    <a:pt x="4587" y="16022"/>
                    <a:pt x="1404" y="8504"/>
                    <a:pt x="802" y="358"/>
                  </a:cubicBezTo>
                  <a:cubicBezTo>
                    <a:pt x="777" y="120"/>
                    <a:pt x="571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8"/>
            <p:cNvSpPr/>
            <p:nvPr/>
          </p:nvSpPr>
          <p:spPr>
            <a:xfrm>
              <a:off x="3732423" y="4131915"/>
              <a:ext cx="109877" cy="187336"/>
            </a:xfrm>
            <a:custGeom>
              <a:avLst/>
              <a:gdLst/>
              <a:ahLst/>
              <a:cxnLst/>
              <a:rect l="l" t="t" r="r" b="b"/>
              <a:pathLst>
                <a:path w="12131" h="20683" extrusionOk="0">
                  <a:moveTo>
                    <a:pt x="7209" y="1"/>
                  </a:moveTo>
                  <a:cubicBezTo>
                    <a:pt x="7111" y="1"/>
                    <a:pt x="7013" y="3"/>
                    <a:pt x="6917" y="6"/>
                  </a:cubicBezTo>
                  <a:cubicBezTo>
                    <a:pt x="4687" y="106"/>
                    <a:pt x="2306" y="783"/>
                    <a:pt x="1053" y="2612"/>
                  </a:cubicBezTo>
                  <a:cubicBezTo>
                    <a:pt x="150" y="3941"/>
                    <a:pt x="0" y="5645"/>
                    <a:pt x="226" y="7249"/>
                  </a:cubicBezTo>
                  <a:cubicBezTo>
                    <a:pt x="677" y="10532"/>
                    <a:pt x="2506" y="13465"/>
                    <a:pt x="4662" y="15971"/>
                  </a:cubicBezTo>
                  <a:cubicBezTo>
                    <a:pt x="6617" y="18277"/>
                    <a:pt x="9123" y="20382"/>
                    <a:pt x="12130" y="20683"/>
                  </a:cubicBezTo>
                  <a:lnTo>
                    <a:pt x="11153" y="20332"/>
                  </a:lnTo>
                  <a:cubicBezTo>
                    <a:pt x="11905" y="19655"/>
                    <a:pt x="11980" y="18552"/>
                    <a:pt x="12005" y="17525"/>
                  </a:cubicBezTo>
                  <a:cubicBezTo>
                    <a:pt x="12055" y="12287"/>
                    <a:pt x="11354" y="7048"/>
                    <a:pt x="9875" y="2011"/>
                  </a:cubicBezTo>
                  <a:cubicBezTo>
                    <a:pt x="9724" y="1485"/>
                    <a:pt x="9549" y="933"/>
                    <a:pt x="9148" y="582"/>
                  </a:cubicBezTo>
                  <a:cubicBezTo>
                    <a:pt x="8643" y="99"/>
                    <a:pt x="7906" y="1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8"/>
            <p:cNvSpPr/>
            <p:nvPr/>
          </p:nvSpPr>
          <p:spPr>
            <a:xfrm>
              <a:off x="3784368" y="4089489"/>
              <a:ext cx="135781" cy="236120"/>
            </a:xfrm>
            <a:custGeom>
              <a:avLst/>
              <a:gdLst/>
              <a:ahLst/>
              <a:cxnLst/>
              <a:rect l="l" t="t" r="r" b="b"/>
              <a:pathLst>
                <a:path w="14991" h="26069" extrusionOk="0">
                  <a:moveTo>
                    <a:pt x="8160" y="0"/>
                  </a:moveTo>
                  <a:cubicBezTo>
                    <a:pt x="7059" y="0"/>
                    <a:pt x="5898" y="227"/>
                    <a:pt x="4842" y="479"/>
                  </a:cubicBezTo>
                  <a:cubicBezTo>
                    <a:pt x="4014" y="680"/>
                    <a:pt x="3187" y="880"/>
                    <a:pt x="2536" y="1432"/>
                  </a:cubicBezTo>
                  <a:cubicBezTo>
                    <a:pt x="1533" y="2234"/>
                    <a:pt x="1207" y="3587"/>
                    <a:pt x="1032" y="4840"/>
                  </a:cubicBezTo>
                  <a:cubicBezTo>
                    <a:pt x="1" y="12355"/>
                    <a:pt x="2603" y="20278"/>
                    <a:pt x="7871" y="25734"/>
                  </a:cubicBezTo>
                  <a:lnTo>
                    <a:pt x="7871" y="25734"/>
                  </a:lnTo>
                  <a:cubicBezTo>
                    <a:pt x="12487" y="20380"/>
                    <a:pt x="14991" y="13250"/>
                    <a:pt x="14741" y="6194"/>
                  </a:cubicBezTo>
                  <a:cubicBezTo>
                    <a:pt x="14716" y="5617"/>
                    <a:pt x="14666" y="5016"/>
                    <a:pt x="14365" y="4539"/>
                  </a:cubicBezTo>
                  <a:cubicBezTo>
                    <a:pt x="13989" y="3913"/>
                    <a:pt x="13313" y="3587"/>
                    <a:pt x="12812" y="3061"/>
                  </a:cubicBezTo>
                  <a:cubicBezTo>
                    <a:pt x="12310" y="2534"/>
                    <a:pt x="12010" y="1833"/>
                    <a:pt x="11533" y="1281"/>
                  </a:cubicBezTo>
                  <a:cubicBezTo>
                    <a:pt x="10678" y="317"/>
                    <a:pt x="9461" y="0"/>
                    <a:pt x="8160" y="0"/>
                  </a:cubicBezTo>
                  <a:close/>
                  <a:moveTo>
                    <a:pt x="7871" y="25734"/>
                  </a:moveTo>
                  <a:lnTo>
                    <a:pt x="7871" y="25734"/>
                  </a:lnTo>
                  <a:cubicBezTo>
                    <a:pt x="7847" y="25762"/>
                    <a:pt x="7823" y="25790"/>
                    <a:pt x="7799" y="25818"/>
                  </a:cubicBezTo>
                  <a:lnTo>
                    <a:pt x="8200" y="26068"/>
                  </a:lnTo>
                  <a:cubicBezTo>
                    <a:pt x="8089" y="25958"/>
                    <a:pt x="7980" y="25847"/>
                    <a:pt x="7871" y="257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8"/>
            <p:cNvSpPr/>
            <p:nvPr/>
          </p:nvSpPr>
          <p:spPr>
            <a:xfrm>
              <a:off x="3862725" y="4122685"/>
              <a:ext cx="122820" cy="197924"/>
            </a:xfrm>
            <a:custGeom>
              <a:avLst/>
              <a:gdLst/>
              <a:ahLst/>
              <a:cxnLst/>
              <a:rect l="l" t="t" r="r" b="b"/>
              <a:pathLst>
                <a:path w="13560" h="21852" extrusionOk="0">
                  <a:moveTo>
                    <a:pt x="7468" y="1"/>
                  </a:moveTo>
                  <a:cubicBezTo>
                    <a:pt x="7276" y="1"/>
                    <a:pt x="7084" y="15"/>
                    <a:pt x="6892" y="47"/>
                  </a:cubicBezTo>
                  <a:cubicBezTo>
                    <a:pt x="4812" y="398"/>
                    <a:pt x="3609" y="2579"/>
                    <a:pt x="2882" y="4559"/>
                  </a:cubicBezTo>
                  <a:cubicBezTo>
                    <a:pt x="827" y="10047"/>
                    <a:pt x="0" y="16012"/>
                    <a:pt x="476" y="21852"/>
                  </a:cubicBezTo>
                  <a:lnTo>
                    <a:pt x="1278" y="21075"/>
                  </a:lnTo>
                  <a:cubicBezTo>
                    <a:pt x="1574" y="21166"/>
                    <a:pt x="1881" y="21209"/>
                    <a:pt x="2191" y="21209"/>
                  </a:cubicBezTo>
                  <a:cubicBezTo>
                    <a:pt x="2986" y="21209"/>
                    <a:pt x="3801" y="20931"/>
                    <a:pt x="4486" y="20499"/>
                  </a:cubicBezTo>
                  <a:cubicBezTo>
                    <a:pt x="5439" y="19922"/>
                    <a:pt x="6191" y="19070"/>
                    <a:pt x="6943" y="18243"/>
                  </a:cubicBezTo>
                  <a:cubicBezTo>
                    <a:pt x="9273" y="15661"/>
                    <a:pt x="11654" y="12980"/>
                    <a:pt x="12607" y="9621"/>
                  </a:cubicBezTo>
                  <a:cubicBezTo>
                    <a:pt x="13559" y="6288"/>
                    <a:pt x="12607" y="2153"/>
                    <a:pt x="9524" y="524"/>
                  </a:cubicBezTo>
                  <a:cubicBezTo>
                    <a:pt x="8892" y="208"/>
                    <a:pt x="8182" y="1"/>
                    <a:pt x="7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8"/>
            <p:cNvSpPr/>
            <p:nvPr/>
          </p:nvSpPr>
          <p:spPr>
            <a:xfrm>
              <a:off x="3825716" y="4301761"/>
              <a:ext cx="71744" cy="116688"/>
            </a:xfrm>
            <a:custGeom>
              <a:avLst/>
              <a:gdLst/>
              <a:ahLst/>
              <a:cxnLst/>
              <a:rect l="l" t="t" r="r" b="b"/>
              <a:pathLst>
                <a:path w="7921" h="12883" extrusionOk="0">
                  <a:moveTo>
                    <a:pt x="6442" y="1"/>
                  </a:moveTo>
                  <a:lnTo>
                    <a:pt x="201" y="352"/>
                  </a:lnTo>
                  <a:cubicBezTo>
                    <a:pt x="1" y="2933"/>
                    <a:pt x="176" y="5715"/>
                    <a:pt x="678" y="8272"/>
                  </a:cubicBezTo>
                  <a:cubicBezTo>
                    <a:pt x="928" y="9600"/>
                    <a:pt x="1329" y="10953"/>
                    <a:pt x="2282" y="11931"/>
                  </a:cubicBezTo>
                  <a:cubicBezTo>
                    <a:pt x="2850" y="12515"/>
                    <a:pt x="3693" y="12882"/>
                    <a:pt x="4502" y="12882"/>
                  </a:cubicBezTo>
                  <a:cubicBezTo>
                    <a:pt x="5012" y="12882"/>
                    <a:pt x="5509" y="12736"/>
                    <a:pt x="5916" y="12407"/>
                  </a:cubicBezTo>
                  <a:cubicBezTo>
                    <a:pt x="6592" y="11881"/>
                    <a:pt x="6868" y="11028"/>
                    <a:pt x="7069" y="10201"/>
                  </a:cubicBezTo>
                  <a:cubicBezTo>
                    <a:pt x="7795" y="7144"/>
                    <a:pt x="7921" y="3911"/>
                    <a:pt x="7369" y="803"/>
                  </a:cubicBezTo>
                  <a:cubicBezTo>
                    <a:pt x="7319" y="527"/>
                    <a:pt x="7244" y="251"/>
                    <a:pt x="7018" y="101"/>
                  </a:cubicBezTo>
                  <a:cubicBezTo>
                    <a:pt x="6843" y="1"/>
                    <a:pt x="6643" y="1"/>
                    <a:pt x="6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8"/>
            <p:cNvSpPr/>
            <p:nvPr/>
          </p:nvSpPr>
          <p:spPr>
            <a:xfrm>
              <a:off x="3837074" y="4326941"/>
              <a:ext cx="35415" cy="69842"/>
            </a:xfrm>
            <a:custGeom>
              <a:avLst/>
              <a:gdLst/>
              <a:ahLst/>
              <a:cxnLst/>
              <a:rect l="l" t="t" r="r" b="b"/>
              <a:pathLst>
                <a:path w="3910" h="7711" extrusionOk="0">
                  <a:moveTo>
                    <a:pt x="429" y="0"/>
                  </a:moveTo>
                  <a:cubicBezTo>
                    <a:pt x="315" y="0"/>
                    <a:pt x="206" y="39"/>
                    <a:pt x="125" y="128"/>
                  </a:cubicBezTo>
                  <a:cubicBezTo>
                    <a:pt x="25" y="2409"/>
                    <a:pt x="0" y="4715"/>
                    <a:pt x="1228" y="6669"/>
                  </a:cubicBezTo>
                  <a:cubicBezTo>
                    <a:pt x="1454" y="7020"/>
                    <a:pt x="1729" y="7346"/>
                    <a:pt x="2080" y="7547"/>
                  </a:cubicBezTo>
                  <a:cubicBezTo>
                    <a:pt x="2280" y="7653"/>
                    <a:pt x="2508" y="7710"/>
                    <a:pt x="2730" y="7710"/>
                  </a:cubicBezTo>
                  <a:cubicBezTo>
                    <a:pt x="2927" y="7710"/>
                    <a:pt x="3119" y="7666"/>
                    <a:pt x="3283" y="7572"/>
                  </a:cubicBezTo>
                  <a:cubicBezTo>
                    <a:pt x="3734" y="7271"/>
                    <a:pt x="3835" y="6644"/>
                    <a:pt x="3885" y="6093"/>
                  </a:cubicBezTo>
                  <a:cubicBezTo>
                    <a:pt x="3910" y="5617"/>
                    <a:pt x="3910" y="5116"/>
                    <a:pt x="3759" y="4664"/>
                  </a:cubicBezTo>
                  <a:cubicBezTo>
                    <a:pt x="3333" y="3311"/>
                    <a:pt x="1729" y="2584"/>
                    <a:pt x="1303" y="1231"/>
                  </a:cubicBezTo>
                  <a:cubicBezTo>
                    <a:pt x="1203" y="905"/>
                    <a:pt x="1178" y="554"/>
                    <a:pt x="977" y="304"/>
                  </a:cubicBezTo>
                  <a:cubicBezTo>
                    <a:pt x="864" y="126"/>
                    <a:pt x="637" y="0"/>
                    <a:pt x="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8"/>
            <p:cNvSpPr/>
            <p:nvPr/>
          </p:nvSpPr>
          <p:spPr>
            <a:xfrm>
              <a:off x="4026846" y="4478373"/>
              <a:ext cx="197281" cy="225659"/>
            </a:xfrm>
            <a:custGeom>
              <a:avLst/>
              <a:gdLst/>
              <a:ahLst/>
              <a:cxnLst/>
              <a:rect l="l" t="t" r="r" b="b"/>
              <a:pathLst>
                <a:path w="21781" h="24914" extrusionOk="0">
                  <a:moveTo>
                    <a:pt x="18196" y="1"/>
                  </a:moveTo>
                  <a:cubicBezTo>
                    <a:pt x="17294" y="1"/>
                    <a:pt x="16442" y="427"/>
                    <a:pt x="15665" y="903"/>
                  </a:cubicBezTo>
                  <a:cubicBezTo>
                    <a:pt x="11504" y="3384"/>
                    <a:pt x="8246" y="7219"/>
                    <a:pt x="5815" y="11429"/>
                  </a:cubicBezTo>
                  <a:cubicBezTo>
                    <a:pt x="3384" y="15639"/>
                    <a:pt x="1705" y="20251"/>
                    <a:pt x="126" y="24837"/>
                  </a:cubicBezTo>
                  <a:lnTo>
                    <a:pt x="126" y="24837"/>
                  </a:lnTo>
                  <a:cubicBezTo>
                    <a:pt x="6819" y="20765"/>
                    <a:pt x="12941" y="15754"/>
                    <a:pt x="18296" y="10026"/>
                  </a:cubicBezTo>
                  <a:cubicBezTo>
                    <a:pt x="19750" y="8472"/>
                    <a:pt x="21229" y="6717"/>
                    <a:pt x="21504" y="4587"/>
                  </a:cubicBezTo>
                  <a:cubicBezTo>
                    <a:pt x="21780" y="2482"/>
                    <a:pt x="20351" y="1"/>
                    <a:pt x="18196" y="1"/>
                  </a:cubicBezTo>
                  <a:close/>
                  <a:moveTo>
                    <a:pt x="126" y="24837"/>
                  </a:moveTo>
                  <a:cubicBezTo>
                    <a:pt x="84" y="24862"/>
                    <a:pt x="42" y="24888"/>
                    <a:pt x="1" y="24913"/>
                  </a:cubicBezTo>
                  <a:lnTo>
                    <a:pt x="126" y="24838"/>
                  </a:lnTo>
                  <a:cubicBezTo>
                    <a:pt x="126" y="24837"/>
                    <a:pt x="126" y="24837"/>
                    <a:pt x="126" y="248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8"/>
            <p:cNvSpPr/>
            <p:nvPr/>
          </p:nvSpPr>
          <p:spPr>
            <a:xfrm>
              <a:off x="4026430" y="4510690"/>
              <a:ext cx="161042" cy="191285"/>
            </a:xfrm>
            <a:custGeom>
              <a:avLst/>
              <a:gdLst/>
              <a:ahLst/>
              <a:cxnLst/>
              <a:rect l="l" t="t" r="r" b="b"/>
              <a:pathLst>
                <a:path w="17780" h="21119" extrusionOk="0">
                  <a:moveTo>
                    <a:pt x="17703" y="0"/>
                  </a:moveTo>
                  <a:cubicBezTo>
                    <a:pt x="17690" y="0"/>
                    <a:pt x="17677" y="5"/>
                    <a:pt x="17666" y="17"/>
                  </a:cubicBezTo>
                  <a:cubicBezTo>
                    <a:pt x="16763" y="1044"/>
                    <a:pt x="15861" y="2097"/>
                    <a:pt x="14984" y="3124"/>
                  </a:cubicBezTo>
                  <a:cubicBezTo>
                    <a:pt x="14959" y="2147"/>
                    <a:pt x="15109" y="1144"/>
                    <a:pt x="15460" y="192"/>
                  </a:cubicBezTo>
                  <a:cubicBezTo>
                    <a:pt x="15475" y="148"/>
                    <a:pt x="15447" y="122"/>
                    <a:pt x="15416" y="122"/>
                  </a:cubicBezTo>
                  <a:cubicBezTo>
                    <a:pt x="15394" y="122"/>
                    <a:pt x="15370" y="136"/>
                    <a:pt x="15360" y="167"/>
                  </a:cubicBezTo>
                  <a:cubicBezTo>
                    <a:pt x="14959" y="1220"/>
                    <a:pt x="14758" y="2247"/>
                    <a:pt x="14758" y="3375"/>
                  </a:cubicBezTo>
                  <a:cubicBezTo>
                    <a:pt x="14758" y="3375"/>
                    <a:pt x="14758" y="3375"/>
                    <a:pt x="14758" y="3400"/>
                  </a:cubicBezTo>
                  <a:cubicBezTo>
                    <a:pt x="13405" y="4979"/>
                    <a:pt x="12027" y="6583"/>
                    <a:pt x="10698" y="8187"/>
                  </a:cubicBezTo>
                  <a:cubicBezTo>
                    <a:pt x="10473" y="6633"/>
                    <a:pt x="10698" y="5154"/>
                    <a:pt x="11199" y="3701"/>
                  </a:cubicBezTo>
                  <a:cubicBezTo>
                    <a:pt x="11214" y="3657"/>
                    <a:pt x="11186" y="3630"/>
                    <a:pt x="11156" y="3630"/>
                  </a:cubicBezTo>
                  <a:cubicBezTo>
                    <a:pt x="11133" y="3630"/>
                    <a:pt x="11110" y="3644"/>
                    <a:pt x="11099" y="3676"/>
                  </a:cubicBezTo>
                  <a:cubicBezTo>
                    <a:pt x="10448" y="5230"/>
                    <a:pt x="10197" y="6759"/>
                    <a:pt x="10473" y="8438"/>
                  </a:cubicBezTo>
                  <a:cubicBezTo>
                    <a:pt x="9245" y="9891"/>
                    <a:pt x="8016" y="11345"/>
                    <a:pt x="6813" y="12799"/>
                  </a:cubicBezTo>
                  <a:cubicBezTo>
                    <a:pt x="6713" y="12222"/>
                    <a:pt x="6563" y="11646"/>
                    <a:pt x="6613" y="11069"/>
                  </a:cubicBezTo>
                  <a:cubicBezTo>
                    <a:pt x="6663" y="10418"/>
                    <a:pt x="6839" y="9791"/>
                    <a:pt x="7014" y="9190"/>
                  </a:cubicBezTo>
                  <a:cubicBezTo>
                    <a:pt x="7029" y="9129"/>
                    <a:pt x="6980" y="9096"/>
                    <a:pt x="6933" y="9096"/>
                  </a:cubicBezTo>
                  <a:cubicBezTo>
                    <a:pt x="6903" y="9096"/>
                    <a:pt x="6873" y="9110"/>
                    <a:pt x="6864" y="9139"/>
                  </a:cubicBezTo>
                  <a:cubicBezTo>
                    <a:pt x="6663" y="9766"/>
                    <a:pt x="6463" y="10418"/>
                    <a:pt x="6387" y="11069"/>
                  </a:cubicBezTo>
                  <a:cubicBezTo>
                    <a:pt x="6337" y="11746"/>
                    <a:pt x="6488" y="12398"/>
                    <a:pt x="6588" y="13074"/>
                  </a:cubicBezTo>
                  <a:cubicBezTo>
                    <a:pt x="4432" y="15656"/>
                    <a:pt x="2277" y="18262"/>
                    <a:pt x="97" y="20844"/>
                  </a:cubicBezTo>
                  <a:cubicBezTo>
                    <a:pt x="0" y="20959"/>
                    <a:pt x="111" y="21119"/>
                    <a:pt x="224" y="21119"/>
                  </a:cubicBezTo>
                  <a:cubicBezTo>
                    <a:pt x="259" y="21119"/>
                    <a:pt x="293" y="21104"/>
                    <a:pt x="322" y="21069"/>
                  </a:cubicBezTo>
                  <a:cubicBezTo>
                    <a:pt x="2127" y="18914"/>
                    <a:pt x="3931" y="16759"/>
                    <a:pt x="5736" y="14603"/>
                  </a:cubicBezTo>
                  <a:cubicBezTo>
                    <a:pt x="5736" y="14628"/>
                    <a:pt x="5761" y="14628"/>
                    <a:pt x="5761" y="14628"/>
                  </a:cubicBezTo>
                  <a:cubicBezTo>
                    <a:pt x="5905" y="14672"/>
                    <a:pt x="6045" y="14690"/>
                    <a:pt x="6184" y="14690"/>
                  </a:cubicBezTo>
                  <a:cubicBezTo>
                    <a:pt x="6526" y="14690"/>
                    <a:pt x="6858" y="14578"/>
                    <a:pt x="7214" y="14453"/>
                  </a:cubicBezTo>
                  <a:cubicBezTo>
                    <a:pt x="7916" y="14252"/>
                    <a:pt x="8618" y="13977"/>
                    <a:pt x="9320" y="13701"/>
                  </a:cubicBezTo>
                  <a:cubicBezTo>
                    <a:pt x="9388" y="13678"/>
                    <a:pt x="9353" y="13572"/>
                    <a:pt x="9289" y="13572"/>
                  </a:cubicBezTo>
                  <a:cubicBezTo>
                    <a:pt x="9283" y="13572"/>
                    <a:pt x="9276" y="13573"/>
                    <a:pt x="9270" y="13576"/>
                  </a:cubicBezTo>
                  <a:cubicBezTo>
                    <a:pt x="8743" y="13776"/>
                    <a:pt x="8192" y="13926"/>
                    <a:pt x="7641" y="14102"/>
                  </a:cubicBezTo>
                  <a:cubicBezTo>
                    <a:pt x="7207" y="14247"/>
                    <a:pt x="6687" y="14459"/>
                    <a:pt x="6210" y="14459"/>
                  </a:cubicBezTo>
                  <a:cubicBezTo>
                    <a:pt x="6108" y="14459"/>
                    <a:pt x="6008" y="14450"/>
                    <a:pt x="5911" y="14428"/>
                  </a:cubicBezTo>
                  <a:cubicBezTo>
                    <a:pt x="6914" y="13200"/>
                    <a:pt x="7941" y="11997"/>
                    <a:pt x="8944" y="10794"/>
                  </a:cubicBezTo>
                  <a:cubicBezTo>
                    <a:pt x="10849" y="10468"/>
                    <a:pt x="12628" y="9716"/>
                    <a:pt x="14232" y="8663"/>
                  </a:cubicBezTo>
                  <a:cubicBezTo>
                    <a:pt x="14293" y="8623"/>
                    <a:pt x="14255" y="8549"/>
                    <a:pt x="14212" y="8549"/>
                  </a:cubicBezTo>
                  <a:cubicBezTo>
                    <a:pt x="14202" y="8549"/>
                    <a:pt x="14191" y="8553"/>
                    <a:pt x="14182" y="8563"/>
                  </a:cubicBezTo>
                  <a:cubicBezTo>
                    <a:pt x="12628" y="9515"/>
                    <a:pt x="10974" y="10117"/>
                    <a:pt x="9194" y="10493"/>
                  </a:cubicBezTo>
                  <a:cubicBezTo>
                    <a:pt x="10498" y="8939"/>
                    <a:pt x="11801" y="7360"/>
                    <a:pt x="13104" y="5781"/>
                  </a:cubicBezTo>
                  <a:cubicBezTo>
                    <a:pt x="14658" y="5430"/>
                    <a:pt x="16112" y="4804"/>
                    <a:pt x="17440" y="3901"/>
                  </a:cubicBezTo>
                  <a:cubicBezTo>
                    <a:pt x="17507" y="3857"/>
                    <a:pt x="17455" y="3772"/>
                    <a:pt x="17389" y="3772"/>
                  </a:cubicBezTo>
                  <a:cubicBezTo>
                    <a:pt x="17381" y="3772"/>
                    <a:pt x="17373" y="3773"/>
                    <a:pt x="17365" y="3776"/>
                  </a:cubicBezTo>
                  <a:cubicBezTo>
                    <a:pt x="16137" y="4603"/>
                    <a:pt x="14808" y="5154"/>
                    <a:pt x="13380" y="5480"/>
                  </a:cubicBezTo>
                  <a:cubicBezTo>
                    <a:pt x="14834" y="3701"/>
                    <a:pt x="16312" y="1896"/>
                    <a:pt x="17741" y="92"/>
                  </a:cubicBezTo>
                  <a:cubicBezTo>
                    <a:pt x="17779" y="53"/>
                    <a:pt x="17744" y="0"/>
                    <a:pt x="17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8"/>
            <p:cNvSpPr/>
            <p:nvPr/>
          </p:nvSpPr>
          <p:spPr>
            <a:xfrm>
              <a:off x="3946678" y="4256754"/>
              <a:ext cx="190950" cy="592107"/>
            </a:xfrm>
            <a:custGeom>
              <a:avLst/>
              <a:gdLst/>
              <a:ahLst/>
              <a:cxnLst/>
              <a:rect l="l" t="t" r="r" b="b"/>
              <a:pathLst>
                <a:path w="21082" h="65372" extrusionOk="0">
                  <a:moveTo>
                    <a:pt x="20549" y="0"/>
                  </a:moveTo>
                  <a:cubicBezTo>
                    <a:pt x="20432" y="0"/>
                    <a:pt x="20314" y="53"/>
                    <a:pt x="20230" y="183"/>
                  </a:cubicBezTo>
                  <a:cubicBezTo>
                    <a:pt x="17448" y="4544"/>
                    <a:pt x="16521" y="9932"/>
                    <a:pt x="15443" y="14920"/>
                  </a:cubicBezTo>
                  <a:cubicBezTo>
                    <a:pt x="14165" y="20709"/>
                    <a:pt x="13187" y="26549"/>
                    <a:pt x="12285" y="32414"/>
                  </a:cubicBezTo>
                  <a:cubicBezTo>
                    <a:pt x="11458" y="38003"/>
                    <a:pt x="10556" y="43617"/>
                    <a:pt x="8726" y="48980"/>
                  </a:cubicBezTo>
                  <a:cubicBezTo>
                    <a:pt x="6796" y="54669"/>
                    <a:pt x="3889" y="59958"/>
                    <a:pt x="230" y="64694"/>
                  </a:cubicBezTo>
                  <a:cubicBezTo>
                    <a:pt x="0" y="64982"/>
                    <a:pt x="268" y="65372"/>
                    <a:pt x="541" y="65372"/>
                  </a:cubicBezTo>
                  <a:cubicBezTo>
                    <a:pt x="626" y="65372"/>
                    <a:pt x="710" y="65334"/>
                    <a:pt x="781" y="65246"/>
                  </a:cubicBezTo>
                  <a:cubicBezTo>
                    <a:pt x="7699" y="56273"/>
                    <a:pt x="10907" y="46148"/>
                    <a:pt x="12661" y="35095"/>
                  </a:cubicBezTo>
                  <a:cubicBezTo>
                    <a:pt x="13588" y="29256"/>
                    <a:pt x="14441" y="23416"/>
                    <a:pt x="15644" y="17626"/>
                  </a:cubicBezTo>
                  <a:cubicBezTo>
                    <a:pt x="16821" y="11962"/>
                    <a:pt x="17724" y="5521"/>
                    <a:pt x="20907" y="559"/>
                  </a:cubicBezTo>
                  <a:cubicBezTo>
                    <a:pt x="21081" y="280"/>
                    <a:pt x="20818" y="0"/>
                    <a:pt x="20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8"/>
            <p:cNvSpPr/>
            <p:nvPr/>
          </p:nvSpPr>
          <p:spPr>
            <a:xfrm>
              <a:off x="4101308" y="4050624"/>
              <a:ext cx="84679" cy="152854"/>
            </a:xfrm>
            <a:custGeom>
              <a:avLst/>
              <a:gdLst/>
              <a:ahLst/>
              <a:cxnLst/>
              <a:rect l="l" t="t" r="r" b="b"/>
              <a:pathLst>
                <a:path w="9349" h="16876" extrusionOk="0">
                  <a:moveTo>
                    <a:pt x="4956" y="1"/>
                  </a:moveTo>
                  <a:cubicBezTo>
                    <a:pt x="4217" y="1"/>
                    <a:pt x="3497" y="155"/>
                    <a:pt x="2857" y="535"/>
                  </a:cubicBezTo>
                  <a:cubicBezTo>
                    <a:pt x="1780" y="1186"/>
                    <a:pt x="1103" y="2339"/>
                    <a:pt x="752" y="3542"/>
                  </a:cubicBezTo>
                  <a:cubicBezTo>
                    <a:pt x="0" y="5973"/>
                    <a:pt x="301" y="8655"/>
                    <a:pt x="1003" y="11111"/>
                  </a:cubicBezTo>
                  <a:cubicBezTo>
                    <a:pt x="1629" y="13367"/>
                    <a:pt x="2707" y="15673"/>
                    <a:pt x="4712" y="16876"/>
                  </a:cubicBezTo>
                  <a:lnTo>
                    <a:pt x="4135" y="16299"/>
                  </a:lnTo>
                  <a:cubicBezTo>
                    <a:pt x="4887" y="16074"/>
                    <a:pt x="5313" y="15322"/>
                    <a:pt x="5664" y="14620"/>
                  </a:cubicBezTo>
                  <a:cubicBezTo>
                    <a:pt x="7419" y="10961"/>
                    <a:pt x="8622" y="7026"/>
                    <a:pt x="9248" y="3016"/>
                  </a:cubicBezTo>
                  <a:cubicBezTo>
                    <a:pt x="9298" y="2590"/>
                    <a:pt x="9349" y="2164"/>
                    <a:pt x="9198" y="1763"/>
                  </a:cubicBezTo>
                  <a:cubicBezTo>
                    <a:pt x="8973" y="1186"/>
                    <a:pt x="8396" y="886"/>
                    <a:pt x="7820" y="635"/>
                  </a:cubicBezTo>
                  <a:cubicBezTo>
                    <a:pt x="6924" y="265"/>
                    <a:pt x="5924" y="1"/>
                    <a:pt x="4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8"/>
            <p:cNvSpPr/>
            <p:nvPr/>
          </p:nvSpPr>
          <p:spPr>
            <a:xfrm>
              <a:off x="4134939" y="4038948"/>
              <a:ext cx="121878" cy="174293"/>
            </a:xfrm>
            <a:custGeom>
              <a:avLst/>
              <a:gdLst/>
              <a:ahLst/>
              <a:cxnLst/>
              <a:rect l="l" t="t" r="r" b="b"/>
              <a:pathLst>
                <a:path w="13456" h="19243" extrusionOk="0">
                  <a:moveTo>
                    <a:pt x="6756" y="1"/>
                  </a:moveTo>
                  <a:cubicBezTo>
                    <a:pt x="6548" y="1"/>
                    <a:pt x="6341" y="20"/>
                    <a:pt x="6137" y="69"/>
                  </a:cubicBezTo>
                  <a:cubicBezTo>
                    <a:pt x="5159" y="320"/>
                    <a:pt x="4483" y="1147"/>
                    <a:pt x="3956" y="1999"/>
                  </a:cubicBezTo>
                  <a:cubicBezTo>
                    <a:pt x="761" y="6939"/>
                    <a:pt x="0" y="13350"/>
                    <a:pt x="1911" y="18915"/>
                  </a:cubicBezTo>
                  <a:lnTo>
                    <a:pt x="1911" y="18915"/>
                  </a:lnTo>
                  <a:cubicBezTo>
                    <a:pt x="6896" y="16653"/>
                    <a:pt x="10982" y="12480"/>
                    <a:pt x="13129" y="7438"/>
                  </a:cubicBezTo>
                  <a:cubicBezTo>
                    <a:pt x="13305" y="7012"/>
                    <a:pt x="13455" y="6586"/>
                    <a:pt x="13430" y="6134"/>
                  </a:cubicBezTo>
                  <a:cubicBezTo>
                    <a:pt x="13355" y="5583"/>
                    <a:pt x="12979" y="5132"/>
                    <a:pt x="12803" y="4606"/>
                  </a:cubicBezTo>
                  <a:cubicBezTo>
                    <a:pt x="12628" y="4054"/>
                    <a:pt x="12653" y="3478"/>
                    <a:pt x="12478" y="2926"/>
                  </a:cubicBezTo>
                  <a:cubicBezTo>
                    <a:pt x="11976" y="1172"/>
                    <a:pt x="9846" y="520"/>
                    <a:pt x="8067" y="170"/>
                  </a:cubicBezTo>
                  <a:cubicBezTo>
                    <a:pt x="7627" y="85"/>
                    <a:pt x="7188" y="1"/>
                    <a:pt x="6756" y="1"/>
                  </a:cubicBezTo>
                  <a:close/>
                  <a:moveTo>
                    <a:pt x="1911" y="18915"/>
                  </a:moveTo>
                  <a:cubicBezTo>
                    <a:pt x="1891" y="18924"/>
                    <a:pt x="1871" y="18933"/>
                    <a:pt x="1851" y="18942"/>
                  </a:cubicBezTo>
                  <a:lnTo>
                    <a:pt x="2026" y="19242"/>
                  </a:lnTo>
                  <a:cubicBezTo>
                    <a:pt x="1987" y="19133"/>
                    <a:pt x="1948" y="19024"/>
                    <a:pt x="1911" y="189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8"/>
            <p:cNvSpPr/>
            <p:nvPr/>
          </p:nvSpPr>
          <p:spPr>
            <a:xfrm>
              <a:off x="4161006" y="4091853"/>
              <a:ext cx="135536" cy="124142"/>
            </a:xfrm>
            <a:custGeom>
              <a:avLst/>
              <a:gdLst/>
              <a:ahLst/>
              <a:cxnLst/>
              <a:rect l="l" t="t" r="r" b="b"/>
              <a:pathLst>
                <a:path w="14964" h="13706" extrusionOk="0">
                  <a:moveTo>
                    <a:pt x="10932" y="1"/>
                  </a:moveTo>
                  <a:cubicBezTo>
                    <a:pt x="9600" y="1"/>
                    <a:pt x="8326" y="965"/>
                    <a:pt x="7344" y="1948"/>
                  </a:cubicBezTo>
                  <a:cubicBezTo>
                    <a:pt x="4111" y="5131"/>
                    <a:pt x="1580" y="9065"/>
                    <a:pt x="1" y="13326"/>
                  </a:cubicBezTo>
                  <a:lnTo>
                    <a:pt x="803" y="13025"/>
                  </a:lnTo>
                  <a:cubicBezTo>
                    <a:pt x="1333" y="13515"/>
                    <a:pt x="2046" y="13706"/>
                    <a:pt x="2752" y="13706"/>
                  </a:cubicBezTo>
                  <a:cubicBezTo>
                    <a:pt x="2914" y="13706"/>
                    <a:pt x="3075" y="13696"/>
                    <a:pt x="3234" y="13677"/>
                  </a:cubicBezTo>
                  <a:cubicBezTo>
                    <a:pt x="4111" y="13577"/>
                    <a:pt x="4913" y="13251"/>
                    <a:pt x="5715" y="12900"/>
                  </a:cubicBezTo>
                  <a:cubicBezTo>
                    <a:pt x="8196" y="11847"/>
                    <a:pt x="10753" y="10745"/>
                    <a:pt x="12507" y="8715"/>
                  </a:cubicBezTo>
                  <a:cubicBezTo>
                    <a:pt x="14286" y="6684"/>
                    <a:pt x="14963" y="3451"/>
                    <a:pt x="13334" y="1296"/>
                  </a:cubicBezTo>
                  <a:cubicBezTo>
                    <a:pt x="12908" y="745"/>
                    <a:pt x="12306" y="293"/>
                    <a:pt x="11630" y="93"/>
                  </a:cubicBezTo>
                  <a:cubicBezTo>
                    <a:pt x="11396" y="30"/>
                    <a:pt x="11163" y="1"/>
                    <a:pt x="10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3" name="Google Shape;1823;p48"/>
            <p:cNvGrpSpPr/>
            <p:nvPr/>
          </p:nvGrpSpPr>
          <p:grpSpPr>
            <a:xfrm>
              <a:off x="3755574" y="4057815"/>
              <a:ext cx="513968" cy="231129"/>
              <a:chOff x="3755574" y="4057815"/>
              <a:chExt cx="513968" cy="231129"/>
            </a:xfrm>
          </p:grpSpPr>
          <p:sp>
            <p:nvSpPr>
              <p:cNvPr id="1824" name="Google Shape;1824;p48"/>
              <p:cNvSpPr/>
              <p:nvPr/>
            </p:nvSpPr>
            <p:spPr>
              <a:xfrm>
                <a:off x="3755574" y="4183606"/>
                <a:ext cx="10172" cy="24102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661" extrusionOk="0">
                    <a:moveTo>
                      <a:pt x="104" y="1"/>
                    </a:moveTo>
                    <a:cubicBezTo>
                      <a:pt x="51" y="1"/>
                      <a:pt x="0" y="38"/>
                      <a:pt x="0" y="113"/>
                    </a:cubicBezTo>
                    <a:cubicBezTo>
                      <a:pt x="26" y="991"/>
                      <a:pt x="251" y="1868"/>
                      <a:pt x="777" y="2595"/>
                    </a:cubicBezTo>
                    <a:cubicBezTo>
                      <a:pt x="808" y="2641"/>
                      <a:pt x="856" y="2661"/>
                      <a:pt x="903" y="2661"/>
                    </a:cubicBezTo>
                    <a:cubicBezTo>
                      <a:pt x="1012" y="2661"/>
                      <a:pt x="1123" y="2558"/>
                      <a:pt x="1053" y="2419"/>
                    </a:cubicBezTo>
                    <a:cubicBezTo>
                      <a:pt x="602" y="1692"/>
                      <a:pt x="301" y="966"/>
                      <a:pt x="226" y="113"/>
                    </a:cubicBezTo>
                    <a:cubicBezTo>
                      <a:pt x="214" y="38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48"/>
              <p:cNvSpPr/>
              <p:nvPr/>
            </p:nvSpPr>
            <p:spPr>
              <a:xfrm>
                <a:off x="3781678" y="4168960"/>
                <a:ext cx="5824" cy="2296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535" extrusionOk="0">
                    <a:moveTo>
                      <a:pt x="131" y="0"/>
                    </a:moveTo>
                    <a:cubicBezTo>
                      <a:pt x="67" y="0"/>
                      <a:pt x="1" y="45"/>
                      <a:pt x="1" y="126"/>
                    </a:cubicBezTo>
                    <a:cubicBezTo>
                      <a:pt x="76" y="878"/>
                      <a:pt x="176" y="1655"/>
                      <a:pt x="276" y="2407"/>
                    </a:cubicBezTo>
                    <a:cubicBezTo>
                      <a:pt x="286" y="2496"/>
                      <a:pt x="347" y="2534"/>
                      <a:pt x="415" y="2534"/>
                    </a:cubicBezTo>
                    <a:cubicBezTo>
                      <a:pt x="520" y="2534"/>
                      <a:pt x="642" y="2444"/>
                      <a:pt x="627" y="2307"/>
                    </a:cubicBezTo>
                    <a:cubicBezTo>
                      <a:pt x="502" y="1555"/>
                      <a:pt x="377" y="828"/>
                      <a:pt x="251" y="101"/>
                    </a:cubicBezTo>
                    <a:cubicBezTo>
                      <a:pt x="240" y="32"/>
                      <a:pt x="186" y="0"/>
                      <a:pt x="1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48"/>
              <p:cNvSpPr/>
              <p:nvPr/>
            </p:nvSpPr>
            <p:spPr>
              <a:xfrm>
                <a:off x="3775519" y="4226837"/>
                <a:ext cx="10298" cy="19917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2199" extrusionOk="0">
                    <a:moveTo>
                      <a:pt x="166" y="0"/>
                    </a:moveTo>
                    <a:cubicBezTo>
                      <a:pt x="86" y="0"/>
                      <a:pt x="1" y="89"/>
                      <a:pt x="54" y="178"/>
                    </a:cubicBezTo>
                    <a:cubicBezTo>
                      <a:pt x="405" y="754"/>
                      <a:pt x="656" y="1406"/>
                      <a:pt x="781" y="2082"/>
                    </a:cubicBezTo>
                    <a:cubicBezTo>
                      <a:pt x="801" y="2162"/>
                      <a:pt x="865" y="2199"/>
                      <a:pt x="932" y="2199"/>
                    </a:cubicBezTo>
                    <a:cubicBezTo>
                      <a:pt x="1032" y="2199"/>
                      <a:pt x="1137" y="2117"/>
                      <a:pt x="1107" y="1982"/>
                    </a:cubicBezTo>
                    <a:cubicBezTo>
                      <a:pt x="956" y="1280"/>
                      <a:pt x="681" y="654"/>
                      <a:pt x="255" y="52"/>
                    </a:cubicBezTo>
                    <a:cubicBezTo>
                      <a:pt x="233" y="15"/>
                      <a:pt x="200" y="0"/>
                      <a:pt x="1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48"/>
              <p:cNvSpPr/>
              <p:nvPr/>
            </p:nvSpPr>
            <p:spPr>
              <a:xfrm>
                <a:off x="3802882" y="4225270"/>
                <a:ext cx="4728" cy="12644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396" extrusionOk="0">
                    <a:moveTo>
                      <a:pt x="161" y="0"/>
                    </a:moveTo>
                    <a:cubicBezTo>
                      <a:pt x="86" y="0"/>
                      <a:pt x="0" y="69"/>
                      <a:pt x="16" y="175"/>
                    </a:cubicBezTo>
                    <a:cubicBezTo>
                      <a:pt x="66" y="551"/>
                      <a:pt x="116" y="927"/>
                      <a:pt x="191" y="1278"/>
                    </a:cubicBezTo>
                    <a:cubicBezTo>
                      <a:pt x="201" y="1360"/>
                      <a:pt x="262" y="1396"/>
                      <a:pt x="327" y="1396"/>
                    </a:cubicBezTo>
                    <a:cubicBezTo>
                      <a:pt x="420" y="1396"/>
                      <a:pt x="521" y="1321"/>
                      <a:pt x="492" y="1203"/>
                    </a:cubicBezTo>
                    <a:cubicBezTo>
                      <a:pt x="417" y="827"/>
                      <a:pt x="341" y="476"/>
                      <a:pt x="266" y="100"/>
                    </a:cubicBezTo>
                    <a:cubicBezTo>
                      <a:pt x="256" y="30"/>
                      <a:pt x="211" y="0"/>
                      <a:pt x="1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48"/>
              <p:cNvSpPr/>
              <p:nvPr/>
            </p:nvSpPr>
            <p:spPr>
              <a:xfrm>
                <a:off x="3805952" y="4261509"/>
                <a:ext cx="10063" cy="16874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863" extrusionOk="0">
                    <a:moveTo>
                      <a:pt x="155" y="1"/>
                    </a:moveTo>
                    <a:cubicBezTo>
                      <a:pt x="72" y="1"/>
                      <a:pt x="0" y="113"/>
                      <a:pt x="78" y="209"/>
                    </a:cubicBezTo>
                    <a:cubicBezTo>
                      <a:pt x="428" y="660"/>
                      <a:pt x="654" y="1187"/>
                      <a:pt x="804" y="1763"/>
                    </a:cubicBezTo>
                    <a:cubicBezTo>
                      <a:pt x="824" y="1833"/>
                      <a:pt x="880" y="1863"/>
                      <a:pt x="936" y="1863"/>
                    </a:cubicBezTo>
                    <a:cubicBezTo>
                      <a:pt x="1022" y="1863"/>
                      <a:pt x="1110" y="1794"/>
                      <a:pt x="1080" y="1688"/>
                    </a:cubicBezTo>
                    <a:cubicBezTo>
                      <a:pt x="980" y="1061"/>
                      <a:pt x="629" y="510"/>
                      <a:pt x="228" y="34"/>
                    </a:cubicBezTo>
                    <a:cubicBezTo>
                      <a:pt x="205" y="11"/>
                      <a:pt x="179" y="1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48"/>
              <p:cNvSpPr/>
              <p:nvPr/>
            </p:nvSpPr>
            <p:spPr>
              <a:xfrm>
                <a:off x="3913890" y="4163245"/>
                <a:ext cx="6404" cy="2278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2516" extrusionOk="0">
                    <a:moveTo>
                      <a:pt x="560" y="0"/>
                    </a:moveTo>
                    <a:cubicBezTo>
                      <a:pt x="505" y="0"/>
                      <a:pt x="452" y="27"/>
                      <a:pt x="441" y="81"/>
                    </a:cubicBezTo>
                    <a:cubicBezTo>
                      <a:pt x="291" y="833"/>
                      <a:pt x="141" y="1559"/>
                      <a:pt x="15" y="2311"/>
                    </a:cubicBezTo>
                    <a:cubicBezTo>
                      <a:pt x="0" y="2431"/>
                      <a:pt x="111" y="2515"/>
                      <a:pt x="213" y="2515"/>
                    </a:cubicBezTo>
                    <a:cubicBezTo>
                      <a:pt x="281" y="2515"/>
                      <a:pt x="346" y="2477"/>
                      <a:pt x="366" y="2386"/>
                    </a:cubicBezTo>
                    <a:cubicBezTo>
                      <a:pt x="491" y="1635"/>
                      <a:pt x="592" y="883"/>
                      <a:pt x="692" y="131"/>
                    </a:cubicBezTo>
                    <a:cubicBezTo>
                      <a:pt x="706" y="45"/>
                      <a:pt x="632" y="0"/>
                      <a:pt x="5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48"/>
              <p:cNvSpPr/>
              <p:nvPr/>
            </p:nvSpPr>
            <p:spPr>
              <a:xfrm>
                <a:off x="3938644" y="4164585"/>
                <a:ext cx="10045" cy="33241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3670" extrusionOk="0">
                    <a:moveTo>
                      <a:pt x="950" y="0"/>
                    </a:moveTo>
                    <a:cubicBezTo>
                      <a:pt x="915" y="0"/>
                      <a:pt x="883" y="17"/>
                      <a:pt x="866" y="58"/>
                    </a:cubicBezTo>
                    <a:cubicBezTo>
                      <a:pt x="390" y="1161"/>
                      <a:pt x="114" y="2289"/>
                      <a:pt x="14" y="3492"/>
                    </a:cubicBezTo>
                    <a:cubicBezTo>
                      <a:pt x="0" y="3604"/>
                      <a:pt x="112" y="3669"/>
                      <a:pt x="218" y="3669"/>
                    </a:cubicBezTo>
                    <a:cubicBezTo>
                      <a:pt x="301" y="3669"/>
                      <a:pt x="379" y="3630"/>
                      <a:pt x="390" y="3542"/>
                    </a:cubicBezTo>
                    <a:cubicBezTo>
                      <a:pt x="540" y="2389"/>
                      <a:pt x="791" y="1261"/>
                      <a:pt x="1092" y="158"/>
                    </a:cubicBezTo>
                    <a:cubicBezTo>
                      <a:pt x="1109" y="74"/>
                      <a:pt x="1023" y="0"/>
                      <a:pt x="9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48"/>
              <p:cNvSpPr/>
              <p:nvPr/>
            </p:nvSpPr>
            <p:spPr>
              <a:xfrm>
                <a:off x="3911400" y="4219247"/>
                <a:ext cx="11449" cy="23377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2581" extrusionOk="0">
                    <a:moveTo>
                      <a:pt x="1076" y="1"/>
                    </a:moveTo>
                    <a:cubicBezTo>
                      <a:pt x="1036" y="1"/>
                      <a:pt x="996" y="19"/>
                      <a:pt x="967" y="63"/>
                    </a:cubicBezTo>
                    <a:cubicBezTo>
                      <a:pt x="491" y="790"/>
                      <a:pt x="115" y="1542"/>
                      <a:pt x="15" y="2394"/>
                    </a:cubicBezTo>
                    <a:cubicBezTo>
                      <a:pt x="1" y="2517"/>
                      <a:pt x="99" y="2580"/>
                      <a:pt x="199" y="2580"/>
                    </a:cubicBezTo>
                    <a:cubicBezTo>
                      <a:pt x="282" y="2580"/>
                      <a:pt x="368" y="2536"/>
                      <a:pt x="391" y="2444"/>
                    </a:cubicBezTo>
                    <a:cubicBezTo>
                      <a:pt x="566" y="1667"/>
                      <a:pt x="792" y="915"/>
                      <a:pt x="1193" y="213"/>
                    </a:cubicBezTo>
                    <a:cubicBezTo>
                      <a:pt x="1263" y="107"/>
                      <a:pt x="1171" y="1"/>
                      <a:pt x="1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48"/>
              <p:cNvSpPr/>
              <p:nvPr/>
            </p:nvSpPr>
            <p:spPr>
              <a:xfrm>
                <a:off x="3929587" y="4229582"/>
                <a:ext cx="9257" cy="17273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907" extrusionOk="0">
                    <a:moveTo>
                      <a:pt x="861" y="1"/>
                    </a:moveTo>
                    <a:cubicBezTo>
                      <a:pt x="820" y="1"/>
                      <a:pt x="781" y="23"/>
                      <a:pt x="764" y="75"/>
                    </a:cubicBezTo>
                    <a:cubicBezTo>
                      <a:pt x="513" y="601"/>
                      <a:pt x="262" y="1128"/>
                      <a:pt x="62" y="1679"/>
                    </a:cubicBezTo>
                    <a:cubicBezTo>
                      <a:pt x="1" y="1816"/>
                      <a:pt x="115" y="1906"/>
                      <a:pt x="231" y="1906"/>
                    </a:cubicBezTo>
                    <a:cubicBezTo>
                      <a:pt x="307" y="1906"/>
                      <a:pt x="383" y="1868"/>
                      <a:pt x="413" y="1779"/>
                    </a:cubicBezTo>
                    <a:cubicBezTo>
                      <a:pt x="638" y="1253"/>
                      <a:pt x="814" y="702"/>
                      <a:pt x="989" y="175"/>
                    </a:cubicBezTo>
                    <a:cubicBezTo>
                      <a:pt x="1022" y="77"/>
                      <a:pt x="937" y="1"/>
                      <a:pt x="8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48"/>
              <p:cNvSpPr/>
              <p:nvPr/>
            </p:nvSpPr>
            <p:spPr>
              <a:xfrm>
                <a:off x="3899081" y="4270087"/>
                <a:ext cx="9547" cy="18858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2082" extrusionOk="0">
                    <a:moveTo>
                      <a:pt x="894" y="0"/>
                    </a:moveTo>
                    <a:cubicBezTo>
                      <a:pt x="838" y="0"/>
                      <a:pt x="779" y="28"/>
                      <a:pt x="748" y="89"/>
                    </a:cubicBezTo>
                    <a:cubicBezTo>
                      <a:pt x="522" y="691"/>
                      <a:pt x="272" y="1242"/>
                      <a:pt x="46" y="1844"/>
                    </a:cubicBezTo>
                    <a:cubicBezTo>
                      <a:pt x="0" y="1982"/>
                      <a:pt x="123" y="2082"/>
                      <a:pt x="248" y="2082"/>
                    </a:cubicBezTo>
                    <a:cubicBezTo>
                      <a:pt x="328" y="2082"/>
                      <a:pt x="408" y="2041"/>
                      <a:pt x="447" y="1944"/>
                    </a:cubicBezTo>
                    <a:cubicBezTo>
                      <a:pt x="648" y="1367"/>
                      <a:pt x="823" y="766"/>
                      <a:pt x="1024" y="164"/>
                    </a:cubicBezTo>
                    <a:cubicBezTo>
                      <a:pt x="1054" y="60"/>
                      <a:pt x="977" y="0"/>
                      <a:pt x="8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48"/>
              <p:cNvSpPr/>
              <p:nvPr/>
            </p:nvSpPr>
            <p:spPr>
              <a:xfrm>
                <a:off x="3827536" y="4118627"/>
                <a:ext cx="2962" cy="2367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614" extrusionOk="0">
                    <a:moveTo>
                      <a:pt x="154" y="0"/>
                    </a:moveTo>
                    <a:cubicBezTo>
                      <a:pt x="101" y="0"/>
                      <a:pt x="51" y="32"/>
                      <a:pt x="51" y="94"/>
                    </a:cubicBezTo>
                    <a:cubicBezTo>
                      <a:pt x="51" y="896"/>
                      <a:pt x="0" y="1698"/>
                      <a:pt x="25" y="2500"/>
                    </a:cubicBezTo>
                    <a:cubicBezTo>
                      <a:pt x="38" y="2576"/>
                      <a:pt x="101" y="2613"/>
                      <a:pt x="163" y="2613"/>
                    </a:cubicBezTo>
                    <a:cubicBezTo>
                      <a:pt x="226" y="2613"/>
                      <a:pt x="289" y="2576"/>
                      <a:pt x="301" y="2500"/>
                    </a:cubicBezTo>
                    <a:cubicBezTo>
                      <a:pt x="326" y="1698"/>
                      <a:pt x="276" y="896"/>
                      <a:pt x="276" y="94"/>
                    </a:cubicBezTo>
                    <a:cubicBezTo>
                      <a:pt x="264" y="32"/>
                      <a:pt x="207" y="0"/>
                      <a:pt x="1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48"/>
              <p:cNvSpPr/>
              <p:nvPr/>
            </p:nvSpPr>
            <p:spPr>
              <a:xfrm>
                <a:off x="3851140" y="4125765"/>
                <a:ext cx="3768" cy="1379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523" extrusionOk="0">
                    <a:moveTo>
                      <a:pt x="106" y="1"/>
                    </a:moveTo>
                    <a:cubicBezTo>
                      <a:pt x="54" y="1"/>
                      <a:pt x="1" y="40"/>
                      <a:pt x="1" y="108"/>
                    </a:cubicBezTo>
                    <a:cubicBezTo>
                      <a:pt x="26" y="534"/>
                      <a:pt x="51" y="961"/>
                      <a:pt x="101" y="1387"/>
                    </a:cubicBezTo>
                    <a:cubicBezTo>
                      <a:pt x="113" y="1478"/>
                      <a:pt x="181" y="1523"/>
                      <a:pt x="250" y="1523"/>
                    </a:cubicBezTo>
                    <a:cubicBezTo>
                      <a:pt x="333" y="1523"/>
                      <a:pt x="416" y="1459"/>
                      <a:pt x="402" y="1336"/>
                    </a:cubicBezTo>
                    <a:cubicBezTo>
                      <a:pt x="327" y="910"/>
                      <a:pt x="252" y="509"/>
                      <a:pt x="201" y="83"/>
                    </a:cubicBezTo>
                    <a:cubicBezTo>
                      <a:pt x="190" y="27"/>
                      <a:pt x="148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48"/>
              <p:cNvSpPr/>
              <p:nvPr/>
            </p:nvSpPr>
            <p:spPr>
              <a:xfrm>
                <a:off x="3813379" y="4176161"/>
                <a:ext cx="7880" cy="15724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736" extrusionOk="0">
                    <a:moveTo>
                      <a:pt x="152" y="1"/>
                    </a:moveTo>
                    <a:cubicBezTo>
                      <a:pt x="81" y="1"/>
                      <a:pt x="1" y="74"/>
                      <a:pt x="35" y="158"/>
                    </a:cubicBezTo>
                    <a:cubicBezTo>
                      <a:pt x="185" y="660"/>
                      <a:pt x="360" y="1186"/>
                      <a:pt x="586" y="1662"/>
                    </a:cubicBezTo>
                    <a:cubicBezTo>
                      <a:pt x="612" y="1713"/>
                      <a:pt x="655" y="1736"/>
                      <a:pt x="698" y="1736"/>
                    </a:cubicBezTo>
                    <a:cubicBezTo>
                      <a:pt x="783" y="1736"/>
                      <a:pt x="870" y="1653"/>
                      <a:pt x="837" y="1537"/>
                    </a:cubicBezTo>
                    <a:cubicBezTo>
                      <a:pt x="686" y="1036"/>
                      <a:pt x="461" y="534"/>
                      <a:pt x="235" y="58"/>
                    </a:cubicBezTo>
                    <a:cubicBezTo>
                      <a:pt x="219" y="18"/>
                      <a:pt x="187" y="1"/>
                      <a:pt x="1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48"/>
              <p:cNvSpPr/>
              <p:nvPr/>
            </p:nvSpPr>
            <p:spPr>
              <a:xfrm>
                <a:off x="3847734" y="4171940"/>
                <a:ext cx="4329" cy="21086"/>
              </a:xfrm>
              <a:custGeom>
                <a:avLst/>
                <a:gdLst/>
                <a:ahLst/>
                <a:cxnLst/>
                <a:rect l="l" t="t" r="r" b="b"/>
                <a:pathLst>
                  <a:path w="478" h="2328" extrusionOk="0">
                    <a:moveTo>
                      <a:pt x="368" y="1"/>
                    </a:moveTo>
                    <a:cubicBezTo>
                      <a:pt x="307" y="1"/>
                      <a:pt x="240" y="45"/>
                      <a:pt x="227" y="123"/>
                    </a:cubicBezTo>
                    <a:cubicBezTo>
                      <a:pt x="151" y="800"/>
                      <a:pt x="51" y="1502"/>
                      <a:pt x="1" y="2178"/>
                    </a:cubicBezTo>
                    <a:cubicBezTo>
                      <a:pt x="1" y="2276"/>
                      <a:pt x="87" y="2327"/>
                      <a:pt x="167" y="2327"/>
                    </a:cubicBezTo>
                    <a:cubicBezTo>
                      <a:pt x="230" y="2327"/>
                      <a:pt x="291" y="2295"/>
                      <a:pt x="302" y="2228"/>
                    </a:cubicBezTo>
                    <a:cubicBezTo>
                      <a:pt x="402" y="1527"/>
                      <a:pt x="427" y="825"/>
                      <a:pt x="477" y="123"/>
                    </a:cubicBezTo>
                    <a:cubicBezTo>
                      <a:pt x="477" y="39"/>
                      <a:pt x="425" y="1"/>
                      <a:pt x="3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48"/>
              <p:cNvSpPr/>
              <p:nvPr/>
            </p:nvSpPr>
            <p:spPr>
              <a:xfrm>
                <a:off x="3831847" y="4234174"/>
                <a:ext cx="5588" cy="2417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669" extrusionOk="0">
                    <a:moveTo>
                      <a:pt x="173" y="0"/>
                    </a:moveTo>
                    <a:cubicBezTo>
                      <a:pt x="120" y="0"/>
                      <a:pt x="63" y="32"/>
                      <a:pt x="51" y="94"/>
                    </a:cubicBezTo>
                    <a:cubicBezTo>
                      <a:pt x="1" y="921"/>
                      <a:pt x="51" y="1774"/>
                      <a:pt x="301" y="2550"/>
                    </a:cubicBezTo>
                    <a:cubicBezTo>
                      <a:pt x="322" y="2633"/>
                      <a:pt x="380" y="2668"/>
                      <a:pt x="440" y="2668"/>
                    </a:cubicBezTo>
                    <a:cubicBezTo>
                      <a:pt x="527" y="2668"/>
                      <a:pt x="617" y="2594"/>
                      <a:pt x="602" y="2475"/>
                    </a:cubicBezTo>
                    <a:cubicBezTo>
                      <a:pt x="452" y="1673"/>
                      <a:pt x="301" y="896"/>
                      <a:pt x="276" y="94"/>
                    </a:cubicBezTo>
                    <a:cubicBezTo>
                      <a:pt x="276" y="32"/>
                      <a:pt x="226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48"/>
              <p:cNvSpPr/>
              <p:nvPr/>
            </p:nvSpPr>
            <p:spPr>
              <a:xfrm>
                <a:off x="3847281" y="4244110"/>
                <a:ext cx="4683" cy="16928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69" extrusionOk="0">
                    <a:moveTo>
                      <a:pt x="206" y="0"/>
                    </a:moveTo>
                    <a:cubicBezTo>
                      <a:pt x="157" y="0"/>
                      <a:pt x="111" y="30"/>
                      <a:pt x="101" y="100"/>
                    </a:cubicBezTo>
                    <a:cubicBezTo>
                      <a:pt x="1" y="651"/>
                      <a:pt x="1" y="1228"/>
                      <a:pt x="201" y="1779"/>
                    </a:cubicBezTo>
                    <a:cubicBezTo>
                      <a:pt x="232" y="1840"/>
                      <a:pt x="291" y="1868"/>
                      <a:pt x="349" y="1868"/>
                    </a:cubicBezTo>
                    <a:cubicBezTo>
                      <a:pt x="435" y="1868"/>
                      <a:pt x="517" y="1808"/>
                      <a:pt x="502" y="1704"/>
                    </a:cubicBezTo>
                    <a:cubicBezTo>
                      <a:pt x="352" y="1178"/>
                      <a:pt x="277" y="702"/>
                      <a:pt x="352" y="175"/>
                    </a:cubicBezTo>
                    <a:cubicBezTo>
                      <a:pt x="367" y="70"/>
                      <a:pt x="282" y="0"/>
                      <a:pt x="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48"/>
              <p:cNvSpPr/>
              <p:nvPr/>
            </p:nvSpPr>
            <p:spPr>
              <a:xfrm>
                <a:off x="4123100" y="4079780"/>
                <a:ext cx="5987" cy="2003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212" extrusionOk="0">
                    <a:moveTo>
                      <a:pt x="512" y="0"/>
                    </a:moveTo>
                    <a:cubicBezTo>
                      <a:pt x="476" y="0"/>
                      <a:pt x="443" y="14"/>
                      <a:pt x="426" y="47"/>
                    </a:cubicBezTo>
                    <a:cubicBezTo>
                      <a:pt x="151" y="699"/>
                      <a:pt x="0" y="1401"/>
                      <a:pt x="151" y="2103"/>
                    </a:cubicBezTo>
                    <a:cubicBezTo>
                      <a:pt x="161" y="2178"/>
                      <a:pt x="223" y="2212"/>
                      <a:pt x="288" y="2212"/>
                    </a:cubicBezTo>
                    <a:cubicBezTo>
                      <a:pt x="374" y="2212"/>
                      <a:pt x="466" y="2153"/>
                      <a:pt x="451" y="2053"/>
                    </a:cubicBezTo>
                    <a:cubicBezTo>
                      <a:pt x="401" y="1401"/>
                      <a:pt x="401" y="774"/>
                      <a:pt x="627" y="123"/>
                    </a:cubicBezTo>
                    <a:cubicBezTo>
                      <a:pt x="660" y="56"/>
                      <a:pt x="582" y="0"/>
                      <a:pt x="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48"/>
              <p:cNvSpPr/>
              <p:nvPr/>
            </p:nvSpPr>
            <p:spPr>
              <a:xfrm>
                <a:off x="4144612" y="4078041"/>
                <a:ext cx="7690" cy="17852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71" extrusionOk="0">
                    <a:moveTo>
                      <a:pt x="718" y="0"/>
                    </a:moveTo>
                    <a:cubicBezTo>
                      <a:pt x="673" y="0"/>
                      <a:pt x="628" y="28"/>
                      <a:pt x="608" y="89"/>
                    </a:cubicBezTo>
                    <a:cubicBezTo>
                      <a:pt x="382" y="641"/>
                      <a:pt x="207" y="1192"/>
                      <a:pt x="31" y="1743"/>
                    </a:cubicBezTo>
                    <a:cubicBezTo>
                      <a:pt x="1" y="1880"/>
                      <a:pt x="109" y="1971"/>
                      <a:pt x="215" y="1971"/>
                    </a:cubicBezTo>
                    <a:cubicBezTo>
                      <a:pt x="284" y="1971"/>
                      <a:pt x="352" y="1932"/>
                      <a:pt x="382" y="1844"/>
                    </a:cubicBezTo>
                    <a:cubicBezTo>
                      <a:pt x="557" y="1292"/>
                      <a:pt x="708" y="716"/>
                      <a:pt x="833" y="164"/>
                    </a:cubicBezTo>
                    <a:cubicBezTo>
                      <a:pt x="848" y="60"/>
                      <a:pt x="783" y="0"/>
                      <a:pt x="7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48"/>
              <p:cNvSpPr/>
              <p:nvPr/>
            </p:nvSpPr>
            <p:spPr>
              <a:xfrm>
                <a:off x="4125537" y="4116825"/>
                <a:ext cx="4610" cy="1704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882" extrusionOk="0">
                    <a:moveTo>
                      <a:pt x="282" y="0"/>
                    </a:moveTo>
                    <a:cubicBezTo>
                      <a:pt x="221" y="0"/>
                      <a:pt x="157" y="47"/>
                      <a:pt x="157" y="118"/>
                    </a:cubicBezTo>
                    <a:cubicBezTo>
                      <a:pt x="207" y="644"/>
                      <a:pt x="157" y="1171"/>
                      <a:pt x="32" y="1672"/>
                    </a:cubicBezTo>
                    <a:cubicBezTo>
                      <a:pt x="1" y="1796"/>
                      <a:pt x="114" y="1881"/>
                      <a:pt x="216" y="1881"/>
                    </a:cubicBezTo>
                    <a:cubicBezTo>
                      <a:pt x="279" y="1881"/>
                      <a:pt x="339" y="1849"/>
                      <a:pt x="358" y="1772"/>
                    </a:cubicBezTo>
                    <a:cubicBezTo>
                      <a:pt x="483" y="1196"/>
                      <a:pt x="508" y="644"/>
                      <a:pt x="383" y="93"/>
                    </a:cubicBezTo>
                    <a:cubicBezTo>
                      <a:pt x="372" y="28"/>
                      <a:pt x="328" y="0"/>
                      <a:pt x="2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48"/>
              <p:cNvSpPr/>
              <p:nvPr/>
            </p:nvSpPr>
            <p:spPr>
              <a:xfrm>
                <a:off x="4143942" y="4124641"/>
                <a:ext cx="4954" cy="10217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128" extrusionOk="0">
                    <a:moveTo>
                      <a:pt x="391" y="0"/>
                    </a:moveTo>
                    <a:cubicBezTo>
                      <a:pt x="344" y="0"/>
                      <a:pt x="300" y="25"/>
                      <a:pt x="281" y="82"/>
                    </a:cubicBezTo>
                    <a:cubicBezTo>
                      <a:pt x="205" y="358"/>
                      <a:pt x="105" y="658"/>
                      <a:pt x="30" y="934"/>
                    </a:cubicBezTo>
                    <a:cubicBezTo>
                      <a:pt x="0" y="1053"/>
                      <a:pt x="93" y="1127"/>
                      <a:pt x="184" y="1127"/>
                    </a:cubicBezTo>
                    <a:cubicBezTo>
                      <a:pt x="248" y="1127"/>
                      <a:pt x="310" y="1091"/>
                      <a:pt x="331" y="1009"/>
                    </a:cubicBezTo>
                    <a:cubicBezTo>
                      <a:pt x="406" y="734"/>
                      <a:pt x="456" y="433"/>
                      <a:pt x="531" y="157"/>
                    </a:cubicBezTo>
                    <a:cubicBezTo>
                      <a:pt x="547" y="64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48"/>
              <p:cNvSpPr/>
              <p:nvPr/>
            </p:nvSpPr>
            <p:spPr>
              <a:xfrm>
                <a:off x="4136804" y="4151180"/>
                <a:ext cx="4012" cy="14827"/>
              </a:xfrm>
              <a:custGeom>
                <a:avLst/>
                <a:gdLst/>
                <a:ahLst/>
                <a:cxnLst/>
                <a:rect l="l" t="t" r="r" b="b"/>
                <a:pathLst>
                  <a:path w="443" h="1637" extrusionOk="0">
                    <a:moveTo>
                      <a:pt x="135" y="1"/>
                    </a:moveTo>
                    <a:cubicBezTo>
                      <a:pt x="69" y="1"/>
                      <a:pt x="1" y="58"/>
                      <a:pt x="16" y="134"/>
                    </a:cubicBezTo>
                    <a:cubicBezTo>
                      <a:pt x="116" y="586"/>
                      <a:pt x="91" y="1037"/>
                      <a:pt x="16" y="1488"/>
                    </a:cubicBezTo>
                    <a:cubicBezTo>
                      <a:pt x="2" y="1586"/>
                      <a:pt x="81" y="1637"/>
                      <a:pt x="163" y="1637"/>
                    </a:cubicBezTo>
                    <a:cubicBezTo>
                      <a:pt x="228" y="1637"/>
                      <a:pt x="295" y="1605"/>
                      <a:pt x="317" y="1538"/>
                    </a:cubicBezTo>
                    <a:cubicBezTo>
                      <a:pt x="442" y="1037"/>
                      <a:pt x="367" y="561"/>
                      <a:pt x="242" y="84"/>
                    </a:cubicBezTo>
                    <a:cubicBezTo>
                      <a:pt x="222" y="25"/>
                      <a:pt x="179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48"/>
              <p:cNvSpPr/>
              <p:nvPr/>
            </p:nvSpPr>
            <p:spPr>
              <a:xfrm>
                <a:off x="4243085" y="4111245"/>
                <a:ext cx="12608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4" extrusionOk="0">
                    <a:moveTo>
                      <a:pt x="1228" y="0"/>
                    </a:moveTo>
                    <a:cubicBezTo>
                      <a:pt x="1188" y="0"/>
                      <a:pt x="1146" y="18"/>
                      <a:pt x="1114" y="57"/>
                    </a:cubicBezTo>
                    <a:cubicBezTo>
                      <a:pt x="763" y="508"/>
                      <a:pt x="412" y="985"/>
                      <a:pt x="87" y="1461"/>
                    </a:cubicBezTo>
                    <a:cubicBezTo>
                      <a:pt x="0" y="1599"/>
                      <a:pt x="117" y="1714"/>
                      <a:pt x="238" y="1714"/>
                    </a:cubicBezTo>
                    <a:cubicBezTo>
                      <a:pt x="293" y="1714"/>
                      <a:pt x="348" y="1691"/>
                      <a:pt x="387" y="1636"/>
                    </a:cubicBezTo>
                    <a:cubicBezTo>
                      <a:pt x="713" y="1160"/>
                      <a:pt x="1039" y="684"/>
                      <a:pt x="1340" y="183"/>
                    </a:cubicBezTo>
                    <a:cubicBezTo>
                      <a:pt x="1391" y="80"/>
                      <a:pt x="1314" y="0"/>
                      <a:pt x="12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48"/>
              <p:cNvSpPr/>
              <p:nvPr/>
            </p:nvSpPr>
            <p:spPr>
              <a:xfrm>
                <a:off x="4251029" y="4128944"/>
                <a:ext cx="18514" cy="2176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403" extrusionOk="0">
                    <a:moveTo>
                      <a:pt x="1878" y="0"/>
                    </a:moveTo>
                    <a:cubicBezTo>
                      <a:pt x="1850" y="0"/>
                      <a:pt x="1820" y="10"/>
                      <a:pt x="1791" y="33"/>
                    </a:cubicBezTo>
                    <a:cubicBezTo>
                      <a:pt x="1114" y="610"/>
                      <a:pt x="538" y="1336"/>
                      <a:pt x="87" y="2138"/>
                    </a:cubicBezTo>
                    <a:cubicBezTo>
                      <a:pt x="1" y="2276"/>
                      <a:pt x="128" y="2402"/>
                      <a:pt x="256" y="2402"/>
                    </a:cubicBezTo>
                    <a:cubicBezTo>
                      <a:pt x="315" y="2402"/>
                      <a:pt x="373" y="2376"/>
                      <a:pt x="413" y="2314"/>
                    </a:cubicBezTo>
                    <a:cubicBezTo>
                      <a:pt x="889" y="1587"/>
                      <a:pt x="1415" y="885"/>
                      <a:pt x="1966" y="209"/>
                    </a:cubicBezTo>
                    <a:cubicBezTo>
                      <a:pt x="2044" y="112"/>
                      <a:pt x="1972" y="0"/>
                      <a:pt x="1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48"/>
              <p:cNvSpPr/>
              <p:nvPr/>
            </p:nvSpPr>
            <p:spPr>
              <a:xfrm>
                <a:off x="4217308" y="4158616"/>
                <a:ext cx="16159" cy="1479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633" extrusionOk="0">
                    <a:moveTo>
                      <a:pt x="1589" y="0"/>
                    </a:moveTo>
                    <a:cubicBezTo>
                      <a:pt x="1570" y="0"/>
                      <a:pt x="1550" y="5"/>
                      <a:pt x="1529" y="15"/>
                    </a:cubicBezTo>
                    <a:cubicBezTo>
                      <a:pt x="978" y="366"/>
                      <a:pt x="401" y="767"/>
                      <a:pt x="75" y="1344"/>
                    </a:cubicBezTo>
                    <a:cubicBezTo>
                      <a:pt x="1" y="1474"/>
                      <a:pt x="121" y="1633"/>
                      <a:pt x="249" y="1633"/>
                    </a:cubicBezTo>
                    <a:cubicBezTo>
                      <a:pt x="293" y="1633"/>
                      <a:pt x="338" y="1614"/>
                      <a:pt x="376" y="1569"/>
                    </a:cubicBezTo>
                    <a:cubicBezTo>
                      <a:pt x="777" y="1093"/>
                      <a:pt x="1153" y="617"/>
                      <a:pt x="1654" y="266"/>
                    </a:cubicBezTo>
                    <a:cubicBezTo>
                      <a:pt x="1784" y="179"/>
                      <a:pt x="1709" y="0"/>
                      <a:pt x="15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48"/>
              <p:cNvSpPr/>
              <p:nvPr/>
            </p:nvSpPr>
            <p:spPr>
              <a:xfrm>
                <a:off x="4228566" y="4171297"/>
                <a:ext cx="12988" cy="1113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229" extrusionOk="0">
                    <a:moveTo>
                      <a:pt x="1237" y="1"/>
                    </a:moveTo>
                    <a:cubicBezTo>
                      <a:pt x="1203" y="1"/>
                      <a:pt x="1169" y="13"/>
                      <a:pt x="1138" y="44"/>
                    </a:cubicBezTo>
                    <a:cubicBezTo>
                      <a:pt x="812" y="319"/>
                      <a:pt x="461" y="595"/>
                      <a:pt x="136" y="921"/>
                    </a:cubicBezTo>
                    <a:cubicBezTo>
                      <a:pt x="0" y="1037"/>
                      <a:pt x="134" y="1228"/>
                      <a:pt x="283" y="1228"/>
                    </a:cubicBezTo>
                    <a:cubicBezTo>
                      <a:pt x="326" y="1228"/>
                      <a:pt x="371" y="1212"/>
                      <a:pt x="411" y="1172"/>
                    </a:cubicBezTo>
                    <a:cubicBezTo>
                      <a:pt x="737" y="871"/>
                      <a:pt x="1013" y="545"/>
                      <a:pt x="1339" y="219"/>
                    </a:cubicBezTo>
                    <a:cubicBezTo>
                      <a:pt x="1434" y="124"/>
                      <a:pt x="1342" y="1"/>
                      <a:pt x="12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48"/>
              <p:cNvSpPr/>
              <p:nvPr/>
            </p:nvSpPr>
            <p:spPr>
              <a:xfrm>
                <a:off x="4193387" y="4189720"/>
                <a:ext cx="13686" cy="12318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360" extrusionOk="0">
                    <a:moveTo>
                      <a:pt x="1303" y="0"/>
                    </a:moveTo>
                    <a:cubicBezTo>
                      <a:pt x="1272" y="0"/>
                      <a:pt x="1241" y="12"/>
                      <a:pt x="1213" y="40"/>
                    </a:cubicBezTo>
                    <a:cubicBezTo>
                      <a:pt x="862" y="366"/>
                      <a:pt x="486" y="666"/>
                      <a:pt x="135" y="1017"/>
                    </a:cubicBezTo>
                    <a:cubicBezTo>
                      <a:pt x="1" y="1152"/>
                      <a:pt x="131" y="1359"/>
                      <a:pt x="289" y="1359"/>
                    </a:cubicBezTo>
                    <a:cubicBezTo>
                      <a:pt x="338" y="1359"/>
                      <a:pt x="389" y="1340"/>
                      <a:pt x="436" y="1293"/>
                    </a:cubicBezTo>
                    <a:cubicBezTo>
                      <a:pt x="761" y="967"/>
                      <a:pt x="1062" y="591"/>
                      <a:pt x="1413" y="240"/>
                    </a:cubicBezTo>
                    <a:cubicBezTo>
                      <a:pt x="1510" y="143"/>
                      <a:pt x="1411" y="0"/>
                      <a:pt x="1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48"/>
              <p:cNvSpPr/>
              <p:nvPr/>
            </p:nvSpPr>
            <p:spPr>
              <a:xfrm>
                <a:off x="4191584" y="4057815"/>
                <a:ext cx="971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910" extrusionOk="0">
                    <a:moveTo>
                      <a:pt x="917" y="0"/>
                    </a:moveTo>
                    <a:cubicBezTo>
                      <a:pt x="886" y="0"/>
                      <a:pt x="857" y="13"/>
                      <a:pt x="835" y="41"/>
                    </a:cubicBezTo>
                    <a:cubicBezTo>
                      <a:pt x="559" y="618"/>
                      <a:pt x="259" y="1169"/>
                      <a:pt x="33" y="1746"/>
                    </a:cubicBezTo>
                    <a:cubicBezTo>
                      <a:pt x="1" y="1843"/>
                      <a:pt x="74" y="1909"/>
                      <a:pt x="149" y="1909"/>
                    </a:cubicBezTo>
                    <a:cubicBezTo>
                      <a:pt x="191" y="1909"/>
                      <a:pt x="232" y="1890"/>
                      <a:pt x="259" y="1846"/>
                    </a:cubicBezTo>
                    <a:cubicBezTo>
                      <a:pt x="559" y="1320"/>
                      <a:pt x="785" y="718"/>
                      <a:pt x="1036" y="167"/>
                    </a:cubicBezTo>
                    <a:cubicBezTo>
                      <a:pt x="1071" y="77"/>
                      <a:pt x="992" y="0"/>
                      <a:pt x="9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48"/>
              <p:cNvSpPr/>
              <p:nvPr/>
            </p:nvSpPr>
            <p:spPr>
              <a:xfrm>
                <a:off x="4214844" y="4062978"/>
                <a:ext cx="5688" cy="1086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199" extrusionOk="0">
                    <a:moveTo>
                      <a:pt x="511" y="0"/>
                    </a:moveTo>
                    <a:cubicBezTo>
                      <a:pt x="471" y="0"/>
                      <a:pt x="433" y="22"/>
                      <a:pt x="423" y="73"/>
                    </a:cubicBezTo>
                    <a:cubicBezTo>
                      <a:pt x="297" y="399"/>
                      <a:pt x="172" y="699"/>
                      <a:pt x="47" y="1000"/>
                    </a:cubicBezTo>
                    <a:cubicBezTo>
                      <a:pt x="1" y="1123"/>
                      <a:pt x="105" y="1199"/>
                      <a:pt x="204" y="1199"/>
                    </a:cubicBezTo>
                    <a:cubicBezTo>
                      <a:pt x="267" y="1199"/>
                      <a:pt x="328" y="1168"/>
                      <a:pt x="347" y="1100"/>
                    </a:cubicBezTo>
                    <a:cubicBezTo>
                      <a:pt x="423" y="775"/>
                      <a:pt x="523" y="449"/>
                      <a:pt x="598" y="123"/>
                    </a:cubicBezTo>
                    <a:cubicBezTo>
                      <a:pt x="628" y="48"/>
                      <a:pt x="569" y="0"/>
                      <a:pt x="5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48"/>
              <p:cNvSpPr/>
              <p:nvPr/>
            </p:nvSpPr>
            <p:spPr>
              <a:xfrm>
                <a:off x="4168950" y="4093620"/>
                <a:ext cx="3188" cy="13251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463" extrusionOk="0">
                    <a:moveTo>
                      <a:pt x="218" y="1"/>
                    </a:moveTo>
                    <a:cubicBezTo>
                      <a:pt x="175" y="1"/>
                      <a:pt x="136" y="23"/>
                      <a:pt x="126" y="73"/>
                    </a:cubicBezTo>
                    <a:cubicBezTo>
                      <a:pt x="76" y="499"/>
                      <a:pt x="1" y="926"/>
                      <a:pt x="1" y="1327"/>
                    </a:cubicBezTo>
                    <a:cubicBezTo>
                      <a:pt x="1" y="1410"/>
                      <a:pt x="78" y="1463"/>
                      <a:pt x="156" y="1463"/>
                    </a:cubicBezTo>
                    <a:cubicBezTo>
                      <a:pt x="218" y="1463"/>
                      <a:pt x="279" y="1429"/>
                      <a:pt x="302" y="1352"/>
                    </a:cubicBezTo>
                    <a:cubicBezTo>
                      <a:pt x="352" y="951"/>
                      <a:pt x="352" y="525"/>
                      <a:pt x="352" y="124"/>
                    </a:cubicBezTo>
                    <a:cubicBezTo>
                      <a:pt x="352" y="49"/>
                      <a:pt x="280" y="1"/>
                      <a:pt x="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48"/>
              <p:cNvSpPr/>
              <p:nvPr/>
            </p:nvSpPr>
            <p:spPr>
              <a:xfrm>
                <a:off x="4188912" y="4102432"/>
                <a:ext cx="1049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649" extrusionOk="0">
                    <a:moveTo>
                      <a:pt x="984" y="1"/>
                    </a:moveTo>
                    <a:cubicBezTo>
                      <a:pt x="947" y="1"/>
                      <a:pt x="909" y="16"/>
                      <a:pt x="880" y="53"/>
                    </a:cubicBezTo>
                    <a:cubicBezTo>
                      <a:pt x="604" y="504"/>
                      <a:pt x="303" y="955"/>
                      <a:pt x="52" y="1431"/>
                    </a:cubicBezTo>
                    <a:cubicBezTo>
                      <a:pt x="1" y="1552"/>
                      <a:pt x="91" y="1649"/>
                      <a:pt x="185" y="1649"/>
                    </a:cubicBezTo>
                    <a:cubicBezTo>
                      <a:pt x="228" y="1649"/>
                      <a:pt x="272" y="1629"/>
                      <a:pt x="303" y="1582"/>
                    </a:cubicBezTo>
                    <a:cubicBezTo>
                      <a:pt x="604" y="1130"/>
                      <a:pt x="829" y="654"/>
                      <a:pt x="1105" y="178"/>
                    </a:cubicBezTo>
                    <a:cubicBezTo>
                      <a:pt x="1158" y="89"/>
                      <a:pt x="1074" y="1"/>
                      <a:pt x="9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48"/>
              <p:cNvSpPr/>
              <p:nvPr/>
            </p:nvSpPr>
            <p:spPr>
              <a:xfrm>
                <a:off x="4158388" y="4140392"/>
                <a:ext cx="8152" cy="18541"/>
              </a:xfrm>
              <a:custGeom>
                <a:avLst/>
                <a:gdLst/>
                <a:ahLst/>
                <a:cxnLst/>
                <a:rect l="l" t="t" r="r" b="b"/>
                <a:pathLst>
                  <a:path w="900" h="2047" extrusionOk="0">
                    <a:moveTo>
                      <a:pt x="748" y="1"/>
                    </a:moveTo>
                    <a:cubicBezTo>
                      <a:pt x="714" y="1"/>
                      <a:pt x="682" y="15"/>
                      <a:pt x="666" y="47"/>
                    </a:cubicBezTo>
                    <a:cubicBezTo>
                      <a:pt x="340" y="624"/>
                      <a:pt x="64" y="1250"/>
                      <a:pt x="14" y="1902"/>
                    </a:cubicBezTo>
                    <a:cubicBezTo>
                      <a:pt x="1" y="1996"/>
                      <a:pt x="73" y="2047"/>
                      <a:pt x="152" y="2047"/>
                    </a:cubicBezTo>
                    <a:cubicBezTo>
                      <a:pt x="219" y="2047"/>
                      <a:pt x="291" y="2008"/>
                      <a:pt x="315" y="1927"/>
                    </a:cubicBezTo>
                    <a:cubicBezTo>
                      <a:pt x="490" y="1325"/>
                      <a:pt x="615" y="724"/>
                      <a:pt x="866" y="148"/>
                    </a:cubicBezTo>
                    <a:cubicBezTo>
                      <a:pt x="900" y="63"/>
                      <a:pt x="819" y="1"/>
                      <a:pt x="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48"/>
              <p:cNvSpPr/>
              <p:nvPr/>
            </p:nvSpPr>
            <p:spPr>
              <a:xfrm>
                <a:off x="4167817" y="4152611"/>
                <a:ext cx="7011" cy="1294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429" extrusionOk="0">
                    <a:moveTo>
                      <a:pt x="583" y="0"/>
                    </a:moveTo>
                    <a:cubicBezTo>
                      <a:pt x="545" y="0"/>
                      <a:pt x="505" y="16"/>
                      <a:pt x="477" y="52"/>
                    </a:cubicBezTo>
                    <a:cubicBezTo>
                      <a:pt x="226" y="428"/>
                      <a:pt x="26" y="854"/>
                      <a:pt x="1" y="1280"/>
                    </a:cubicBezTo>
                    <a:cubicBezTo>
                      <a:pt x="1" y="1378"/>
                      <a:pt x="78" y="1429"/>
                      <a:pt x="156" y="1429"/>
                    </a:cubicBezTo>
                    <a:cubicBezTo>
                      <a:pt x="218" y="1429"/>
                      <a:pt x="279" y="1396"/>
                      <a:pt x="301" y="1330"/>
                    </a:cubicBezTo>
                    <a:cubicBezTo>
                      <a:pt x="376" y="929"/>
                      <a:pt x="477" y="553"/>
                      <a:pt x="702" y="202"/>
                    </a:cubicBezTo>
                    <a:cubicBezTo>
                      <a:pt x="774" y="95"/>
                      <a:pt x="680" y="0"/>
                      <a:pt x="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6" name="Google Shape;1856;p48"/>
            <p:cNvSpPr/>
            <p:nvPr/>
          </p:nvSpPr>
          <p:spPr>
            <a:xfrm>
              <a:off x="4114016" y="4188488"/>
              <a:ext cx="69471" cy="94180"/>
            </a:xfrm>
            <a:custGeom>
              <a:avLst/>
              <a:gdLst/>
              <a:ahLst/>
              <a:cxnLst/>
              <a:rect l="l" t="t" r="r" b="b"/>
              <a:pathLst>
                <a:path w="7670" h="10398" extrusionOk="0">
                  <a:moveTo>
                    <a:pt x="2682" y="0"/>
                  </a:moveTo>
                  <a:cubicBezTo>
                    <a:pt x="1680" y="1755"/>
                    <a:pt x="903" y="3760"/>
                    <a:pt x="427" y="5715"/>
                  </a:cubicBezTo>
                  <a:cubicBezTo>
                    <a:pt x="176" y="6742"/>
                    <a:pt x="1" y="7820"/>
                    <a:pt x="352" y="8797"/>
                  </a:cubicBezTo>
                  <a:cubicBezTo>
                    <a:pt x="658" y="9674"/>
                    <a:pt x="1483" y="10398"/>
                    <a:pt x="2372" y="10398"/>
                  </a:cubicBezTo>
                  <a:cubicBezTo>
                    <a:pt x="2500" y="10398"/>
                    <a:pt x="2629" y="10383"/>
                    <a:pt x="2758" y="10351"/>
                  </a:cubicBezTo>
                  <a:cubicBezTo>
                    <a:pt x="3384" y="10201"/>
                    <a:pt x="3860" y="9675"/>
                    <a:pt x="4261" y="9173"/>
                  </a:cubicBezTo>
                  <a:cubicBezTo>
                    <a:pt x="5790" y="7269"/>
                    <a:pt x="6918" y="5038"/>
                    <a:pt x="7570" y="2657"/>
                  </a:cubicBezTo>
                  <a:cubicBezTo>
                    <a:pt x="7620" y="2457"/>
                    <a:pt x="7670" y="2231"/>
                    <a:pt x="7545" y="2056"/>
                  </a:cubicBezTo>
                  <a:cubicBezTo>
                    <a:pt x="7469" y="1930"/>
                    <a:pt x="7319" y="1855"/>
                    <a:pt x="7169" y="1805"/>
                  </a:cubicBezTo>
                  <a:cubicBezTo>
                    <a:pt x="5665" y="1203"/>
                    <a:pt x="4186" y="602"/>
                    <a:pt x="2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123780" y="4208034"/>
              <a:ext cx="25433" cy="56981"/>
            </a:xfrm>
            <a:custGeom>
              <a:avLst/>
              <a:gdLst/>
              <a:ahLst/>
              <a:cxnLst/>
              <a:rect l="l" t="t" r="r" b="b"/>
              <a:pathLst>
                <a:path w="2808" h="6291" extrusionOk="0">
                  <a:moveTo>
                    <a:pt x="1712" y="0"/>
                  </a:moveTo>
                  <a:cubicBezTo>
                    <a:pt x="1675" y="0"/>
                    <a:pt x="1639" y="7"/>
                    <a:pt x="1604" y="23"/>
                  </a:cubicBezTo>
                  <a:cubicBezTo>
                    <a:pt x="777" y="1602"/>
                    <a:pt x="0" y="3206"/>
                    <a:pt x="226" y="4985"/>
                  </a:cubicBezTo>
                  <a:cubicBezTo>
                    <a:pt x="276" y="5286"/>
                    <a:pt x="351" y="5612"/>
                    <a:pt x="552" y="5888"/>
                  </a:cubicBezTo>
                  <a:cubicBezTo>
                    <a:pt x="716" y="6122"/>
                    <a:pt x="1012" y="6291"/>
                    <a:pt x="1316" y="6291"/>
                  </a:cubicBezTo>
                  <a:cubicBezTo>
                    <a:pt x="1337" y="6291"/>
                    <a:pt x="1358" y="6290"/>
                    <a:pt x="1379" y="6289"/>
                  </a:cubicBezTo>
                  <a:cubicBezTo>
                    <a:pt x="1805" y="6213"/>
                    <a:pt x="2081" y="5812"/>
                    <a:pt x="2281" y="5436"/>
                  </a:cubicBezTo>
                  <a:cubicBezTo>
                    <a:pt x="2456" y="5111"/>
                    <a:pt x="2607" y="4760"/>
                    <a:pt x="2657" y="4409"/>
                  </a:cubicBezTo>
                  <a:cubicBezTo>
                    <a:pt x="2807" y="3306"/>
                    <a:pt x="1905" y="2279"/>
                    <a:pt x="2055" y="1201"/>
                  </a:cubicBezTo>
                  <a:cubicBezTo>
                    <a:pt x="2106" y="925"/>
                    <a:pt x="2181" y="675"/>
                    <a:pt x="2156" y="424"/>
                  </a:cubicBezTo>
                  <a:cubicBezTo>
                    <a:pt x="2113" y="212"/>
                    <a:pt x="1910" y="0"/>
                    <a:pt x="1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9" name="Google Shape;1859;p48"/>
          <p:cNvSpPr/>
          <p:nvPr/>
        </p:nvSpPr>
        <p:spPr>
          <a:xfrm>
            <a:off x="8349371" y="-321125"/>
            <a:ext cx="1072270" cy="1073294"/>
          </a:xfrm>
          <a:custGeom>
            <a:avLst/>
            <a:gdLst/>
            <a:ahLst/>
            <a:cxnLst/>
            <a:rect l="l" t="t" r="r" b="b"/>
            <a:pathLst>
              <a:path w="18057" h="18075" extrusionOk="0">
                <a:moveTo>
                  <a:pt x="9028" y="0"/>
                </a:moveTo>
                <a:cubicBezTo>
                  <a:pt x="4050" y="0"/>
                  <a:pt x="0" y="4051"/>
                  <a:pt x="0" y="9029"/>
                </a:cubicBezTo>
                <a:cubicBezTo>
                  <a:pt x="0" y="14025"/>
                  <a:pt x="4050" y="18075"/>
                  <a:pt x="9028" y="18075"/>
                </a:cubicBezTo>
                <a:cubicBezTo>
                  <a:pt x="14024" y="18075"/>
                  <a:pt x="18057" y="14025"/>
                  <a:pt x="18057" y="9029"/>
                </a:cubicBezTo>
                <a:cubicBezTo>
                  <a:pt x="18057" y="4051"/>
                  <a:pt x="14024" y="0"/>
                  <a:pt x="9028" y="0"/>
                </a:cubicBezTo>
                <a:close/>
              </a:path>
            </a:pathLst>
          </a:custGeom>
          <a:solidFill>
            <a:srgbClr val="EF92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1" name="Google Shape;1861;p48"/>
          <p:cNvGrpSpPr/>
          <p:nvPr/>
        </p:nvGrpSpPr>
        <p:grpSpPr>
          <a:xfrm>
            <a:off x="1382734" y="166678"/>
            <a:ext cx="543053" cy="354885"/>
            <a:chOff x="7218550" y="1264450"/>
            <a:chExt cx="1810175" cy="1182950"/>
          </a:xfrm>
        </p:grpSpPr>
        <p:sp>
          <p:nvSpPr>
            <p:cNvPr id="1862" name="Google Shape;1862;p48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5" name="Google Shape;1875;p48"/>
          <p:cNvGrpSpPr/>
          <p:nvPr/>
        </p:nvGrpSpPr>
        <p:grpSpPr>
          <a:xfrm>
            <a:off x="231726" y="1042995"/>
            <a:ext cx="399301" cy="416613"/>
            <a:chOff x="2105350" y="2220525"/>
            <a:chExt cx="1113500" cy="1161775"/>
          </a:xfrm>
        </p:grpSpPr>
        <p:sp>
          <p:nvSpPr>
            <p:cNvPr id="1876" name="Google Shape;1876;p48"/>
            <p:cNvSpPr/>
            <p:nvPr/>
          </p:nvSpPr>
          <p:spPr>
            <a:xfrm>
              <a:off x="2105350" y="2220525"/>
              <a:ext cx="939925" cy="1161775"/>
            </a:xfrm>
            <a:custGeom>
              <a:avLst/>
              <a:gdLst/>
              <a:ahLst/>
              <a:cxnLst/>
              <a:rect l="l" t="t" r="r" b="b"/>
              <a:pathLst>
                <a:path w="37597" h="46471" extrusionOk="0">
                  <a:moveTo>
                    <a:pt x="12529" y="1"/>
                  </a:moveTo>
                  <a:cubicBezTo>
                    <a:pt x="3963" y="1"/>
                    <a:pt x="8949" y="11588"/>
                    <a:pt x="7847" y="13662"/>
                  </a:cubicBezTo>
                  <a:cubicBezTo>
                    <a:pt x="6594" y="16093"/>
                    <a:pt x="1983" y="15567"/>
                    <a:pt x="930" y="21456"/>
                  </a:cubicBezTo>
                  <a:cubicBezTo>
                    <a:pt x="1" y="26764"/>
                    <a:pt x="2914" y="31189"/>
                    <a:pt x="9252" y="31189"/>
                  </a:cubicBezTo>
                  <a:cubicBezTo>
                    <a:pt x="9409" y="31189"/>
                    <a:pt x="9567" y="31186"/>
                    <a:pt x="9727" y="31181"/>
                  </a:cubicBezTo>
                  <a:cubicBezTo>
                    <a:pt x="9836" y="31177"/>
                    <a:pt x="9942" y="31175"/>
                    <a:pt x="10045" y="31175"/>
                  </a:cubicBezTo>
                  <a:cubicBezTo>
                    <a:pt x="16284" y="31175"/>
                    <a:pt x="12949" y="37783"/>
                    <a:pt x="7747" y="39928"/>
                  </a:cubicBezTo>
                  <a:cubicBezTo>
                    <a:pt x="3626" y="41638"/>
                    <a:pt x="7285" y="46471"/>
                    <a:pt x="11333" y="46471"/>
                  </a:cubicBezTo>
                  <a:cubicBezTo>
                    <a:pt x="12504" y="46471"/>
                    <a:pt x="13708" y="46066"/>
                    <a:pt x="14765" y="45066"/>
                  </a:cubicBezTo>
                  <a:cubicBezTo>
                    <a:pt x="16434" y="43502"/>
                    <a:pt x="17400" y="43106"/>
                    <a:pt x="18188" y="43106"/>
                  </a:cubicBezTo>
                  <a:cubicBezTo>
                    <a:pt x="18997" y="43106"/>
                    <a:pt x="19619" y="43524"/>
                    <a:pt x="20622" y="43524"/>
                  </a:cubicBezTo>
                  <a:cubicBezTo>
                    <a:pt x="21413" y="43524"/>
                    <a:pt x="22442" y="43264"/>
                    <a:pt x="23988" y="42334"/>
                  </a:cubicBezTo>
                  <a:cubicBezTo>
                    <a:pt x="27779" y="40083"/>
                    <a:pt x="28210" y="31088"/>
                    <a:pt x="33986" y="31088"/>
                  </a:cubicBezTo>
                  <a:cubicBezTo>
                    <a:pt x="34319" y="31088"/>
                    <a:pt x="34670" y="31118"/>
                    <a:pt x="35040" y="31181"/>
                  </a:cubicBezTo>
                  <a:cubicBezTo>
                    <a:pt x="37246" y="27948"/>
                    <a:pt x="37597" y="24389"/>
                    <a:pt x="37597" y="24389"/>
                  </a:cubicBezTo>
                  <a:cubicBezTo>
                    <a:pt x="37597" y="24389"/>
                    <a:pt x="33311" y="5943"/>
                    <a:pt x="17772" y="980"/>
                  </a:cubicBezTo>
                  <a:cubicBezTo>
                    <a:pt x="15623" y="298"/>
                    <a:pt x="13902" y="1"/>
                    <a:pt x="12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2812175" y="2609475"/>
              <a:ext cx="406675" cy="720250"/>
            </a:xfrm>
            <a:custGeom>
              <a:avLst/>
              <a:gdLst/>
              <a:ahLst/>
              <a:cxnLst/>
              <a:rect l="l" t="t" r="r" b="b"/>
              <a:pathLst>
                <a:path w="16267" h="28810" extrusionOk="0">
                  <a:moveTo>
                    <a:pt x="9285" y="1"/>
                  </a:moveTo>
                  <a:cubicBezTo>
                    <a:pt x="9225" y="1"/>
                    <a:pt x="9162" y="3"/>
                    <a:pt x="9098" y="9"/>
                  </a:cubicBezTo>
                  <a:cubicBezTo>
                    <a:pt x="8397" y="59"/>
                    <a:pt x="8246" y="1162"/>
                    <a:pt x="8848" y="1412"/>
                  </a:cubicBezTo>
                  <a:cubicBezTo>
                    <a:pt x="8946" y="1449"/>
                    <a:pt x="9037" y="1466"/>
                    <a:pt x="9121" y="1466"/>
                  </a:cubicBezTo>
                  <a:cubicBezTo>
                    <a:pt x="9548" y="1466"/>
                    <a:pt x="9759" y="1025"/>
                    <a:pt x="9549" y="585"/>
                  </a:cubicBezTo>
                  <a:lnTo>
                    <a:pt x="9549" y="585"/>
                  </a:lnTo>
                  <a:cubicBezTo>
                    <a:pt x="9800" y="635"/>
                    <a:pt x="9900" y="710"/>
                    <a:pt x="10076" y="936"/>
                  </a:cubicBezTo>
                  <a:cubicBezTo>
                    <a:pt x="10226" y="1162"/>
                    <a:pt x="10351" y="1412"/>
                    <a:pt x="10452" y="1738"/>
                  </a:cubicBezTo>
                  <a:cubicBezTo>
                    <a:pt x="10527" y="2039"/>
                    <a:pt x="10602" y="2465"/>
                    <a:pt x="10627" y="2816"/>
                  </a:cubicBezTo>
                  <a:cubicBezTo>
                    <a:pt x="10727" y="3568"/>
                    <a:pt x="10752" y="4319"/>
                    <a:pt x="10778" y="5071"/>
                  </a:cubicBezTo>
                  <a:cubicBezTo>
                    <a:pt x="10502" y="5172"/>
                    <a:pt x="10301" y="5172"/>
                    <a:pt x="10051" y="5397"/>
                  </a:cubicBezTo>
                  <a:cubicBezTo>
                    <a:pt x="9148" y="6199"/>
                    <a:pt x="9173" y="7252"/>
                    <a:pt x="9900" y="8204"/>
                  </a:cubicBezTo>
                  <a:cubicBezTo>
                    <a:pt x="7544" y="9382"/>
                    <a:pt x="7143" y="11813"/>
                    <a:pt x="6667" y="14169"/>
                  </a:cubicBezTo>
                  <a:cubicBezTo>
                    <a:pt x="4838" y="14996"/>
                    <a:pt x="4136" y="16199"/>
                    <a:pt x="3359" y="18254"/>
                  </a:cubicBezTo>
                  <a:cubicBezTo>
                    <a:pt x="2231" y="21287"/>
                    <a:pt x="903" y="24921"/>
                    <a:pt x="51" y="28229"/>
                  </a:cubicBezTo>
                  <a:cubicBezTo>
                    <a:pt x="26" y="28405"/>
                    <a:pt x="1" y="28655"/>
                    <a:pt x="101" y="28806"/>
                  </a:cubicBezTo>
                  <a:cubicBezTo>
                    <a:pt x="118" y="28808"/>
                    <a:pt x="136" y="28809"/>
                    <a:pt x="153" y="28809"/>
                  </a:cubicBezTo>
                  <a:cubicBezTo>
                    <a:pt x="336" y="28809"/>
                    <a:pt x="513" y="28695"/>
                    <a:pt x="627" y="28580"/>
                  </a:cubicBezTo>
                  <a:cubicBezTo>
                    <a:pt x="3133" y="26199"/>
                    <a:pt x="5840" y="23442"/>
                    <a:pt x="8021" y="20961"/>
                  </a:cubicBezTo>
                  <a:cubicBezTo>
                    <a:pt x="9499" y="19282"/>
                    <a:pt x="10251" y="17753"/>
                    <a:pt x="9825" y="15673"/>
                  </a:cubicBezTo>
                  <a:cubicBezTo>
                    <a:pt x="11479" y="13543"/>
                    <a:pt x="12933" y="11462"/>
                    <a:pt x="11529" y="8806"/>
                  </a:cubicBezTo>
                  <a:cubicBezTo>
                    <a:pt x="12632" y="8330"/>
                    <a:pt x="13133" y="7553"/>
                    <a:pt x="12883" y="6249"/>
                  </a:cubicBezTo>
                  <a:cubicBezTo>
                    <a:pt x="12858" y="6099"/>
                    <a:pt x="12231" y="5247"/>
                    <a:pt x="11880" y="5197"/>
                  </a:cubicBezTo>
                  <a:cubicBezTo>
                    <a:pt x="12206" y="4595"/>
                    <a:pt x="12532" y="4044"/>
                    <a:pt x="12883" y="3492"/>
                  </a:cubicBezTo>
                  <a:cubicBezTo>
                    <a:pt x="13184" y="3016"/>
                    <a:pt x="13509" y="2590"/>
                    <a:pt x="13860" y="2189"/>
                  </a:cubicBezTo>
                  <a:cubicBezTo>
                    <a:pt x="13960" y="2039"/>
                    <a:pt x="14086" y="1913"/>
                    <a:pt x="14236" y="1788"/>
                  </a:cubicBezTo>
                  <a:cubicBezTo>
                    <a:pt x="14361" y="1688"/>
                    <a:pt x="14562" y="1588"/>
                    <a:pt x="14712" y="1487"/>
                  </a:cubicBezTo>
                  <a:lnTo>
                    <a:pt x="14712" y="1487"/>
                  </a:lnTo>
                  <a:cubicBezTo>
                    <a:pt x="14652" y="1911"/>
                    <a:pt x="14932" y="2253"/>
                    <a:pt x="15305" y="2253"/>
                  </a:cubicBezTo>
                  <a:cubicBezTo>
                    <a:pt x="15396" y="2253"/>
                    <a:pt x="15492" y="2233"/>
                    <a:pt x="15590" y="2189"/>
                  </a:cubicBezTo>
                  <a:cubicBezTo>
                    <a:pt x="16266" y="1888"/>
                    <a:pt x="16041" y="961"/>
                    <a:pt x="15364" y="786"/>
                  </a:cubicBezTo>
                  <a:cubicBezTo>
                    <a:pt x="15242" y="753"/>
                    <a:pt x="15124" y="739"/>
                    <a:pt x="15011" y="739"/>
                  </a:cubicBezTo>
                  <a:cubicBezTo>
                    <a:pt x="14241" y="739"/>
                    <a:pt x="13671" y="1424"/>
                    <a:pt x="13234" y="2014"/>
                  </a:cubicBezTo>
                  <a:cubicBezTo>
                    <a:pt x="12507" y="2991"/>
                    <a:pt x="11955" y="3969"/>
                    <a:pt x="11454" y="5046"/>
                  </a:cubicBezTo>
                  <a:cubicBezTo>
                    <a:pt x="11354" y="5046"/>
                    <a:pt x="11279" y="5021"/>
                    <a:pt x="11179" y="5021"/>
                  </a:cubicBezTo>
                  <a:cubicBezTo>
                    <a:pt x="11276" y="3412"/>
                    <a:pt x="11445" y="1"/>
                    <a:pt x="9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2363550" y="2366625"/>
              <a:ext cx="620875" cy="445625"/>
            </a:xfrm>
            <a:custGeom>
              <a:avLst/>
              <a:gdLst/>
              <a:ahLst/>
              <a:cxnLst/>
              <a:rect l="l" t="t" r="r" b="b"/>
              <a:pathLst>
                <a:path w="24835" h="17825" extrusionOk="0">
                  <a:moveTo>
                    <a:pt x="6775" y="0"/>
                  </a:moveTo>
                  <a:cubicBezTo>
                    <a:pt x="5596" y="0"/>
                    <a:pt x="4511" y="415"/>
                    <a:pt x="3660" y="1477"/>
                  </a:cubicBezTo>
                  <a:cubicBezTo>
                    <a:pt x="276" y="5713"/>
                    <a:pt x="7695" y="8570"/>
                    <a:pt x="10527" y="9397"/>
                  </a:cubicBezTo>
                  <a:cubicBezTo>
                    <a:pt x="10978" y="9522"/>
                    <a:pt x="11429" y="9647"/>
                    <a:pt x="11905" y="9798"/>
                  </a:cubicBezTo>
                  <a:cubicBezTo>
                    <a:pt x="10305" y="9509"/>
                    <a:pt x="8685" y="9338"/>
                    <a:pt x="7081" y="9338"/>
                  </a:cubicBezTo>
                  <a:cubicBezTo>
                    <a:pt x="6876" y="9338"/>
                    <a:pt x="6671" y="9341"/>
                    <a:pt x="6467" y="9347"/>
                  </a:cubicBezTo>
                  <a:cubicBezTo>
                    <a:pt x="4712" y="9397"/>
                    <a:pt x="2256" y="9522"/>
                    <a:pt x="1078" y="11001"/>
                  </a:cubicBezTo>
                  <a:cubicBezTo>
                    <a:pt x="1" y="12379"/>
                    <a:pt x="627" y="14184"/>
                    <a:pt x="1981" y="15111"/>
                  </a:cubicBezTo>
                  <a:cubicBezTo>
                    <a:pt x="3067" y="15846"/>
                    <a:pt x="4331" y="16025"/>
                    <a:pt x="5603" y="16025"/>
                  </a:cubicBezTo>
                  <a:cubicBezTo>
                    <a:pt x="6238" y="16025"/>
                    <a:pt x="6876" y="15980"/>
                    <a:pt x="7494" y="15938"/>
                  </a:cubicBezTo>
                  <a:cubicBezTo>
                    <a:pt x="10051" y="15813"/>
                    <a:pt x="12582" y="15663"/>
                    <a:pt x="15113" y="15512"/>
                  </a:cubicBezTo>
                  <a:cubicBezTo>
                    <a:pt x="15312" y="15499"/>
                    <a:pt x="15587" y="15486"/>
                    <a:pt x="15926" y="15486"/>
                  </a:cubicBezTo>
                  <a:cubicBezTo>
                    <a:pt x="17514" y="15486"/>
                    <a:pt x="20503" y="15776"/>
                    <a:pt x="23560" y="17718"/>
                  </a:cubicBezTo>
                  <a:cubicBezTo>
                    <a:pt x="23662" y="17782"/>
                    <a:pt x="23806" y="17824"/>
                    <a:pt x="23953" y="17824"/>
                  </a:cubicBezTo>
                  <a:cubicBezTo>
                    <a:pt x="24383" y="17824"/>
                    <a:pt x="24834" y="17459"/>
                    <a:pt x="24311" y="16189"/>
                  </a:cubicBezTo>
                  <a:cubicBezTo>
                    <a:pt x="22758" y="12480"/>
                    <a:pt x="20828" y="8871"/>
                    <a:pt x="15264" y="4259"/>
                  </a:cubicBezTo>
                  <a:cubicBezTo>
                    <a:pt x="13425" y="2726"/>
                    <a:pt x="9796" y="0"/>
                    <a:pt x="6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2261600" y="2797650"/>
              <a:ext cx="648350" cy="165350"/>
            </a:xfrm>
            <a:custGeom>
              <a:avLst/>
              <a:gdLst/>
              <a:ahLst/>
              <a:cxnLst/>
              <a:rect l="l" t="t" r="r" b="b"/>
              <a:pathLst>
                <a:path w="25934" h="6614" extrusionOk="0">
                  <a:moveTo>
                    <a:pt x="18798" y="0"/>
                  </a:moveTo>
                  <a:cubicBezTo>
                    <a:pt x="14326" y="0"/>
                    <a:pt x="10474" y="1457"/>
                    <a:pt x="8089" y="1755"/>
                  </a:cubicBezTo>
                  <a:cubicBezTo>
                    <a:pt x="7831" y="1788"/>
                    <a:pt x="7580" y="1802"/>
                    <a:pt x="7336" y="1802"/>
                  </a:cubicBezTo>
                  <a:cubicBezTo>
                    <a:pt x="5866" y="1802"/>
                    <a:pt x="4629" y="1288"/>
                    <a:pt x="3563" y="1288"/>
                  </a:cubicBezTo>
                  <a:cubicBezTo>
                    <a:pt x="3065" y="1288"/>
                    <a:pt x="2604" y="1400"/>
                    <a:pt x="2174" y="1730"/>
                  </a:cubicBezTo>
                  <a:cubicBezTo>
                    <a:pt x="0" y="3372"/>
                    <a:pt x="2072" y="6613"/>
                    <a:pt x="6283" y="6613"/>
                  </a:cubicBezTo>
                  <a:cubicBezTo>
                    <a:pt x="6636" y="6613"/>
                    <a:pt x="7005" y="6590"/>
                    <a:pt x="7387" y="6542"/>
                  </a:cubicBezTo>
                  <a:cubicBezTo>
                    <a:pt x="13046" y="5863"/>
                    <a:pt x="17765" y="2301"/>
                    <a:pt x="22208" y="2301"/>
                  </a:cubicBezTo>
                  <a:cubicBezTo>
                    <a:pt x="22684" y="2301"/>
                    <a:pt x="23157" y="2342"/>
                    <a:pt x="23628" y="2432"/>
                  </a:cubicBezTo>
                  <a:cubicBezTo>
                    <a:pt x="24192" y="2529"/>
                    <a:pt x="24621" y="2672"/>
                    <a:pt x="25125" y="2672"/>
                  </a:cubicBezTo>
                  <a:cubicBezTo>
                    <a:pt x="25270" y="2672"/>
                    <a:pt x="25420" y="2660"/>
                    <a:pt x="25582" y="2632"/>
                  </a:cubicBezTo>
                  <a:cubicBezTo>
                    <a:pt x="25833" y="2607"/>
                    <a:pt x="25933" y="2281"/>
                    <a:pt x="25808" y="2081"/>
                  </a:cubicBezTo>
                  <a:cubicBezTo>
                    <a:pt x="25006" y="652"/>
                    <a:pt x="22725" y="351"/>
                    <a:pt x="21221" y="151"/>
                  </a:cubicBezTo>
                  <a:cubicBezTo>
                    <a:pt x="20397" y="46"/>
                    <a:pt x="19588" y="0"/>
                    <a:pt x="18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2530850" y="2899275"/>
              <a:ext cx="337125" cy="344800"/>
            </a:xfrm>
            <a:custGeom>
              <a:avLst/>
              <a:gdLst/>
              <a:ahLst/>
              <a:cxnLst/>
              <a:rect l="l" t="t" r="r" b="b"/>
              <a:pathLst>
                <a:path w="13485" h="13792" extrusionOk="0">
                  <a:moveTo>
                    <a:pt x="10212" y="0"/>
                  </a:moveTo>
                  <a:cubicBezTo>
                    <a:pt x="7668" y="0"/>
                    <a:pt x="3928" y="872"/>
                    <a:pt x="1504" y="3655"/>
                  </a:cubicBezTo>
                  <a:cubicBezTo>
                    <a:pt x="426" y="4883"/>
                    <a:pt x="0" y="6537"/>
                    <a:pt x="852" y="8016"/>
                  </a:cubicBezTo>
                  <a:cubicBezTo>
                    <a:pt x="1279" y="8718"/>
                    <a:pt x="2081" y="9144"/>
                    <a:pt x="2507" y="9820"/>
                  </a:cubicBezTo>
                  <a:cubicBezTo>
                    <a:pt x="3033" y="10672"/>
                    <a:pt x="2381" y="11424"/>
                    <a:pt x="2582" y="12302"/>
                  </a:cubicBezTo>
                  <a:cubicBezTo>
                    <a:pt x="2824" y="13339"/>
                    <a:pt x="3627" y="13792"/>
                    <a:pt x="4513" y="13792"/>
                  </a:cubicBezTo>
                  <a:cubicBezTo>
                    <a:pt x="4911" y="13792"/>
                    <a:pt x="5326" y="13701"/>
                    <a:pt x="5715" y="13530"/>
                  </a:cubicBezTo>
                  <a:cubicBezTo>
                    <a:pt x="7970" y="12552"/>
                    <a:pt x="8622" y="10021"/>
                    <a:pt x="10978" y="5585"/>
                  </a:cubicBezTo>
                  <a:cubicBezTo>
                    <a:pt x="11780" y="4106"/>
                    <a:pt x="13208" y="3154"/>
                    <a:pt x="13259" y="1951"/>
                  </a:cubicBezTo>
                  <a:cubicBezTo>
                    <a:pt x="13484" y="1499"/>
                    <a:pt x="13309" y="1073"/>
                    <a:pt x="12958" y="723"/>
                  </a:cubicBezTo>
                  <a:cubicBezTo>
                    <a:pt x="12845" y="317"/>
                    <a:pt x="11746" y="0"/>
                    <a:pt x="10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2332225" y="3165900"/>
              <a:ext cx="245650" cy="169650"/>
            </a:xfrm>
            <a:custGeom>
              <a:avLst/>
              <a:gdLst/>
              <a:ahLst/>
              <a:cxnLst/>
              <a:rect l="l" t="t" r="r" b="b"/>
              <a:pathLst>
                <a:path w="9826" h="6786" extrusionOk="0">
                  <a:moveTo>
                    <a:pt x="8195" y="0"/>
                  </a:moveTo>
                  <a:cubicBezTo>
                    <a:pt x="7669" y="0"/>
                    <a:pt x="7074" y="292"/>
                    <a:pt x="6667" y="433"/>
                  </a:cubicBezTo>
                  <a:cubicBezTo>
                    <a:pt x="5740" y="759"/>
                    <a:pt x="4762" y="1035"/>
                    <a:pt x="3835" y="1361"/>
                  </a:cubicBezTo>
                  <a:cubicBezTo>
                    <a:pt x="2381" y="1912"/>
                    <a:pt x="0" y="2764"/>
                    <a:pt x="201" y="4719"/>
                  </a:cubicBezTo>
                  <a:cubicBezTo>
                    <a:pt x="327" y="6069"/>
                    <a:pt x="1486" y="6785"/>
                    <a:pt x="2687" y="6785"/>
                  </a:cubicBezTo>
                  <a:cubicBezTo>
                    <a:pt x="3159" y="6785"/>
                    <a:pt x="3636" y="6675"/>
                    <a:pt x="4061" y="6449"/>
                  </a:cubicBezTo>
                  <a:cubicBezTo>
                    <a:pt x="4913" y="5997"/>
                    <a:pt x="5389" y="5246"/>
                    <a:pt x="5940" y="4494"/>
                  </a:cubicBezTo>
                  <a:cubicBezTo>
                    <a:pt x="7720" y="2188"/>
                    <a:pt x="9825" y="960"/>
                    <a:pt x="8797" y="183"/>
                  </a:cubicBezTo>
                  <a:cubicBezTo>
                    <a:pt x="8621" y="50"/>
                    <a:pt x="8414" y="0"/>
                    <a:pt x="8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48"/>
          <p:cNvGrpSpPr/>
          <p:nvPr/>
        </p:nvGrpSpPr>
        <p:grpSpPr>
          <a:xfrm>
            <a:off x="5463284" y="521563"/>
            <a:ext cx="929164" cy="543026"/>
            <a:chOff x="3973200" y="2218800"/>
            <a:chExt cx="1850925" cy="1081725"/>
          </a:xfrm>
        </p:grpSpPr>
        <p:sp>
          <p:nvSpPr>
            <p:cNvPr id="1883" name="Google Shape;1883;p48"/>
            <p:cNvSpPr/>
            <p:nvPr/>
          </p:nvSpPr>
          <p:spPr>
            <a:xfrm>
              <a:off x="39732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14159" y="1"/>
                  </a:moveTo>
                  <a:cubicBezTo>
                    <a:pt x="12638" y="1"/>
                    <a:pt x="11181" y="333"/>
                    <a:pt x="9825" y="1024"/>
                  </a:cubicBezTo>
                  <a:cubicBezTo>
                    <a:pt x="1" y="6012"/>
                    <a:pt x="7620" y="16839"/>
                    <a:pt x="13735" y="20047"/>
                  </a:cubicBezTo>
                  <a:cubicBezTo>
                    <a:pt x="9806" y="22948"/>
                    <a:pt x="13686" y="27370"/>
                    <a:pt x="18466" y="27370"/>
                  </a:cubicBezTo>
                  <a:cubicBezTo>
                    <a:pt x="18929" y="27370"/>
                    <a:pt x="19401" y="27328"/>
                    <a:pt x="19876" y="27240"/>
                  </a:cubicBezTo>
                  <a:lnTo>
                    <a:pt x="19876" y="27240"/>
                  </a:lnTo>
                  <a:cubicBezTo>
                    <a:pt x="19851" y="27265"/>
                    <a:pt x="15916" y="28267"/>
                    <a:pt x="13384" y="30322"/>
                  </a:cubicBezTo>
                  <a:cubicBezTo>
                    <a:pt x="11054" y="32202"/>
                    <a:pt x="11680" y="35210"/>
                    <a:pt x="15916" y="37014"/>
                  </a:cubicBezTo>
                  <a:cubicBezTo>
                    <a:pt x="15916" y="37014"/>
                    <a:pt x="14862" y="43269"/>
                    <a:pt x="21893" y="43269"/>
                  </a:cubicBezTo>
                  <a:cubicBezTo>
                    <a:pt x="22296" y="43269"/>
                    <a:pt x="22726" y="43248"/>
                    <a:pt x="23184" y="43205"/>
                  </a:cubicBezTo>
                  <a:cubicBezTo>
                    <a:pt x="31655" y="42403"/>
                    <a:pt x="32683" y="33856"/>
                    <a:pt x="35465" y="30648"/>
                  </a:cubicBezTo>
                  <a:lnTo>
                    <a:pt x="35465" y="18042"/>
                  </a:lnTo>
                  <a:cubicBezTo>
                    <a:pt x="29322" y="6866"/>
                    <a:pt x="21074" y="1"/>
                    <a:pt x="14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4214450" y="2311975"/>
              <a:ext cx="542700" cy="382000"/>
            </a:xfrm>
            <a:custGeom>
              <a:avLst/>
              <a:gdLst/>
              <a:ahLst/>
              <a:cxnLst/>
              <a:rect l="l" t="t" r="r" b="b"/>
              <a:pathLst>
                <a:path w="21708" h="15280" extrusionOk="0">
                  <a:moveTo>
                    <a:pt x="5991" y="0"/>
                  </a:moveTo>
                  <a:cubicBezTo>
                    <a:pt x="4867" y="0"/>
                    <a:pt x="3757" y="249"/>
                    <a:pt x="2757" y="856"/>
                  </a:cubicBezTo>
                  <a:cubicBezTo>
                    <a:pt x="752" y="2059"/>
                    <a:pt x="0" y="4465"/>
                    <a:pt x="902" y="6620"/>
                  </a:cubicBezTo>
                  <a:cubicBezTo>
                    <a:pt x="1615" y="8332"/>
                    <a:pt x="3339" y="9679"/>
                    <a:pt x="5170" y="9679"/>
                  </a:cubicBezTo>
                  <a:cubicBezTo>
                    <a:pt x="5592" y="9679"/>
                    <a:pt x="6019" y="9607"/>
                    <a:pt x="6441" y="9453"/>
                  </a:cubicBezTo>
                  <a:cubicBezTo>
                    <a:pt x="8973" y="8525"/>
                    <a:pt x="9499" y="5242"/>
                    <a:pt x="7519" y="3864"/>
                  </a:cubicBezTo>
                  <a:lnTo>
                    <a:pt x="7519" y="3864"/>
                  </a:lnTo>
                  <a:cubicBezTo>
                    <a:pt x="14186" y="4490"/>
                    <a:pt x="17569" y="11257"/>
                    <a:pt x="21128" y="15217"/>
                  </a:cubicBezTo>
                  <a:cubicBezTo>
                    <a:pt x="21172" y="15261"/>
                    <a:pt x="21225" y="15279"/>
                    <a:pt x="21280" y="15279"/>
                  </a:cubicBezTo>
                  <a:cubicBezTo>
                    <a:pt x="21479" y="15279"/>
                    <a:pt x="21708" y="15037"/>
                    <a:pt x="21629" y="14841"/>
                  </a:cubicBezTo>
                  <a:cubicBezTo>
                    <a:pt x="20552" y="11984"/>
                    <a:pt x="18446" y="9052"/>
                    <a:pt x="16642" y="6595"/>
                  </a:cubicBezTo>
                  <a:cubicBezTo>
                    <a:pt x="14912" y="4239"/>
                    <a:pt x="12707" y="2159"/>
                    <a:pt x="10025" y="931"/>
                  </a:cubicBezTo>
                  <a:cubicBezTo>
                    <a:pt x="8780" y="378"/>
                    <a:pt x="7375" y="0"/>
                    <a:pt x="5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4367500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691" y="0"/>
                  </a:moveTo>
                  <a:cubicBezTo>
                    <a:pt x="4026" y="0"/>
                    <a:pt x="1364" y="761"/>
                    <a:pt x="620" y="3123"/>
                  </a:cubicBezTo>
                  <a:cubicBezTo>
                    <a:pt x="1" y="5135"/>
                    <a:pt x="1924" y="6430"/>
                    <a:pt x="3681" y="6430"/>
                  </a:cubicBezTo>
                  <a:cubicBezTo>
                    <a:pt x="4768" y="6430"/>
                    <a:pt x="5792" y="5934"/>
                    <a:pt x="6109" y="4803"/>
                  </a:cubicBezTo>
                  <a:cubicBezTo>
                    <a:pt x="6560" y="3274"/>
                    <a:pt x="5231" y="2422"/>
                    <a:pt x="4028" y="2396"/>
                  </a:cubicBezTo>
                  <a:cubicBezTo>
                    <a:pt x="4524" y="2035"/>
                    <a:pt x="4997" y="1885"/>
                    <a:pt x="5460" y="1885"/>
                  </a:cubicBezTo>
                  <a:cubicBezTo>
                    <a:pt x="6472" y="1885"/>
                    <a:pt x="7433" y="2600"/>
                    <a:pt x="8465" y="3374"/>
                  </a:cubicBezTo>
                  <a:cubicBezTo>
                    <a:pt x="8527" y="3424"/>
                    <a:pt x="8625" y="3447"/>
                    <a:pt x="8750" y="3447"/>
                  </a:cubicBezTo>
                  <a:cubicBezTo>
                    <a:pt x="9625" y="3447"/>
                    <a:pt x="11810" y="2331"/>
                    <a:pt x="12249" y="1695"/>
                  </a:cubicBezTo>
                  <a:cubicBezTo>
                    <a:pt x="13151" y="442"/>
                    <a:pt x="9417" y="241"/>
                    <a:pt x="9392" y="241"/>
                  </a:cubicBezTo>
                  <a:cubicBezTo>
                    <a:pt x="8545" y="92"/>
                    <a:pt x="7618" y="0"/>
                    <a:pt x="6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4307800" y="2488725"/>
              <a:ext cx="342675" cy="173650"/>
            </a:xfrm>
            <a:custGeom>
              <a:avLst/>
              <a:gdLst/>
              <a:ahLst/>
              <a:cxnLst/>
              <a:rect l="l" t="t" r="r" b="b"/>
              <a:pathLst>
                <a:path w="13707" h="6946" extrusionOk="0">
                  <a:moveTo>
                    <a:pt x="6900" y="0"/>
                  </a:moveTo>
                  <a:cubicBezTo>
                    <a:pt x="6547" y="0"/>
                    <a:pt x="6396" y="181"/>
                    <a:pt x="6366" y="327"/>
                  </a:cubicBezTo>
                  <a:cubicBezTo>
                    <a:pt x="5239" y="4964"/>
                    <a:pt x="1279" y="3886"/>
                    <a:pt x="727" y="4413"/>
                  </a:cubicBezTo>
                  <a:cubicBezTo>
                    <a:pt x="0" y="5164"/>
                    <a:pt x="1304" y="5992"/>
                    <a:pt x="2005" y="6242"/>
                  </a:cubicBezTo>
                  <a:cubicBezTo>
                    <a:pt x="2595" y="6431"/>
                    <a:pt x="3224" y="6495"/>
                    <a:pt x="3870" y="6495"/>
                  </a:cubicBezTo>
                  <a:cubicBezTo>
                    <a:pt x="5195" y="6495"/>
                    <a:pt x="6593" y="6228"/>
                    <a:pt x="7881" y="6228"/>
                  </a:cubicBezTo>
                  <a:cubicBezTo>
                    <a:pt x="8046" y="6228"/>
                    <a:pt x="8210" y="6232"/>
                    <a:pt x="8371" y="6242"/>
                  </a:cubicBezTo>
                  <a:cubicBezTo>
                    <a:pt x="9775" y="6317"/>
                    <a:pt x="11229" y="6944"/>
                    <a:pt x="12582" y="6944"/>
                  </a:cubicBezTo>
                  <a:cubicBezTo>
                    <a:pt x="12617" y="6945"/>
                    <a:pt x="12651" y="6945"/>
                    <a:pt x="12683" y="6945"/>
                  </a:cubicBezTo>
                  <a:cubicBezTo>
                    <a:pt x="13547" y="6945"/>
                    <a:pt x="13707" y="6636"/>
                    <a:pt x="13635" y="6443"/>
                  </a:cubicBezTo>
                  <a:cubicBezTo>
                    <a:pt x="13108" y="4914"/>
                    <a:pt x="11504" y="3260"/>
                    <a:pt x="10351" y="2157"/>
                  </a:cubicBezTo>
                  <a:cubicBezTo>
                    <a:pt x="8500" y="444"/>
                    <a:pt x="7452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4500050" y="2753125"/>
              <a:ext cx="277700" cy="187075"/>
            </a:xfrm>
            <a:custGeom>
              <a:avLst/>
              <a:gdLst/>
              <a:ahLst/>
              <a:cxnLst/>
              <a:rect l="l" t="t" r="r" b="b"/>
              <a:pathLst>
                <a:path w="11108" h="7483" extrusionOk="0">
                  <a:moveTo>
                    <a:pt x="8659" y="1"/>
                  </a:moveTo>
                  <a:cubicBezTo>
                    <a:pt x="5432" y="1"/>
                    <a:pt x="0" y="2867"/>
                    <a:pt x="1809" y="6092"/>
                  </a:cubicBezTo>
                  <a:cubicBezTo>
                    <a:pt x="2293" y="6968"/>
                    <a:pt x="3242" y="7483"/>
                    <a:pt x="4229" y="7483"/>
                  </a:cubicBezTo>
                  <a:cubicBezTo>
                    <a:pt x="4316" y="7483"/>
                    <a:pt x="4404" y="7479"/>
                    <a:pt x="4491" y="7471"/>
                  </a:cubicBezTo>
                  <a:cubicBezTo>
                    <a:pt x="6020" y="7295"/>
                    <a:pt x="6521" y="6193"/>
                    <a:pt x="7273" y="5040"/>
                  </a:cubicBezTo>
                  <a:cubicBezTo>
                    <a:pt x="7925" y="4087"/>
                    <a:pt x="8752" y="3461"/>
                    <a:pt x="9729" y="2859"/>
                  </a:cubicBezTo>
                  <a:cubicBezTo>
                    <a:pt x="10130" y="2609"/>
                    <a:pt x="10581" y="2358"/>
                    <a:pt x="10757" y="1857"/>
                  </a:cubicBezTo>
                  <a:cubicBezTo>
                    <a:pt x="11107" y="954"/>
                    <a:pt x="10757" y="503"/>
                    <a:pt x="9930" y="203"/>
                  </a:cubicBezTo>
                  <a:cubicBezTo>
                    <a:pt x="9577" y="65"/>
                    <a:pt x="9142" y="1"/>
                    <a:pt x="8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4308425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18049" y="0"/>
                  </a:moveTo>
                  <a:cubicBezTo>
                    <a:pt x="17391" y="0"/>
                    <a:pt x="16019" y="1812"/>
                    <a:pt x="14211" y="2640"/>
                  </a:cubicBezTo>
                  <a:cubicBezTo>
                    <a:pt x="13550" y="2952"/>
                    <a:pt x="12826" y="3091"/>
                    <a:pt x="12103" y="3091"/>
                  </a:cubicBezTo>
                  <a:cubicBezTo>
                    <a:pt x="11316" y="3091"/>
                    <a:pt x="10530" y="2927"/>
                    <a:pt x="9825" y="2640"/>
                  </a:cubicBezTo>
                  <a:cubicBezTo>
                    <a:pt x="8838" y="2251"/>
                    <a:pt x="7966" y="2030"/>
                    <a:pt x="7033" y="2030"/>
                  </a:cubicBezTo>
                  <a:cubicBezTo>
                    <a:pt x="6521" y="2030"/>
                    <a:pt x="5991" y="2097"/>
                    <a:pt x="5414" y="2239"/>
                  </a:cubicBezTo>
                  <a:cubicBezTo>
                    <a:pt x="3760" y="2640"/>
                    <a:pt x="0" y="4795"/>
                    <a:pt x="2081" y="6850"/>
                  </a:cubicBezTo>
                  <a:cubicBezTo>
                    <a:pt x="2796" y="7561"/>
                    <a:pt x="3964" y="7862"/>
                    <a:pt x="5356" y="7862"/>
                  </a:cubicBezTo>
                  <a:cubicBezTo>
                    <a:pt x="10989" y="7862"/>
                    <a:pt x="20306" y="2926"/>
                    <a:pt x="18296" y="133"/>
                  </a:cubicBezTo>
                  <a:cubicBezTo>
                    <a:pt x="18231" y="41"/>
                    <a:pt x="18148" y="0"/>
                    <a:pt x="18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4484300" y="3070225"/>
              <a:ext cx="253350" cy="166975"/>
            </a:xfrm>
            <a:custGeom>
              <a:avLst/>
              <a:gdLst/>
              <a:ahLst/>
              <a:cxnLst/>
              <a:rect l="l" t="t" r="r" b="b"/>
              <a:pathLst>
                <a:path w="10134" h="6679" extrusionOk="0">
                  <a:moveTo>
                    <a:pt x="8838" y="1"/>
                  </a:moveTo>
                  <a:cubicBezTo>
                    <a:pt x="6655" y="1"/>
                    <a:pt x="1834" y="1343"/>
                    <a:pt x="835" y="3634"/>
                  </a:cubicBezTo>
                  <a:cubicBezTo>
                    <a:pt x="0" y="5543"/>
                    <a:pt x="1657" y="6679"/>
                    <a:pt x="3329" y="6679"/>
                  </a:cubicBezTo>
                  <a:cubicBezTo>
                    <a:pt x="3765" y="6679"/>
                    <a:pt x="4201" y="6602"/>
                    <a:pt x="4595" y="6441"/>
                  </a:cubicBezTo>
                  <a:cubicBezTo>
                    <a:pt x="5923" y="5940"/>
                    <a:pt x="7226" y="4687"/>
                    <a:pt x="8179" y="3659"/>
                  </a:cubicBezTo>
                  <a:cubicBezTo>
                    <a:pt x="8805" y="2982"/>
                    <a:pt x="10133" y="1403"/>
                    <a:pt x="9908" y="326"/>
                  </a:cubicBezTo>
                  <a:cubicBezTo>
                    <a:pt x="9853" y="106"/>
                    <a:pt x="9449" y="1"/>
                    <a:pt x="88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49375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21316" y="1"/>
                  </a:moveTo>
                  <a:cubicBezTo>
                    <a:pt x="14408" y="1"/>
                    <a:pt x="6143" y="6866"/>
                    <a:pt x="1" y="18042"/>
                  </a:cubicBezTo>
                  <a:lnTo>
                    <a:pt x="1" y="30648"/>
                  </a:lnTo>
                  <a:cubicBezTo>
                    <a:pt x="2808" y="33856"/>
                    <a:pt x="3835" y="42403"/>
                    <a:pt x="12281" y="43205"/>
                  </a:cubicBezTo>
                  <a:cubicBezTo>
                    <a:pt x="12741" y="43248"/>
                    <a:pt x="13172" y="43269"/>
                    <a:pt x="13576" y="43269"/>
                  </a:cubicBezTo>
                  <a:cubicBezTo>
                    <a:pt x="20626" y="43269"/>
                    <a:pt x="19549" y="37014"/>
                    <a:pt x="19549" y="37014"/>
                  </a:cubicBezTo>
                  <a:cubicBezTo>
                    <a:pt x="23785" y="35210"/>
                    <a:pt x="24412" y="32202"/>
                    <a:pt x="22106" y="30322"/>
                  </a:cubicBezTo>
                  <a:cubicBezTo>
                    <a:pt x="19549" y="28267"/>
                    <a:pt x="15615" y="27265"/>
                    <a:pt x="15590" y="27240"/>
                  </a:cubicBezTo>
                  <a:lnTo>
                    <a:pt x="15590" y="27240"/>
                  </a:lnTo>
                  <a:cubicBezTo>
                    <a:pt x="16066" y="27328"/>
                    <a:pt x="16540" y="27370"/>
                    <a:pt x="17005" y="27370"/>
                  </a:cubicBezTo>
                  <a:cubicBezTo>
                    <a:pt x="21800" y="27370"/>
                    <a:pt x="25662" y="22948"/>
                    <a:pt x="21755" y="20047"/>
                  </a:cubicBezTo>
                  <a:cubicBezTo>
                    <a:pt x="27845" y="16839"/>
                    <a:pt x="35464" y="6012"/>
                    <a:pt x="25640" y="1024"/>
                  </a:cubicBezTo>
                  <a:cubicBezTo>
                    <a:pt x="24289" y="333"/>
                    <a:pt x="22835" y="1"/>
                    <a:pt x="21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5040175" y="2311975"/>
              <a:ext cx="542725" cy="382000"/>
            </a:xfrm>
            <a:custGeom>
              <a:avLst/>
              <a:gdLst/>
              <a:ahLst/>
              <a:cxnLst/>
              <a:rect l="l" t="t" r="r" b="b"/>
              <a:pathLst>
                <a:path w="21709" h="15280" extrusionOk="0">
                  <a:moveTo>
                    <a:pt x="15717" y="0"/>
                  </a:moveTo>
                  <a:cubicBezTo>
                    <a:pt x="14333" y="0"/>
                    <a:pt x="12928" y="378"/>
                    <a:pt x="11683" y="931"/>
                  </a:cubicBezTo>
                  <a:cubicBezTo>
                    <a:pt x="9001" y="2159"/>
                    <a:pt x="6821" y="4239"/>
                    <a:pt x="5066" y="6595"/>
                  </a:cubicBezTo>
                  <a:cubicBezTo>
                    <a:pt x="3262" y="9052"/>
                    <a:pt x="1157" y="11984"/>
                    <a:pt x="79" y="14841"/>
                  </a:cubicBezTo>
                  <a:cubicBezTo>
                    <a:pt x="1" y="15037"/>
                    <a:pt x="229" y="15279"/>
                    <a:pt x="428" y="15279"/>
                  </a:cubicBezTo>
                  <a:cubicBezTo>
                    <a:pt x="484" y="15279"/>
                    <a:pt x="537" y="15261"/>
                    <a:pt x="580" y="15217"/>
                  </a:cubicBezTo>
                  <a:cubicBezTo>
                    <a:pt x="4139" y="11257"/>
                    <a:pt x="7523" y="4490"/>
                    <a:pt x="14189" y="3864"/>
                  </a:cubicBezTo>
                  <a:lnTo>
                    <a:pt x="14189" y="3864"/>
                  </a:lnTo>
                  <a:cubicBezTo>
                    <a:pt x="12209" y="5242"/>
                    <a:pt x="12736" y="8525"/>
                    <a:pt x="15267" y="9453"/>
                  </a:cubicBezTo>
                  <a:cubicBezTo>
                    <a:pt x="15694" y="9607"/>
                    <a:pt x="16124" y="9679"/>
                    <a:pt x="16547" y="9679"/>
                  </a:cubicBezTo>
                  <a:cubicBezTo>
                    <a:pt x="18386" y="9679"/>
                    <a:pt x="20093" y="8332"/>
                    <a:pt x="20806" y="6620"/>
                  </a:cubicBezTo>
                  <a:cubicBezTo>
                    <a:pt x="21708" y="4465"/>
                    <a:pt x="20956" y="2059"/>
                    <a:pt x="18951" y="856"/>
                  </a:cubicBezTo>
                  <a:cubicBezTo>
                    <a:pt x="17952" y="249"/>
                    <a:pt x="16841" y="0"/>
                    <a:pt x="15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5101025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486" y="0"/>
                  </a:moveTo>
                  <a:cubicBezTo>
                    <a:pt x="5559" y="0"/>
                    <a:pt x="4632" y="92"/>
                    <a:pt x="3785" y="241"/>
                  </a:cubicBezTo>
                  <a:cubicBezTo>
                    <a:pt x="3735" y="241"/>
                    <a:pt x="1" y="442"/>
                    <a:pt x="903" y="1695"/>
                  </a:cubicBezTo>
                  <a:cubicBezTo>
                    <a:pt x="1342" y="2331"/>
                    <a:pt x="3527" y="3447"/>
                    <a:pt x="4402" y="3447"/>
                  </a:cubicBezTo>
                  <a:cubicBezTo>
                    <a:pt x="4527" y="3447"/>
                    <a:pt x="4625" y="3424"/>
                    <a:pt x="4688" y="3374"/>
                  </a:cubicBezTo>
                  <a:cubicBezTo>
                    <a:pt x="5719" y="2600"/>
                    <a:pt x="6681" y="1885"/>
                    <a:pt x="7692" y="1885"/>
                  </a:cubicBezTo>
                  <a:cubicBezTo>
                    <a:pt x="8155" y="1885"/>
                    <a:pt x="8628" y="2035"/>
                    <a:pt x="9124" y="2396"/>
                  </a:cubicBezTo>
                  <a:cubicBezTo>
                    <a:pt x="7921" y="2422"/>
                    <a:pt x="6592" y="3274"/>
                    <a:pt x="7044" y="4803"/>
                  </a:cubicBezTo>
                  <a:cubicBezTo>
                    <a:pt x="7369" y="5934"/>
                    <a:pt x="8396" y="6430"/>
                    <a:pt x="9483" y="6430"/>
                  </a:cubicBezTo>
                  <a:cubicBezTo>
                    <a:pt x="11238" y="6430"/>
                    <a:pt x="13151" y="5135"/>
                    <a:pt x="12532" y="3123"/>
                  </a:cubicBezTo>
                  <a:cubicBezTo>
                    <a:pt x="11807" y="761"/>
                    <a:pt x="9150" y="0"/>
                    <a:pt x="6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5147450" y="2488725"/>
              <a:ext cx="342075" cy="173650"/>
            </a:xfrm>
            <a:custGeom>
              <a:avLst/>
              <a:gdLst/>
              <a:ahLst/>
              <a:cxnLst/>
              <a:rect l="l" t="t" r="r" b="b"/>
              <a:pathLst>
                <a:path w="13683" h="6946" extrusionOk="0">
                  <a:moveTo>
                    <a:pt x="6791" y="0"/>
                  </a:moveTo>
                  <a:cubicBezTo>
                    <a:pt x="6235" y="0"/>
                    <a:pt x="5193" y="444"/>
                    <a:pt x="3357" y="2157"/>
                  </a:cubicBezTo>
                  <a:cubicBezTo>
                    <a:pt x="2179" y="3260"/>
                    <a:pt x="600" y="4914"/>
                    <a:pt x="49" y="6443"/>
                  </a:cubicBezTo>
                  <a:cubicBezTo>
                    <a:pt x="0" y="6636"/>
                    <a:pt x="138" y="6945"/>
                    <a:pt x="1000" y="6945"/>
                  </a:cubicBezTo>
                  <a:cubicBezTo>
                    <a:pt x="1033" y="6945"/>
                    <a:pt x="1066" y="6945"/>
                    <a:pt x="1101" y="6944"/>
                  </a:cubicBezTo>
                  <a:cubicBezTo>
                    <a:pt x="2480" y="6944"/>
                    <a:pt x="3908" y="6317"/>
                    <a:pt x="5312" y="6242"/>
                  </a:cubicBezTo>
                  <a:cubicBezTo>
                    <a:pt x="5473" y="6232"/>
                    <a:pt x="5637" y="6228"/>
                    <a:pt x="5803" y="6228"/>
                  </a:cubicBezTo>
                  <a:cubicBezTo>
                    <a:pt x="7090" y="6228"/>
                    <a:pt x="8488" y="6495"/>
                    <a:pt x="9813" y="6495"/>
                  </a:cubicBezTo>
                  <a:cubicBezTo>
                    <a:pt x="10459" y="6495"/>
                    <a:pt x="11088" y="6431"/>
                    <a:pt x="11678" y="6242"/>
                  </a:cubicBezTo>
                  <a:cubicBezTo>
                    <a:pt x="12380" y="5992"/>
                    <a:pt x="13683" y="5164"/>
                    <a:pt x="12956" y="4413"/>
                  </a:cubicBezTo>
                  <a:cubicBezTo>
                    <a:pt x="12430" y="3886"/>
                    <a:pt x="8470" y="4964"/>
                    <a:pt x="7342" y="327"/>
                  </a:cubicBezTo>
                  <a:cubicBezTo>
                    <a:pt x="7303" y="181"/>
                    <a:pt x="7146" y="0"/>
                    <a:pt x="6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5019575" y="2753125"/>
              <a:ext cx="277800" cy="187075"/>
            </a:xfrm>
            <a:custGeom>
              <a:avLst/>
              <a:gdLst/>
              <a:ahLst/>
              <a:cxnLst/>
              <a:rect l="l" t="t" r="r" b="b"/>
              <a:pathLst>
                <a:path w="11112" h="7483" extrusionOk="0">
                  <a:moveTo>
                    <a:pt x="2466" y="1"/>
                  </a:moveTo>
                  <a:cubicBezTo>
                    <a:pt x="1985" y="1"/>
                    <a:pt x="1553" y="65"/>
                    <a:pt x="1204" y="203"/>
                  </a:cubicBezTo>
                  <a:cubicBezTo>
                    <a:pt x="352" y="503"/>
                    <a:pt x="1" y="954"/>
                    <a:pt x="352" y="1857"/>
                  </a:cubicBezTo>
                  <a:cubicBezTo>
                    <a:pt x="527" y="2358"/>
                    <a:pt x="978" y="2609"/>
                    <a:pt x="1379" y="2859"/>
                  </a:cubicBezTo>
                  <a:cubicBezTo>
                    <a:pt x="2382" y="3461"/>
                    <a:pt x="3184" y="4087"/>
                    <a:pt x="3835" y="5040"/>
                  </a:cubicBezTo>
                  <a:cubicBezTo>
                    <a:pt x="4587" y="6193"/>
                    <a:pt x="5114" y="7295"/>
                    <a:pt x="6617" y="7471"/>
                  </a:cubicBezTo>
                  <a:cubicBezTo>
                    <a:pt x="6705" y="7479"/>
                    <a:pt x="6792" y="7483"/>
                    <a:pt x="6879" y="7483"/>
                  </a:cubicBezTo>
                  <a:cubicBezTo>
                    <a:pt x="7866" y="7483"/>
                    <a:pt x="8817" y="6968"/>
                    <a:pt x="9324" y="6092"/>
                  </a:cubicBezTo>
                  <a:cubicBezTo>
                    <a:pt x="11111" y="2867"/>
                    <a:pt x="5677" y="1"/>
                    <a:pt x="2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4981250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2259" y="0"/>
                  </a:moveTo>
                  <a:cubicBezTo>
                    <a:pt x="2159" y="0"/>
                    <a:pt x="2076" y="41"/>
                    <a:pt x="2010" y="133"/>
                  </a:cubicBezTo>
                  <a:cubicBezTo>
                    <a:pt x="0" y="2926"/>
                    <a:pt x="9333" y="7862"/>
                    <a:pt x="14959" y="7862"/>
                  </a:cubicBezTo>
                  <a:cubicBezTo>
                    <a:pt x="16351" y="7862"/>
                    <a:pt x="17515" y="7561"/>
                    <a:pt x="18226" y="6850"/>
                  </a:cubicBezTo>
                  <a:cubicBezTo>
                    <a:pt x="20306" y="4795"/>
                    <a:pt x="16546" y="2640"/>
                    <a:pt x="14892" y="2239"/>
                  </a:cubicBezTo>
                  <a:cubicBezTo>
                    <a:pt x="14315" y="2097"/>
                    <a:pt x="13785" y="2030"/>
                    <a:pt x="13275" y="2030"/>
                  </a:cubicBezTo>
                  <a:cubicBezTo>
                    <a:pt x="12344" y="2030"/>
                    <a:pt x="11477" y="2251"/>
                    <a:pt x="10506" y="2640"/>
                  </a:cubicBezTo>
                  <a:cubicBezTo>
                    <a:pt x="9788" y="2927"/>
                    <a:pt x="8996" y="3091"/>
                    <a:pt x="8206" y="3091"/>
                  </a:cubicBezTo>
                  <a:cubicBezTo>
                    <a:pt x="7480" y="3091"/>
                    <a:pt x="6756" y="2952"/>
                    <a:pt x="6095" y="2640"/>
                  </a:cubicBezTo>
                  <a:cubicBezTo>
                    <a:pt x="4309" y="1812"/>
                    <a:pt x="2921" y="0"/>
                    <a:pt x="2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5059675" y="3070225"/>
              <a:ext cx="254000" cy="166975"/>
            </a:xfrm>
            <a:custGeom>
              <a:avLst/>
              <a:gdLst/>
              <a:ahLst/>
              <a:cxnLst/>
              <a:rect l="l" t="t" r="r" b="b"/>
              <a:pathLst>
                <a:path w="10160" h="6679" extrusionOk="0">
                  <a:moveTo>
                    <a:pt x="1309" y="1"/>
                  </a:moveTo>
                  <a:cubicBezTo>
                    <a:pt x="701" y="1"/>
                    <a:pt x="301" y="106"/>
                    <a:pt x="251" y="326"/>
                  </a:cubicBezTo>
                  <a:cubicBezTo>
                    <a:pt x="1" y="1403"/>
                    <a:pt x="1329" y="2982"/>
                    <a:pt x="1981" y="3659"/>
                  </a:cubicBezTo>
                  <a:cubicBezTo>
                    <a:pt x="2933" y="4687"/>
                    <a:pt x="4236" y="5940"/>
                    <a:pt x="5540" y="6441"/>
                  </a:cubicBezTo>
                  <a:cubicBezTo>
                    <a:pt x="5933" y="6602"/>
                    <a:pt x="6371" y="6679"/>
                    <a:pt x="6808" y="6679"/>
                  </a:cubicBezTo>
                  <a:cubicBezTo>
                    <a:pt x="8486" y="6679"/>
                    <a:pt x="10159" y="5543"/>
                    <a:pt x="9324" y="3634"/>
                  </a:cubicBezTo>
                  <a:cubicBezTo>
                    <a:pt x="8306" y="1343"/>
                    <a:pt x="3480" y="1"/>
                    <a:pt x="1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4782725" y="2452975"/>
              <a:ext cx="232500" cy="740700"/>
            </a:xfrm>
            <a:custGeom>
              <a:avLst/>
              <a:gdLst/>
              <a:ahLst/>
              <a:cxnLst/>
              <a:rect l="l" t="t" r="r" b="b"/>
              <a:pathLst>
                <a:path w="9300" h="29628" extrusionOk="0">
                  <a:moveTo>
                    <a:pt x="1216" y="0"/>
                  </a:moveTo>
                  <a:cubicBezTo>
                    <a:pt x="984" y="0"/>
                    <a:pt x="745" y="78"/>
                    <a:pt x="502" y="254"/>
                  </a:cubicBezTo>
                  <a:cubicBezTo>
                    <a:pt x="1" y="604"/>
                    <a:pt x="1" y="1657"/>
                    <a:pt x="753" y="1732"/>
                  </a:cubicBezTo>
                  <a:cubicBezTo>
                    <a:pt x="774" y="1734"/>
                    <a:pt x="794" y="1735"/>
                    <a:pt x="814" y="1735"/>
                  </a:cubicBezTo>
                  <a:cubicBezTo>
                    <a:pt x="1414" y="1735"/>
                    <a:pt x="1541" y="1020"/>
                    <a:pt x="1129" y="705"/>
                  </a:cubicBezTo>
                  <a:cubicBezTo>
                    <a:pt x="1171" y="693"/>
                    <a:pt x="1215" y="686"/>
                    <a:pt x="1261" y="686"/>
                  </a:cubicBezTo>
                  <a:cubicBezTo>
                    <a:pt x="1405" y="686"/>
                    <a:pt x="1566" y="747"/>
                    <a:pt x="1755" y="880"/>
                  </a:cubicBezTo>
                  <a:cubicBezTo>
                    <a:pt x="1981" y="1056"/>
                    <a:pt x="2181" y="1256"/>
                    <a:pt x="2357" y="1507"/>
                  </a:cubicBezTo>
                  <a:cubicBezTo>
                    <a:pt x="2557" y="1807"/>
                    <a:pt x="2733" y="2158"/>
                    <a:pt x="2883" y="2484"/>
                  </a:cubicBezTo>
                  <a:cubicBezTo>
                    <a:pt x="3234" y="3186"/>
                    <a:pt x="3485" y="3863"/>
                    <a:pt x="3735" y="4564"/>
                  </a:cubicBezTo>
                  <a:cubicBezTo>
                    <a:pt x="3535" y="4690"/>
                    <a:pt x="3334" y="4865"/>
                    <a:pt x="3159" y="5091"/>
                  </a:cubicBezTo>
                  <a:cubicBezTo>
                    <a:pt x="2407" y="5993"/>
                    <a:pt x="2808" y="7321"/>
                    <a:pt x="3760" y="7848"/>
                  </a:cubicBezTo>
                  <a:cubicBezTo>
                    <a:pt x="1806" y="9276"/>
                    <a:pt x="2181" y="11983"/>
                    <a:pt x="2908" y="14489"/>
                  </a:cubicBezTo>
                  <a:cubicBezTo>
                    <a:pt x="1605" y="15291"/>
                    <a:pt x="1580" y="17672"/>
                    <a:pt x="1906" y="19051"/>
                  </a:cubicBezTo>
                  <a:cubicBezTo>
                    <a:pt x="2382" y="21081"/>
                    <a:pt x="3084" y="25091"/>
                    <a:pt x="4312" y="29151"/>
                  </a:cubicBezTo>
                  <a:cubicBezTo>
                    <a:pt x="4362" y="29352"/>
                    <a:pt x="4462" y="29552"/>
                    <a:pt x="4638" y="29627"/>
                  </a:cubicBezTo>
                  <a:cubicBezTo>
                    <a:pt x="4813" y="29552"/>
                    <a:pt x="4913" y="29352"/>
                    <a:pt x="4988" y="29151"/>
                  </a:cubicBezTo>
                  <a:cubicBezTo>
                    <a:pt x="6192" y="25091"/>
                    <a:pt x="6893" y="21081"/>
                    <a:pt x="7369" y="19051"/>
                  </a:cubicBezTo>
                  <a:cubicBezTo>
                    <a:pt x="7695" y="17672"/>
                    <a:pt x="7670" y="15291"/>
                    <a:pt x="6367" y="14489"/>
                  </a:cubicBezTo>
                  <a:cubicBezTo>
                    <a:pt x="7094" y="11983"/>
                    <a:pt x="7495" y="9276"/>
                    <a:pt x="5515" y="7848"/>
                  </a:cubicBezTo>
                  <a:cubicBezTo>
                    <a:pt x="6467" y="7321"/>
                    <a:pt x="6868" y="5993"/>
                    <a:pt x="6141" y="5091"/>
                  </a:cubicBezTo>
                  <a:cubicBezTo>
                    <a:pt x="5941" y="4865"/>
                    <a:pt x="5740" y="4690"/>
                    <a:pt x="5540" y="4564"/>
                  </a:cubicBezTo>
                  <a:cubicBezTo>
                    <a:pt x="5790" y="3863"/>
                    <a:pt x="6041" y="3186"/>
                    <a:pt x="6392" y="2484"/>
                  </a:cubicBezTo>
                  <a:cubicBezTo>
                    <a:pt x="6567" y="2158"/>
                    <a:pt x="6718" y="1807"/>
                    <a:pt x="6918" y="1507"/>
                  </a:cubicBezTo>
                  <a:cubicBezTo>
                    <a:pt x="7094" y="1256"/>
                    <a:pt x="7294" y="1056"/>
                    <a:pt x="7545" y="880"/>
                  </a:cubicBezTo>
                  <a:cubicBezTo>
                    <a:pt x="7716" y="747"/>
                    <a:pt x="7872" y="686"/>
                    <a:pt x="8014" y="686"/>
                  </a:cubicBezTo>
                  <a:cubicBezTo>
                    <a:pt x="8060" y="686"/>
                    <a:pt x="8104" y="693"/>
                    <a:pt x="8146" y="705"/>
                  </a:cubicBezTo>
                  <a:cubicBezTo>
                    <a:pt x="7734" y="1020"/>
                    <a:pt x="7862" y="1735"/>
                    <a:pt x="8461" y="1735"/>
                  </a:cubicBezTo>
                  <a:cubicBezTo>
                    <a:pt x="8481" y="1735"/>
                    <a:pt x="8501" y="1734"/>
                    <a:pt x="8522" y="1732"/>
                  </a:cubicBezTo>
                  <a:cubicBezTo>
                    <a:pt x="9299" y="1657"/>
                    <a:pt x="9299" y="604"/>
                    <a:pt x="8773" y="254"/>
                  </a:cubicBezTo>
                  <a:cubicBezTo>
                    <a:pt x="8530" y="78"/>
                    <a:pt x="8292" y="0"/>
                    <a:pt x="8061" y="0"/>
                  </a:cubicBezTo>
                  <a:cubicBezTo>
                    <a:pt x="6675" y="0"/>
                    <a:pt x="5554" y="2824"/>
                    <a:pt x="5189" y="4414"/>
                  </a:cubicBezTo>
                  <a:cubicBezTo>
                    <a:pt x="5014" y="4364"/>
                    <a:pt x="4813" y="4339"/>
                    <a:pt x="4638" y="4339"/>
                  </a:cubicBezTo>
                  <a:cubicBezTo>
                    <a:pt x="4462" y="4339"/>
                    <a:pt x="4287" y="4364"/>
                    <a:pt x="4086" y="4414"/>
                  </a:cubicBezTo>
                  <a:cubicBezTo>
                    <a:pt x="3742" y="2824"/>
                    <a:pt x="2607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8" name="Google Shape;1898;p48"/>
          <p:cNvGrpSpPr/>
          <p:nvPr/>
        </p:nvGrpSpPr>
        <p:grpSpPr>
          <a:xfrm flipH="1">
            <a:off x="8486317" y="3244172"/>
            <a:ext cx="399325" cy="260959"/>
            <a:chOff x="7218550" y="1264450"/>
            <a:chExt cx="1810175" cy="1182950"/>
          </a:xfrm>
        </p:grpSpPr>
        <p:sp>
          <p:nvSpPr>
            <p:cNvPr id="1899" name="Google Shape;1899;p48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Left Brace 14"/>
          <p:cNvSpPr/>
          <p:nvPr/>
        </p:nvSpPr>
        <p:spPr>
          <a:xfrm>
            <a:off x="2711117" y="1780674"/>
            <a:ext cx="172700" cy="20476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49356" y="1495489"/>
            <a:ext cx="5868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Khi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thắp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nến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nến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toả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nhiệt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phát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ánh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biến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đổi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về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dạng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3138825" y="3093204"/>
            <a:ext cx="5868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Nến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cháy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cung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cấp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lượng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việc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phát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ánh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tỏa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nhiệt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thay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đổi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dạng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867989" y="704818"/>
            <a:ext cx="2294715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1FCE0"/>
                </a:solidFill>
              </a:rPr>
              <a:t>THÍ NGHIỆM 2</a:t>
            </a:r>
            <a:endParaRPr lang="en-US" sz="2400" b="1" dirty="0">
              <a:solidFill>
                <a:srgbClr val="F1FCE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6" y="1971815"/>
            <a:ext cx="2038350" cy="180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5"/>
          <p:cNvGrpSpPr/>
          <p:nvPr/>
        </p:nvGrpSpPr>
        <p:grpSpPr>
          <a:xfrm flipH="1">
            <a:off x="586596" y="3707332"/>
            <a:ext cx="2971800" cy="1581150"/>
            <a:chOff x="4892842" y="3529262"/>
            <a:chExt cx="3252548" cy="1589479"/>
          </a:xfrm>
        </p:grpSpPr>
        <p:sp>
          <p:nvSpPr>
            <p:cNvPr id="197" name="Google Shape;1021;p24"/>
            <p:cNvSpPr/>
            <p:nvPr/>
          </p:nvSpPr>
          <p:spPr>
            <a:xfrm>
              <a:off x="7303142" y="3622619"/>
              <a:ext cx="524061" cy="486638"/>
            </a:xfrm>
            <a:custGeom>
              <a:avLst/>
              <a:gdLst/>
              <a:ahLst/>
              <a:cxnLst/>
              <a:rect l="l" t="t" r="r" b="b"/>
              <a:pathLst>
                <a:path w="46041" h="44985" extrusionOk="0">
                  <a:moveTo>
                    <a:pt x="7034" y="1"/>
                  </a:moveTo>
                  <a:lnTo>
                    <a:pt x="5694" y="78"/>
                  </a:lnTo>
                  <a:lnTo>
                    <a:pt x="5076" y="130"/>
                  </a:lnTo>
                  <a:lnTo>
                    <a:pt x="4509" y="207"/>
                  </a:lnTo>
                  <a:lnTo>
                    <a:pt x="3968" y="284"/>
                  </a:lnTo>
                  <a:lnTo>
                    <a:pt x="3479" y="362"/>
                  </a:lnTo>
                  <a:lnTo>
                    <a:pt x="3015" y="465"/>
                  </a:lnTo>
                  <a:lnTo>
                    <a:pt x="2603" y="594"/>
                  </a:lnTo>
                  <a:lnTo>
                    <a:pt x="2216" y="697"/>
                  </a:lnTo>
                  <a:lnTo>
                    <a:pt x="1881" y="825"/>
                  </a:lnTo>
                  <a:lnTo>
                    <a:pt x="1546" y="980"/>
                  </a:lnTo>
                  <a:lnTo>
                    <a:pt x="1263" y="1135"/>
                  </a:lnTo>
                  <a:lnTo>
                    <a:pt x="1031" y="1289"/>
                  </a:lnTo>
                  <a:lnTo>
                    <a:pt x="799" y="1444"/>
                  </a:lnTo>
                  <a:lnTo>
                    <a:pt x="593" y="1624"/>
                  </a:lnTo>
                  <a:lnTo>
                    <a:pt x="438" y="1804"/>
                  </a:lnTo>
                  <a:lnTo>
                    <a:pt x="310" y="1985"/>
                  </a:lnTo>
                  <a:lnTo>
                    <a:pt x="207" y="2191"/>
                  </a:lnTo>
                  <a:lnTo>
                    <a:pt x="103" y="2371"/>
                  </a:lnTo>
                  <a:lnTo>
                    <a:pt x="52" y="2577"/>
                  </a:lnTo>
                  <a:lnTo>
                    <a:pt x="26" y="2809"/>
                  </a:lnTo>
                  <a:lnTo>
                    <a:pt x="0" y="3015"/>
                  </a:lnTo>
                  <a:lnTo>
                    <a:pt x="26" y="3247"/>
                  </a:lnTo>
                  <a:lnTo>
                    <a:pt x="52" y="3453"/>
                  </a:lnTo>
                  <a:lnTo>
                    <a:pt x="103" y="3685"/>
                  </a:lnTo>
                  <a:lnTo>
                    <a:pt x="181" y="3917"/>
                  </a:lnTo>
                  <a:lnTo>
                    <a:pt x="361" y="4407"/>
                  </a:lnTo>
                  <a:lnTo>
                    <a:pt x="619" y="4896"/>
                  </a:lnTo>
                  <a:lnTo>
                    <a:pt x="928" y="5411"/>
                  </a:lnTo>
                  <a:lnTo>
                    <a:pt x="1314" y="5927"/>
                  </a:lnTo>
                  <a:lnTo>
                    <a:pt x="1701" y="6442"/>
                  </a:lnTo>
                  <a:lnTo>
                    <a:pt x="2165" y="6957"/>
                  </a:lnTo>
                  <a:lnTo>
                    <a:pt x="2628" y="7472"/>
                  </a:lnTo>
                  <a:lnTo>
                    <a:pt x="3607" y="8503"/>
                  </a:lnTo>
                  <a:lnTo>
                    <a:pt x="4612" y="9482"/>
                  </a:lnTo>
                  <a:lnTo>
                    <a:pt x="5565" y="10435"/>
                  </a:lnTo>
                  <a:lnTo>
                    <a:pt x="6416" y="11286"/>
                  </a:lnTo>
                  <a:lnTo>
                    <a:pt x="6802" y="11698"/>
                  </a:lnTo>
                  <a:lnTo>
                    <a:pt x="7111" y="12058"/>
                  </a:lnTo>
                  <a:lnTo>
                    <a:pt x="7369" y="12419"/>
                  </a:lnTo>
                  <a:lnTo>
                    <a:pt x="7575" y="12728"/>
                  </a:lnTo>
                  <a:lnTo>
                    <a:pt x="7987" y="13450"/>
                  </a:lnTo>
                  <a:lnTo>
                    <a:pt x="8580" y="14455"/>
                  </a:lnTo>
                  <a:lnTo>
                    <a:pt x="10255" y="17134"/>
                  </a:lnTo>
                  <a:lnTo>
                    <a:pt x="12341" y="20483"/>
                  </a:lnTo>
                  <a:lnTo>
                    <a:pt x="14686" y="24245"/>
                  </a:lnTo>
                  <a:lnTo>
                    <a:pt x="15871" y="26177"/>
                  </a:lnTo>
                  <a:lnTo>
                    <a:pt x="17031" y="28109"/>
                  </a:lnTo>
                  <a:lnTo>
                    <a:pt x="18138" y="30016"/>
                  </a:lnTo>
                  <a:lnTo>
                    <a:pt x="19195" y="31871"/>
                  </a:lnTo>
                  <a:lnTo>
                    <a:pt x="20148" y="33597"/>
                  </a:lnTo>
                  <a:lnTo>
                    <a:pt x="20972" y="35195"/>
                  </a:lnTo>
                  <a:lnTo>
                    <a:pt x="21359" y="35916"/>
                  </a:lnTo>
                  <a:lnTo>
                    <a:pt x="21668" y="36612"/>
                  </a:lnTo>
                  <a:lnTo>
                    <a:pt x="21951" y="37256"/>
                  </a:lnTo>
                  <a:lnTo>
                    <a:pt x="22183" y="37848"/>
                  </a:lnTo>
                  <a:lnTo>
                    <a:pt x="22338" y="38183"/>
                  </a:lnTo>
                  <a:lnTo>
                    <a:pt x="22493" y="38518"/>
                  </a:lnTo>
                  <a:lnTo>
                    <a:pt x="22673" y="38827"/>
                  </a:lnTo>
                  <a:lnTo>
                    <a:pt x="22879" y="39136"/>
                  </a:lnTo>
                  <a:lnTo>
                    <a:pt x="23085" y="39420"/>
                  </a:lnTo>
                  <a:lnTo>
                    <a:pt x="23317" y="39703"/>
                  </a:lnTo>
                  <a:lnTo>
                    <a:pt x="23575" y="39961"/>
                  </a:lnTo>
                  <a:lnTo>
                    <a:pt x="23832" y="40219"/>
                  </a:lnTo>
                  <a:lnTo>
                    <a:pt x="24116" y="40476"/>
                  </a:lnTo>
                  <a:lnTo>
                    <a:pt x="24425" y="40708"/>
                  </a:lnTo>
                  <a:lnTo>
                    <a:pt x="24734" y="40940"/>
                  </a:lnTo>
                  <a:lnTo>
                    <a:pt x="25043" y="41146"/>
                  </a:lnTo>
                  <a:lnTo>
                    <a:pt x="25713" y="41558"/>
                  </a:lnTo>
                  <a:lnTo>
                    <a:pt x="26434" y="41945"/>
                  </a:lnTo>
                  <a:lnTo>
                    <a:pt x="26950" y="42177"/>
                  </a:lnTo>
                  <a:lnTo>
                    <a:pt x="27491" y="42383"/>
                  </a:lnTo>
                  <a:lnTo>
                    <a:pt x="28032" y="42589"/>
                  </a:lnTo>
                  <a:lnTo>
                    <a:pt x="28599" y="42795"/>
                  </a:lnTo>
                  <a:lnTo>
                    <a:pt x="29732" y="43130"/>
                  </a:lnTo>
                  <a:lnTo>
                    <a:pt x="30892" y="43439"/>
                  </a:lnTo>
                  <a:lnTo>
                    <a:pt x="32180" y="43722"/>
                  </a:lnTo>
                  <a:lnTo>
                    <a:pt x="33416" y="43954"/>
                  </a:lnTo>
                  <a:lnTo>
                    <a:pt x="34653" y="44135"/>
                  </a:lnTo>
                  <a:lnTo>
                    <a:pt x="35813" y="44315"/>
                  </a:lnTo>
                  <a:lnTo>
                    <a:pt x="37899" y="44598"/>
                  </a:lnTo>
                  <a:lnTo>
                    <a:pt x="38775" y="44701"/>
                  </a:lnTo>
                  <a:lnTo>
                    <a:pt x="39497" y="44830"/>
                  </a:lnTo>
                  <a:lnTo>
                    <a:pt x="40167" y="44933"/>
                  </a:lnTo>
                  <a:lnTo>
                    <a:pt x="40785" y="44985"/>
                  </a:lnTo>
                  <a:lnTo>
                    <a:pt x="41378" y="44985"/>
                  </a:lnTo>
                  <a:lnTo>
                    <a:pt x="41919" y="44908"/>
                  </a:lnTo>
                  <a:lnTo>
                    <a:pt x="42408" y="44779"/>
                  </a:lnTo>
                  <a:lnTo>
                    <a:pt x="42872" y="44624"/>
                  </a:lnTo>
                  <a:lnTo>
                    <a:pt x="43310" y="44392"/>
                  </a:lnTo>
                  <a:lnTo>
                    <a:pt x="43722" y="44109"/>
                  </a:lnTo>
                  <a:lnTo>
                    <a:pt x="44083" y="43800"/>
                  </a:lnTo>
                  <a:lnTo>
                    <a:pt x="44444" y="43439"/>
                  </a:lnTo>
                  <a:lnTo>
                    <a:pt x="44753" y="43053"/>
                  </a:lnTo>
                  <a:lnTo>
                    <a:pt x="45036" y="42615"/>
                  </a:lnTo>
                  <a:lnTo>
                    <a:pt x="45320" y="42125"/>
                  </a:lnTo>
                  <a:lnTo>
                    <a:pt x="45577" y="41610"/>
                  </a:lnTo>
                  <a:lnTo>
                    <a:pt x="45809" y="41069"/>
                  </a:lnTo>
                  <a:lnTo>
                    <a:pt x="46041" y="40476"/>
                  </a:lnTo>
                  <a:lnTo>
                    <a:pt x="44959" y="39162"/>
                  </a:lnTo>
                  <a:lnTo>
                    <a:pt x="43542" y="37359"/>
                  </a:lnTo>
                  <a:lnTo>
                    <a:pt x="42125" y="35504"/>
                  </a:lnTo>
                  <a:lnTo>
                    <a:pt x="40708" y="33571"/>
                  </a:lnTo>
                  <a:lnTo>
                    <a:pt x="39265" y="31613"/>
                  </a:lnTo>
                  <a:lnTo>
                    <a:pt x="36379" y="27594"/>
                  </a:lnTo>
                  <a:lnTo>
                    <a:pt x="34911" y="25533"/>
                  </a:lnTo>
                  <a:lnTo>
                    <a:pt x="33391" y="23498"/>
                  </a:lnTo>
                  <a:lnTo>
                    <a:pt x="31871" y="21462"/>
                  </a:lnTo>
                  <a:lnTo>
                    <a:pt x="30325" y="19427"/>
                  </a:lnTo>
                  <a:lnTo>
                    <a:pt x="28727" y="17417"/>
                  </a:lnTo>
                  <a:lnTo>
                    <a:pt x="27903" y="16438"/>
                  </a:lnTo>
                  <a:lnTo>
                    <a:pt x="27079" y="15459"/>
                  </a:lnTo>
                  <a:lnTo>
                    <a:pt x="26254" y="14506"/>
                  </a:lnTo>
                  <a:lnTo>
                    <a:pt x="25404" y="13553"/>
                  </a:lnTo>
                  <a:lnTo>
                    <a:pt x="24554" y="12600"/>
                  </a:lnTo>
                  <a:lnTo>
                    <a:pt x="23678" y="11698"/>
                  </a:lnTo>
                  <a:lnTo>
                    <a:pt x="22776" y="10796"/>
                  </a:lnTo>
                  <a:lnTo>
                    <a:pt x="21874" y="9894"/>
                  </a:lnTo>
                  <a:lnTo>
                    <a:pt x="20972" y="9044"/>
                  </a:lnTo>
                  <a:lnTo>
                    <a:pt x="20045" y="8194"/>
                  </a:lnTo>
                  <a:lnTo>
                    <a:pt x="18808" y="7112"/>
                  </a:lnTo>
                  <a:lnTo>
                    <a:pt x="17520" y="6081"/>
                  </a:lnTo>
                  <a:lnTo>
                    <a:pt x="16232" y="5102"/>
                  </a:lnTo>
                  <a:lnTo>
                    <a:pt x="14892" y="4149"/>
                  </a:lnTo>
                  <a:lnTo>
                    <a:pt x="14222" y="3711"/>
                  </a:lnTo>
                  <a:lnTo>
                    <a:pt x="13527" y="3273"/>
                  </a:lnTo>
                  <a:lnTo>
                    <a:pt x="12831" y="2835"/>
                  </a:lnTo>
                  <a:lnTo>
                    <a:pt x="12135" y="2423"/>
                  </a:lnTo>
                  <a:lnTo>
                    <a:pt x="11440" y="2036"/>
                  </a:lnTo>
                  <a:lnTo>
                    <a:pt x="10718" y="1650"/>
                  </a:lnTo>
                  <a:lnTo>
                    <a:pt x="9971" y="1289"/>
                  </a:lnTo>
                  <a:lnTo>
                    <a:pt x="9250" y="928"/>
                  </a:lnTo>
                  <a:lnTo>
                    <a:pt x="8142" y="439"/>
                  </a:lnTo>
                  <a:lnTo>
                    <a:pt x="7034" y="1"/>
                  </a:ln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022;p24"/>
            <p:cNvSpPr/>
            <p:nvPr/>
          </p:nvSpPr>
          <p:spPr>
            <a:xfrm>
              <a:off x="5653841" y="3529262"/>
              <a:ext cx="2490672" cy="1212674"/>
            </a:xfrm>
            <a:custGeom>
              <a:avLst/>
              <a:gdLst/>
              <a:ahLst/>
              <a:cxnLst/>
              <a:rect l="l" t="t" r="r" b="b"/>
              <a:pathLst>
                <a:path w="218816" h="112100" extrusionOk="0">
                  <a:moveTo>
                    <a:pt x="132326" y="68172"/>
                  </a:moveTo>
                  <a:lnTo>
                    <a:pt x="132532" y="68223"/>
                  </a:lnTo>
                  <a:lnTo>
                    <a:pt x="132738" y="68275"/>
                  </a:lnTo>
                  <a:lnTo>
                    <a:pt x="132944" y="68352"/>
                  </a:lnTo>
                  <a:lnTo>
                    <a:pt x="133150" y="68429"/>
                  </a:lnTo>
                  <a:lnTo>
                    <a:pt x="133305" y="68532"/>
                  </a:lnTo>
                  <a:lnTo>
                    <a:pt x="133485" y="68661"/>
                  </a:lnTo>
                  <a:lnTo>
                    <a:pt x="133639" y="68816"/>
                  </a:lnTo>
                  <a:lnTo>
                    <a:pt x="133768" y="68970"/>
                  </a:lnTo>
                  <a:lnTo>
                    <a:pt x="133897" y="69125"/>
                  </a:lnTo>
                  <a:lnTo>
                    <a:pt x="134000" y="69305"/>
                  </a:lnTo>
                  <a:lnTo>
                    <a:pt x="134103" y="69485"/>
                  </a:lnTo>
                  <a:lnTo>
                    <a:pt x="134181" y="69692"/>
                  </a:lnTo>
                  <a:lnTo>
                    <a:pt x="134232" y="69898"/>
                  </a:lnTo>
                  <a:lnTo>
                    <a:pt x="134258" y="70104"/>
                  </a:lnTo>
                  <a:lnTo>
                    <a:pt x="134284" y="70336"/>
                  </a:lnTo>
                  <a:lnTo>
                    <a:pt x="134258" y="70568"/>
                  </a:lnTo>
                  <a:lnTo>
                    <a:pt x="134232" y="70774"/>
                  </a:lnTo>
                  <a:lnTo>
                    <a:pt x="134181" y="70980"/>
                  </a:lnTo>
                  <a:lnTo>
                    <a:pt x="134103" y="71186"/>
                  </a:lnTo>
                  <a:lnTo>
                    <a:pt x="134000" y="71366"/>
                  </a:lnTo>
                  <a:lnTo>
                    <a:pt x="133897" y="71547"/>
                  </a:lnTo>
                  <a:lnTo>
                    <a:pt x="133768" y="71701"/>
                  </a:lnTo>
                  <a:lnTo>
                    <a:pt x="133639" y="71856"/>
                  </a:lnTo>
                  <a:lnTo>
                    <a:pt x="133485" y="72010"/>
                  </a:lnTo>
                  <a:lnTo>
                    <a:pt x="133305" y="72139"/>
                  </a:lnTo>
                  <a:lnTo>
                    <a:pt x="133150" y="72242"/>
                  </a:lnTo>
                  <a:lnTo>
                    <a:pt x="132944" y="72320"/>
                  </a:lnTo>
                  <a:lnTo>
                    <a:pt x="132738" y="72397"/>
                  </a:lnTo>
                  <a:lnTo>
                    <a:pt x="132532" y="72448"/>
                  </a:lnTo>
                  <a:lnTo>
                    <a:pt x="132326" y="72500"/>
                  </a:lnTo>
                  <a:lnTo>
                    <a:pt x="116635" y="72500"/>
                  </a:lnTo>
                  <a:lnTo>
                    <a:pt x="116403" y="72448"/>
                  </a:lnTo>
                  <a:lnTo>
                    <a:pt x="116197" y="72397"/>
                  </a:lnTo>
                  <a:lnTo>
                    <a:pt x="116017" y="72320"/>
                  </a:lnTo>
                  <a:lnTo>
                    <a:pt x="115811" y="72242"/>
                  </a:lnTo>
                  <a:lnTo>
                    <a:pt x="115656" y="72139"/>
                  </a:lnTo>
                  <a:lnTo>
                    <a:pt x="115476" y="72010"/>
                  </a:lnTo>
                  <a:lnTo>
                    <a:pt x="115321" y="71856"/>
                  </a:lnTo>
                  <a:lnTo>
                    <a:pt x="115192" y="71701"/>
                  </a:lnTo>
                  <a:lnTo>
                    <a:pt x="115064" y="71547"/>
                  </a:lnTo>
                  <a:lnTo>
                    <a:pt x="114960" y="71366"/>
                  </a:lnTo>
                  <a:lnTo>
                    <a:pt x="114857" y="71186"/>
                  </a:lnTo>
                  <a:lnTo>
                    <a:pt x="114780" y="70980"/>
                  </a:lnTo>
                  <a:lnTo>
                    <a:pt x="114729" y="70774"/>
                  </a:lnTo>
                  <a:lnTo>
                    <a:pt x="114703" y="70568"/>
                  </a:lnTo>
                  <a:lnTo>
                    <a:pt x="114703" y="70336"/>
                  </a:lnTo>
                  <a:lnTo>
                    <a:pt x="114703" y="70104"/>
                  </a:lnTo>
                  <a:lnTo>
                    <a:pt x="114729" y="69898"/>
                  </a:lnTo>
                  <a:lnTo>
                    <a:pt x="114780" y="69692"/>
                  </a:lnTo>
                  <a:lnTo>
                    <a:pt x="114857" y="69485"/>
                  </a:lnTo>
                  <a:lnTo>
                    <a:pt x="114960" y="69305"/>
                  </a:lnTo>
                  <a:lnTo>
                    <a:pt x="115064" y="69125"/>
                  </a:lnTo>
                  <a:lnTo>
                    <a:pt x="115192" y="68970"/>
                  </a:lnTo>
                  <a:lnTo>
                    <a:pt x="115321" y="68816"/>
                  </a:lnTo>
                  <a:lnTo>
                    <a:pt x="115476" y="68661"/>
                  </a:lnTo>
                  <a:lnTo>
                    <a:pt x="115656" y="68532"/>
                  </a:lnTo>
                  <a:lnTo>
                    <a:pt x="115811" y="68429"/>
                  </a:lnTo>
                  <a:lnTo>
                    <a:pt x="116017" y="68352"/>
                  </a:lnTo>
                  <a:lnTo>
                    <a:pt x="116197" y="68275"/>
                  </a:lnTo>
                  <a:lnTo>
                    <a:pt x="116403" y="68223"/>
                  </a:lnTo>
                  <a:lnTo>
                    <a:pt x="116635" y="68172"/>
                  </a:lnTo>
                  <a:close/>
                  <a:moveTo>
                    <a:pt x="130908" y="75308"/>
                  </a:moveTo>
                  <a:lnTo>
                    <a:pt x="131089" y="75334"/>
                  </a:lnTo>
                  <a:lnTo>
                    <a:pt x="131269" y="75385"/>
                  </a:lnTo>
                  <a:lnTo>
                    <a:pt x="131450" y="75437"/>
                  </a:lnTo>
                  <a:lnTo>
                    <a:pt x="131604" y="75514"/>
                  </a:lnTo>
                  <a:lnTo>
                    <a:pt x="131759" y="75617"/>
                  </a:lnTo>
                  <a:lnTo>
                    <a:pt x="131888" y="75720"/>
                  </a:lnTo>
                  <a:lnTo>
                    <a:pt x="132042" y="75849"/>
                  </a:lnTo>
                  <a:lnTo>
                    <a:pt x="132145" y="75978"/>
                  </a:lnTo>
                  <a:lnTo>
                    <a:pt x="132248" y="76133"/>
                  </a:lnTo>
                  <a:lnTo>
                    <a:pt x="132351" y="76287"/>
                  </a:lnTo>
                  <a:lnTo>
                    <a:pt x="132429" y="76442"/>
                  </a:lnTo>
                  <a:lnTo>
                    <a:pt x="132506" y="76622"/>
                  </a:lnTo>
                  <a:lnTo>
                    <a:pt x="132532" y="76802"/>
                  </a:lnTo>
                  <a:lnTo>
                    <a:pt x="132583" y="76983"/>
                  </a:lnTo>
                  <a:lnTo>
                    <a:pt x="132583" y="77163"/>
                  </a:lnTo>
                  <a:lnTo>
                    <a:pt x="132583" y="77369"/>
                  </a:lnTo>
                  <a:lnTo>
                    <a:pt x="132532" y="77550"/>
                  </a:lnTo>
                  <a:lnTo>
                    <a:pt x="132506" y="77730"/>
                  </a:lnTo>
                  <a:lnTo>
                    <a:pt x="132429" y="77885"/>
                  </a:lnTo>
                  <a:lnTo>
                    <a:pt x="132351" y="78065"/>
                  </a:lnTo>
                  <a:lnTo>
                    <a:pt x="132248" y="78219"/>
                  </a:lnTo>
                  <a:lnTo>
                    <a:pt x="132145" y="78348"/>
                  </a:lnTo>
                  <a:lnTo>
                    <a:pt x="132042" y="78477"/>
                  </a:lnTo>
                  <a:lnTo>
                    <a:pt x="131888" y="78606"/>
                  </a:lnTo>
                  <a:lnTo>
                    <a:pt x="131759" y="78709"/>
                  </a:lnTo>
                  <a:lnTo>
                    <a:pt x="131604" y="78812"/>
                  </a:lnTo>
                  <a:lnTo>
                    <a:pt x="131450" y="78889"/>
                  </a:lnTo>
                  <a:lnTo>
                    <a:pt x="131269" y="78941"/>
                  </a:lnTo>
                  <a:lnTo>
                    <a:pt x="131089" y="78992"/>
                  </a:lnTo>
                  <a:lnTo>
                    <a:pt x="130908" y="79018"/>
                  </a:lnTo>
                  <a:lnTo>
                    <a:pt x="130702" y="79044"/>
                  </a:lnTo>
                  <a:lnTo>
                    <a:pt x="130522" y="79018"/>
                  </a:lnTo>
                  <a:lnTo>
                    <a:pt x="130342" y="78992"/>
                  </a:lnTo>
                  <a:lnTo>
                    <a:pt x="130161" y="78941"/>
                  </a:lnTo>
                  <a:lnTo>
                    <a:pt x="129981" y="78889"/>
                  </a:lnTo>
                  <a:lnTo>
                    <a:pt x="129826" y="78812"/>
                  </a:lnTo>
                  <a:lnTo>
                    <a:pt x="129672" y="78709"/>
                  </a:lnTo>
                  <a:lnTo>
                    <a:pt x="129517" y="78606"/>
                  </a:lnTo>
                  <a:lnTo>
                    <a:pt x="129388" y="78477"/>
                  </a:lnTo>
                  <a:lnTo>
                    <a:pt x="129260" y="78348"/>
                  </a:lnTo>
                  <a:lnTo>
                    <a:pt x="129157" y="78219"/>
                  </a:lnTo>
                  <a:lnTo>
                    <a:pt x="129053" y="78065"/>
                  </a:lnTo>
                  <a:lnTo>
                    <a:pt x="128976" y="77885"/>
                  </a:lnTo>
                  <a:lnTo>
                    <a:pt x="128925" y="77730"/>
                  </a:lnTo>
                  <a:lnTo>
                    <a:pt x="128873" y="77550"/>
                  </a:lnTo>
                  <a:lnTo>
                    <a:pt x="128847" y="77369"/>
                  </a:lnTo>
                  <a:lnTo>
                    <a:pt x="128847" y="77163"/>
                  </a:lnTo>
                  <a:lnTo>
                    <a:pt x="128847" y="76983"/>
                  </a:lnTo>
                  <a:lnTo>
                    <a:pt x="128873" y="76802"/>
                  </a:lnTo>
                  <a:lnTo>
                    <a:pt x="128925" y="76622"/>
                  </a:lnTo>
                  <a:lnTo>
                    <a:pt x="128976" y="76442"/>
                  </a:lnTo>
                  <a:lnTo>
                    <a:pt x="129053" y="76287"/>
                  </a:lnTo>
                  <a:lnTo>
                    <a:pt x="129157" y="76133"/>
                  </a:lnTo>
                  <a:lnTo>
                    <a:pt x="129260" y="75978"/>
                  </a:lnTo>
                  <a:lnTo>
                    <a:pt x="129388" y="75849"/>
                  </a:lnTo>
                  <a:lnTo>
                    <a:pt x="129517" y="75720"/>
                  </a:lnTo>
                  <a:lnTo>
                    <a:pt x="129672" y="75617"/>
                  </a:lnTo>
                  <a:lnTo>
                    <a:pt x="129826" y="75514"/>
                  </a:lnTo>
                  <a:lnTo>
                    <a:pt x="129981" y="75437"/>
                  </a:lnTo>
                  <a:lnTo>
                    <a:pt x="130161" y="75385"/>
                  </a:lnTo>
                  <a:lnTo>
                    <a:pt x="130342" y="75334"/>
                  </a:lnTo>
                  <a:lnTo>
                    <a:pt x="130522" y="75308"/>
                  </a:lnTo>
                  <a:close/>
                  <a:moveTo>
                    <a:pt x="111044" y="0"/>
                  </a:moveTo>
                  <a:lnTo>
                    <a:pt x="107798" y="26"/>
                  </a:lnTo>
                  <a:lnTo>
                    <a:pt x="104629" y="52"/>
                  </a:lnTo>
                  <a:lnTo>
                    <a:pt x="101563" y="103"/>
                  </a:lnTo>
                  <a:lnTo>
                    <a:pt x="98549" y="206"/>
                  </a:lnTo>
                  <a:lnTo>
                    <a:pt x="95637" y="309"/>
                  </a:lnTo>
                  <a:lnTo>
                    <a:pt x="92803" y="438"/>
                  </a:lnTo>
                  <a:lnTo>
                    <a:pt x="90047" y="593"/>
                  </a:lnTo>
                  <a:lnTo>
                    <a:pt x="87367" y="773"/>
                  </a:lnTo>
                  <a:lnTo>
                    <a:pt x="84765" y="953"/>
                  </a:lnTo>
                  <a:lnTo>
                    <a:pt x="82240" y="1185"/>
                  </a:lnTo>
                  <a:lnTo>
                    <a:pt x="79767" y="1443"/>
                  </a:lnTo>
                  <a:lnTo>
                    <a:pt x="77371" y="1700"/>
                  </a:lnTo>
                  <a:lnTo>
                    <a:pt x="75052" y="2010"/>
                  </a:lnTo>
                  <a:lnTo>
                    <a:pt x="72785" y="2319"/>
                  </a:lnTo>
                  <a:lnTo>
                    <a:pt x="70569" y="2679"/>
                  </a:lnTo>
                  <a:lnTo>
                    <a:pt x="68430" y="3040"/>
                  </a:lnTo>
                  <a:lnTo>
                    <a:pt x="66344" y="3427"/>
                  </a:lnTo>
                  <a:lnTo>
                    <a:pt x="64308" y="3839"/>
                  </a:lnTo>
                  <a:lnTo>
                    <a:pt x="62350" y="4277"/>
                  </a:lnTo>
                  <a:lnTo>
                    <a:pt x="60418" y="4741"/>
                  </a:lnTo>
                  <a:lnTo>
                    <a:pt x="58563" y="5230"/>
                  </a:lnTo>
                  <a:lnTo>
                    <a:pt x="56734" y="5745"/>
                  </a:lnTo>
                  <a:lnTo>
                    <a:pt x="54956" y="6286"/>
                  </a:lnTo>
                  <a:lnTo>
                    <a:pt x="53230" y="6853"/>
                  </a:lnTo>
                  <a:lnTo>
                    <a:pt x="51555" y="7420"/>
                  </a:lnTo>
                  <a:lnTo>
                    <a:pt x="49906" y="8038"/>
                  </a:lnTo>
                  <a:lnTo>
                    <a:pt x="48309" y="8682"/>
                  </a:lnTo>
                  <a:lnTo>
                    <a:pt x="46737" y="9327"/>
                  </a:lnTo>
                  <a:lnTo>
                    <a:pt x="45217" y="10022"/>
                  </a:lnTo>
                  <a:lnTo>
                    <a:pt x="43723" y="10718"/>
                  </a:lnTo>
                  <a:lnTo>
                    <a:pt x="42280" y="11439"/>
                  </a:lnTo>
                  <a:lnTo>
                    <a:pt x="40837" y="12212"/>
                  </a:lnTo>
                  <a:lnTo>
                    <a:pt x="39884" y="12727"/>
                  </a:lnTo>
                  <a:lnTo>
                    <a:pt x="38956" y="13268"/>
                  </a:lnTo>
                  <a:lnTo>
                    <a:pt x="38029" y="13809"/>
                  </a:lnTo>
                  <a:lnTo>
                    <a:pt x="37127" y="14376"/>
                  </a:lnTo>
                  <a:lnTo>
                    <a:pt x="37153" y="14454"/>
                  </a:lnTo>
                  <a:lnTo>
                    <a:pt x="37514" y="14582"/>
                  </a:lnTo>
                  <a:lnTo>
                    <a:pt x="37668" y="14685"/>
                  </a:lnTo>
                  <a:lnTo>
                    <a:pt x="37797" y="14763"/>
                  </a:lnTo>
                  <a:lnTo>
                    <a:pt x="37900" y="14866"/>
                  </a:lnTo>
                  <a:lnTo>
                    <a:pt x="37977" y="14969"/>
                  </a:lnTo>
                  <a:lnTo>
                    <a:pt x="38029" y="15072"/>
                  </a:lnTo>
                  <a:lnTo>
                    <a:pt x="38080" y="15201"/>
                  </a:lnTo>
                  <a:lnTo>
                    <a:pt x="38106" y="15330"/>
                  </a:lnTo>
                  <a:lnTo>
                    <a:pt x="38106" y="15458"/>
                  </a:lnTo>
                  <a:lnTo>
                    <a:pt x="38080" y="15587"/>
                  </a:lnTo>
                  <a:lnTo>
                    <a:pt x="38055" y="15742"/>
                  </a:lnTo>
                  <a:lnTo>
                    <a:pt x="37926" y="16051"/>
                  </a:lnTo>
                  <a:lnTo>
                    <a:pt x="37745" y="16360"/>
                  </a:lnTo>
                  <a:lnTo>
                    <a:pt x="37514" y="16721"/>
                  </a:lnTo>
                  <a:lnTo>
                    <a:pt x="37204" y="17082"/>
                  </a:lnTo>
                  <a:lnTo>
                    <a:pt x="36844" y="17468"/>
                  </a:lnTo>
                  <a:lnTo>
                    <a:pt x="36457" y="17880"/>
                  </a:lnTo>
                  <a:lnTo>
                    <a:pt x="35993" y="18318"/>
                  </a:lnTo>
                  <a:lnTo>
                    <a:pt x="35504" y="18756"/>
                  </a:lnTo>
                  <a:lnTo>
                    <a:pt x="34396" y="19684"/>
                  </a:lnTo>
                  <a:lnTo>
                    <a:pt x="33185" y="20688"/>
                  </a:lnTo>
                  <a:lnTo>
                    <a:pt x="31871" y="21719"/>
                  </a:lnTo>
                  <a:lnTo>
                    <a:pt x="29063" y="23935"/>
                  </a:lnTo>
                  <a:lnTo>
                    <a:pt x="27672" y="25094"/>
                  </a:lnTo>
                  <a:lnTo>
                    <a:pt x="26280" y="26254"/>
                  </a:lnTo>
                  <a:lnTo>
                    <a:pt x="24966" y="27439"/>
                  </a:lnTo>
                  <a:lnTo>
                    <a:pt x="24322" y="28031"/>
                  </a:lnTo>
                  <a:lnTo>
                    <a:pt x="23730" y="28624"/>
                  </a:lnTo>
                  <a:lnTo>
                    <a:pt x="21978" y="30376"/>
                  </a:lnTo>
                  <a:lnTo>
                    <a:pt x="19788" y="32540"/>
                  </a:lnTo>
                  <a:lnTo>
                    <a:pt x="14841" y="37435"/>
                  </a:lnTo>
                  <a:lnTo>
                    <a:pt x="10152" y="42047"/>
                  </a:lnTo>
                  <a:lnTo>
                    <a:pt x="8349" y="43876"/>
                  </a:lnTo>
                  <a:lnTo>
                    <a:pt x="7112" y="45164"/>
                  </a:lnTo>
                  <a:lnTo>
                    <a:pt x="6262" y="46066"/>
                  </a:lnTo>
                  <a:lnTo>
                    <a:pt x="5514" y="46890"/>
                  </a:lnTo>
                  <a:lnTo>
                    <a:pt x="5154" y="47251"/>
                  </a:lnTo>
                  <a:lnTo>
                    <a:pt x="4793" y="47586"/>
                  </a:lnTo>
                  <a:lnTo>
                    <a:pt x="4458" y="47869"/>
                  </a:lnTo>
                  <a:lnTo>
                    <a:pt x="4123" y="48153"/>
                  </a:lnTo>
                  <a:lnTo>
                    <a:pt x="3762" y="48359"/>
                  </a:lnTo>
                  <a:lnTo>
                    <a:pt x="3402" y="48565"/>
                  </a:lnTo>
                  <a:lnTo>
                    <a:pt x="3015" y="48694"/>
                  </a:lnTo>
                  <a:lnTo>
                    <a:pt x="2629" y="48797"/>
                  </a:lnTo>
                  <a:lnTo>
                    <a:pt x="2217" y="48874"/>
                  </a:lnTo>
                  <a:lnTo>
                    <a:pt x="1753" y="48874"/>
                  </a:lnTo>
                  <a:lnTo>
                    <a:pt x="1263" y="48849"/>
                  </a:lnTo>
                  <a:lnTo>
                    <a:pt x="748" y="48745"/>
                  </a:lnTo>
                  <a:lnTo>
                    <a:pt x="619" y="49544"/>
                  </a:lnTo>
                  <a:lnTo>
                    <a:pt x="516" y="50523"/>
                  </a:lnTo>
                  <a:lnTo>
                    <a:pt x="387" y="51708"/>
                  </a:lnTo>
                  <a:lnTo>
                    <a:pt x="284" y="53074"/>
                  </a:lnTo>
                  <a:lnTo>
                    <a:pt x="207" y="54594"/>
                  </a:lnTo>
                  <a:lnTo>
                    <a:pt x="104" y="56269"/>
                  </a:lnTo>
                  <a:lnTo>
                    <a:pt x="52" y="58072"/>
                  </a:lnTo>
                  <a:lnTo>
                    <a:pt x="27" y="60030"/>
                  </a:lnTo>
                  <a:lnTo>
                    <a:pt x="1" y="62091"/>
                  </a:lnTo>
                  <a:lnTo>
                    <a:pt x="27" y="64255"/>
                  </a:lnTo>
                  <a:lnTo>
                    <a:pt x="104" y="66497"/>
                  </a:lnTo>
                  <a:lnTo>
                    <a:pt x="207" y="68816"/>
                  </a:lnTo>
                  <a:lnTo>
                    <a:pt x="336" y="71212"/>
                  </a:lnTo>
                  <a:lnTo>
                    <a:pt x="542" y="73659"/>
                  </a:lnTo>
                  <a:lnTo>
                    <a:pt x="800" y="76133"/>
                  </a:lnTo>
                  <a:lnTo>
                    <a:pt x="1109" y="78657"/>
                  </a:lnTo>
                  <a:lnTo>
                    <a:pt x="3144" y="79147"/>
                  </a:lnTo>
                  <a:lnTo>
                    <a:pt x="5205" y="79611"/>
                  </a:lnTo>
                  <a:lnTo>
                    <a:pt x="7292" y="80049"/>
                  </a:lnTo>
                  <a:lnTo>
                    <a:pt x="9379" y="80487"/>
                  </a:lnTo>
                  <a:lnTo>
                    <a:pt x="11466" y="80899"/>
                  </a:lnTo>
                  <a:lnTo>
                    <a:pt x="13579" y="81311"/>
                  </a:lnTo>
                  <a:lnTo>
                    <a:pt x="15691" y="81698"/>
                  </a:lnTo>
                  <a:lnTo>
                    <a:pt x="17830" y="82058"/>
                  </a:lnTo>
                  <a:lnTo>
                    <a:pt x="19968" y="82393"/>
                  </a:lnTo>
                  <a:lnTo>
                    <a:pt x="22107" y="82728"/>
                  </a:lnTo>
                  <a:lnTo>
                    <a:pt x="24271" y="83063"/>
                  </a:lnTo>
                  <a:lnTo>
                    <a:pt x="26409" y="83346"/>
                  </a:lnTo>
                  <a:lnTo>
                    <a:pt x="28573" y="83630"/>
                  </a:lnTo>
                  <a:lnTo>
                    <a:pt x="30763" y="83913"/>
                  </a:lnTo>
                  <a:lnTo>
                    <a:pt x="32927" y="84171"/>
                  </a:lnTo>
                  <a:lnTo>
                    <a:pt x="35117" y="84403"/>
                  </a:lnTo>
                  <a:lnTo>
                    <a:pt x="37307" y="84609"/>
                  </a:lnTo>
                  <a:lnTo>
                    <a:pt x="39497" y="84815"/>
                  </a:lnTo>
                  <a:lnTo>
                    <a:pt x="43903" y="85201"/>
                  </a:lnTo>
                  <a:lnTo>
                    <a:pt x="48309" y="85511"/>
                  </a:lnTo>
                  <a:lnTo>
                    <a:pt x="52740" y="85768"/>
                  </a:lnTo>
                  <a:lnTo>
                    <a:pt x="57172" y="85949"/>
                  </a:lnTo>
                  <a:lnTo>
                    <a:pt x="61629" y="86103"/>
                  </a:lnTo>
                  <a:lnTo>
                    <a:pt x="66060" y="86181"/>
                  </a:lnTo>
                  <a:lnTo>
                    <a:pt x="70492" y="86206"/>
                  </a:lnTo>
                  <a:lnTo>
                    <a:pt x="74923" y="86181"/>
                  </a:lnTo>
                  <a:lnTo>
                    <a:pt x="79354" y="86129"/>
                  </a:lnTo>
                  <a:lnTo>
                    <a:pt x="83760" y="86000"/>
                  </a:lnTo>
                  <a:lnTo>
                    <a:pt x="88166" y="85820"/>
                  </a:lnTo>
                  <a:lnTo>
                    <a:pt x="92546" y="85614"/>
                  </a:lnTo>
                  <a:lnTo>
                    <a:pt x="96900" y="85356"/>
                  </a:lnTo>
                  <a:lnTo>
                    <a:pt x="101228" y="85047"/>
                  </a:lnTo>
                  <a:lnTo>
                    <a:pt x="105505" y="84712"/>
                  </a:lnTo>
                  <a:lnTo>
                    <a:pt x="109782" y="84300"/>
                  </a:lnTo>
                  <a:lnTo>
                    <a:pt x="114007" y="83888"/>
                  </a:lnTo>
                  <a:lnTo>
                    <a:pt x="118207" y="83398"/>
                  </a:lnTo>
                  <a:lnTo>
                    <a:pt x="122355" y="82883"/>
                  </a:lnTo>
                  <a:lnTo>
                    <a:pt x="126451" y="82342"/>
                  </a:lnTo>
                  <a:lnTo>
                    <a:pt x="130496" y="81749"/>
                  </a:lnTo>
                  <a:lnTo>
                    <a:pt x="134515" y="81131"/>
                  </a:lnTo>
                  <a:lnTo>
                    <a:pt x="138457" y="80487"/>
                  </a:lnTo>
                  <a:lnTo>
                    <a:pt x="138612" y="78632"/>
                  </a:lnTo>
                  <a:lnTo>
                    <a:pt x="138767" y="76545"/>
                  </a:lnTo>
                  <a:lnTo>
                    <a:pt x="139101" y="71959"/>
                  </a:lnTo>
                  <a:lnTo>
                    <a:pt x="139385" y="67218"/>
                  </a:lnTo>
                  <a:lnTo>
                    <a:pt x="139617" y="62890"/>
                  </a:lnTo>
                  <a:lnTo>
                    <a:pt x="47587" y="62890"/>
                  </a:lnTo>
                  <a:lnTo>
                    <a:pt x="46144" y="62838"/>
                  </a:lnTo>
                  <a:lnTo>
                    <a:pt x="43980" y="62735"/>
                  </a:lnTo>
                  <a:lnTo>
                    <a:pt x="41739" y="62555"/>
                  </a:lnTo>
                  <a:lnTo>
                    <a:pt x="39446" y="62323"/>
                  </a:lnTo>
                  <a:lnTo>
                    <a:pt x="37101" y="62040"/>
                  </a:lnTo>
                  <a:lnTo>
                    <a:pt x="35916" y="61859"/>
                  </a:lnTo>
                  <a:lnTo>
                    <a:pt x="34731" y="61653"/>
                  </a:lnTo>
                  <a:lnTo>
                    <a:pt x="33546" y="61447"/>
                  </a:lnTo>
                  <a:lnTo>
                    <a:pt x="32361" y="61241"/>
                  </a:lnTo>
                  <a:lnTo>
                    <a:pt x="31201" y="60983"/>
                  </a:lnTo>
                  <a:lnTo>
                    <a:pt x="30016" y="60726"/>
                  </a:lnTo>
                  <a:lnTo>
                    <a:pt x="28831" y="60442"/>
                  </a:lnTo>
                  <a:lnTo>
                    <a:pt x="27672" y="60159"/>
                  </a:lnTo>
                  <a:lnTo>
                    <a:pt x="27414" y="60751"/>
                  </a:lnTo>
                  <a:lnTo>
                    <a:pt x="27105" y="61344"/>
                  </a:lnTo>
                  <a:lnTo>
                    <a:pt x="26796" y="61911"/>
                  </a:lnTo>
                  <a:lnTo>
                    <a:pt x="26461" y="62478"/>
                  </a:lnTo>
                  <a:lnTo>
                    <a:pt x="25714" y="62529"/>
                  </a:lnTo>
                  <a:lnTo>
                    <a:pt x="24941" y="62555"/>
                  </a:lnTo>
                  <a:lnTo>
                    <a:pt x="24425" y="62555"/>
                  </a:lnTo>
                  <a:lnTo>
                    <a:pt x="23910" y="62529"/>
                  </a:lnTo>
                  <a:lnTo>
                    <a:pt x="22905" y="62426"/>
                  </a:lnTo>
                  <a:lnTo>
                    <a:pt x="22390" y="62349"/>
                  </a:lnTo>
                  <a:lnTo>
                    <a:pt x="21849" y="62246"/>
                  </a:lnTo>
                  <a:lnTo>
                    <a:pt x="21334" y="62143"/>
                  </a:lnTo>
                  <a:lnTo>
                    <a:pt x="20818" y="62014"/>
                  </a:lnTo>
                  <a:lnTo>
                    <a:pt x="20329" y="61885"/>
                  </a:lnTo>
                  <a:lnTo>
                    <a:pt x="19839" y="61731"/>
                  </a:lnTo>
                  <a:lnTo>
                    <a:pt x="19350" y="61576"/>
                  </a:lnTo>
                  <a:lnTo>
                    <a:pt x="18886" y="61396"/>
                  </a:lnTo>
                  <a:lnTo>
                    <a:pt x="18448" y="61189"/>
                  </a:lnTo>
                  <a:lnTo>
                    <a:pt x="17984" y="60983"/>
                  </a:lnTo>
                  <a:lnTo>
                    <a:pt x="17572" y="60751"/>
                  </a:lnTo>
                  <a:lnTo>
                    <a:pt x="17160" y="60520"/>
                  </a:lnTo>
                  <a:lnTo>
                    <a:pt x="16748" y="60288"/>
                  </a:lnTo>
                  <a:lnTo>
                    <a:pt x="16387" y="60004"/>
                  </a:lnTo>
                  <a:lnTo>
                    <a:pt x="16000" y="59747"/>
                  </a:lnTo>
                  <a:lnTo>
                    <a:pt x="15666" y="59463"/>
                  </a:lnTo>
                  <a:lnTo>
                    <a:pt x="15331" y="59180"/>
                  </a:lnTo>
                  <a:lnTo>
                    <a:pt x="14996" y="58871"/>
                  </a:lnTo>
                  <a:lnTo>
                    <a:pt x="14712" y="58562"/>
                  </a:lnTo>
                  <a:lnTo>
                    <a:pt x="14429" y="58227"/>
                  </a:lnTo>
                  <a:lnTo>
                    <a:pt x="14171" y="57892"/>
                  </a:lnTo>
                  <a:lnTo>
                    <a:pt x="13939" y="57557"/>
                  </a:lnTo>
                  <a:lnTo>
                    <a:pt x="13707" y="57222"/>
                  </a:lnTo>
                  <a:lnTo>
                    <a:pt x="13501" y="56861"/>
                  </a:lnTo>
                  <a:lnTo>
                    <a:pt x="13321" y="56500"/>
                  </a:lnTo>
                  <a:lnTo>
                    <a:pt x="13166" y="56114"/>
                  </a:lnTo>
                  <a:lnTo>
                    <a:pt x="13038" y="55753"/>
                  </a:lnTo>
                  <a:lnTo>
                    <a:pt x="12935" y="55367"/>
                  </a:lnTo>
                  <a:lnTo>
                    <a:pt x="12831" y="54955"/>
                  </a:lnTo>
                  <a:lnTo>
                    <a:pt x="12780" y="54568"/>
                  </a:lnTo>
                  <a:lnTo>
                    <a:pt x="12728" y="54156"/>
                  </a:lnTo>
                  <a:lnTo>
                    <a:pt x="12728" y="53769"/>
                  </a:lnTo>
                  <a:lnTo>
                    <a:pt x="11749" y="53048"/>
                  </a:lnTo>
                  <a:lnTo>
                    <a:pt x="11286" y="52662"/>
                  </a:lnTo>
                  <a:lnTo>
                    <a:pt x="10822" y="52301"/>
                  </a:lnTo>
                  <a:lnTo>
                    <a:pt x="10487" y="51992"/>
                  </a:lnTo>
                  <a:lnTo>
                    <a:pt x="10204" y="51631"/>
                  </a:lnTo>
                  <a:lnTo>
                    <a:pt x="9946" y="51270"/>
                  </a:lnTo>
                  <a:lnTo>
                    <a:pt x="9740" y="50910"/>
                  </a:lnTo>
                  <a:lnTo>
                    <a:pt x="9559" y="50497"/>
                  </a:lnTo>
                  <a:lnTo>
                    <a:pt x="9456" y="50085"/>
                  </a:lnTo>
                  <a:lnTo>
                    <a:pt x="9353" y="49673"/>
                  </a:lnTo>
                  <a:lnTo>
                    <a:pt x="9302" y="49261"/>
                  </a:lnTo>
                  <a:lnTo>
                    <a:pt x="9302" y="48823"/>
                  </a:lnTo>
                  <a:lnTo>
                    <a:pt x="9353" y="48385"/>
                  </a:lnTo>
                  <a:lnTo>
                    <a:pt x="9431" y="47973"/>
                  </a:lnTo>
                  <a:lnTo>
                    <a:pt x="9559" y="47560"/>
                  </a:lnTo>
                  <a:lnTo>
                    <a:pt x="9714" y="47148"/>
                  </a:lnTo>
                  <a:lnTo>
                    <a:pt x="9920" y="46762"/>
                  </a:lnTo>
                  <a:lnTo>
                    <a:pt x="10152" y="46401"/>
                  </a:lnTo>
                  <a:lnTo>
                    <a:pt x="10461" y="46040"/>
                  </a:lnTo>
                  <a:lnTo>
                    <a:pt x="12316" y="44005"/>
                  </a:lnTo>
                  <a:lnTo>
                    <a:pt x="14197" y="41970"/>
                  </a:lnTo>
                  <a:lnTo>
                    <a:pt x="16104" y="39960"/>
                  </a:lnTo>
                  <a:lnTo>
                    <a:pt x="18062" y="37976"/>
                  </a:lnTo>
                  <a:lnTo>
                    <a:pt x="20045" y="35992"/>
                  </a:lnTo>
                  <a:lnTo>
                    <a:pt x="22055" y="34034"/>
                  </a:lnTo>
                  <a:lnTo>
                    <a:pt x="24116" y="32102"/>
                  </a:lnTo>
                  <a:lnTo>
                    <a:pt x="26203" y="30221"/>
                  </a:lnTo>
                  <a:lnTo>
                    <a:pt x="28341" y="28366"/>
                  </a:lnTo>
                  <a:lnTo>
                    <a:pt x="29424" y="27464"/>
                  </a:lnTo>
                  <a:lnTo>
                    <a:pt x="30531" y="26563"/>
                  </a:lnTo>
                  <a:lnTo>
                    <a:pt x="31639" y="25687"/>
                  </a:lnTo>
                  <a:lnTo>
                    <a:pt x="32747" y="24811"/>
                  </a:lnTo>
                  <a:lnTo>
                    <a:pt x="33881" y="23935"/>
                  </a:lnTo>
                  <a:lnTo>
                    <a:pt x="35014" y="23110"/>
                  </a:lnTo>
                  <a:lnTo>
                    <a:pt x="36174" y="22260"/>
                  </a:lnTo>
                  <a:lnTo>
                    <a:pt x="37359" y="21461"/>
                  </a:lnTo>
                  <a:lnTo>
                    <a:pt x="38544" y="20663"/>
                  </a:lnTo>
                  <a:lnTo>
                    <a:pt x="39755" y="19864"/>
                  </a:lnTo>
                  <a:lnTo>
                    <a:pt x="40966" y="19117"/>
                  </a:lnTo>
                  <a:lnTo>
                    <a:pt x="42177" y="18344"/>
                  </a:lnTo>
                  <a:lnTo>
                    <a:pt x="43439" y="17623"/>
                  </a:lnTo>
                  <a:lnTo>
                    <a:pt x="44676" y="16901"/>
                  </a:lnTo>
                  <a:lnTo>
                    <a:pt x="46196" y="16102"/>
                  </a:lnTo>
                  <a:lnTo>
                    <a:pt x="47742" y="15304"/>
                  </a:lnTo>
                  <a:lnTo>
                    <a:pt x="49288" y="14531"/>
                  </a:lnTo>
                  <a:lnTo>
                    <a:pt x="50859" y="13809"/>
                  </a:lnTo>
                  <a:lnTo>
                    <a:pt x="52457" y="13114"/>
                  </a:lnTo>
                  <a:lnTo>
                    <a:pt x="54080" y="12444"/>
                  </a:lnTo>
                  <a:lnTo>
                    <a:pt x="55729" y="11800"/>
                  </a:lnTo>
                  <a:lnTo>
                    <a:pt x="57403" y="11207"/>
                  </a:lnTo>
                  <a:lnTo>
                    <a:pt x="59104" y="10641"/>
                  </a:lnTo>
                  <a:lnTo>
                    <a:pt x="60830" y="10099"/>
                  </a:lnTo>
                  <a:lnTo>
                    <a:pt x="62582" y="9610"/>
                  </a:lnTo>
                  <a:lnTo>
                    <a:pt x="64386" y="9146"/>
                  </a:lnTo>
                  <a:lnTo>
                    <a:pt x="66189" y="8734"/>
                  </a:lnTo>
                  <a:lnTo>
                    <a:pt x="68018" y="8348"/>
                  </a:lnTo>
                  <a:lnTo>
                    <a:pt x="69873" y="8013"/>
                  </a:lnTo>
                  <a:lnTo>
                    <a:pt x="71780" y="7729"/>
                  </a:lnTo>
                  <a:lnTo>
                    <a:pt x="74330" y="7369"/>
                  </a:lnTo>
                  <a:lnTo>
                    <a:pt x="76855" y="7059"/>
                  </a:lnTo>
                  <a:lnTo>
                    <a:pt x="79329" y="6750"/>
                  </a:lnTo>
                  <a:lnTo>
                    <a:pt x="81776" y="6493"/>
                  </a:lnTo>
                  <a:lnTo>
                    <a:pt x="84198" y="6261"/>
                  </a:lnTo>
                  <a:lnTo>
                    <a:pt x="86568" y="6055"/>
                  </a:lnTo>
                  <a:lnTo>
                    <a:pt x="88887" y="5900"/>
                  </a:lnTo>
                  <a:lnTo>
                    <a:pt x="91180" y="5745"/>
                  </a:lnTo>
                  <a:lnTo>
                    <a:pt x="93422" y="5642"/>
                  </a:lnTo>
                  <a:lnTo>
                    <a:pt x="95637" y="5565"/>
                  </a:lnTo>
                  <a:lnTo>
                    <a:pt x="97776" y="5539"/>
                  </a:lnTo>
                  <a:lnTo>
                    <a:pt x="99888" y="5539"/>
                  </a:lnTo>
                  <a:lnTo>
                    <a:pt x="101950" y="5565"/>
                  </a:lnTo>
                  <a:lnTo>
                    <a:pt x="103959" y="5617"/>
                  </a:lnTo>
                  <a:lnTo>
                    <a:pt x="105917" y="5694"/>
                  </a:lnTo>
                  <a:lnTo>
                    <a:pt x="107824" y="5823"/>
                  </a:lnTo>
                  <a:lnTo>
                    <a:pt x="109679" y="5977"/>
                  </a:lnTo>
                  <a:lnTo>
                    <a:pt x="111482" y="6183"/>
                  </a:lnTo>
                  <a:lnTo>
                    <a:pt x="113234" y="6415"/>
                  </a:lnTo>
                  <a:lnTo>
                    <a:pt x="114909" y="6673"/>
                  </a:lnTo>
                  <a:lnTo>
                    <a:pt x="116532" y="6956"/>
                  </a:lnTo>
                  <a:lnTo>
                    <a:pt x="118078" y="7291"/>
                  </a:lnTo>
                  <a:lnTo>
                    <a:pt x="119598" y="7652"/>
                  </a:lnTo>
                  <a:lnTo>
                    <a:pt x="121015" y="8064"/>
                  </a:lnTo>
                  <a:lnTo>
                    <a:pt x="122406" y="8502"/>
                  </a:lnTo>
                  <a:lnTo>
                    <a:pt x="123695" y="8966"/>
                  </a:lnTo>
                  <a:lnTo>
                    <a:pt x="124931" y="9481"/>
                  </a:lnTo>
                  <a:lnTo>
                    <a:pt x="125524" y="9739"/>
                  </a:lnTo>
                  <a:lnTo>
                    <a:pt x="126091" y="10022"/>
                  </a:lnTo>
                  <a:lnTo>
                    <a:pt x="126657" y="10306"/>
                  </a:lnTo>
                  <a:lnTo>
                    <a:pt x="127198" y="10615"/>
                  </a:lnTo>
                  <a:lnTo>
                    <a:pt x="127714" y="10924"/>
                  </a:lnTo>
                  <a:lnTo>
                    <a:pt x="128203" y="11233"/>
                  </a:lnTo>
                  <a:lnTo>
                    <a:pt x="128693" y="11568"/>
                  </a:lnTo>
                  <a:lnTo>
                    <a:pt x="129157" y="11877"/>
                  </a:lnTo>
                  <a:lnTo>
                    <a:pt x="129620" y="12238"/>
                  </a:lnTo>
                  <a:lnTo>
                    <a:pt x="130033" y="12573"/>
                  </a:lnTo>
                  <a:lnTo>
                    <a:pt x="130599" y="12934"/>
                  </a:lnTo>
                  <a:lnTo>
                    <a:pt x="131269" y="13475"/>
                  </a:lnTo>
                  <a:lnTo>
                    <a:pt x="131913" y="14041"/>
                  </a:lnTo>
                  <a:lnTo>
                    <a:pt x="132506" y="14634"/>
                  </a:lnTo>
                  <a:lnTo>
                    <a:pt x="133098" y="15278"/>
                  </a:lnTo>
                  <a:lnTo>
                    <a:pt x="133665" y="15948"/>
                  </a:lnTo>
                  <a:lnTo>
                    <a:pt x="134206" y="16644"/>
                  </a:lnTo>
                  <a:lnTo>
                    <a:pt x="134722" y="17391"/>
                  </a:lnTo>
                  <a:lnTo>
                    <a:pt x="135211" y="18138"/>
                  </a:lnTo>
                  <a:lnTo>
                    <a:pt x="135701" y="18937"/>
                  </a:lnTo>
                  <a:lnTo>
                    <a:pt x="136139" y="19761"/>
                  </a:lnTo>
                  <a:lnTo>
                    <a:pt x="136577" y="20585"/>
                  </a:lnTo>
                  <a:lnTo>
                    <a:pt x="136989" y="21461"/>
                  </a:lnTo>
                  <a:lnTo>
                    <a:pt x="137375" y="22363"/>
                  </a:lnTo>
                  <a:lnTo>
                    <a:pt x="137736" y="23291"/>
                  </a:lnTo>
                  <a:lnTo>
                    <a:pt x="138097" y="24218"/>
                  </a:lnTo>
                  <a:lnTo>
                    <a:pt x="138432" y="25197"/>
                  </a:lnTo>
                  <a:lnTo>
                    <a:pt x="138741" y="26176"/>
                  </a:lnTo>
                  <a:lnTo>
                    <a:pt x="139024" y="27181"/>
                  </a:lnTo>
                  <a:lnTo>
                    <a:pt x="139308" y="28212"/>
                  </a:lnTo>
                  <a:lnTo>
                    <a:pt x="139565" y="29268"/>
                  </a:lnTo>
                  <a:lnTo>
                    <a:pt x="139823" y="30324"/>
                  </a:lnTo>
                  <a:lnTo>
                    <a:pt x="140029" y="31406"/>
                  </a:lnTo>
                  <a:lnTo>
                    <a:pt x="140261" y="32514"/>
                  </a:lnTo>
                  <a:lnTo>
                    <a:pt x="140441" y="33622"/>
                  </a:lnTo>
                  <a:lnTo>
                    <a:pt x="140622" y="34756"/>
                  </a:lnTo>
                  <a:lnTo>
                    <a:pt x="140802" y="35889"/>
                  </a:lnTo>
                  <a:lnTo>
                    <a:pt x="141085" y="38208"/>
                  </a:lnTo>
                  <a:lnTo>
                    <a:pt x="141317" y="40578"/>
                  </a:lnTo>
                  <a:lnTo>
                    <a:pt x="141498" y="42974"/>
                  </a:lnTo>
                  <a:lnTo>
                    <a:pt x="141626" y="45396"/>
                  </a:lnTo>
                  <a:lnTo>
                    <a:pt x="141729" y="47844"/>
                  </a:lnTo>
                  <a:lnTo>
                    <a:pt x="141781" y="50317"/>
                  </a:lnTo>
                  <a:lnTo>
                    <a:pt x="141781" y="52765"/>
                  </a:lnTo>
                  <a:lnTo>
                    <a:pt x="141781" y="55238"/>
                  </a:lnTo>
                  <a:lnTo>
                    <a:pt x="141729" y="57686"/>
                  </a:lnTo>
                  <a:lnTo>
                    <a:pt x="141652" y="60133"/>
                  </a:lnTo>
                  <a:lnTo>
                    <a:pt x="141549" y="62555"/>
                  </a:lnTo>
                  <a:lnTo>
                    <a:pt x="141420" y="64925"/>
                  </a:lnTo>
                  <a:lnTo>
                    <a:pt x="141291" y="67270"/>
                  </a:lnTo>
                  <a:lnTo>
                    <a:pt x="140957" y="71830"/>
                  </a:lnTo>
                  <a:lnTo>
                    <a:pt x="140622" y="76133"/>
                  </a:lnTo>
                  <a:lnTo>
                    <a:pt x="140287" y="80152"/>
                  </a:lnTo>
                  <a:lnTo>
                    <a:pt x="140055" y="82702"/>
                  </a:lnTo>
                  <a:lnTo>
                    <a:pt x="140957" y="82471"/>
                  </a:lnTo>
                  <a:lnTo>
                    <a:pt x="141884" y="82239"/>
                  </a:lnTo>
                  <a:lnTo>
                    <a:pt x="142812" y="82058"/>
                  </a:lnTo>
                  <a:lnTo>
                    <a:pt x="143765" y="81904"/>
                  </a:lnTo>
                  <a:lnTo>
                    <a:pt x="144692" y="81775"/>
                  </a:lnTo>
                  <a:lnTo>
                    <a:pt x="145671" y="81672"/>
                  </a:lnTo>
                  <a:lnTo>
                    <a:pt x="146625" y="81595"/>
                  </a:lnTo>
                  <a:lnTo>
                    <a:pt x="147604" y="81543"/>
                  </a:lnTo>
                  <a:lnTo>
                    <a:pt x="148815" y="81517"/>
                  </a:lnTo>
                  <a:lnTo>
                    <a:pt x="150000" y="81517"/>
                  </a:lnTo>
                  <a:lnTo>
                    <a:pt x="151185" y="81569"/>
                  </a:lnTo>
                  <a:lnTo>
                    <a:pt x="152370" y="81672"/>
                  </a:lnTo>
                  <a:lnTo>
                    <a:pt x="152422" y="81698"/>
                  </a:lnTo>
                  <a:lnTo>
                    <a:pt x="153839" y="81775"/>
                  </a:lnTo>
                  <a:lnTo>
                    <a:pt x="155281" y="81929"/>
                  </a:lnTo>
                  <a:lnTo>
                    <a:pt x="156724" y="82136"/>
                  </a:lnTo>
                  <a:lnTo>
                    <a:pt x="158167" y="82393"/>
                  </a:lnTo>
                  <a:lnTo>
                    <a:pt x="159584" y="82702"/>
                  </a:lnTo>
                  <a:lnTo>
                    <a:pt x="161001" y="83063"/>
                  </a:lnTo>
                  <a:lnTo>
                    <a:pt x="162418" y="83475"/>
                  </a:lnTo>
                  <a:lnTo>
                    <a:pt x="163784" y="83939"/>
                  </a:lnTo>
                  <a:lnTo>
                    <a:pt x="165175" y="84454"/>
                  </a:lnTo>
                  <a:lnTo>
                    <a:pt x="166515" y="85047"/>
                  </a:lnTo>
                  <a:lnTo>
                    <a:pt x="167854" y="85665"/>
                  </a:lnTo>
                  <a:lnTo>
                    <a:pt x="169168" y="86335"/>
                  </a:lnTo>
                  <a:lnTo>
                    <a:pt x="169812" y="86722"/>
                  </a:lnTo>
                  <a:lnTo>
                    <a:pt x="170456" y="87082"/>
                  </a:lnTo>
                  <a:lnTo>
                    <a:pt x="171075" y="87469"/>
                  </a:lnTo>
                  <a:lnTo>
                    <a:pt x="171693" y="87881"/>
                  </a:lnTo>
                  <a:lnTo>
                    <a:pt x="172311" y="88293"/>
                  </a:lnTo>
                  <a:lnTo>
                    <a:pt x="172930" y="88731"/>
                  </a:lnTo>
                  <a:lnTo>
                    <a:pt x="173522" y="89169"/>
                  </a:lnTo>
                  <a:lnTo>
                    <a:pt x="174115" y="89633"/>
                  </a:lnTo>
                  <a:lnTo>
                    <a:pt x="174682" y="90122"/>
                  </a:lnTo>
                  <a:lnTo>
                    <a:pt x="175274" y="90612"/>
                  </a:lnTo>
                  <a:lnTo>
                    <a:pt x="175841" y="91101"/>
                  </a:lnTo>
                  <a:lnTo>
                    <a:pt x="176382" y="91617"/>
                  </a:lnTo>
                  <a:lnTo>
                    <a:pt x="176923" y="92158"/>
                  </a:lnTo>
                  <a:lnTo>
                    <a:pt x="177464" y="92699"/>
                  </a:lnTo>
                  <a:lnTo>
                    <a:pt x="177980" y="93266"/>
                  </a:lnTo>
                  <a:lnTo>
                    <a:pt x="178495" y="93832"/>
                  </a:lnTo>
                  <a:lnTo>
                    <a:pt x="178984" y="94425"/>
                  </a:lnTo>
                  <a:lnTo>
                    <a:pt x="179474" y="95018"/>
                  </a:lnTo>
                  <a:lnTo>
                    <a:pt x="179963" y="95636"/>
                  </a:lnTo>
                  <a:lnTo>
                    <a:pt x="180427" y="96280"/>
                  </a:lnTo>
                  <a:lnTo>
                    <a:pt x="180865" y="96924"/>
                  </a:lnTo>
                  <a:lnTo>
                    <a:pt x="181303" y="97594"/>
                  </a:lnTo>
                  <a:lnTo>
                    <a:pt x="181741" y="98264"/>
                  </a:lnTo>
                  <a:lnTo>
                    <a:pt x="182153" y="98959"/>
                  </a:lnTo>
                  <a:lnTo>
                    <a:pt x="182540" y="99681"/>
                  </a:lnTo>
                  <a:lnTo>
                    <a:pt x="182926" y="100402"/>
                  </a:lnTo>
                  <a:lnTo>
                    <a:pt x="183287" y="101124"/>
                  </a:lnTo>
                  <a:lnTo>
                    <a:pt x="183648" y="101871"/>
                  </a:lnTo>
                  <a:lnTo>
                    <a:pt x="184008" y="102644"/>
                  </a:lnTo>
                  <a:lnTo>
                    <a:pt x="184318" y="103442"/>
                  </a:lnTo>
                  <a:lnTo>
                    <a:pt x="184627" y="104241"/>
                  </a:lnTo>
                  <a:lnTo>
                    <a:pt x="184936" y="105040"/>
                  </a:lnTo>
                  <a:lnTo>
                    <a:pt x="185194" y="105864"/>
                  </a:lnTo>
                  <a:lnTo>
                    <a:pt x="185477" y="106714"/>
                  </a:lnTo>
                  <a:lnTo>
                    <a:pt x="185709" y="107565"/>
                  </a:lnTo>
                  <a:lnTo>
                    <a:pt x="185941" y="108441"/>
                  </a:lnTo>
                  <a:lnTo>
                    <a:pt x="186147" y="109342"/>
                  </a:lnTo>
                  <a:lnTo>
                    <a:pt x="186353" y="110244"/>
                  </a:lnTo>
                  <a:lnTo>
                    <a:pt x="186533" y="111172"/>
                  </a:lnTo>
                  <a:lnTo>
                    <a:pt x="186688" y="112099"/>
                  </a:lnTo>
                  <a:lnTo>
                    <a:pt x="218816" y="112099"/>
                  </a:lnTo>
                  <a:lnTo>
                    <a:pt x="218790" y="110862"/>
                  </a:lnTo>
                  <a:lnTo>
                    <a:pt x="218713" y="109780"/>
                  </a:lnTo>
                  <a:lnTo>
                    <a:pt x="218635" y="108827"/>
                  </a:lnTo>
                  <a:lnTo>
                    <a:pt x="218532" y="107925"/>
                  </a:lnTo>
                  <a:lnTo>
                    <a:pt x="218429" y="107049"/>
                  </a:lnTo>
                  <a:lnTo>
                    <a:pt x="218326" y="106173"/>
                  </a:lnTo>
                  <a:lnTo>
                    <a:pt x="218249" y="105246"/>
                  </a:lnTo>
                  <a:lnTo>
                    <a:pt x="218223" y="104215"/>
                  </a:lnTo>
                  <a:lnTo>
                    <a:pt x="218223" y="102592"/>
                  </a:lnTo>
                  <a:lnTo>
                    <a:pt x="218146" y="100995"/>
                  </a:lnTo>
                  <a:lnTo>
                    <a:pt x="218069" y="99397"/>
                  </a:lnTo>
                  <a:lnTo>
                    <a:pt x="217940" y="97852"/>
                  </a:lnTo>
                  <a:lnTo>
                    <a:pt x="217785" y="96332"/>
                  </a:lnTo>
                  <a:lnTo>
                    <a:pt x="217579" y="94811"/>
                  </a:lnTo>
                  <a:lnTo>
                    <a:pt x="217347" y="93343"/>
                  </a:lnTo>
                  <a:lnTo>
                    <a:pt x="217090" y="91900"/>
                  </a:lnTo>
                  <a:lnTo>
                    <a:pt x="216806" y="90457"/>
                  </a:lnTo>
                  <a:lnTo>
                    <a:pt x="216471" y="89066"/>
                  </a:lnTo>
                  <a:lnTo>
                    <a:pt x="216110" y="87701"/>
                  </a:lnTo>
                  <a:lnTo>
                    <a:pt x="215750" y="86335"/>
                  </a:lnTo>
                  <a:lnTo>
                    <a:pt x="215338" y="85021"/>
                  </a:lnTo>
                  <a:lnTo>
                    <a:pt x="214900" y="83733"/>
                  </a:lnTo>
                  <a:lnTo>
                    <a:pt x="214436" y="82445"/>
                  </a:lnTo>
                  <a:lnTo>
                    <a:pt x="213946" y="81208"/>
                  </a:lnTo>
                  <a:lnTo>
                    <a:pt x="213431" y="79971"/>
                  </a:lnTo>
                  <a:lnTo>
                    <a:pt x="212890" y="78786"/>
                  </a:lnTo>
                  <a:lnTo>
                    <a:pt x="212323" y="77627"/>
                  </a:lnTo>
                  <a:lnTo>
                    <a:pt x="211756" y="76468"/>
                  </a:lnTo>
                  <a:lnTo>
                    <a:pt x="211138" y="75334"/>
                  </a:lnTo>
                  <a:lnTo>
                    <a:pt x="210520" y="74252"/>
                  </a:lnTo>
                  <a:lnTo>
                    <a:pt x="209876" y="73170"/>
                  </a:lnTo>
                  <a:lnTo>
                    <a:pt x="209206" y="72113"/>
                  </a:lnTo>
                  <a:lnTo>
                    <a:pt x="208536" y="71083"/>
                  </a:lnTo>
                  <a:lnTo>
                    <a:pt x="207840" y="70078"/>
                  </a:lnTo>
                  <a:lnTo>
                    <a:pt x="207119" y="69099"/>
                  </a:lnTo>
                  <a:lnTo>
                    <a:pt x="206397" y="68146"/>
                  </a:lnTo>
                  <a:lnTo>
                    <a:pt x="205650" y="67218"/>
                  </a:lnTo>
                  <a:lnTo>
                    <a:pt x="204877" y="66316"/>
                  </a:lnTo>
                  <a:lnTo>
                    <a:pt x="204104" y="65441"/>
                  </a:lnTo>
                  <a:lnTo>
                    <a:pt x="203331" y="64565"/>
                  </a:lnTo>
                  <a:lnTo>
                    <a:pt x="202533" y="63740"/>
                  </a:lnTo>
                  <a:lnTo>
                    <a:pt x="201734" y="62916"/>
                  </a:lnTo>
                  <a:lnTo>
                    <a:pt x="200910" y="62143"/>
                  </a:lnTo>
                  <a:lnTo>
                    <a:pt x="200085" y="61370"/>
                  </a:lnTo>
                  <a:lnTo>
                    <a:pt x="199235" y="60623"/>
                  </a:lnTo>
                  <a:lnTo>
                    <a:pt x="198411" y="59901"/>
                  </a:lnTo>
                  <a:lnTo>
                    <a:pt x="197560" y="59206"/>
                  </a:lnTo>
                  <a:lnTo>
                    <a:pt x="196710" y="58510"/>
                  </a:lnTo>
                  <a:lnTo>
                    <a:pt x="195834" y="57866"/>
                  </a:lnTo>
                  <a:lnTo>
                    <a:pt x="194984" y="57222"/>
                  </a:lnTo>
                  <a:lnTo>
                    <a:pt x="194108" y="56629"/>
                  </a:lnTo>
                  <a:lnTo>
                    <a:pt x="193258" y="56037"/>
                  </a:lnTo>
                  <a:lnTo>
                    <a:pt x="192382" y="55470"/>
                  </a:lnTo>
                  <a:lnTo>
                    <a:pt x="191506" y="54929"/>
                  </a:lnTo>
                  <a:lnTo>
                    <a:pt x="190630" y="54388"/>
                  </a:lnTo>
                  <a:lnTo>
                    <a:pt x="189754" y="53898"/>
                  </a:lnTo>
                  <a:lnTo>
                    <a:pt x="188904" y="53409"/>
                  </a:lnTo>
                  <a:lnTo>
                    <a:pt x="188028" y="52945"/>
                  </a:lnTo>
                  <a:lnTo>
                    <a:pt x="187177" y="52507"/>
                  </a:lnTo>
                  <a:lnTo>
                    <a:pt x="186301" y="52095"/>
                  </a:lnTo>
                  <a:lnTo>
                    <a:pt x="185451" y="51708"/>
                  </a:lnTo>
                  <a:lnTo>
                    <a:pt x="184601" y="51322"/>
                  </a:lnTo>
                  <a:lnTo>
                    <a:pt x="183776" y="50987"/>
                  </a:lnTo>
                  <a:lnTo>
                    <a:pt x="182952" y="50652"/>
                  </a:lnTo>
                  <a:lnTo>
                    <a:pt x="182128" y="50343"/>
                  </a:lnTo>
                  <a:lnTo>
                    <a:pt x="181303" y="50059"/>
                  </a:lnTo>
                  <a:lnTo>
                    <a:pt x="180504" y="49776"/>
                  </a:lnTo>
                  <a:lnTo>
                    <a:pt x="179706" y="49518"/>
                  </a:lnTo>
                  <a:lnTo>
                    <a:pt x="178907" y="49287"/>
                  </a:lnTo>
                  <a:lnTo>
                    <a:pt x="178134" y="49080"/>
                  </a:lnTo>
                  <a:lnTo>
                    <a:pt x="177387" y="48900"/>
                  </a:lnTo>
                  <a:lnTo>
                    <a:pt x="176640" y="48720"/>
                  </a:lnTo>
                  <a:lnTo>
                    <a:pt x="176125" y="48591"/>
                  </a:lnTo>
                  <a:lnTo>
                    <a:pt x="175635" y="48436"/>
                  </a:lnTo>
                  <a:lnTo>
                    <a:pt x="175146" y="48256"/>
                  </a:lnTo>
                  <a:lnTo>
                    <a:pt x="174656" y="48050"/>
                  </a:lnTo>
                  <a:lnTo>
                    <a:pt x="174218" y="47792"/>
                  </a:lnTo>
                  <a:lnTo>
                    <a:pt x="173780" y="47535"/>
                  </a:lnTo>
                  <a:lnTo>
                    <a:pt x="173342" y="47225"/>
                  </a:lnTo>
                  <a:lnTo>
                    <a:pt x="172930" y="46916"/>
                  </a:lnTo>
                  <a:lnTo>
                    <a:pt x="172569" y="46581"/>
                  </a:lnTo>
                  <a:lnTo>
                    <a:pt x="172208" y="46195"/>
                  </a:lnTo>
                  <a:lnTo>
                    <a:pt x="171848" y="45808"/>
                  </a:lnTo>
                  <a:lnTo>
                    <a:pt x="171539" y="45396"/>
                  </a:lnTo>
                  <a:lnTo>
                    <a:pt x="171255" y="44958"/>
                  </a:lnTo>
                  <a:lnTo>
                    <a:pt x="170997" y="44520"/>
                  </a:lnTo>
                  <a:lnTo>
                    <a:pt x="170766" y="44056"/>
                  </a:lnTo>
                  <a:lnTo>
                    <a:pt x="170559" y="43567"/>
                  </a:lnTo>
                  <a:lnTo>
                    <a:pt x="169684" y="41351"/>
                  </a:lnTo>
                  <a:lnTo>
                    <a:pt x="168756" y="39213"/>
                  </a:lnTo>
                  <a:lnTo>
                    <a:pt x="167828" y="37126"/>
                  </a:lnTo>
                  <a:lnTo>
                    <a:pt x="166849" y="35065"/>
                  </a:lnTo>
                  <a:lnTo>
                    <a:pt x="165819" y="33081"/>
                  </a:lnTo>
                  <a:lnTo>
                    <a:pt x="164788" y="31149"/>
                  </a:lnTo>
                  <a:lnTo>
                    <a:pt x="163680" y="29242"/>
                  </a:lnTo>
                  <a:lnTo>
                    <a:pt x="162573" y="27413"/>
                  </a:lnTo>
                  <a:lnTo>
                    <a:pt x="161413" y="25635"/>
                  </a:lnTo>
                  <a:lnTo>
                    <a:pt x="160821" y="24759"/>
                  </a:lnTo>
                  <a:lnTo>
                    <a:pt x="160202" y="23909"/>
                  </a:lnTo>
                  <a:lnTo>
                    <a:pt x="159584" y="23085"/>
                  </a:lnTo>
                  <a:lnTo>
                    <a:pt x="158966" y="22234"/>
                  </a:lnTo>
                  <a:lnTo>
                    <a:pt x="158322" y="21436"/>
                  </a:lnTo>
                  <a:lnTo>
                    <a:pt x="157677" y="20637"/>
                  </a:lnTo>
                  <a:lnTo>
                    <a:pt x="157033" y="19838"/>
                  </a:lnTo>
                  <a:lnTo>
                    <a:pt x="156363" y="19065"/>
                  </a:lnTo>
                  <a:lnTo>
                    <a:pt x="155694" y="18318"/>
                  </a:lnTo>
                  <a:lnTo>
                    <a:pt x="155024" y="17571"/>
                  </a:lnTo>
                  <a:lnTo>
                    <a:pt x="154328" y="16850"/>
                  </a:lnTo>
                  <a:lnTo>
                    <a:pt x="153607" y="16128"/>
                  </a:lnTo>
                  <a:lnTo>
                    <a:pt x="152911" y="15433"/>
                  </a:lnTo>
                  <a:lnTo>
                    <a:pt x="152164" y="14763"/>
                  </a:lnTo>
                  <a:lnTo>
                    <a:pt x="151185" y="13861"/>
                  </a:lnTo>
                  <a:lnTo>
                    <a:pt x="150206" y="13011"/>
                  </a:lnTo>
                  <a:lnTo>
                    <a:pt x="149201" y="12186"/>
                  </a:lnTo>
                  <a:lnTo>
                    <a:pt x="148145" y="11388"/>
                  </a:lnTo>
                  <a:lnTo>
                    <a:pt x="147114" y="10589"/>
                  </a:lnTo>
                  <a:lnTo>
                    <a:pt x="146032" y="9842"/>
                  </a:lnTo>
                  <a:lnTo>
                    <a:pt x="144950" y="9120"/>
                  </a:lnTo>
                  <a:lnTo>
                    <a:pt x="143842" y="8425"/>
                  </a:lnTo>
                  <a:lnTo>
                    <a:pt x="142708" y="7755"/>
                  </a:lnTo>
                  <a:lnTo>
                    <a:pt x="141549" y="7085"/>
                  </a:lnTo>
                  <a:lnTo>
                    <a:pt x="140390" y="6467"/>
                  </a:lnTo>
                  <a:lnTo>
                    <a:pt x="139205" y="5874"/>
                  </a:lnTo>
                  <a:lnTo>
                    <a:pt x="137994" y="5333"/>
                  </a:lnTo>
                  <a:lnTo>
                    <a:pt x="136757" y="4792"/>
                  </a:lnTo>
                  <a:lnTo>
                    <a:pt x="135520" y="4277"/>
                  </a:lnTo>
                  <a:lnTo>
                    <a:pt x="134258" y="3787"/>
                  </a:lnTo>
                  <a:lnTo>
                    <a:pt x="132970" y="3349"/>
                  </a:lnTo>
                  <a:lnTo>
                    <a:pt x="131656" y="2911"/>
                  </a:lnTo>
                  <a:lnTo>
                    <a:pt x="130316" y="2525"/>
                  </a:lnTo>
                  <a:lnTo>
                    <a:pt x="128976" y="2164"/>
                  </a:lnTo>
                  <a:lnTo>
                    <a:pt x="127585" y="1803"/>
                  </a:lnTo>
                  <a:lnTo>
                    <a:pt x="126194" y="1494"/>
                  </a:lnTo>
                  <a:lnTo>
                    <a:pt x="124777" y="1211"/>
                  </a:lnTo>
                  <a:lnTo>
                    <a:pt x="123334" y="979"/>
                  </a:lnTo>
                  <a:lnTo>
                    <a:pt x="121891" y="747"/>
                  </a:lnTo>
                  <a:lnTo>
                    <a:pt x="120397" y="541"/>
                  </a:lnTo>
                  <a:lnTo>
                    <a:pt x="118902" y="386"/>
                  </a:lnTo>
                  <a:lnTo>
                    <a:pt x="117382" y="258"/>
                  </a:lnTo>
                  <a:lnTo>
                    <a:pt x="115811" y="155"/>
                  </a:lnTo>
                  <a:lnTo>
                    <a:pt x="114239" y="77"/>
                  </a:lnTo>
                  <a:lnTo>
                    <a:pt x="112667" y="26"/>
                  </a:lnTo>
                  <a:lnTo>
                    <a:pt x="111044" y="0"/>
                  </a:lnTo>
                  <a:close/>
                </a:path>
              </a:pathLst>
            </a:custGeom>
            <a:solidFill>
              <a:srgbClr val="4DC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23;p24"/>
            <p:cNvSpPr/>
            <p:nvPr/>
          </p:nvSpPr>
          <p:spPr>
            <a:xfrm>
              <a:off x="5018357" y="4370399"/>
              <a:ext cx="2756066" cy="539591"/>
            </a:xfrm>
            <a:custGeom>
              <a:avLst/>
              <a:gdLst/>
              <a:ahLst/>
              <a:cxnLst/>
              <a:rect l="l" t="t" r="r" b="b"/>
              <a:pathLst>
                <a:path w="242132" h="49880" extrusionOk="0">
                  <a:moveTo>
                    <a:pt x="37307" y="1"/>
                  </a:moveTo>
                  <a:lnTo>
                    <a:pt x="36250" y="26"/>
                  </a:lnTo>
                  <a:lnTo>
                    <a:pt x="35117" y="104"/>
                  </a:lnTo>
                  <a:lnTo>
                    <a:pt x="33906" y="258"/>
                  </a:lnTo>
                  <a:lnTo>
                    <a:pt x="32643" y="439"/>
                  </a:lnTo>
                  <a:lnTo>
                    <a:pt x="31303" y="696"/>
                  </a:lnTo>
                  <a:lnTo>
                    <a:pt x="29886" y="980"/>
                  </a:lnTo>
                  <a:lnTo>
                    <a:pt x="28444" y="1340"/>
                  </a:lnTo>
                  <a:lnTo>
                    <a:pt x="26975" y="1753"/>
                  </a:lnTo>
                  <a:lnTo>
                    <a:pt x="25455" y="2191"/>
                  </a:lnTo>
                  <a:lnTo>
                    <a:pt x="23935" y="2706"/>
                  </a:lnTo>
                  <a:lnTo>
                    <a:pt x="22363" y="3273"/>
                  </a:lnTo>
                  <a:lnTo>
                    <a:pt x="20817" y="3865"/>
                  </a:lnTo>
                  <a:lnTo>
                    <a:pt x="19246" y="4535"/>
                  </a:lnTo>
                  <a:lnTo>
                    <a:pt x="17700" y="5231"/>
                  </a:lnTo>
                  <a:lnTo>
                    <a:pt x="16154" y="6004"/>
                  </a:lnTo>
                  <a:lnTo>
                    <a:pt x="14660" y="6802"/>
                  </a:lnTo>
                  <a:lnTo>
                    <a:pt x="13166" y="7653"/>
                  </a:lnTo>
                  <a:lnTo>
                    <a:pt x="12444" y="8091"/>
                  </a:lnTo>
                  <a:lnTo>
                    <a:pt x="11723" y="8554"/>
                  </a:lnTo>
                  <a:lnTo>
                    <a:pt x="11027" y="9018"/>
                  </a:lnTo>
                  <a:lnTo>
                    <a:pt x="10331" y="9482"/>
                  </a:lnTo>
                  <a:lnTo>
                    <a:pt x="9662" y="9971"/>
                  </a:lnTo>
                  <a:lnTo>
                    <a:pt x="8992" y="10487"/>
                  </a:lnTo>
                  <a:lnTo>
                    <a:pt x="8348" y="11002"/>
                  </a:lnTo>
                  <a:lnTo>
                    <a:pt x="7704" y="11517"/>
                  </a:lnTo>
                  <a:lnTo>
                    <a:pt x="7111" y="12058"/>
                  </a:lnTo>
                  <a:lnTo>
                    <a:pt x="6493" y="12599"/>
                  </a:lnTo>
                  <a:lnTo>
                    <a:pt x="5926" y="13140"/>
                  </a:lnTo>
                  <a:lnTo>
                    <a:pt x="5385" y="13707"/>
                  </a:lnTo>
                  <a:lnTo>
                    <a:pt x="4844" y="14300"/>
                  </a:lnTo>
                  <a:lnTo>
                    <a:pt x="4328" y="14892"/>
                  </a:lnTo>
                  <a:lnTo>
                    <a:pt x="3839" y="15485"/>
                  </a:lnTo>
                  <a:lnTo>
                    <a:pt x="3375" y="16103"/>
                  </a:lnTo>
                  <a:lnTo>
                    <a:pt x="2937" y="16722"/>
                  </a:lnTo>
                  <a:lnTo>
                    <a:pt x="2525" y="17340"/>
                  </a:lnTo>
                  <a:lnTo>
                    <a:pt x="2138" y="17984"/>
                  </a:lnTo>
                  <a:lnTo>
                    <a:pt x="1804" y="18654"/>
                  </a:lnTo>
                  <a:lnTo>
                    <a:pt x="1469" y="19324"/>
                  </a:lnTo>
                  <a:lnTo>
                    <a:pt x="1159" y="19994"/>
                  </a:lnTo>
                  <a:lnTo>
                    <a:pt x="902" y="20663"/>
                  </a:lnTo>
                  <a:lnTo>
                    <a:pt x="670" y="21359"/>
                  </a:lnTo>
                  <a:lnTo>
                    <a:pt x="464" y="22080"/>
                  </a:lnTo>
                  <a:lnTo>
                    <a:pt x="309" y="22776"/>
                  </a:lnTo>
                  <a:lnTo>
                    <a:pt x="180" y="23497"/>
                  </a:lnTo>
                  <a:lnTo>
                    <a:pt x="77" y="24245"/>
                  </a:lnTo>
                  <a:lnTo>
                    <a:pt x="26" y="24992"/>
                  </a:lnTo>
                  <a:lnTo>
                    <a:pt x="0" y="25739"/>
                  </a:lnTo>
                  <a:lnTo>
                    <a:pt x="26" y="31330"/>
                  </a:lnTo>
                  <a:lnTo>
                    <a:pt x="52" y="33752"/>
                  </a:lnTo>
                  <a:lnTo>
                    <a:pt x="103" y="35967"/>
                  </a:lnTo>
                  <a:lnTo>
                    <a:pt x="155" y="37977"/>
                  </a:lnTo>
                  <a:lnTo>
                    <a:pt x="232" y="39780"/>
                  </a:lnTo>
                  <a:lnTo>
                    <a:pt x="309" y="41403"/>
                  </a:lnTo>
                  <a:lnTo>
                    <a:pt x="412" y="42846"/>
                  </a:lnTo>
                  <a:lnTo>
                    <a:pt x="515" y="44160"/>
                  </a:lnTo>
                  <a:lnTo>
                    <a:pt x="618" y="45294"/>
                  </a:lnTo>
                  <a:lnTo>
                    <a:pt x="747" y="46299"/>
                  </a:lnTo>
                  <a:lnTo>
                    <a:pt x="902" y="47200"/>
                  </a:lnTo>
                  <a:lnTo>
                    <a:pt x="1031" y="47973"/>
                  </a:lnTo>
                  <a:lnTo>
                    <a:pt x="1211" y="48669"/>
                  </a:lnTo>
                  <a:lnTo>
                    <a:pt x="1366" y="49261"/>
                  </a:lnTo>
                  <a:lnTo>
                    <a:pt x="1546" y="49777"/>
                  </a:lnTo>
                  <a:lnTo>
                    <a:pt x="67657" y="49777"/>
                  </a:lnTo>
                  <a:lnTo>
                    <a:pt x="69950" y="47587"/>
                  </a:lnTo>
                  <a:lnTo>
                    <a:pt x="172414" y="49880"/>
                  </a:lnTo>
                  <a:lnTo>
                    <a:pt x="176948" y="48025"/>
                  </a:lnTo>
                  <a:lnTo>
                    <a:pt x="238834" y="48025"/>
                  </a:lnTo>
                  <a:lnTo>
                    <a:pt x="241977" y="44959"/>
                  </a:lnTo>
                  <a:lnTo>
                    <a:pt x="242054" y="37590"/>
                  </a:lnTo>
                  <a:lnTo>
                    <a:pt x="242106" y="29913"/>
                  </a:lnTo>
                  <a:lnTo>
                    <a:pt x="242131" y="20973"/>
                  </a:lnTo>
                  <a:lnTo>
                    <a:pt x="242131" y="20406"/>
                  </a:lnTo>
                  <a:lnTo>
                    <a:pt x="242054" y="19839"/>
                  </a:lnTo>
                  <a:lnTo>
                    <a:pt x="241977" y="19272"/>
                  </a:lnTo>
                  <a:lnTo>
                    <a:pt x="241848" y="18705"/>
                  </a:lnTo>
                  <a:lnTo>
                    <a:pt x="241693" y="18164"/>
                  </a:lnTo>
                  <a:lnTo>
                    <a:pt x="241513" y="17598"/>
                  </a:lnTo>
                  <a:lnTo>
                    <a:pt x="241281" y="17082"/>
                  </a:lnTo>
                  <a:lnTo>
                    <a:pt x="241049" y="16541"/>
                  </a:lnTo>
                  <a:lnTo>
                    <a:pt x="240766" y="16000"/>
                  </a:lnTo>
                  <a:lnTo>
                    <a:pt x="240457" y="15485"/>
                  </a:lnTo>
                  <a:lnTo>
                    <a:pt x="240122" y="14970"/>
                  </a:lnTo>
                  <a:lnTo>
                    <a:pt x="239735" y="14454"/>
                  </a:lnTo>
                  <a:lnTo>
                    <a:pt x="239349" y="13965"/>
                  </a:lnTo>
                  <a:lnTo>
                    <a:pt x="238937" y="13475"/>
                  </a:lnTo>
                  <a:lnTo>
                    <a:pt x="238473" y="12986"/>
                  </a:lnTo>
                  <a:lnTo>
                    <a:pt x="238009" y="12496"/>
                  </a:lnTo>
                  <a:lnTo>
                    <a:pt x="237520" y="12032"/>
                  </a:lnTo>
                  <a:lnTo>
                    <a:pt x="237004" y="11569"/>
                  </a:lnTo>
                  <a:lnTo>
                    <a:pt x="236463" y="11105"/>
                  </a:lnTo>
                  <a:lnTo>
                    <a:pt x="235896" y="10641"/>
                  </a:lnTo>
                  <a:lnTo>
                    <a:pt x="235330" y="10203"/>
                  </a:lnTo>
                  <a:lnTo>
                    <a:pt x="234737" y="9765"/>
                  </a:lnTo>
                  <a:lnTo>
                    <a:pt x="234093" y="9353"/>
                  </a:lnTo>
                  <a:lnTo>
                    <a:pt x="233475" y="8915"/>
                  </a:lnTo>
                  <a:lnTo>
                    <a:pt x="232805" y="8503"/>
                  </a:lnTo>
                  <a:lnTo>
                    <a:pt x="232135" y="8116"/>
                  </a:lnTo>
                  <a:lnTo>
                    <a:pt x="230744" y="7318"/>
                  </a:lnTo>
                  <a:lnTo>
                    <a:pt x="229301" y="6571"/>
                  </a:lnTo>
                  <a:lnTo>
                    <a:pt x="227807" y="5875"/>
                  </a:lnTo>
                  <a:lnTo>
                    <a:pt x="226261" y="5205"/>
                  </a:lnTo>
                  <a:lnTo>
                    <a:pt x="224689" y="4561"/>
                  </a:lnTo>
                  <a:lnTo>
                    <a:pt x="223066" y="3943"/>
                  </a:lnTo>
                  <a:lnTo>
                    <a:pt x="221417" y="3376"/>
                  </a:lnTo>
                  <a:lnTo>
                    <a:pt x="219768" y="2861"/>
                  </a:lnTo>
                  <a:lnTo>
                    <a:pt x="218093" y="2371"/>
                  </a:lnTo>
                  <a:lnTo>
                    <a:pt x="216419" y="1933"/>
                  </a:lnTo>
                  <a:lnTo>
                    <a:pt x="214744" y="1547"/>
                  </a:lnTo>
                  <a:lnTo>
                    <a:pt x="213069" y="1186"/>
                  </a:lnTo>
                  <a:lnTo>
                    <a:pt x="211421" y="877"/>
                  </a:lnTo>
                  <a:lnTo>
                    <a:pt x="209772" y="619"/>
                  </a:lnTo>
                  <a:lnTo>
                    <a:pt x="208148" y="387"/>
                  </a:lnTo>
                  <a:lnTo>
                    <a:pt x="206577" y="233"/>
                  </a:lnTo>
                  <a:lnTo>
                    <a:pt x="205031" y="104"/>
                  </a:lnTo>
                  <a:lnTo>
                    <a:pt x="203537" y="26"/>
                  </a:lnTo>
                  <a:lnTo>
                    <a:pt x="2020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24;p24"/>
            <p:cNvSpPr/>
            <p:nvPr/>
          </p:nvSpPr>
          <p:spPr>
            <a:xfrm>
              <a:off x="7780570" y="4753067"/>
              <a:ext cx="364536" cy="10320"/>
            </a:xfrm>
            <a:custGeom>
              <a:avLst/>
              <a:gdLst/>
              <a:ahLst/>
              <a:cxnLst/>
              <a:rect l="l" t="t" r="r" b="b"/>
              <a:pathLst>
                <a:path w="32026" h="954" extrusionOk="0">
                  <a:moveTo>
                    <a:pt x="0" y="1"/>
                  </a:moveTo>
                  <a:lnTo>
                    <a:pt x="103" y="954"/>
                  </a:lnTo>
                  <a:lnTo>
                    <a:pt x="32025" y="954"/>
                  </a:lnTo>
                  <a:lnTo>
                    <a:pt x="31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25;p24"/>
            <p:cNvSpPr/>
            <p:nvPr/>
          </p:nvSpPr>
          <p:spPr>
            <a:xfrm>
              <a:off x="7778805" y="4741925"/>
              <a:ext cx="366004" cy="11153"/>
            </a:xfrm>
            <a:custGeom>
              <a:avLst/>
              <a:gdLst/>
              <a:ahLst/>
              <a:cxnLst/>
              <a:rect l="l" t="t" r="r" b="b"/>
              <a:pathLst>
                <a:path w="32155" h="1031" extrusionOk="0">
                  <a:moveTo>
                    <a:pt x="1" y="0"/>
                  </a:moveTo>
                  <a:lnTo>
                    <a:pt x="155" y="1031"/>
                  </a:lnTo>
                  <a:lnTo>
                    <a:pt x="32154" y="1031"/>
                  </a:lnTo>
                  <a:lnTo>
                    <a:pt x="3212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026;p24"/>
            <p:cNvSpPr/>
            <p:nvPr/>
          </p:nvSpPr>
          <p:spPr>
            <a:xfrm>
              <a:off x="7694643" y="4763377"/>
              <a:ext cx="450747" cy="170023"/>
            </a:xfrm>
            <a:custGeom>
              <a:avLst/>
              <a:gdLst/>
              <a:ahLst/>
              <a:cxnLst/>
              <a:rect l="l" t="t" r="r" b="b"/>
              <a:pathLst>
                <a:path w="39600" h="15717" extrusionOk="0">
                  <a:moveTo>
                    <a:pt x="3298" y="1"/>
                  </a:moveTo>
                  <a:lnTo>
                    <a:pt x="3324" y="1109"/>
                  </a:lnTo>
                  <a:lnTo>
                    <a:pt x="3324" y="2088"/>
                  </a:lnTo>
                  <a:lnTo>
                    <a:pt x="3273" y="3067"/>
                  </a:lnTo>
                  <a:lnTo>
                    <a:pt x="3195" y="4020"/>
                  </a:lnTo>
                  <a:lnTo>
                    <a:pt x="3118" y="4999"/>
                  </a:lnTo>
                  <a:lnTo>
                    <a:pt x="2989" y="5927"/>
                  </a:lnTo>
                  <a:lnTo>
                    <a:pt x="2835" y="6880"/>
                  </a:lnTo>
                  <a:lnTo>
                    <a:pt x="2654" y="7807"/>
                  </a:lnTo>
                  <a:lnTo>
                    <a:pt x="2474" y="8735"/>
                  </a:lnTo>
                  <a:lnTo>
                    <a:pt x="2242" y="9637"/>
                  </a:lnTo>
                  <a:lnTo>
                    <a:pt x="1984" y="10538"/>
                  </a:lnTo>
                  <a:lnTo>
                    <a:pt x="1727" y="11440"/>
                  </a:lnTo>
                  <a:lnTo>
                    <a:pt x="1418" y="12316"/>
                  </a:lnTo>
                  <a:lnTo>
                    <a:pt x="1108" y="13192"/>
                  </a:lnTo>
                  <a:lnTo>
                    <a:pt x="773" y="14042"/>
                  </a:lnTo>
                  <a:lnTo>
                    <a:pt x="413" y="14893"/>
                  </a:lnTo>
                  <a:lnTo>
                    <a:pt x="1" y="15717"/>
                  </a:lnTo>
                  <a:lnTo>
                    <a:pt x="1" y="15717"/>
                  </a:lnTo>
                  <a:lnTo>
                    <a:pt x="3814" y="15588"/>
                  </a:lnTo>
                  <a:lnTo>
                    <a:pt x="9920" y="15356"/>
                  </a:lnTo>
                  <a:lnTo>
                    <a:pt x="16052" y="15124"/>
                  </a:lnTo>
                  <a:lnTo>
                    <a:pt x="18422" y="15047"/>
                  </a:lnTo>
                  <a:lnTo>
                    <a:pt x="19968" y="14996"/>
                  </a:lnTo>
                  <a:lnTo>
                    <a:pt x="21823" y="15021"/>
                  </a:lnTo>
                  <a:lnTo>
                    <a:pt x="23652" y="14996"/>
                  </a:lnTo>
                  <a:lnTo>
                    <a:pt x="25481" y="14970"/>
                  </a:lnTo>
                  <a:lnTo>
                    <a:pt x="27233" y="14893"/>
                  </a:lnTo>
                  <a:lnTo>
                    <a:pt x="28083" y="14815"/>
                  </a:lnTo>
                  <a:lnTo>
                    <a:pt x="28934" y="14738"/>
                  </a:lnTo>
                  <a:lnTo>
                    <a:pt x="29758" y="14635"/>
                  </a:lnTo>
                  <a:lnTo>
                    <a:pt x="30557" y="14506"/>
                  </a:lnTo>
                  <a:lnTo>
                    <a:pt x="31330" y="14351"/>
                  </a:lnTo>
                  <a:lnTo>
                    <a:pt x="32077" y="14171"/>
                  </a:lnTo>
                  <a:lnTo>
                    <a:pt x="32824" y="13965"/>
                  </a:lnTo>
                  <a:lnTo>
                    <a:pt x="33520" y="13733"/>
                  </a:lnTo>
                  <a:lnTo>
                    <a:pt x="34190" y="13450"/>
                  </a:lnTo>
                  <a:lnTo>
                    <a:pt x="34834" y="13141"/>
                  </a:lnTo>
                  <a:lnTo>
                    <a:pt x="35452" y="12780"/>
                  </a:lnTo>
                  <a:lnTo>
                    <a:pt x="36019" y="12393"/>
                  </a:lnTo>
                  <a:lnTo>
                    <a:pt x="36560" y="11955"/>
                  </a:lnTo>
                  <a:lnTo>
                    <a:pt x="37049" y="11492"/>
                  </a:lnTo>
                  <a:lnTo>
                    <a:pt x="37281" y="11234"/>
                  </a:lnTo>
                  <a:lnTo>
                    <a:pt x="37513" y="10951"/>
                  </a:lnTo>
                  <a:lnTo>
                    <a:pt x="37745" y="10667"/>
                  </a:lnTo>
                  <a:lnTo>
                    <a:pt x="37951" y="10384"/>
                  </a:lnTo>
                  <a:lnTo>
                    <a:pt x="38131" y="10075"/>
                  </a:lnTo>
                  <a:lnTo>
                    <a:pt x="38312" y="9740"/>
                  </a:lnTo>
                  <a:lnTo>
                    <a:pt x="38492" y="9405"/>
                  </a:lnTo>
                  <a:lnTo>
                    <a:pt x="38647" y="9070"/>
                  </a:lnTo>
                  <a:lnTo>
                    <a:pt x="38801" y="8709"/>
                  </a:lnTo>
                  <a:lnTo>
                    <a:pt x="38930" y="8323"/>
                  </a:lnTo>
                  <a:lnTo>
                    <a:pt x="39059" y="7936"/>
                  </a:lnTo>
                  <a:lnTo>
                    <a:pt x="39188" y="7524"/>
                  </a:lnTo>
                  <a:lnTo>
                    <a:pt x="39265" y="7112"/>
                  </a:lnTo>
                  <a:lnTo>
                    <a:pt x="39368" y="6674"/>
                  </a:lnTo>
                  <a:lnTo>
                    <a:pt x="39497" y="5746"/>
                  </a:lnTo>
                  <a:lnTo>
                    <a:pt x="39574" y="4742"/>
                  </a:lnTo>
                  <a:lnTo>
                    <a:pt x="39600" y="3685"/>
                  </a:lnTo>
                  <a:lnTo>
                    <a:pt x="39600" y="1830"/>
                  </a:lnTo>
                  <a:lnTo>
                    <a:pt x="39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027;p24"/>
            <p:cNvSpPr/>
            <p:nvPr/>
          </p:nvSpPr>
          <p:spPr>
            <a:xfrm>
              <a:off x="7731887" y="4753067"/>
              <a:ext cx="49867" cy="10320"/>
            </a:xfrm>
            <a:custGeom>
              <a:avLst/>
              <a:gdLst/>
              <a:ahLst/>
              <a:cxnLst/>
              <a:rect l="l" t="t" r="r" b="b"/>
              <a:pathLst>
                <a:path w="4381" h="954" extrusionOk="0">
                  <a:moveTo>
                    <a:pt x="1" y="1"/>
                  </a:moveTo>
                  <a:lnTo>
                    <a:pt x="26" y="954"/>
                  </a:lnTo>
                  <a:lnTo>
                    <a:pt x="4380" y="954"/>
                  </a:lnTo>
                  <a:lnTo>
                    <a:pt x="42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028;p24"/>
            <p:cNvSpPr/>
            <p:nvPr/>
          </p:nvSpPr>
          <p:spPr>
            <a:xfrm>
              <a:off x="7731010" y="4741925"/>
              <a:ext cx="49571" cy="11153"/>
            </a:xfrm>
            <a:custGeom>
              <a:avLst/>
              <a:gdLst/>
              <a:ahLst/>
              <a:cxnLst/>
              <a:rect l="l" t="t" r="r" b="b"/>
              <a:pathLst>
                <a:path w="4355" h="1031" extrusionOk="0">
                  <a:moveTo>
                    <a:pt x="0" y="0"/>
                  </a:moveTo>
                  <a:lnTo>
                    <a:pt x="78" y="1031"/>
                  </a:lnTo>
                  <a:lnTo>
                    <a:pt x="4354" y="1031"/>
                  </a:lnTo>
                  <a:lnTo>
                    <a:pt x="420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029;p24"/>
            <p:cNvSpPr/>
            <p:nvPr/>
          </p:nvSpPr>
          <p:spPr>
            <a:xfrm>
              <a:off x="7388773" y="4413043"/>
              <a:ext cx="390044" cy="328893"/>
            </a:xfrm>
            <a:custGeom>
              <a:avLst/>
              <a:gdLst/>
              <a:ahLst/>
              <a:cxnLst/>
              <a:rect l="l" t="t" r="r" b="b"/>
              <a:pathLst>
                <a:path w="34267" h="30403" extrusionOk="0">
                  <a:moveTo>
                    <a:pt x="1" y="1"/>
                  </a:moveTo>
                  <a:lnTo>
                    <a:pt x="722" y="78"/>
                  </a:lnTo>
                  <a:lnTo>
                    <a:pt x="1469" y="181"/>
                  </a:lnTo>
                  <a:lnTo>
                    <a:pt x="2216" y="284"/>
                  </a:lnTo>
                  <a:lnTo>
                    <a:pt x="2938" y="413"/>
                  </a:lnTo>
                  <a:lnTo>
                    <a:pt x="3659" y="567"/>
                  </a:lnTo>
                  <a:lnTo>
                    <a:pt x="4380" y="748"/>
                  </a:lnTo>
                  <a:lnTo>
                    <a:pt x="5102" y="928"/>
                  </a:lnTo>
                  <a:lnTo>
                    <a:pt x="5797" y="1108"/>
                  </a:lnTo>
                  <a:lnTo>
                    <a:pt x="6493" y="1315"/>
                  </a:lnTo>
                  <a:lnTo>
                    <a:pt x="7189" y="1546"/>
                  </a:lnTo>
                  <a:lnTo>
                    <a:pt x="7884" y="1778"/>
                  </a:lnTo>
                  <a:lnTo>
                    <a:pt x="8554" y="2036"/>
                  </a:lnTo>
                  <a:lnTo>
                    <a:pt x="9224" y="2294"/>
                  </a:lnTo>
                  <a:lnTo>
                    <a:pt x="9894" y="2577"/>
                  </a:lnTo>
                  <a:lnTo>
                    <a:pt x="10564" y="2886"/>
                  </a:lnTo>
                  <a:lnTo>
                    <a:pt x="11208" y="3195"/>
                  </a:lnTo>
                  <a:lnTo>
                    <a:pt x="12496" y="3839"/>
                  </a:lnTo>
                  <a:lnTo>
                    <a:pt x="13733" y="4535"/>
                  </a:lnTo>
                  <a:lnTo>
                    <a:pt x="14944" y="5308"/>
                  </a:lnTo>
                  <a:lnTo>
                    <a:pt x="16129" y="6107"/>
                  </a:lnTo>
                  <a:lnTo>
                    <a:pt x="17263" y="6957"/>
                  </a:lnTo>
                  <a:lnTo>
                    <a:pt x="18370" y="7884"/>
                  </a:lnTo>
                  <a:lnTo>
                    <a:pt x="19427" y="8812"/>
                  </a:lnTo>
                  <a:lnTo>
                    <a:pt x="20457" y="9817"/>
                  </a:lnTo>
                  <a:lnTo>
                    <a:pt x="21436" y="10847"/>
                  </a:lnTo>
                  <a:lnTo>
                    <a:pt x="22364" y="11904"/>
                  </a:lnTo>
                  <a:lnTo>
                    <a:pt x="23266" y="13037"/>
                  </a:lnTo>
                  <a:lnTo>
                    <a:pt x="24116" y="14171"/>
                  </a:lnTo>
                  <a:lnTo>
                    <a:pt x="24914" y="15356"/>
                  </a:lnTo>
                  <a:lnTo>
                    <a:pt x="25662" y="16593"/>
                  </a:lnTo>
                  <a:lnTo>
                    <a:pt x="26331" y="17855"/>
                  </a:lnTo>
                  <a:lnTo>
                    <a:pt x="26976" y="19117"/>
                  </a:lnTo>
                  <a:lnTo>
                    <a:pt x="27285" y="19787"/>
                  </a:lnTo>
                  <a:lnTo>
                    <a:pt x="27568" y="20457"/>
                  </a:lnTo>
                  <a:lnTo>
                    <a:pt x="27852" y="21127"/>
                  </a:lnTo>
                  <a:lnTo>
                    <a:pt x="28109" y="21797"/>
                  </a:lnTo>
                  <a:lnTo>
                    <a:pt x="28341" y="22467"/>
                  </a:lnTo>
                  <a:lnTo>
                    <a:pt x="28573" y="23162"/>
                  </a:lnTo>
                  <a:lnTo>
                    <a:pt x="28805" y="23858"/>
                  </a:lnTo>
                  <a:lnTo>
                    <a:pt x="29011" y="24579"/>
                  </a:lnTo>
                  <a:lnTo>
                    <a:pt x="29191" y="25275"/>
                  </a:lnTo>
                  <a:lnTo>
                    <a:pt x="29346" y="25996"/>
                  </a:lnTo>
                  <a:lnTo>
                    <a:pt x="29526" y="26718"/>
                  </a:lnTo>
                  <a:lnTo>
                    <a:pt x="29655" y="27439"/>
                  </a:lnTo>
                  <a:lnTo>
                    <a:pt x="29784" y="28186"/>
                  </a:lnTo>
                  <a:lnTo>
                    <a:pt x="29887" y="28908"/>
                  </a:lnTo>
                  <a:lnTo>
                    <a:pt x="29990" y="29655"/>
                  </a:lnTo>
                  <a:lnTo>
                    <a:pt x="30067" y="30402"/>
                  </a:lnTo>
                  <a:lnTo>
                    <a:pt x="34267" y="30402"/>
                  </a:lnTo>
                  <a:lnTo>
                    <a:pt x="34112" y="29475"/>
                  </a:lnTo>
                  <a:lnTo>
                    <a:pt x="33932" y="28547"/>
                  </a:lnTo>
                  <a:lnTo>
                    <a:pt x="33726" y="27645"/>
                  </a:lnTo>
                  <a:lnTo>
                    <a:pt x="33520" y="26744"/>
                  </a:lnTo>
                  <a:lnTo>
                    <a:pt x="33288" y="25868"/>
                  </a:lnTo>
                  <a:lnTo>
                    <a:pt x="33056" y="25017"/>
                  </a:lnTo>
                  <a:lnTo>
                    <a:pt x="32773" y="24167"/>
                  </a:lnTo>
                  <a:lnTo>
                    <a:pt x="32515" y="23343"/>
                  </a:lnTo>
                  <a:lnTo>
                    <a:pt x="32206" y="22544"/>
                  </a:lnTo>
                  <a:lnTo>
                    <a:pt x="31897" y="21745"/>
                  </a:lnTo>
                  <a:lnTo>
                    <a:pt x="31587" y="20947"/>
                  </a:lnTo>
                  <a:lnTo>
                    <a:pt x="31227" y="20174"/>
                  </a:lnTo>
                  <a:lnTo>
                    <a:pt x="30866" y="19427"/>
                  </a:lnTo>
                  <a:lnTo>
                    <a:pt x="30505" y="18705"/>
                  </a:lnTo>
                  <a:lnTo>
                    <a:pt x="30119" y="17984"/>
                  </a:lnTo>
                  <a:lnTo>
                    <a:pt x="29732" y="17262"/>
                  </a:lnTo>
                  <a:lnTo>
                    <a:pt x="29320" y="16567"/>
                  </a:lnTo>
                  <a:lnTo>
                    <a:pt x="28882" y="15897"/>
                  </a:lnTo>
                  <a:lnTo>
                    <a:pt x="28444" y="15227"/>
                  </a:lnTo>
                  <a:lnTo>
                    <a:pt x="28006" y="14583"/>
                  </a:lnTo>
                  <a:lnTo>
                    <a:pt x="27542" y="13939"/>
                  </a:lnTo>
                  <a:lnTo>
                    <a:pt x="27053" y="13321"/>
                  </a:lnTo>
                  <a:lnTo>
                    <a:pt x="26563" y="12728"/>
                  </a:lnTo>
                  <a:lnTo>
                    <a:pt x="26074" y="12135"/>
                  </a:lnTo>
                  <a:lnTo>
                    <a:pt x="25559" y="11569"/>
                  </a:lnTo>
                  <a:lnTo>
                    <a:pt x="25043" y="11002"/>
                  </a:lnTo>
                  <a:lnTo>
                    <a:pt x="24502" y="10461"/>
                  </a:lnTo>
                  <a:lnTo>
                    <a:pt x="23961" y="9920"/>
                  </a:lnTo>
                  <a:lnTo>
                    <a:pt x="23420" y="9404"/>
                  </a:lnTo>
                  <a:lnTo>
                    <a:pt x="22853" y="8915"/>
                  </a:lnTo>
                  <a:lnTo>
                    <a:pt x="22261" y="8425"/>
                  </a:lnTo>
                  <a:lnTo>
                    <a:pt x="21694" y="7936"/>
                  </a:lnTo>
                  <a:lnTo>
                    <a:pt x="21101" y="7472"/>
                  </a:lnTo>
                  <a:lnTo>
                    <a:pt x="20509" y="7034"/>
                  </a:lnTo>
                  <a:lnTo>
                    <a:pt x="19890" y="6596"/>
                  </a:lnTo>
                  <a:lnTo>
                    <a:pt x="19272" y="6184"/>
                  </a:lnTo>
                  <a:lnTo>
                    <a:pt x="18654" y="5772"/>
                  </a:lnTo>
                  <a:lnTo>
                    <a:pt x="18035" y="5385"/>
                  </a:lnTo>
                  <a:lnTo>
                    <a:pt x="17391" y="5025"/>
                  </a:lnTo>
                  <a:lnTo>
                    <a:pt x="16747" y="4638"/>
                  </a:lnTo>
                  <a:lnTo>
                    <a:pt x="15433" y="3968"/>
                  </a:lnTo>
                  <a:lnTo>
                    <a:pt x="14094" y="3350"/>
                  </a:lnTo>
                  <a:lnTo>
                    <a:pt x="12754" y="2757"/>
                  </a:lnTo>
                  <a:lnTo>
                    <a:pt x="11363" y="2242"/>
                  </a:lnTo>
                  <a:lnTo>
                    <a:pt x="9997" y="1778"/>
                  </a:lnTo>
                  <a:lnTo>
                    <a:pt x="8580" y="1366"/>
                  </a:lnTo>
                  <a:lnTo>
                    <a:pt x="7163" y="1005"/>
                  </a:lnTo>
                  <a:lnTo>
                    <a:pt x="5746" y="696"/>
                  </a:lnTo>
                  <a:lnTo>
                    <a:pt x="4303" y="439"/>
                  </a:lnTo>
                  <a:lnTo>
                    <a:pt x="2860" y="232"/>
                  </a:lnTo>
                  <a:lnTo>
                    <a:pt x="1418" y="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030;p24"/>
            <p:cNvSpPr/>
            <p:nvPr/>
          </p:nvSpPr>
          <p:spPr>
            <a:xfrm>
              <a:off x="7133930" y="3665263"/>
              <a:ext cx="133733" cy="734690"/>
            </a:xfrm>
            <a:custGeom>
              <a:avLst/>
              <a:gdLst/>
              <a:ahLst/>
              <a:cxnLst/>
              <a:rect l="l" t="t" r="r" b="b"/>
              <a:pathLst>
                <a:path w="11749" h="67915" extrusionOk="0">
                  <a:moveTo>
                    <a:pt x="1" y="1"/>
                  </a:moveTo>
                  <a:lnTo>
                    <a:pt x="387" y="336"/>
                  </a:lnTo>
                  <a:lnTo>
                    <a:pt x="748" y="696"/>
                  </a:lnTo>
                  <a:lnTo>
                    <a:pt x="1083" y="1031"/>
                  </a:lnTo>
                  <a:lnTo>
                    <a:pt x="1418" y="1392"/>
                  </a:lnTo>
                  <a:lnTo>
                    <a:pt x="1778" y="1830"/>
                  </a:lnTo>
                  <a:lnTo>
                    <a:pt x="2139" y="2268"/>
                  </a:lnTo>
                  <a:lnTo>
                    <a:pt x="2474" y="2732"/>
                  </a:lnTo>
                  <a:lnTo>
                    <a:pt x="2809" y="3221"/>
                  </a:lnTo>
                  <a:lnTo>
                    <a:pt x="3144" y="3737"/>
                  </a:lnTo>
                  <a:lnTo>
                    <a:pt x="3453" y="4252"/>
                  </a:lnTo>
                  <a:lnTo>
                    <a:pt x="3762" y="4819"/>
                  </a:lnTo>
                  <a:lnTo>
                    <a:pt x="4071" y="5360"/>
                  </a:lnTo>
                  <a:lnTo>
                    <a:pt x="4638" y="6545"/>
                  </a:lnTo>
                  <a:lnTo>
                    <a:pt x="5179" y="7807"/>
                  </a:lnTo>
                  <a:lnTo>
                    <a:pt x="5694" y="9121"/>
                  </a:lnTo>
                  <a:lnTo>
                    <a:pt x="6158" y="10487"/>
                  </a:lnTo>
                  <a:lnTo>
                    <a:pt x="6596" y="11904"/>
                  </a:lnTo>
                  <a:lnTo>
                    <a:pt x="7008" y="13372"/>
                  </a:lnTo>
                  <a:lnTo>
                    <a:pt x="7395" y="14892"/>
                  </a:lnTo>
                  <a:lnTo>
                    <a:pt x="7756" y="16464"/>
                  </a:lnTo>
                  <a:lnTo>
                    <a:pt x="8090" y="18061"/>
                  </a:lnTo>
                  <a:lnTo>
                    <a:pt x="8374" y="19710"/>
                  </a:lnTo>
                  <a:lnTo>
                    <a:pt x="8657" y="21359"/>
                  </a:lnTo>
                  <a:lnTo>
                    <a:pt x="8889" y="23060"/>
                  </a:lnTo>
                  <a:lnTo>
                    <a:pt x="9095" y="24786"/>
                  </a:lnTo>
                  <a:lnTo>
                    <a:pt x="9301" y="26512"/>
                  </a:lnTo>
                  <a:lnTo>
                    <a:pt x="9456" y="28264"/>
                  </a:lnTo>
                  <a:lnTo>
                    <a:pt x="9585" y="30016"/>
                  </a:lnTo>
                  <a:lnTo>
                    <a:pt x="9714" y="31768"/>
                  </a:lnTo>
                  <a:lnTo>
                    <a:pt x="9791" y="33520"/>
                  </a:lnTo>
                  <a:lnTo>
                    <a:pt x="9868" y="35297"/>
                  </a:lnTo>
                  <a:lnTo>
                    <a:pt x="9920" y="37049"/>
                  </a:lnTo>
                  <a:lnTo>
                    <a:pt x="9945" y="38776"/>
                  </a:lnTo>
                  <a:lnTo>
                    <a:pt x="9945" y="40502"/>
                  </a:lnTo>
                  <a:lnTo>
                    <a:pt x="9920" y="42228"/>
                  </a:lnTo>
                  <a:lnTo>
                    <a:pt x="9894" y="43903"/>
                  </a:lnTo>
                  <a:lnTo>
                    <a:pt x="9842" y="45552"/>
                  </a:lnTo>
                  <a:lnTo>
                    <a:pt x="9765" y="47175"/>
                  </a:lnTo>
                  <a:lnTo>
                    <a:pt x="9688" y="48772"/>
                  </a:lnTo>
                  <a:lnTo>
                    <a:pt x="9585" y="50318"/>
                  </a:lnTo>
                  <a:lnTo>
                    <a:pt x="9353" y="54646"/>
                  </a:lnTo>
                  <a:lnTo>
                    <a:pt x="9069" y="59387"/>
                  </a:lnTo>
                  <a:lnTo>
                    <a:pt x="8735" y="63973"/>
                  </a:lnTo>
                  <a:lnTo>
                    <a:pt x="8580" y="66060"/>
                  </a:lnTo>
                  <a:lnTo>
                    <a:pt x="8425" y="67915"/>
                  </a:lnTo>
                  <a:lnTo>
                    <a:pt x="10255" y="67580"/>
                  </a:lnTo>
                  <a:lnTo>
                    <a:pt x="10590" y="63561"/>
                  </a:lnTo>
                  <a:lnTo>
                    <a:pt x="10925" y="59258"/>
                  </a:lnTo>
                  <a:lnTo>
                    <a:pt x="11259" y="54698"/>
                  </a:lnTo>
                  <a:lnTo>
                    <a:pt x="11388" y="52353"/>
                  </a:lnTo>
                  <a:lnTo>
                    <a:pt x="11517" y="49983"/>
                  </a:lnTo>
                  <a:lnTo>
                    <a:pt x="11620" y="47561"/>
                  </a:lnTo>
                  <a:lnTo>
                    <a:pt x="11697" y="45114"/>
                  </a:lnTo>
                  <a:lnTo>
                    <a:pt x="11749" y="42666"/>
                  </a:lnTo>
                  <a:lnTo>
                    <a:pt x="11749" y="40193"/>
                  </a:lnTo>
                  <a:lnTo>
                    <a:pt x="11749" y="37745"/>
                  </a:lnTo>
                  <a:lnTo>
                    <a:pt x="11697" y="35272"/>
                  </a:lnTo>
                  <a:lnTo>
                    <a:pt x="11594" y="32824"/>
                  </a:lnTo>
                  <a:lnTo>
                    <a:pt x="11466" y="30402"/>
                  </a:lnTo>
                  <a:lnTo>
                    <a:pt x="11285" y="28006"/>
                  </a:lnTo>
                  <a:lnTo>
                    <a:pt x="11053" y="25636"/>
                  </a:lnTo>
                  <a:lnTo>
                    <a:pt x="10770" y="23317"/>
                  </a:lnTo>
                  <a:lnTo>
                    <a:pt x="10590" y="22184"/>
                  </a:lnTo>
                  <a:lnTo>
                    <a:pt x="10409" y="21050"/>
                  </a:lnTo>
                  <a:lnTo>
                    <a:pt x="10229" y="19942"/>
                  </a:lnTo>
                  <a:lnTo>
                    <a:pt x="9997" y="18834"/>
                  </a:lnTo>
                  <a:lnTo>
                    <a:pt x="9791" y="17752"/>
                  </a:lnTo>
                  <a:lnTo>
                    <a:pt x="9533" y="16696"/>
                  </a:lnTo>
                  <a:lnTo>
                    <a:pt x="9276" y="15640"/>
                  </a:lnTo>
                  <a:lnTo>
                    <a:pt x="8992" y="14609"/>
                  </a:lnTo>
                  <a:lnTo>
                    <a:pt x="8709" y="13604"/>
                  </a:lnTo>
                  <a:lnTo>
                    <a:pt x="8400" y="12625"/>
                  </a:lnTo>
                  <a:lnTo>
                    <a:pt x="8065" y="11646"/>
                  </a:lnTo>
                  <a:lnTo>
                    <a:pt x="7704" y="10719"/>
                  </a:lnTo>
                  <a:lnTo>
                    <a:pt x="7343" y="9791"/>
                  </a:lnTo>
                  <a:lnTo>
                    <a:pt x="6957" y="8889"/>
                  </a:lnTo>
                  <a:lnTo>
                    <a:pt x="6545" y="8013"/>
                  </a:lnTo>
                  <a:lnTo>
                    <a:pt x="6107" y="7189"/>
                  </a:lnTo>
                  <a:lnTo>
                    <a:pt x="5669" y="6365"/>
                  </a:lnTo>
                  <a:lnTo>
                    <a:pt x="5179" y="5566"/>
                  </a:lnTo>
                  <a:lnTo>
                    <a:pt x="4690" y="4819"/>
                  </a:lnTo>
                  <a:lnTo>
                    <a:pt x="4174" y="4072"/>
                  </a:lnTo>
                  <a:lnTo>
                    <a:pt x="3633" y="3376"/>
                  </a:lnTo>
                  <a:lnTo>
                    <a:pt x="3066" y="2706"/>
                  </a:lnTo>
                  <a:lnTo>
                    <a:pt x="2474" y="2062"/>
                  </a:lnTo>
                  <a:lnTo>
                    <a:pt x="1881" y="1469"/>
                  </a:lnTo>
                  <a:lnTo>
                    <a:pt x="1237" y="903"/>
                  </a:lnTo>
                  <a:lnTo>
                    <a:pt x="567" y="36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031;p24"/>
            <p:cNvSpPr/>
            <p:nvPr/>
          </p:nvSpPr>
          <p:spPr>
            <a:xfrm>
              <a:off x="7226310" y="4396318"/>
              <a:ext cx="24347" cy="33741"/>
            </a:xfrm>
            <a:custGeom>
              <a:avLst/>
              <a:gdLst/>
              <a:ahLst/>
              <a:cxnLst/>
              <a:rect l="l" t="t" r="r" b="b"/>
              <a:pathLst>
                <a:path w="2139" h="3119" extrusionOk="0">
                  <a:moveTo>
                    <a:pt x="2139" y="1"/>
                  </a:moveTo>
                  <a:lnTo>
                    <a:pt x="309" y="336"/>
                  </a:lnTo>
                  <a:lnTo>
                    <a:pt x="155" y="1856"/>
                  </a:lnTo>
                  <a:lnTo>
                    <a:pt x="0" y="3015"/>
                  </a:lnTo>
                  <a:lnTo>
                    <a:pt x="52" y="3118"/>
                  </a:lnTo>
                  <a:lnTo>
                    <a:pt x="979" y="2809"/>
                  </a:lnTo>
                  <a:lnTo>
                    <a:pt x="1907" y="2551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032;p24"/>
            <p:cNvSpPr/>
            <p:nvPr/>
          </p:nvSpPr>
          <p:spPr>
            <a:xfrm>
              <a:off x="6959436" y="4266721"/>
              <a:ext cx="222892" cy="45446"/>
            </a:xfrm>
            <a:custGeom>
              <a:avLst/>
              <a:gdLst/>
              <a:ahLst/>
              <a:cxnLst/>
              <a:rect l="l" t="t" r="r" b="b"/>
              <a:pathLst>
                <a:path w="19582" h="4201" extrusionOk="0">
                  <a:moveTo>
                    <a:pt x="1933" y="1"/>
                  </a:moveTo>
                  <a:lnTo>
                    <a:pt x="1701" y="52"/>
                  </a:lnTo>
                  <a:lnTo>
                    <a:pt x="1495" y="104"/>
                  </a:lnTo>
                  <a:lnTo>
                    <a:pt x="1315" y="181"/>
                  </a:lnTo>
                  <a:lnTo>
                    <a:pt x="1109" y="258"/>
                  </a:lnTo>
                  <a:lnTo>
                    <a:pt x="954" y="361"/>
                  </a:lnTo>
                  <a:lnTo>
                    <a:pt x="774" y="490"/>
                  </a:lnTo>
                  <a:lnTo>
                    <a:pt x="619" y="645"/>
                  </a:lnTo>
                  <a:lnTo>
                    <a:pt x="490" y="799"/>
                  </a:lnTo>
                  <a:lnTo>
                    <a:pt x="362" y="954"/>
                  </a:lnTo>
                  <a:lnTo>
                    <a:pt x="258" y="1134"/>
                  </a:lnTo>
                  <a:lnTo>
                    <a:pt x="155" y="1314"/>
                  </a:lnTo>
                  <a:lnTo>
                    <a:pt x="78" y="1521"/>
                  </a:lnTo>
                  <a:lnTo>
                    <a:pt x="27" y="1727"/>
                  </a:lnTo>
                  <a:lnTo>
                    <a:pt x="1" y="1933"/>
                  </a:lnTo>
                  <a:lnTo>
                    <a:pt x="1" y="2165"/>
                  </a:lnTo>
                  <a:lnTo>
                    <a:pt x="1" y="2397"/>
                  </a:lnTo>
                  <a:lnTo>
                    <a:pt x="27" y="2603"/>
                  </a:lnTo>
                  <a:lnTo>
                    <a:pt x="78" y="2809"/>
                  </a:lnTo>
                  <a:lnTo>
                    <a:pt x="155" y="3015"/>
                  </a:lnTo>
                  <a:lnTo>
                    <a:pt x="258" y="3195"/>
                  </a:lnTo>
                  <a:lnTo>
                    <a:pt x="362" y="3376"/>
                  </a:lnTo>
                  <a:lnTo>
                    <a:pt x="490" y="3530"/>
                  </a:lnTo>
                  <a:lnTo>
                    <a:pt x="619" y="3685"/>
                  </a:lnTo>
                  <a:lnTo>
                    <a:pt x="800" y="3865"/>
                  </a:lnTo>
                  <a:lnTo>
                    <a:pt x="1006" y="3994"/>
                  </a:lnTo>
                  <a:lnTo>
                    <a:pt x="1212" y="4097"/>
                  </a:lnTo>
                  <a:lnTo>
                    <a:pt x="1444" y="4200"/>
                  </a:lnTo>
                  <a:lnTo>
                    <a:pt x="1547" y="3891"/>
                  </a:lnTo>
                  <a:lnTo>
                    <a:pt x="1676" y="3582"/>
                  </a:lnTo>
                  <a:lnTo>
                    <a:pt x="1882" y="3324"/>
                  </a:lnTo>
                  <a:lnTo>
                    <a:pt x="2114" y="3092"/>
                  </a:lnTo>
                  <a:lnTo>
                    <a:pt x="2371" y="2886"/>
                  </a:lnTo>
                  <a:lnTo>
                    <a:pt x="2680" y="2757"/>
                  </a:lnTo>
                  <a:lnTo>
                    <a:pt x="2989" y="2654"/>
                  </a:lnTo>
                  <a:lnTo>
                    <a:pt x="3170" y="2628"/>
                  </a:lnTo>
                  <a:lnTo>
                    <a:pt x="16438" y="2628"/>
                  </a:lnTo>
                  <a:lnTo>
                    <a:pt x="16593" y="2654"/>
                  </a:lnTo>
                  <a:lnTo>
                    <a:pt x="16928" y="2757"/>
                  </a:lnTo>
                  <a:lnTo>
                    <a:pt x="17237" y="2886"/>
                  </a:lnTo>
                  <a:lnTo>
                    <a:pt x="17495" y="3066"/>
                  </a:lnTo>
                  <a:lnTo>
                    <a:pt x="17727" y="3298"/>
                  </a:lnTo>
                  <a:lnTo>
                    <a:pt x="17907" y="3582"/>
                  </a:lnTo>
                  <a:lnTo>
                    <a:pt x="18062" y="3865"/>
                  </a:lnTo>
                  <a:lnTo>
                    <a:pt x="18165" y="4174"/>
                  </a:lnTo>
                  <a:lnTo>
                    <a:pt x="18448" y="4045"/>
                  </a:lnTo>
                  <a:lnTo>
                    <a:pt x="18731" y="3865"/>
                  </a:lnTo>
                  <a:lnTo>
                    <a:pt x="18963" y="3659"/>
                  </a:lnTo>
                  <a:lnTo>
                    <a:pt x="19169" y="3401"/>
                  </a:lnTo>
                  <a:lnTo>
                    <a:pt x="19350" y="3118"/>
                  </a:lnTo>
                  <a:lnTo>
                    <a:pt x="19453" y="2835"/>
                  </a:lnTo>
                  <a:lnTo>
                    <a:pt x="19530" y="2500"/>
                  </a:lnTo>
                  <a:lnTo>
                    <a:pt x="19582" y="2165"/>
                  </a:lnTo>
                  <a:lnTo>
                    <a:pt x="19556" y="1933"/>
                  </a:lnTo>
                  <a:lnTo>
                    <a:pt x="19530" y="1727"/>
                  </a:lnTo>
                  <a:lnTo>
                    <a:pt x="19479" y="1521"/>
                  </a:lnTo>
                  <a:lnTo>
                    <a:pt x="19401" y="1314"/>
                  </a:lnTo>
                  <a:lnTo>
                    <a:pt x="19298" y="1134"/>
                  </a:lnTo>
                  <a:lnTo>
                    <a:pt x="19195" y="954"/>
                  </a:lnTo>
                  <a:lnTo>
                    <a:pt x="19066" y="799"/>
                  </a:lnTo>
                  <a:lnTo>
                    <a:pt x="18937" y="645"/>
                  </a:lnTo>
                  <a:lnTo>
                    <a:pt x="18783" y="490"/>
                  </a:lnTo>
                  <a:lnTo>
                    <a:pt x="18603" y="361"/>
                  </a:lnTo>
                  <a:lnTo>
                    <a:pt x="18448" y="258"/>
                  </a:lnTo>
                  <a:lnTo>
                    <a:pt x="18242" y="181"/>
                  </a:lnTo>
                  <a:lnTo>
                    <a:pt x="18036" y="104"/>
                  </a:lnTo>
                  <a:lnTo>
                    <a:pt x="17830" y="52"/>
                  </a:lnTo>
                  <a:lnTo>
                    <a:pt x="176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033;p24"/>
            <p:cNvSpPr/>
            <p:nvPr/>
          </p:nvSpPr>
          <p:spPr>
            <a:xfrm>
              <a:off x="6975861" y="4295150"/>
              <a:ext cx="190338" cy="18401"/>
            </a:xfrm>
            <a:custGeom>
              <a:avLst/>
              <a:gdLst/>
              <a:ahLst/>
              <a:cxnLst/>
              <a:rect l="l" t="t" r="r" b="b"/>
              <a:pathLst>
                <a:path w="16722" h="1701" extrusionOk="0">
                  <a:moveTo>
                    <a:pt x="1727" y="0"/>
                  </a:moveTo>
                  <a:lnTo>
                    <a:pt x="1546" y="26"/>
                  </a:lnTo>
                  <a:lnTo>
                    <a:pt x="1237" y="129"/>
                  </a:lnTo>
                  <a:lnTo>
                    <a:pt x="928" y="258"/>
                  </a:lnTo>
                  <a:lnTo>
                    <a:pt x="671" y="464"/>
                  </a:lnTo>
                  <a:lnTo>
                    <a:pt x="439" y="696"/>
                  </a:lnTo>
                  <a:lnTo>
                    <a:pt x="233" y="954"/>
                  </a:lnTo>
                  <a:lnTo>
                    <a:pt x="104" y="1263"/>
                  </a:lnTo>
                  <a:lnTo>
                    <a:pt x="1" y="1572"/>
                  </a:lnTo>
                  <a:lnTo>
                    <a:pt x="336" y="1675"/>
                  </a:lnTo>
                  <a:lnTo>
                    <a:pt x="516" y="1701"/>
                  </a:lnTo>
                  <a:lnTo>
                    <a:pt x="16155" y="1701"/>
                  </a:lnTo>
                  <a:lnTo>
                    <a:pt x="16361" y="1675"/>
                  </a:lnTo>
                  <a:lnTo>
                    <a:pt x="16541" y="1624"/>
                  </a:lnTo>
                  <a:lnTo>
                    <a:pt x="16722" y="1546"/>
                  </a:lnTo>
                  <a:lnTo>
                    <a:pt x="16619" y="1237"/>
                  </a:lnTo>
                  <a:lnTo>
                    <a:pt x="16464" y="954"/>
                  </a:lnTo>
                  <a:lnTo>
                    <a:pt x="16284" y="670"/>
                  </a:lnTo>
                  <a:lnTo>
                    <a:pt x="16052" y="438"/>
                  </a:lnTo>
                  <a:lnTo>
                    <a:pt x="15794" y="258"/>
                  </a:lnTo>
                  <a:lnTo>
                    <a:pt x="15485" y="129"/>
                  </a:lnTo>
                  <a:lnTo>
                    <a:pt x="15150" y="26"/>
                  </a:lnTo>
                  <a:lnTo>
                    <a:pt x="149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034;p24"/>
            <p:cNvSpPr/>
            <p:nvPr/>
          </p:nvSpPr>
          <p:spPr>
            <a:xfrm>
              <a:off x="7120442" y="4343928"/>
              <a:ext cx="42536" cy="40415"/>
            </a:xfrm>
            <a:custGeom>
              <a:avLst/>
              <a:gdLst/>
              <a:ahLst/>
              <a:cxnLst/>
              <a:rect l="l" t="t" r="r" b="b"/>
              <a:pathLst>
                <a:path w="3737" h="3736" extrusionOk="0">
                  <a:moveTo>
                    <a:pt x="1675" y="0"/>
                  </a:moveTo>
                  <a:lnTo>
                    <a:pt x="1495" y="26"/>
                  </a:lnTo>
                  <a:lnTo>
                    <a:pt x="1314" y="77"/>
                  </a:lnTo>
                  <a:lnTo>
                    <a:pt x="1134" y="129"/>
                  </a:lnTo>
                  <a:lnTo>
                    <a:pt x="979" y="206"/>
                  </a:lnTo>
                  <a:lnTo>
                    <a:pt x="825" y="309"/>
                  </a:lnTo>
                  <a:lnTo>
                    <a:pt x="670" y="412"/>
                  </a:lnTo>
                  <a:lnTo>
                    <a:pt x="541" y="541"/>
                  </a:lnTo>
                  <a:lnTo>
                    <a:pt x="413" y="670"/>
                  </a:lnTo>
                  <a:lnTo>
                    <a:pt x="310" y="825"/>
                  </a:lnTo>
                  <a:lnTo>
                    <a:pt x="206" y="979"/>
                  </a:lnTo>
                  <a:lnTo>
                    <a:pt x="129" y="1134"/>
                  </a:lnTo>
                  <a:lnTo>
                    <a:pt x="78" y="1314"/>
                  </a:lnTo>
                  <a:lnTo>
                    <a:pt x="26" y="1494"/>
                  </a:lnTo>
                  <a:lnTo>
                    <a:pt x="0" y="1675"/>
                  </a:lnTo>
                  <a:lnTo>
                    <a:pt x="0" y="1855"/>
                  </a:lnTo>
                  <a:lnTo>
                    <a:pt x="0" y="2061"/>
                  </a:lnTo>
                  <a:lnTo>
                    <a:pt x="26" y="2242"/>
                  </a:lnTo>
                  <a:lnTo>
                    <a:pt x="78" y="2422"/>
                  </a:lnTo>
                  <a:lnTo>
                    <a:pt x="129" y="2577"/>
                  </a:lnTo>
                  <a:lnTo>
                    <a:pt x="206" y="2757"/>
                  </a:lnTo>
                  <a:lnTo>
                    <a:pt x="310" y="2911"/>
                  </a:lnTo>
                  <a:lnTo>
                    <a:pt x="413" y="3040"/>
                  </a:lnTo>
                  <a:lnTo>
                    <a:pt x="541" y="3169"/>
                  </a:lnTo>
                  <a:lnTo>
                    <a:pt x="670" y="3298"/>
                  </a:lnTo>
                  <a:lnTo>
                    <a:pt x="825" y="3401"/>
                  </a:lnTo>
                  <a:lnTo>
                    <a:pt x="979" y="3504"/>
                  </a:lnTo>
                  <a:lnTo>
                    <a:pt x="1134" y="3581"/>
                  </a:lnTo>
                  <a:lnTo>
                    <a:pt x="1314" y="3633"/>
                  </a:lnTo>
                  <a:lnTo>
                    <a:pt x="1495" y="3684"/>
                  </a:lnTo>
                  <a:lnTo>
                    <a:pt x="1675" y="3710"/>
                  </a:lnTo>
                  <a:lnTo>
                    <a:pt x="1855" y="3736"/>
                  </a:lnTo>
                  <a:lnTo>
                    <a:pt x="2061" y="3710"/>
                  </a:lnTo>
                  <a:lnTo>
                    <a:pt x="2242" y="3684"/>
                  </a:lnTo>
                  <a:lnTo>
                    <a:pt x="2422" y="3633"/>
                  </a:lnTo>
                  <a:lnTo>
                    <a:pt x="2603" y="3581"/>
                  </a:lnTo>
                  <a:lnTo>
                    <a:pt x="2757" y="3504"/>
                  </a:lnTo>
                  <a:lnTo>
                    <a:pt x="2912" y="3401"/>
                  </a:lnTo>
                  <a:lnTo>
                    <a:pt x="3041" y="3298"/>
                  </a:lnTo>
                  <a:lnTo>
                    <a:pt x="3195" y="3169"/>
                  </a:lnTo>
                  <a:lnTo>
                    <a:pt x="3298" y="3040"/>
                  </a:lnTo>
                  <a:lnTo>
                    <a:pt x="3401" y="2911"/>
                  </a:lnTo>
                  <a:lnTo>
                    <a:pt x="3504" y="2757"/>
                  </a:lnTo>
                  <a:lnTo>
                    <a:pt x="3582" y="2577"/>
                  </a:lnTo>
                  <a:lnTo>
                    <a:pt x="3659" y="2422"/>
                  </a:lnTo>
                  <a:lnTo>
                    <a:pt x="3685" y="2242"/>
                  </a:lnTo>
                  <a:lnTo>
                    <a:pt x="3736" y="2061"/>
                  </a:lnTo>
                  <a:lnTo>
                    <a:pt x="3736" y="1855"/>
                  </a:lnTo>
                  <a:lnTo>
                    <a:pt x="3736" y="1675"/>
                  </a:lnTo>
                  <a:lnTo>
                    <a:pt x="3685" y="1494"/>
                  </a:lnTo>
                  <a:lnTo>
                    <a:pt x="3659" y="1314"/>
                  </a:lnTo>
                  <a:lnTo>
                    <a:pt x="3582" y="1134"/>
                  </a:lnTo>
                  <a:lnTo>
                    <a:pt x="3504" y="979"/>
                  </a:lnTo>
                  <a:lnTo>
                    <a:pt x="3401" y="825"/>
                  </a:lnTo>
                  <a:lnTo>
                    <a:pt x="3298" y="670"/>
                  </a:lnTo>
                  <a:lnTo>
                    <a:pt x="3195" y="541"/>
                  </a:lnTo>
                  <a:lnTo>
                    <a:pt x="3041" y="412"/>
                  </a:lnTo>
                  <a:lnTo>
                    <a:pt x="2912" y="309"/>
                  </a:lnTo>
                  <a:lnTo>
                    <a:pt x="2757" y="206"/>
                  </a:lnTo>
                  <a:lnTo>
                    <a:pt x="2603" y="129"/>
                  </a:lnTo>
                  <a:lnTo>
                    <a:pt x="2422" y="77"/>
                  </a:lnTo>
                  <a:lnTo>
                    <a:pt x="2242" y="26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035;p24"/>
            <p:cNvSpPr/>
            <p:nvPr/>
          </p:nvSpPr>
          <p:spPr>
            <a:xfrm>
              <a:off x="7630423" y="4057970"/>
              <a:ext cx="479192" cy="565511"/>
            </a:xfrm>
            <a:custGeom>
              <a:avLst/>
              <a:gdLst/>
              <a:ahLst/>
              <a:cxnLst/>
              <a:rect l="l" t="t" r="r" b="b"/>
              <a:pathLst>
                <a:path w="42099" h="52276" extrusionOk="0">
                  <a:moveTo>
                    <a:pt x="17984" y="0"/>
                  </a:moveTo>
                  <a:lnTo>
                    <a:pt x="17752" y="26"/>
                  </a:lnTo>
                  <a:lnTo>
                    <a:pt x="17520" y="129"/>
                  </a:lnTo>
                  <a:lnTo>
                    <a:pt x="17288" y="232"/>
                  </a:lnTo>
                  <a:lnTo>
                    <a:pt x="16773" y="541"/>
                  </a:lnTo>
                  <a:lnTo>
                    <a:pt x="16232" y="825"/>
                  </a:lnTo>
                  <a:lnTo>
                    <a:pt x="15691" y="1082"/>
                  </a:lnTo>
                  <a:lnTo>
                    <a:pt x="15124" y="1314"/>
                  </a:lnTo>
                  <a:lnTo>
                    <a:pt x="14557" y="1495"/>
                  </a:lnTo>
                  <a:lnTo>
                    <a:pt x="13964" y="1649"/>
                  </a:lnTo>
                  <a:lnTo>
                    <a:pt x="13372" y="1778"/>
                  </a:lnTo>
                  <a:lnTo>
                    <a:pt x="12805" y="1881"/>
                  </a:lnTo>
                  <a:lnTo>
                    <a:pt x="12212" y="1933"/>
                  </a:lnTo>
                  <a:lnTo>
                    <a:pt x="11646" y="1958"/>
                  </a:lnTo>
                  <a:lnTo>
                    <a:pt x="10563" y="1958"/>
                  </a:lnTo>
                  <a:lnTo>
                    <a:pt x="10048" y="1881"/>
                  </a:lnTo>
                  <a:lnTo>
                    <a:pt x="9559" y="1804"/>
                  </a:lnTo>
                  <a:lnTo>
                    <a:pt x="9095" y="1701"/>
                  </a:lnTo>
                  <a:lnTo>
                    <a:pt x="8657" y="1572"/>
                  </a:lnTo>
                  <a:lnTo>
                    <a:pt x="8167" y="1598"/>
                  </a:lnTo>
                  <a:lnTo>
                    <a:pt x="7729" y="1649"/>
                  </a:lnTo>
                  <a:lnTo>
                    <a:pt x="7291" y="1726"/>
                  </a:lnTo>
                  <a:lnTo>
                    <a:pt x="6879" y="1804"/>
                  </a:lnTo>
                  <a:lnTo>
                    <a:pt x="6493" y="1907"/>
                  </a:lnTo>
                  <a:lnTo>
                    <a:pt x="6106" y="2010"/>
                  </a:lnTo>
                  <a:lnTo>
                    <a:pt x="5746" y="2139"/>
                  </a:lnTo>
                  <a:lnTo>
                    <a:pt x="5411" y="2293"/>
                  </a:lnTo>
                  <a:lnTo>
                    <a:pt x="5076" y="2448"/>
                  </a:lnTo>
                  <a:lnTo>
                    <a:pt x="4767" y="2602"/>
                  </a:lnTo>
                  <a:lnTo>
                    <a:pt x="4457" y="2809"/>
                  </a:lnTo>
                  <a:lnTo>
                    <a:pt x="4174" y="2989"/>
                  </a:lnTo>
                  <a:lnTo>
                    <a:pt x="3916" y="3221"/>
                  </a:lnTo>
                  <a:lnTo>
                    <a:pt x="3659" y="3453"/>
                  </a:lnTo>
                  <a:lnTo>
                    <a:pt x="3401" y="3685"/>
                  </a:lnTo>
                  <a:lnTo>
                    <a:pt x="3169" y="3942"/>
                  </a:lnTo>
                  <a:lnTo>
                    <a:pt x="2937" y="4200"/>
                  </a:lnTo>
                  <a:lnTo>
                    <a:pt x="2705" y="4483"/>
                  </a:lnTo>
                  <a:lnTo>
                    <a:pt x="2293" y="5102"/>
                  </a:lnTo>
                  <a:lnTo>
                    <a:pt x="1881" y="5771"/>
                  </a:lnTo>
                  <a:lnTo>
                    <a:pt x="1520" y="6467"/>
                  </a:lnTo>
                  <a:lnTo>
                    <a:pt x="1160" y="7240"/>
                  </a:lnTo>
                  <a:lnTo>
                    <a:pt x="799" y="8039"/>
                  </a:lnTo>
                  <a:lnTo>
                    <a:pt x="438" y="8889"/>
                  </a:lnTo>
                  <a:lnTo>
                    <a:pt x="103" y="9791"/>
                  </a:lnTo>
                  <a:lnTo>
                    <a:pt x="26" y="10048"/>
                  </a:lnTo>
                  <a:lnTo>
                    <a:pt x="0" y="10357"/>
                  </a:lnTo>
                  <a:lnTo>
                    <a:pt x="0" y="10692"/>
                  </a:lnTo>
                  <a:lnTo>
                    <a:pt x="52" y="11079"/>
                  </a:lnTo>
                  <a:lnTo>
                    <a:pt x="129" y="11517"/>
                  </a:lnTo>
                  <a:lnTo>
                    <a:pt x="258" y="11981"/>
                  </a:lnTo>
                  <a:lnTo>
                    <a:pt x="412" y="12496"/>
                  </a:lnTo>
                  <a:lnTo>
                    <a:pt x="619" y="13037"/>
                  </a:lnTo>
                  <a:lnTo>
                    <a:pt x="825" y="13629"/>
                  </a:lnTo>
                  <a:lnTo>
                    <a:pt x="1082" y="14222"/>
                  </a:lnTo>
                  <a:lnTo>
                    <a:pt x="1701" y="15536"/>
                  </a:lnTo>
                  <a:lnTo>
                    <a:pt x="2396" y="16979"/>
                  </a:lnTo>
                  <a:lnTo>
                    <a:pt x="3221" y="18499"/>
                  </a:lnTo>
                  <a:lnTo>
                    <a:pt x="4148" y="20122"/>
                  </a:lnTo>
                  <a:lnTo>
                    <a:pt x="5153" y="21822"/>
                  </a:lnTo>
                  <a:lnTo>
                    <a:pt x="6235" y="23574"/>
                  </a:lnTo>
                  <a:lnTo>
                    <a:pt x="7394" y="25378"/>
                  </a:lnTo>
                  <a:lnTo>
                    <a:pt x="8605" y="27233"/>
                  </a:lnTo>
                  <a:lnTo>
                    <a:pt x="9868" y="29088"/>
                  </a:lnTo>
                  <a:lnTo>
                    <a:pt x="11182" y="30969"/>
                  </a:lnTo>
                  <a:lnTo>
                    <a:pt x="12522" y="32849"/>
                  </a:lnTo>
                  <a:lnTo>
                    <a:pt x="13887" y="34704"/>
                  </a:lnTo>
                  <a:lnTo>
                    <a:pt x="15278" y="36559"/>
                  </a:lnTo>
                  <a:lnTo>
                    <a:pt x="16695" y="38337"/>
                  </a:lnTo>
                  <a:lnTo>
                    <a:pt x="18087" y="40089"/>
                  </a:lnTo>
                  <a:lnTo>
                    <a:pt x="19478" y="41764"/>
                  </a:lnTo>
                  <a:lnTo>
                    <a:pt x="20869" y="43361"/>
                  </a:lnTo>
                  <a:lnTo>
                    <a:pt x="22209" y="44881"/>
                  </a:lnTo>
                  <a:lnTo>
                    <a:pt x="23523" y="46298"/>
                  </a:lnTo>
                  <a:lnTo>
                    <a:pt x="24811" y="47586"/>
                  </a:lnTo>
                  <a:lnTo>
                    <a:pt x="26022" y="48746"/>
                  </a:lnTo>
                  <a:lnTo>
                    <a:pt x="26615" y="49261"/>
                  </a:lnTo>
                  <a:lnTo>
                    <a:pt x="27181" y="49751"/>
                  </a:lnTo>
                  <a:lnTo>
                    <a:pt x="27748" y="50214"/>
                  </a:lnTo>
                  <a:lnTo>
                    <a:pt x="28289" y="50627"/>
                  </a:lnTo>
                  <a:lnTo>
                    <a:pt x="28804" y="50987"/>
                  </a:lnTo>
                  <a:lnTo>
                    <a:pt x="29294" y="51322"/>
                  </a:lnTo>
                  <a:lnTo>
                    <a:pt x="29758" y="51606"/>
                  </a:lnTo>
                  <a:lnTo>
                    <a:pt x="30222" y="51837"/>
                  </a:lnTo>
                  <a:lnTo>
                    <a:pt x="30660" y="52018"/>
                  </a:lnTo>
                  <a:lnTo>
                    <a:pt x="31046" y="52172"/>
                  </a:lnTo>
                  <a:lnTo>
                    <a:pt x="31432" y="52250"/>
                  </a:lnTo>
                  <a:lnTo>
                    <a:pt x="31793" y="52275"/>
                  </a:lnTo>
                  <a:lnTo>
                    <a:pt x="32463" y="52275"/>
                  </a:lnTo>
                  <a:lnTo>
                    <a:pt x="33107" y="52224"/>
                  </a:lnTo>
                  <a:lnTo>
                    <a:pt x="33777" y="52172"/>
                  </a:lnTo>
                  <a:lnTo>
                    <a:pt x="34421" y="52069"/>
                  </a:lnTo>
                  <a:lnTo>
                    <a:pt x="35039" y="51940"/>
                  </a:lnTo>
                  <a:lnTo>
                    <a:pt x="35658" y="51760"/>
                  </a:lnTo>
                  <a:lnTo>
                    <a:pt x="36250" y="51554"/>
                  </a:lnTo>
                  <a:lnTo>
                    <a:pt x="36817" y="51322"/>
                  </a:lnTo>
                  <a:lnTo>
                    <a:pt x="37384" y="51039"/>
                  </a:lnTo>
                  <a:lnTo>
                    <a:pt x="37899" y="50730"/>
                  </a:lnTo>
                  <a:lnTo>
                    <a:pt x="38415" y="50395"/>
                  </a:lnTo>
                  <a:lnTo>
                    <a:pt x="38904" y="49982"/>
                  </a:lnTo>
                  <a:lnTo>
                    <a:pt x="39368" y="49570"/>
                  </a:lnTo>
                  <a:lnTo>
                    <a:pt x="39780" y="49081"/>
                  </a:lnTo>
                  <a:lnTo>
                    <a:pt x="40192" y="48565"/>
                  </a:lnTo>
                  <a:lnTo>
                    <a:pt x="40553" y="48024"/>
                  </a:lnTo>
                  <a:lnTo>
                    <a:pt x="40888" y="47432"/>
                  </a:lnTo>
                  <a:lnTo>
                    <a:pt x="41171" y="46788"/>
                  </a:lnTo>
                  <a:lnTo>
                    <a:pt x="41429" y="46092"/>
                  </a:lnTo>
                  <a:lnTo>
                    <a:pt x="41635" y="45371"/>
                  </a:lnTo>
                  <a:lnTo>
                    <a:pt x="41815" y="44572"/>
                  </a:lnTo>
                  <a:lnTo>
                    <a:pt x="41944" y="43748"/>
                  </a:lnTo>
                  <a:lnTo>
                    <a:pt x="42047" y="42872"/>
                  </a:lnTo>
                  <a:lnTo>
                    <a:pt x="42099" y="41970"/>
                  </a:lnTo>
                  <a:lnTo>
                    <a:pt x="42073" y="40991"/>
                  </a:lnTo>
                  <a:lnTo>
                    <a:pt x="42021" y="39960"/>
                  </a:lnTo>
                  <a:lnTo>
                    <a:pt x="41918" y="38878"/>
                  </a:lnTo>
                  <a:lnTo>
                    <a:pt x="41764" y="37770"/>
                  </a:lnTo>
                  <a:lnTo>
                    <a:pt x="41532" y="36585"/>
                  </a:lnTo>
                  <a:lnTo>
                    <a:pt x="41274" y="35348"/>
                  </a:lnTo>
                  <a:lnTo>
                    <a:pt x="40939" y="34060"/>
                  </a:lnTo>
                  <a:lnTo>
                    <a:pt x="40553" y="32721"/>
                  </a:lnTo>
                  <a:lnTo>
                    <a:pt x="40115" y="31355"/>
                  </a:lnTo>
                  <a:lnTo>
                    <a:pt x="39625" y="30015"/>
                  </a:lnTo>
                  <a:lnTo>
                    <a:pt x="39110" y="28676"/>
                  </a:lnTo>
                  <a:lnTo>
                    <a:pt x="38569" y="27336"/>
                  </a:lnTo>
                  <a:lnTo>
                    <a:pt x="37977" y="26048"/>
                  </a:lnTo>
                  <a:lnTo>
                    <a:pt x="37358" y="24734"/>
                  </a:lnTo>
                  <a:lnTo>
                    <a:pt x="36714" y="23446"/>
                  </a:lnTo>
                  <a:lnTo>
                    <a:pt x="36044" y="22183"/>
                  </a:lnTo>
                  <a:lnTo>
                    <a:pt x="35374" y="20946"/>
                  </a:lnTo>
                  <a:lnTo>
                    <a:pt x="34653" y="19710"/>
                  </a:lnTo>
                  <a:lnTo>
                    <a:pt x="33932" y="18525"/>
                  </a:lnTo>
                  <a:lnTo>
                    <a:pt x="33184" y="17339"/>
                  </a:lnTo>
                  <a:lnTo>
                    <a:pt x="32411" y="16180"/>
                  </a:lnTo>
                  <a:lnTo>
                    <a:pt x="31639" y="15046"/>
                  </a:lnTo>
                  <a:lnTo>
                    <a:pt x="30866" y="13939"/>
                  </a:lnTo>
                  <a:lnTo>
                    <a:pt x="30093" y="12857"/>
                  </a:lnTo>
                  <a:lnTo>
                    <a:pt x="29320" y="11800"/>
                  </a:lnTo>
                  <a:lnTo>
                    <a:pt x="28547" y="10795"/>
                  </a:lnTo>
                  <a:lnTo>
                    <a:pt x="27748" y="9816"/>
                  </a:lnTo>
                  <a:lnTo>
                    <a:pt x="26975" y="8837"/>
                  </a:lnTo>
                  <a:lnTo>
                    <a:pt x="25481" y="7034"/>
                  </a:lnTo>
                  <a:lnTo>
                    <a:pt x="24012" y="5385"/>
                  </a:lnTo>
                  <a:lnTo>
                    <a:pt x="22621" y="3865"/>
                  </a:lnTo>
                  <a:lnTo>
                    <a:pt x="21333" y="2525"/>
                  </a:lnTo>
                  <a:lnTo>
                    <a:pt x="20148" y="1366"/>
                  </a:lnTo>
                  <a:lnTo>
                    <a:pt x="19117" y="361"/>
                  </a:lnTo>
                  <a:lnTo>
                    <a:pt x="18911" y="206"/>
                  </a:lnTo>
                  <a:lnTo>
                    <a:pt x="18705" y="103"/>
                  </a:lnTo>
                  <a:lnTo>
                    <a:pt x="18473" y="26"/>
                  </a:lnTo>
                  <a:lnTo>
                    <a:pt x="18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036;p24"/>
            <p:cNvSpPr/>
            <p:nvPr/>
          </p:nvSpPr>
          <p:spPr>
            <a:xfrm>
              <a:off x="5834493" y="4922528"/>
              <a:ext cx="1168652" cy="10872"/>
            </a:xfrm>
            <a:custGeom>
              <a:avLst/>
              <a:gdLst/>
              <a:ahLst/>
              <a:cxnLst/>
              <a:rect l="l" t="t" r="r" b="b"/>
              <a:pathLst>
                <a:path w="102671" h="1005" extrusionOk="0">
                  <a:moveTo>
                    <a:pt x="129" y="0"/>
                  </a:moveTo>
                  <a:lnTo>
                    <a:pt x="1" y="1005"/>
                  </a:lnTo>
                  <a:lnTo>
                    <a:pt x="102671" y="1005"/>
                  </a:lnTo>
                  <a:lnTo>
                    <a:pt x="102439" y="515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037;p24"/>
            <p:cNvSpPr/>
            <p:nvPr/>
          </p:nvSpPr>
          <p:spPr>
            <a:xfrm>
              <a:off x="5835961" y="4874584"/>
              <a:ext cx="1161902" cy="47955"/>
            </a:xfrm>
            <a:custGeom>
              <a:avLst/>
              <a:gdLst/>
              <a:ahLst/>
              <a:cxnLst/>
              <a:rect l="l" t="t" r="r" b="b"/>
              <a:pathLst>
                <a:path w="102078" h="4433" extrusionOk="0">
                  <a:moveTo>
                    <a:pt x="413" y="1"/>
                  </a:moveTo>
                  <a:lnTo>
                    <a:pt x="335" y="1083"/>
                  </a:lnTo>
                  <a:lnTo>
                    <a:pt x="258" y="2191"/>
                  </a:lnTo>
                  <a:lnTo>
                    <a:pt x="155" y="3299"/>
                  </a:lnTo>
                  <a:lnTo>
                    <a:pt x="0" y="4432"/>
                  </a:lnTo>
                  <a:lnTo>
                    <a:pt x="102078" y="4432"/>
                  </a:lnTo>
                  <a:lnTo>
                    <a:pt x="101614" y="3350"/>
                  </a:lnTo>
                  <a:lnTo>
                    <a:pt x="101202" y="2268"/>
                  </a:lnTo>
                  <a:lnTo>
                    <a:pt x="100816" y="1134"/>
                  </a:lnTo>
                  <a:lnTo>
                    <a:pt x="1004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038;p24"/>
            <p:cNvSpPr/>
            <p:nvPr/>
          </p:nvSpPr>
          <p:spPr>
            <a:xfrm>
              <a:off x="5840651" y="4865107"/>
              <a:ext cx="1139035" cy="9487"/>
            </a:xfrm>
            <a:custGeom>
              <a:avLst/>
              <a:gdLst/>
              <a:ahLst/>
              <a:cxnLst/>
              <a:rect l="l" t="t" r="r" b="b"/>
              <a:pathLst>
                <a:path w="100069" h="877" extrusionOk="0">
                  <a:moveTo>
                    <a:pt x="52" y="1"/>
                  </a:moveTo>
                  <a:lnTo>
                    <a:pt x="1" y="877"/>
                  </a:lnTo>
                  <a:lnTo>
                    <a:pt x="100069" y="877"/>
                  </a:lnTo>
                  <a:lnTo>
                    <a:pt x="99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039;p24"/>
            <p:cNvSpPr/>
            <p:nvPr/>
          </p:nvSpPr>
          <p:spPr>
            <a:xfrm>
              <a:off x="5841243" y="4854798"/>
              <a:ext cx="1135802" cy="10320"/>
            </a:xfrm>
            <a:custGeom>
              <a:avLst/>
              <a:gdLst/>
              <a:ahLst/>
              <a:cxnLst/>
              <a:rect l="l" t="t" r="r" b="b"/>
              <a:pathLst>
                <a:path w="99785" h="954" extrusionOk="0">
                  <a:moveTo>
                    <a:pt x="26" y="1"/>
                  </a:moveTo>
                  <a:lnTo>
                    <a:pt x="0" y="954"/>
                  </a:lnTo>
                  <a:lnTo>
                    <a:pt x="99785" y="954"/>
                  </a:lnTo>
                  <a:lnTo>
                    <a:pt x="99656" y="490"/>
                  </a:lnTo>
                  <a:lnTo>
                    <a:pt x="995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040;p24"/>
            <p:cNvSpPr/>
            <p:nvPr/>
          </p:nvSpPr>
          <p:spPr>
            <a:xfrm>
              <a:off x="5759710" y="3589182"/>
              <a:ext cx="1487430" cy="620411"/>
            </a:xfrm>
            <a:custGeom>
              <a:avLst/>
              <a:gdLst/>
              <a:ahLst/>
              <a:cxnLst/>
              <a:rect l="l" t="t" r="r" b="b"/>
              <a:pathLst>
                <a:path w="130677" h="57351" extrusionOk="0">
                  <a:moveTo>
                    <a:pt x="88475" y="0"/>
                  </a:moveTo>
                  <a:lnTo>
                    <a:pt x="86336" y="26"/>
                  </a:lnTo>
                  <a:lnTo>
                    <a:pt x="84121" y="103"/>
                  </a:lnTo>
                  <a:lnTo>
                    <a:pt x="81879" y="206"/>
                  </a:lnTo>
                  <a:lnTo>
                    <a:pt x="79586" y="361"/>
                  </a:lnTo>
                  <a:lnTo>
                    <a:pt x="77267" y="516"/>
                  </a:lnTo>
                  <a:lnTo>
                    <a:pt x="74897" y="722"/>
                  </a:lnTo>
                  <a:lnTo>
                    <a:pt x="72475" y="954"/>
                  </a:lnTo>
                  <a:lnTo>
                    <a:pt x="70028" y="1211"/>
                  </a:lnTo>
                  <a:lnTo>
                    <a:pt x="67554" y="1520"/>
                  </a:lnTo>
                  <a:lnTo>
                    <a:pt x="65029" y="1830"/>
                  </a:lnTo>
                  <a:lnTo>
                    <a:pt x="62479" y="2190"/>
                  </a:lnTo>
                  <a:lnTo>
                    <a:pt x="60572" y="2474"/>
                  </a:lnTo>
                  <a:lnTo>
                    <a:pt x="58717" y="2809"/>
                  </a:lnTo>
                  <a:lnTo>
                    <a:pt x="56888" y="3195"/>
                  </a:lnTo>
                  <a:lnTo>
                    <a:pt x="55085" y="3607"/>
                  </a:lnTo>
                  <a:lnTo>
                    <a:pt x="53281" y="4071"/>
                  </a:lnTo>
                  <a:lnTo>
                    <a:pt x="51529" y="4560"/>
                  </a:lnTo>
                  <a:lnTo>
                    <a:pt x="49803" y="5102"/>
                  </a:lnTo>
                  <a:lnTo>
                    <a:pt x="48102" y="5668"/>
                  </a:lnTo>
                  <a:lnTo>
                    <a:pt x="46428" y="6261"/>
                  </a:lnTo>
                  <a:lnTo>
                    <a:pt x="44779" y="6905"/>
                  </a:lnTo>
                  <a:lnTo>
                    <a:pt x="43156" y="7575"/>
                  </a:lnTo>
                  <a:lnTo>
                    <a:pt x="41558" y="8270"/>
                  </a:lnTo>
                  <a:lnTo>
                    <a:pt x="39987" y="8992"/>
                  </a:lnTo>
                  <a:lnTo>
                    <a:pt x="38441" y="9765"/>
                  </a:lnTo>
                  <a:lnTo>
                    <a:pt x="36895" y="10563"/>
                  </a:lnTo>
                  <a:lnTo>
                    <a:pt x="35375" y="11362"/>
                  </a:lnTo>
                  <a:lnTo>
                    <a:pt x="34138" y="12084"/>
                  </a:lnTo>
                  <a:lnTo>
                    <a:pt x="32876" y="12805"/>
                  </a:lnTo>
                  <a:lnTo>
                    <a:pt x="31665" y="13578"/>
                  </a:lnTo>
                  <a:lnTo>
                    <a:pt x="30454" y="14325"/>
                  </a:lnTo>
                  <a:lnTo>
                    <a:pt x="29243" y="15124"/>
                  </a:lnTo>
                  <a:lnTo>
                    <a:pt x="28058" y="15922"/>
                  </a:lnTo>
                  <a:lnTo>
                    <a:pt x="26873" y="16721"/>
                  </a:lnTo>
                  <a:lnTo>
                    <a:pt x="25713" y="17571"/>
                  </a:lnTo>
                  <a:lnTo>
                    <a:pt x="24580" y="18396"/>
                  </a:lnTo>
                  <a:lnTo>
                    <a:pt x="23446" y="19272"/>
                  </a:lnTo>
                  <a:lnTo>
                    <a:pt x="22338" y="20148"/>
                  </a:lnTo>
                  <a:lnTo>
                    <a:pt x="21230" y="21024"/>
                  </a:lnTo>
                  <a:lnTo>
                    <a:pt x="20123" y="21925"/>
                  </a:lnTo>
                  <a:lnTo>
                    <a:pt x="19040" y="22827"/>
                  </a:lnTo>
                  <a:lnTo>
                    <a:pt x="16902" y="24682"/>
                  </a:lnTo>
                  <a:lnTo>
                    <a:pt x="14815" y="26563"/>
                  </a:lnTo>
                  <a:lnTo>
                    <a:pt x="12754" y="28495"/>
                  </a:lnTo>
                  <a:lnTo>
                    <a:pt x="10744" y="30453"/>
                  </a:lnTo>
                  <a:lnTo>
                    <a:pt x="8761" y="32437"/>
                  </a:lnTo>
                  <a:lnTo>
                    <a:pt x="6803" y="34421"/>
                  </a:lnTo>
                  <a:lnTo>
                    <a:pt x="4896" y="36431"/>
                  </a:lnTo>
                  <a:lnTo>
                    <a:pt x="3015" y="38466"/>
                  </a:lnTo>
                  <a:lnTo>
                    <a:pt x="1160" y="40501"/>
                  </a:lnTo>
                  <a:lnTo>
                    <a:pt x="851" y="40862"/>
                  </a:lnTo>
                  <a:lnTo>
                    <a:pt x="619" y="41223"/>
                  </a:lnTo>
                  <a:lnTo>
                    <a:pt x="413" y="41609"/>
                  </a:lnTo>
                  <a:lnTo>
                    <a:pt x="258" y="42021"/>
                  </a:lnTo>
                  <a:lnTo>
                    <a:pt x="130" y="42434"/>
                  </a:lnTo>
                  <a:lnTo>
                    <a:pt x="52" y="42846"/>
                  </a:lnTo>
                  <a:lnTo>
                    <a:pt x="1" y="43284"/>
                  </a:lnTo>
                  <a:lnTo>
                    <a:pt x="1" y="43722"/>
                  </a:lnTo>
                  <a:lnTo>
                    <a:pt x="52" y="44134"/>
                  </a:lnTo>
                  <a:lnTo>
                    <a:pt x="155" y="44546"/>
                  </a:lnTo>
                  <a:lnTo>
                    <a:pt x="258" y="44958"/>
                  </a:lnTo>
                  <a:lnTo>
                    <a:pt x="439" y="45371"/>
                  </a:lnTo>
                  <a:lnTo>
                    <a:pt x="645" y="45731"/>
                  </a:lnTo>
                  <a:lnTo>
                    <a:pt x="903" y="46092"/>
                  </a:lnTo>
                  <a:lnTo>
                    <a:pt x="1186" y="46453"/>
                  </a:lnTo>
                  <a:lnTo>
                    <a:pt x="1521" y="46762"/>
                  </a:lnTo>
                  <a:lnTo>
                    <a:pt x="1985" y="47123"/>
                  </a:lnTo>
                  <a:lnTo>
                    <a:pt x="2448" y="47509"/>
                  </a:lnTo>
                  <a:lnTo>
                    <a:pt x="3427" y="48230"/>
                  </a:lnTo>
                  <a:lnTo>
                    <a:pt x="3427" y="48205"/>
                  </a:lnTo>
                  <a:lnTo>
                    <a:pt x="3453" y="47586"/>
                  </a:lnTo>
                  <a:lnTo>
                    <a:pt x="3530" y="46968"/>
                  </a:lnTo>
                  <a:lnTo>
                    <a:pt x="3685" y="46375"/>
                  </a:lnTo>
                  <a:lnTo>
                    <a:pt x="3891" y="45809"/>
                  </a:lnTo>
                  <a:lnTo>
                    <a:pt x="4149" y="45216"/>
                  </a:lnTo>
                  <a:lnTo>
                    <a:pt x="4484" y="44623"/>
                  </a:lnTo>
                  <a:lnTo>
                    <a:pt x="4844" y="44082"/>
                  </a:lnTo>
                  <a:lnTo>
                    <a:pt x="5282" y="43541"/>
                  </a:lnTo>
                  <a:lnTo>
                    <a:pt x="5746" y="43026"/>
                  </a:lnTo>
                  <a:lnTo>
                    <a:pt x="6287" y="42537"/>
                  </a:lnTo>
                  <a:lnTo>
                    <a:pt x="6854" y="42099"/>
                  </a:lnTo>
                  <a:lnTo>
                    <a:pt x="7472" y="41661"/>
                  </a:lnTo>
                  <a:lnTo>
                    <a:pt x="8116" y="41274"/>
                  </a:lnTo>
                  <a:lnTo>
                    <a:pt x="8812" y="40913"/>
                  </a:lnTo>
                  <a:lnTo>
                    <a:pt x="9534" y="40579"/>
                  </a:lnTo>
                  <a:lnTo>
                    <a:pt x="10306" y="40295"/>
                  </a:lnTo>
                  <a:lnTo>
                    <a:pt x="11079" y="40037"/>
                  </a:lnTo>
                  <a:lnTo>
                    <a:pt x="11904" y="39831"/>
                  </a:lnTo>
                  <a:lnTo>
                    <a:pt x="12754" y="39651"/>
                  </a:lnTo>
                  <a:lnTo>
                    <a:pt x="13604" y="39522"/>
                  </a:lnTo>
                  <a:lnTo>
                    <a:pt x="14609" y="39445"/>
                  </a:lnTo>
                  <a:lnTo>
                    <a:pt x="15124" y="39419"/>
                  </a:lnTo>
                  <a:lnTo>
                    <a:pt x="15640" y="39393"/>
                  </a:lnTo>
                  <a:lnTo>
                    <a:pt x="16413" y="39419"/>
                  </a:lnTo>
                  <a:lnTo>
                    <a:pt x="17160" y="39471"/>
                  </a:lnTo>
                  <a:lnTo>
                    <a:pt x="17598" y="40218"/>
                  </a:lnTo>
                  <a:lnTo>
                    <a:pt x="18010" y="41017"/>
                  </a:lnTo>
                  <a:lnTo>
                    <a:pt x="18371" y="41815"/>
                  </a:lnTo>
                  <a:lnTo>
                    <a:pt x="18706" y="42640"/>
                  </a:lnTo>
                  <a:lnTo>
                    <a:pt x="18989" y="43490"/>
                  </a:lnTo>
                  <a:lnTo>
                    <a:pt x="19221" y="44340"/>
                  </a:lnTo>
                  <a:lnTo>
                    <a:pt x="19427" y="45242"/>
                  </a:lnTo>
                  <a:lnTo>
                    <a:pt x="19556" y="46144"/>
                  </a:lnTo>
                  <a:lnTo>
                    <a:pt x="19607" y="46633"/>
                  </a:lnTo>
                  <a:lnTo>
                    <a:pt x="19659" y="47148"/>
                  </a:lnTo>
                  <a:lnTo>
                    <a:pt x="19685" y="47689"/>
                  </a:lnTo>
                  <a:lnTo>
                    <a:pt x="19685" y="48205"/>
                  </a:lnTo>
                  <a:lnTo>
                    <a:pt x="19659" y="49055"/>
                  </a:lnTo>
                  <a:lnTo>
                    <a:pt x="19607" y="49879"/>
                  </a:lnTo>
                  <a:lnTo>
                    <a:pt x="19478" y="50704"/>
                  </a:lnTo>
                  <a:lnTo>
                    <a:pt x="19350" y="51528"/>
                  </a:lnTo>
                  <a:lnTo>
                    <a:pt x="19169" y="52327"/>
                  </a:lnTo>
                  <a:lnTo>
                    <a:pt x="18937" y="53100"/>
                  </a:lnTo>
                  <a:lnTo>
                    <a:pt x="18680" y="53873"/>
                  </a:lnTo>
                  <a:lnTo>
                    <a:pt x="18371" y="54620"/>
                  </a:lnTo>
                  <a:lnTo>
                    <a:pt x="19530" y="54903"/>
                  </a:lnTo>
                  <a:lnTo>
                    <a:pt x="20715" y="55187"/>
                  </a:lnTo>
                  <a:lnTo>
                    <a:pt x="21900" y="55444"/>
                  </a:lnTo>
                  <a:lnTo>
                    <a:pt x="23060" y="55702"/>
                  </a:lnTo>
                  <a:lnTo>
                    <a:pt x="24245" y="55908"/>
                  </a:lnTo>
                  <a:lnTo>
                    <a:pt x="25430" y="56114"/>
                  </a:lnTo>
                  <a:lnTo>
                    <a:pt x="26615" y="56320"/>
                  </a:lnTo>
                  <a:lnTo>
                    <a:pt x="27800" y="56501"/>
                  </a:lnTo>
                  <a:lnTo>
                    <a:pt x="30145" y="56784"/>
                  </a:lnTo>
                  <a:lnTo>
                    <a:pt x="32438" y="57016"/>
                  </a:lnTo>
                  <a:lnTo>
                    <a:pt x="34679" y="57196"/>
                  </a:lnTo>
                  <a:lnTo>
                    <a:pt x="36843" y="57299"/>
                  </a:lnTo>
                  <a:lnTo>
                    <a:pt x="38286" y="57351"/>
                  </a:lnTo>
                  <a:lnTo>
                    <a:pt x="130316" y="57351"/>
                  </a:lnTo>
                  <a:lnTo>
                    <a:pt x="130419" y="55805"/>
                  </a:lnTo>
                  <a:lnTo>
                    <a:pt x="130496" y="54208"/>
                  </a:lnTo>
                  <a:lnTo>
                    <a:pt x="130573" y="52585"/>
                  </a:lnTo>
                  <a:lnTo>
                    <a:pt x="130625" y="50936"/>
                  </a:lnTo>
                  <a:lnTo>
                    <a:pt x="130651" y="49261"/>
                  </a:lnTo>
                  <a:lnTo>
                    <a:pt x="130676" y="47535"/>
                  </a:lnTo>
                  <a:lnTo>
                    <a:pt x="130676" y="45809"/>
                  </a:lnTo>
                  <a:lnTo>
                    <a:pt x="130651" y="44082"/>
                  </a:lnTo>
                  <a:lnTo>
                    <a:pt x="130599" y="42330"/>
                  </a:lnTo>
                  <a:lnTo>
                    <a:pt x="130522" y="40553"/>
                  </a:lnTo>
                  <a:lnTo>
                    <a:pt x="130445" y="38801"/>
                  </a:lnTo>
                  <a:lnTo>
                    <a:pt x="130316" y="37049"/>
                  </a:lnTo>
                  <a:lnTo>
                    <a:pt x="130187" y="35297"/>
                  </a:lnTo>
                  <a:lnTo>
                    <a:pt x="130032" y="33545"/>
                  </a:lnTo>
                  <a:lnTo>
                    <a:pt x="129826" y="31819"/>
                  </a:lnTo>
                  <a:lnTo>
                    <a:pt x="129620" y="30093"/>
                  </a:lnTo>
                  <a:lnTo>
                    <a:pt x="129388" y="28392"/>
                  </a:lnTo>
                  <a:lnTo>
                    <a:pt x="129105" y="26743"/>
                  </a:lnTo>
                  <a:lnTo>
                    <a:pt x="128821" y="25094"/>
                  </a:lnTo>
                  <a:lnTo>
                    <a:pt x="128487" y="23497"/>
                  </a:lnTo>
                  <a:lnTo>
                    <a:pt x="128126" y="21925"/>
                  </a:lnTo>
                  <a:lnTo>
                    <a:pt x="127739" y="20405"/>
                  </a:lnTo>
                  <a:lnTo>
                    <a:pt x="127327" y="18937"/>
                  </a:lnTo>
                  <a:lnTo>
                    <a:pt x="126889" y="17520"/>
                  </a:lnTo>
                  <a:lnTo>
                    <a:pt x="126425" y="16154"/>
                  </a:lnTo>
                  <a:lnTo>
                    <a:pt x="125910" y="14840"/>
                  </a:lnTo>
                  <a:lnTo>
                    <a:pt x="125369" y="13578"/>
                  </a:lnTo>
                  <a:lnTo>
                    <a:pt x="124802" y="12393"/>
                  </a:lnTo>
                  <a:lnTo>
                    <a:pt x="124493" y="11852"/>
                  </a:lnTo>
                  <a:lnTo>
                    <a:pt x="124184" y="11285"/>
                  </a:lnTo>
                  <a:lnTo>
                    <a:pt x="123875" y="10770"/>
                  </a:lnTo>
                  <a:lnTo>
                    <a:pt x="123540" y="10254"/>
                  </a:lnTo>
                  <a:lnTo>
                    <a:pt x="123205" y="9765"/>
                  </a:lnTo>
                  <a:lnTo>
                    <a:pt x="122870" y="9301"/>
                  </a:lnTo>
                  <a:lnTo>
                    <a:pt x="122509" y="8863"/>
                  </a:lnTo>
                  <a:lnTo>
                    <a:pt x="122149" y="8425"/>
                  </a:lnTo>
                  <a:lnTo>
                    <a:pt x="121814" y="8064"/>
                  </a:lnTo>
                  <a:lnTo>
                    <a:pt x="121479" y="7729"/>
                  </a:lnTo>
                  <a:lnTo>
                    <a:pt x="121118" y="7369"/>
                  </a:lnTo>
                  <a:lnTo>
                    <a:pt x="120732" y="7034"/>
                  </a:lnTo>
                  <a:lnTo>
                    <a:pt x="120319" y="6699"/>
                  </a:lnTo>
                  <a:lnTo>
                    <a:pt x="119856" y="6338"/>
                  </a:lnTo>
                  <a:lnTo>
                    <a:pt x="119392" y="6029"/>
                  </a:lnTo>
                  <a:lnTo>
                    <a:pt x="118902" y="5694"/>
                  </a:lnTo>
                  <a:lnTo>
                    <a:pt x="118413" y="5385"/>
                  </a:lnTo>
                  <a:lnTo>
                    <a:pt x="117897" y="5076"/>
                  </a:lnTo>
                  <a:lnTo>
                    <a:pt x="117356" y="4767"/>
                  </a:lnTo>
                  <a:lnTo>
                    <a:pt x="116790" y="4483"/>
                  </a:lnTo>
                  <a:lnTo>
                    <a:pt x="116223" y="4200"/>
                  </a:lnTo>
                  <a:lnTo>
                    <a:pt x="115630" y="3942"/>
                  </a:lnTo>
                  <a:lnTo>
                    <a:pt x="114394" y="3427"/>
                  </a:lnTo>
                  <a:lnTo>
                    <a:pt x="113105" y="2963"/>
                  </a:lnTo>
                  <a:lnTo>
                    <a:pt x="111714" y="2525"/>
                  </a:lnTo>
                  <a:lnTo>
                    <a:pt x="110297" y="2113"/>
                  </a:lnTo>
                  <a:lnTo>
                    <a:pt x="108777" y="1752"/>
                  </a:lnTo>
                  <a:lnTo>
                    <a:pt x="107231" y="1417"/>
                  </a:lnTo>
                  <a:lnTo>
                    <a:pt x="105608" y="1134"/>
                  </a:lnTo>
                  <a:lnTo>
                    <a:pt x="103933" y="876"/>
                  </a:lnTo>
                  <a:lnTo>
                    <a:pt x="102181" y="644"/>
                  </a:lnTo>
                  <a:lnTo>
                    <a:pt x="100378" y="438"/>
                  </a:lnTo>
                  <a:lnTo>
                    <a:pt x="98523" y="284"/>
                  </a:lnTo>
                  <a:lnTo>
                    <a:pt x="96616" y="155"/>
                  </a:lnTo>
                  <a:lnTo>
                    <a:pt x="94658" y="78"/>
                  </a:lnTo>
                  <a:lnTo>
                    <a:pt x="92649" y="26"/>
                  </a:lnTo>
                  <a:lnTo>
                    <a:pt x="90587" y="0"/>
                  </a:ln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041;p24"/>
            <p:cNvSpPr/>
            <p:nvPr/>
          </p:nvSpPr>
          <p:spPr>
            <a:xfrm>
              <a:off x="5662356" y="3684778"/>
              <a:ext cx="425239" cy="373203"/>
            </a:xfrm>
            <a:custGeom>
              <a:avLst/>
              <a:gdLst/>
              <a:ahLst/>
              <a:cxnLst/>
              <a:rect l="l" t="t" r="r" b="b"/>
              <a:pathLst>
                <a:path w="37359" h="34499" extrusionOk="0">
                  <a:moveTo>
                    <a:pt x="36379" y="0"/>
                  </a:moveTo>
                  <a:lnTo>
                    <a:pt x="35091" y="799"/>
                  </a:lnTo>
                  <a:lnTo>
                    <a:pt x="33828" y="1649"/>
                  </a:lnTo>
                  <a:lnTo>
                    <a:pt x="32592" y="2499"/>
                  </a:lnTo>
                  <a:lnTo>
                    <a:pt x="31355" y="3375"/>
                  </a:lnTo>
                  <a:lnTo>
                    <a:pt x="30144" y="4277"/>
                  </a:lnTo>
                  <a:lnTo>
                    <a:pt x="28959" y="5205"/>
                  </a:lnTo>
                  <a:lnTo>
                    <a:pt x="27774" y="6158"/>
                  </a:lnTo>
                  <a:lnTo>
                    <a:pt x="26589" y="7137"/>
                  </a:lnTo>
                  <a:lnTo>
                    <a:pt x="25429" y="8142"/>
                  </a:lnTo>
                  <a:lnTo>
                    <a:pt x="24270" y="9147"/>
                  </a:lnTo>
                  <a:lnTo>
                    <a:pt x="23111" y="10203"/>
                  </a:lnTo>
                  <a:lnTo>
                    <a:pt x="21951" y="11259"/>
                  </a:lnTo>
                  <a:lnTo>
                    <a:pt x="20818" y="12367"/>
                  </a:lnTo>
                  <a:lnTo>
                    <a:pt x="19658" y="13475"/>
                  </a:lnTo>
                  <a:lnTo>
                    <a:pt x="17365" y="15768"/>
                  </a:lnTo>
                  <a:lnTo>
                    <a:pt x="15330" y="17829"/>
                  </a:lnTo>
                  <a:lnTo>
                    <a:pt x="13294" y="19993"/>
                  </a:lnTo>
                  <a:lnTo>
                    <a:pt x="11207" y="22209"/>
                  </a:lnTo>
                  <a:lnTo>
                    <a:pt x="9069" y="24502"/>
                  </a:lnTo>
                  <a:lnTo>
                    <a:pt x="4663" y="29294"/>
                  </a:lnTo>
                  <a:lnTo>
                    <a:pt x="0" y="34369"/>
                  </a:lnTo>
                  <a:lnTo>
                    <a:pt x="515" y="34473"/>
                  </a:lnTo>
                  <a:lnTo>
                    <a:pt x="1005" y="34498"/>
                  </a:lnTo>
                  <a:lnTo>
                    <a:pt x="1469" y="34498"/>
                  </a:lnTo>
                  <a:lnTo>
                    <a:pt x="1881" y="34421"/>
                  </a:lnTo>
                  <a:lnTo>
                    <a:pt x="2267" y="34318"/>
                  </a:lnTo>
                  <a:lnTo>
                    <a:pt x="2654" y="34189"/>
                  </a:lnTo>
                  <a:lnTo>
                    <a:pt x="3014" y="33983"/>
                  </a:lnTo>
                  <a:lnTo>
                    <a:pt x="3375" y="33777"/>
                  </a:lnTo>
                  <a:lnTo>
                    <a:pt x="3710" y="33493"/>
                  </a:lnTo>
                  <a:lnTo>
                    <a:pt x="4045" y="33210"/>
                  </a:lnTo>
                  <a:lnTo>
                    <a:pt x="4406" y="32875"/>
                  </a:lnTo>
                  <a:lnTo>
                    <a:pt x="4766" y="32514"/>
                  </a:lnTo>
                  <a:lnTo>
                    <a:pt x="5514" y="31690"/>
                  </a:lnTo>
                  <a:lnTo>
                    <a:pt x="6364" y="30788"/>
                  </a:lnTo>
                  <a:lnTo>
                    <a:pt x="7601" y="29500"/>
                  </a:lnTo>
                  <a:lnTo>
                    <a:pt x="9404" y="27671"/>
                  </a:lnTo>
                  <a:lnTo>
                    <a:pt x="14093" y="23059"/>
                  </a:lnTo>
                  <a:lnTo>
                    <a:pt x="19040" y="18164"/>
                  </a:lnTo>
                  <a:lnTo>
                    <a:pt x="21230" y="16000"/>
                  </a:lnTo>
                  <a:lnTo>
                    <a:pt x="22982" y="14248"/>
                  </a:lnTo>
                  <a:lnTo>
                    <a:pt x="23986" y="13269"/>
                  </a:lnTo>
                  <a:lnTo>
                    <a:pt x="25043" y="12315"/>
                  </a:lnTo>
                  <a:lnTo>
                    <a:pt x="26151" y="11336"/>
                  </a:lnTo>
                  <a:lnTo>
                    <a:pt x="27310" y="10383"/>
                  </a:lnTo>
                  <a:lnTo>
                    <a:pt x="28469" y="9456"/>
                  </a:lnTo>
                  <a:lnTo>
                    <a:pt x="29629" y="8528"/>
                  </a:lnTo>
                  <a:lnTo>
                    <a:pt x="31870" y="6776"/>
                  </a:lnTo>
                  <a:lnTo>
                    <a:pt x="33339" y="5565"/>
                  </a:lnTo>
                  <a:lnTo>
                    <a:pt x="34679" y="4457"/>
                  </a:lnTo>
                  <a:lnTo>
                    <a:pt x="35245" y="3916"/>
                  </a:lnTo>
                  <a:lnTo>
                    <a:pt x="35786" y="3427"/>
                  </a:lnTo>
                  <a:lnTo>
                    <a:pt x="36250" y="2963"/>
                  </a:lnTo>
                  <a:lnTo>
                    <a:pt x="36637" y="2499"/>
                  </a:lnTo>
                  <a:lnTo>
                    <a:pt x="36946" y="2087"/>
                  </a:lnTo>
                  <a:lnTo>
                    <a:pt x="37178" y="1701"/>
                  </a:lnTo>
                  <a:lnTo>
                    <a:pt x="37255" y="1520"/>
                  </a:lnTo>
                  <a:lnTo>
                    <a:pt x="37307" y="1340"/>
                  </a:lnTo>
                  <a:lnTo>
                    <a:pt x="37332" y="1160"/>
                  </a:lnTo>
                  <a:lnTo>
                    <a:pt x="37358" y="1005"/>
                  </a:lnTo>
                  <a:lnTo>
                    <a:pt x="37332" y="851"/>
                  </a:lnTo>
                  <a:lnTo>
                    <a:pt x="37281" y="722"/>
                  </a:lnTo>
                  <a:lnTo>
                    <a:pt x="37203" y="593"/>
                  </a:lnTo>
                  <a:lnTo>
                    <a:pt x="37126" y="464"/>
                  </a:lnTo>
                  <a:lnTo>
                    <a:pt x="36997" y="361"/>
                  </a:lnTo>
                  <a:lnTo>
                    <a:pt x="36817" y="258"/>
                  </a:lnTo>
                  <a:lnTo>
                    <a:pt x="36637" y="155"/>
                  </a:lnTo>
                  <a:lnTo>
                    <a:pt x="36405" y="78"/>
                  </a:lnTo>
                  <a:lnTo>
                    <a:pt x="363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042;p24"/>
            <p:cNvSpPr/>
            <p:nvPr/>
          </p:nvSpPr>
          <p:spPr>
            <a:xfrm>
              <a:off x="5914558" y="4015327"/>
              <a:ext cx="69217" cy="190642"/>
            </a:xfrm>
            <a:custGeom>
              <a:avLst/>
              <a:gdLst/>
              <a:ahLst/>
              <a:cxnLst/>
              <a:rect l="l" t="t" r="r" b="b"/>
              <a:pathLst>
                <a:path w="6081" h="17623" extrusionOk="0">
                  <a:moveTo>
                    <a:pt x="2036" y="0"/>
                  </a:moveTo>
                  <a:lnTo>
                    <a:pt x="1520" y="26"/>
                  </a:lnTo>
                  <a:lnTo>
                    <a:pt x="1005" y="52"/>
                  </a:lnTo>
                  <a:lnTo>
                    <a:pt x="0" y="129"/>
                  </a:lnTo>
                  <a:lnTo>
                    <a:pt x="309" y="619"/>
                  </a:lnTo>
                  <a:lnTo>
                    <a:pt x="567" y="1108"/>
                  </a:lnTo>
                  <a:lnTo>
                    <a:pt x="825" y="1598"/>
                  </a:lnTo>
                  <a:lnTo>
                    <a:pt x="1082" y="2113"/>
                  </a:lnTo>
                  <a:lnTo>
                    <a:pt x="1288" y="2628"/>
                  </a:lnTo>
                  <a:lnTo>
                    <a:pt x="1495" y="3144"/>
                  </a:lnTo>
                  <a:lnTo>
                    <a:pt x="1675" y="3685"/>
                  </a:lnTo>
                  <a:lnTo>
                    <a:pt x="1855" y="4226"/>
                  </a:lnTo>
                  <a:lnTo>
                    <a:pt x="2010" y="4767"/>
                  </a:lnTo>
                  <a:lnTo>
                    <a:pt x="2139" y="5334"/>
                  </a:lnTo>
                  <a:lnTo>
                    <a:pt x="2242" y="5900"/>
                  </a:lnTo>
                  <a:lnTo>
                    <a:pt x="2345" y="6467"/>
                  </a:lnTo>
                  <a:lnTo>
                    <a:pt x="2422" y="7034"/>
                  </a:lnTo>
                  <a:lnTo>
                    <a:pt x="2474" y="7627"/>
                  </a:lnTo>
                  <a:lnTo>
                    <a:pt x="2499" y="8219"/>
                  </a:lnTo>
                  <a:lnTo>
                    <a:pt x="2499" y="8812"/>
                  </a:lnTo>
                  <a:lnTo>
                    <a:pt x="2499" y="9172"/>
                  </a:lnTo>
                  <a:lnTo>
                    <a:pt x="2474" y="9842"/>
                  </a:lnTo>
                  <a:lnTo>
                    <a:pt x="2422" y="10512"/>
                  </a:lnTo>
                  <a:lnTo>
                    <a:pt x="2345" y="11182"/>
                  </a:lnTo>
                  <a:lnTo>
                    <a:pt x="2242" y="11826"/>
                  </a:lnTo>
                  <a:lnTo>
                    <a:pt x="2087" y="12444"/>
                  </a:lnTo>
                  <a:lnTo>
                    <a:pt x="1933" y="13088"/>
                  </a:lnTo>
                  <a:lnTo>
                    <a:pt x="1752" y="13707"/>
                  </a:lnTo>
                  <a:lnTo>
                    <a:pt x="1546" y="14299"/>
                  </a:lnTo>
                  <a:lnTo>
                    <a:pt x="1237" y="15150"/>
                  </a:lnTo>
                  <a:lnTo>
                    <a:pt x="876" y="15948"/>
                  </a:lnTo>
                  <a:lnTo>
                    <a:pt x="464" y="16721"/>
                  </a:lnTo>
                  <a:lnTo>
                    <a:pt x="0" y="17494"/>
                  </a:lnTo>
                  <a:lnTo>
                    <a:pt x="1005" y="17597"/>
                  </a:lnTo>
                  <a:lnTo>
                    <a:pt x="1520" y="17623"/>
                  </a:lnTo>
                  <a:lnTo>
                    <a:pt x="2036" y="17623"/>
                  </a:lnTo>
                  <a:lnTo>
                    <a:pt x="2809" y="17597"/>
                  </a:lnTo>
                  <a:lnTo>
                    <a:pt x="3556" y="17546"/>
                  </a:lnTo>
                  <a:lnTo>
                    <a:pt x="3891" y="16979"/>
                  </a:lnTo>
                  <a:lnTo>
                    <a:pt x="4200" y="16412"/>
                  </a:lnTo>
                  <a:lnTo>
                    <a:pt x="4509" y="15819"/>
                  </a:lnTo>
                  <a:lnTo>
                    <a:pt x="4767" y="15227"/>
                  </a:lnTo>
                  <a:lnTo>
                    <a:pt x="5076" y="14480"/>
                  </a:lnTo>
                  <a:lnTo>
                    <a:pt x="5333" y="13707"/>
                  </a:lnTo>
                  <a:lnTo>
                    <a:pt x="5565" y="12934"/>
                  </a:lnTo>
                  <a:lnTo>
                    <a:pt x="5746" y="12135"/>
                  </a:lnTo>
                  <a:lnTo>
                    <a:pt x="5874" y="11311"/>
                  </a:lnTo>
                  <a:lnTo>
                    <a:pt x="6003" y="10486"/>
                  </a:lnTo>
                  <a:lnTo>
                    <a:pt x="6055" y="9662"/>
                  </a:lnTo>
                  <a:lnTo>
                    <a:pt x="6081" y="8812"/>
                  </a:lnTo>
                  <a:lnTo>
                    <a:pt x="6081" y="8296"/>
                  </a:lnTo>
                  <a:lnTo>
                    <a:pt x="6055" y="7755"/>
                  </a:lnTo>
                  <a:lnTo>
                    <a:pt x="6003" y="7240"/>
                  </a:lnTo>
                  <a:lnTo>
                    <a:pt x="5952" y="6751"/>
                  </a:lnTo>
                  <a:lnTo>
                    <a:pt x="5823" y="5849"/>
                  </a:lnTo>
                  <a:lnTo>
                    <a:pt x="5617" y="4947"/>
                  </a:lnTo>
                  <a:lnTo>
                    <a:pt x="5385" y="4097"/>
                  </a:lnTo>
                  <a:lnTo>
                    <a:pt x="5102" y="3247"/>
                  </a:lnTo>
                  <a:lnTo>
                    <a:pt x="4767" y="2422"/>
                  </a:lnTo>
                  <a:lnTo>
                    <a:pt x="4406" y="1624"/>
                  </a:lnTo>
                  <a:lnTo>
                    <a:pt x="3994" y="825"/>
                  </a:lnTo>
                  <a:lnTo>
                    <a:pt x="3556" y="78"/>
                  </a:lnTo>
                  <a:lnTo>
                    <a:pt x="2809" y="26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043;p24"/>
            <p:cNvSpPr/>
            <p:nvPr/>
          </p:nvSpPr>
          <p:spPr>
            <a:xfrm>
              <a:off x="5798718" y="4016722"/>
              <a:ext cx="144296" cy="187862"/>
            </a:xfrm>
            <a:custGeom>
              <a:avLst/>
              <a:gdLst/>
              <a:ahLst/>
              <a:cxnLst/>
              <a:rect l="l" t="t" r="r" b="b"/>
              <a:pathLst>
                <a:path w="12677" h="17366" extrusionOk="0">
                  <a:moveTo>
                    <a:pt x="10177" y="0"/>
                  </a:moveTo>
                  <a:lnTo>
                    <a:pt x="9327" y="129"/>
                  </a:lnTo>
                  <a:lnTo>
                    <a:pt x="8477" y="309"/>
                  </a:lnTo>
                  <a:lnTo>
                    <a:pt x="7652" y="515"/>
                  </a:lnTo>
                  <a:lnTo>
                    <a:pt x="6879" y="773"/>
                  </a:lnTo>
                  <a:lnTo>
                    <a:pt x="6107" y="1057"/>
                  </a:lnTo>
                  <a:lnTo>
                    <a:pt x="5385" y="1391"/>
                  </a:lnTo>
                  <a:lnTo>
                    <a:pt x="4689" y="1752"/>
                  </a:lnTo>
                  <a:lnTo>
                    <a:pt x="4045" y="2139"/>
                  </a:lnTo>
                  <a:lnTo>
                    <a:pt x="3427" y="2577"/>
                  </a:lnTo>
                  <a:lnTo>
                    <a:pt x="2860" y="3015"/>
                  </a:lnTo>
                  <a:lnTo>
                    <a:pt x="2319" y="3504"/>
                  </a:lnTo>
                  <a:lnTo>
                    <a:pt x="1855" y="4019"/>
                  </a:lnTo>
                  <a:lnTo>
                    <a:pt x="1417" y="4560"/>
                  </a:lnTo>
                  <a:lnTo>
                    <a:pt x="1057" y="5101"/>
                  </a:lnTo>
                  <a:lnTo>
                    <a:pt x="722" y="5694"/>
                  </a:lnTo>
                  <a:lnTo>
                    <a:pt x="464" y="6287"/>
                  </a:lnTo>
                  <a:lnTo>
                    <a:pt x="258" y="6853"/>
                  </a:lnTo>
                  <a:lnTo>
                    <a:pt x="103" y="7446"/>
                  </a:lnTo>
                  <a:lnTo>
                    <a:pt x="26" y="8064"/>
                  </a:lnTo>
                  <a:lnTo>
                    <a:pt x="0" y="8683"/>
                  </a:lnTo>
                  <a:lnTo>
                    <a:pt x="0" y="8708"/>
                  </a:lnTo>
                  <a:lnTo>
                    <a:pt x="0" y="9095"/>
                  </a:lnTo>
                  <a:lnTo>
                    <a:pt x="52" y="9507"/>
                  </a:lnTo>
                  <a:lnTo>
                    <a:pt x="103" y="9894"/>
                  </a:lnTo>
                  <a:lnTo>
                    <a:pt x="207" y="10306"/>
                  </a:lnTo>
                  <a:lnTo>
                    <a:pt x="310" y="10692"/>
                  </a:lnTo>
                  <a:lnTo>
                    <a:pt x="438" y="11053"/>
                  </a:lnTo>
                  <a:lnTo>
                    <a:pt x="593" y="11439"/>
                  </a:lnTo>
                  <a:lnTo>
                    <a:pt x="773" y="11800"/>
                  </a:lnTo>
                  <a:lnTo>
                    <a:pt x="979" y="12161"/>
                  </a:lnTo>
                  <a:lnTo>
                    <a:pt x="1211" y="12496"/>
                  </a:lnTo>
                  <a:lnTo>
                    <a:pt x="1443" y="12831"/>
                  </a:lnTo>
                  <a:lnTo>
                    <a:pt x="1701" y="13166"/>
                  </a:lnTo>
                  <a:lnTo>
                    <a:pt x="1984" y="13501"/>
                  </a:lnTo>
                  <a:lnTo>
                    <a:pt x="2268" y="13810"/>
                  </a:lnTo>
                  <a:lnTo>
                    <a:pt x="2603" y="14119"/>
                  </a:lnTo>
                  <a:lnTo>
                    <a:pt x="2938" y="14402"/>
                  </a:lnTo>
                  <a:lnTo>
                    <a:pt x="3272" y="14686"/>
                  </a:lnTo>
                  <a:lnTo>
                    <a:pt x="3659" y="14943"/>
                  </a:lnTo>
                  <a:lnTo>
                    <a:pt x="4020" y="15227"/>
                  </a:lnTo>
                  <a:lnTo>
                    <a:pt x="4432" y="15459"/>
                  </a:lnTo>
                  <a:lnTo>
                    <a:pt x="4844" y="15690"/>
                  </a:lnTo>
                  <a:lnTo>
                    <a:pt x="5256" y="15922"/>
                  </a:lnTo>
                  <a:lnTo>
                    <a:pt x="5720" y="16128"/>
                  </a:lnTo>
                  <a:lnTo>
                    <a:pt x="6158" y="16335"/>
                  </a:lnTo>
                  <a:lnTo>
                    <a:pt x="6622" y="16515"/>
                  </a:lnTo>
                  <a:lnTo>
                    <a:pt x="7111" y="16670"/>
                  </a:lnTo>
                  <a:lnTo>
                    <a:pt x="7601" y="16824"/>
                  </a:lnTo>
                  <a:lnTo>
                    <a:pt x="8090" y="16953"/>
                  </a:lnTo>
                  <a:lnTo>
                    <a:pt x="8606" y="17082"/>
                  </a:lnTo>
                  <a:lnTo>
                    <a:pt x="9121" y="17185"/>
                  </a:lnTo>
                  <a:lnTo>
                    <a:pt x="9662" y="17288"/>
                  </a:lnTo>
                  <a:lnTo>
                    <a:pt x="10177" y="17365"/>
                  </a:lnTo>
                  <a:lnTo>
                    <a:pt x="10641" y="16592"/>
                  </a:lnTo>
                  <a:lnTo>
                    <a:pt x="11053" y="15819"/>
                  </a:lnTo>
                  <a:lnTo>
                    <a:pt x="11414" y="15021"/>
                  </a:lnTo>
                  <a:lnTo>
                    <a:pt x="11723" y="14170"/>
                  </a:lnTo>
                  <a:lnTo>
                    <a:pt x="11929" y="13578"/>
                  </a:lnTo>
                  <a:lnTo>
                    <a:pt x="12110" y="12959"/>
                  </a:lnTo>
                  <a:lnTo>
                    <a:pt x="12264" y="12315"/>
                  </a:lnTo>
                  <a:lnTo>
                    <a:pt x="12419" y="11697"/>
                  </a:lnTo>
                  <a:lnTo>
                    <a:pt x="12522" y="11053"/>
                  </a:lnTo>
                  <a:lnTo>
                    <a:pt x="12599" y="10383"/>
                  </a:lnTo>
                  <a:lnTo>
                    <a:pt x="12651" y="9713"/>
                  </a:lnTo>
                  <a:lnTo>
                    <a:pt x="12676" y="9043"/>
                  </a:lnTo>
                  <a:lnTo>
                    <a:pt x="12676" y="8683"/>
                  </a:lnTo>
                  <a:lnTo>
                    <a:pt x="12676" y="8090"/>
                  </a:lnTo>
                  <a:lnTo>
                    <a:pt x="12651" y="7498"/>
                  </a:lnTo>
                  <a:lnTo>
                    <a:pt x="12599" y="6905"/>
                  </a:lnTo>
                  <a:lnTo>
                    <a:pt x="12522" y="6338"/>
                  </a:lnTo>
                  <a:lnTo>
                    <a:pt x="12419" y="5771"/>
                  </a:lnTo>
                  <a:lnTo>
                    <a:pt x="12316" y="5205"/>
                  </a:lnTo>
                  <a:lnTo>
                    <a:pt x="12187" y="4638"/>
                  </a:lnTo>
                  <a:lnTo>
                    <a:pt x="12032" y="4097"/>
                  </a:lnTo>
                  <a:lnTo>
                    <a:pt x="11852" y="3556"/>
                  </a:lnTo>
                  <a:lnTo>
                    <a:pt x="11672" y="3015"/>
                  </a:lnTo>
                  <a:lnTo>
                    <a:pt x="11465" y="2499"/>
                  </a:lnTo>
                  <a:lnTo>
                    <a:pt x="11259" y="1984"/>
                  </a:lnTo>
                  <a:lnTo>
                    <a:pt x="11002" y="1469"/>
                  </a:lnTo>
                  <a:lnTo>
                    <a:pt x="10744" y="979"/>
                  </a:lnTo>
                  <a:lnTo>
                    <a:pt x="10486" y="490"/>
                  </a:lnTo>
                  <a:lnTo>
                    <a:pt x="101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044;p24"/>
            <p:cNvSpPr/>
            <p:nvPr/>
          </p:nvSpPr>
          <p:spPr>
            <a:xfrm>
              <a:off x="5691677" y="4502506"/>
              <a:ext cx="150158" cy="352303"/>
            </a:xfrm>
            <a:custGeom>
              <a:avLst/>
              <a:gdLst/>
              <a:ahLst/>
              <a:cxnLst/>
              <a:rect l="l" t="t" r="r" b="b"/>
              <a:pathLst>
                <a:path w="13192" h="32567" extrusionOk="0">
                  <a:moveTo>
                    <a:pt x="1" y="1"/>
                  </a:moveTo>
                  <a:lnTo>
                    <a:pt x="258" y="980"/>
                  </a:lnTo>
                  <a:lnTo>
                    <a:pt x="542" y="1933"/>
                  </a:lnTo>
                  <a:lnTo>
                    <a:pt x="825" y="2912"/>
                  </a:lnTo>
                  <a:lnTo>
                    <a:pt x="1134" y="3865"/>
                  </a:lnTo>
                  <a:lnTo>
                    <a:pt x="2010" y="4973"/>
                  </a:lnTo>
                  <a:lnTo>
                    <a:pt x="2860" y="6107"/>
                  </a:lnTo>
                  <a:lnTo>
                    <a:pt x="3659" y="7292"/>
                  </a:lnTo>
                  <a:lnTo>
                    <a:pt x="4380" y="8503"/>
                  </a:lnTo>
                  <a:lnTo>
                    <a:pt x="5076" y="9740"/>
                  </a:lnTo>
                  <a:lnTo>
                    <a:pt x="5720" y="11028"/>
                  </a:lnTo>
                  <a:lnTo>
                    <a:pt x="6004" y="11672"/>
                  </a:lnTo>
                  <a:lnTo>
                    <a:pt x="6287" y="12342"/>
                  </a:lnTo>
                  <a:lnTo>
                    <a:pt x="6570" y="13012"/>
                  </a:lnTo>
                  <a:lnTo>
                    <a:pt x="6828" y="13682"/>
                  </a:lnTo>
                  <a:lnTo>
                    <a:pt x="7060" y="14351"/>
                  </a:lnTo>
                  <a:lnTo>
                    <a:pt x="7292" y="15047"/>
                  </a:lnTo>
                  <a:lnTo>
                    <a:pt x="7498" y="15743"/>
                  </a:lnTo>
                  <a:lnTo>
                    <a:pt x="7704" y="16438"/>
                  </a:lnTo>
                  <a:lnTo>
                    <a:pt x="7884" y="17134"/>
                  </a:lnTo>
                  <a:lnTo>
                    <a:pt x="8065" y="17855"/>
                  </a:lnTo>
                  <a:lnTo>
                    <a:pt x="8219" y="18551"/>
                  </a:lnTo>
                  <a:lnTo>
                    <a:pt x="8348" y="19272"/>
                  </a:lnTo>
                  <a:lnTo>
                    <a:pt x="8477" y="20019"/>
                  </a:lnTo>
                  <a:lnTo>
                    <a:pt x="8580" y="20741"/>
                  </a:lnTo>
                  <a:lnTo>
                    <a:pt x="8683" y="21488"/>
                  </a:lnTo>
                  <a:lnTo>
                    <a:pt x="8735" y="22209"/>
                  </a:lnTo>
                  <a:lnTo>
                    <a:pt x="8812" y="22957"/>
                  </a:lnTo>
                  <a:lnTo>
                    <a:pt x="8838" y="23729"/>
                  </a:lnTo>
                  <a:lnTo>
                    <a:pt x="8863" y="24477"/>
                  </a:lnTo>
                  <a:lnTo>
                    <a:pt x="8889" y="25224"/>
                  </a:lnTo>
                  <a:lnTo>
                    <a:pt x="8863" y="26177"/>
                  </a:lnTo>
                  <a:lnTo>
                    <a:pt x="8838" y="27105"/>
                  </a:lnTo>
                  <a:lnTo>
                    <a:pt x="8760" y="28032"/>
                  </a:lnTo>
                  <a:lnTo>
                    <a:pt x="8683" y="28960"/>
                  </a:lnTo>
                  <a:lnTo>
                    <a:pt x="8554" y="29887"/>
                  </a:lnTo>
                  <a:lnTo>
                    <a:pt x="8425" y="30789"/>
                  </a:lnTo>
                  <a:lnTo>
                    <a:pt x="8245" y="31691"/>
                  </a:lnTo>
                  <a:lnTo>
                    <a:pt x="8065" y="32567"/>
                  </a:lnTo>
                  <a:lnTo>
                    <a:pt x="13166" y="32567"/>
                  </a:lnTo>
                  <a:lnTo>
                    <a:pt x="13192" y="31124"/>
                  </a:lnTo>
                  <a:lnTo>
                    <a:pt x="13192" y="29707"/>
                  </a:lnTo>
                  <a:lnTo>
                    <a:pt x="13140" y="28315"/>
                  </a:lnTo>
                  <a:lnTo>
                    <a:pt x="13063" y="26976"/>
                  </a:lnTo>
                  <a:lnTo>
                    <a:pt x="12960" y="25636"/>
                  </a:lnTo>
                  <a:lnTo>
                    <a:pt x="12831" y="24322"/>
                  </a:lnTo>
                  <a:lnTo>
                    <a:pt x="12651" y="23060"/>
                  </a:lnTo>
                  <a:lnTo>
                    <a:pt x="12445" y="21823"/>
                  </a:lnTo>
                  <a:lnTo>
                    <a:pt x="12213" y="20586"/>
                  </a:lnTo>
                  <a:lnTo>
                    <a:pt x="11955" y="19401"/>
                  </a:lnTo>
                  <a:lnTo>
                    <a:pt x="11646" y="18242"/>
                  </a:lnTo>
                  <a:lnTo>
                    <a:pt x="11337" y="17108"/>
                  </a:lnTo>
                  <a:lnTo>
                    <a:pt x="10976" y="16000"/>
                  </a:lnTo>
                  <a:lnTo>
                    <a:pt x="10615" y="14918"/>
                  </a:lnTo>
                  <a:lnTo>
                    <a:pt x="10203" y="13888"/>
                  </a:lnTo>
                  <a:lnTo>
                    <a:pt x="9791" y="12857"/>
                  </a:lnTo>
                  <a:lnTo>
                    <a:pt x="9327" y="11852"/>
                  </a:lnTo>
                  <a:lnTo>
                    <a:pt x="8863" y="10873"/>
                  </a:lnTo>
                  <a:lnTo>
                    <a:pt x="8348" y="9946"/>
                  </a:lnTo>
                  <a:lnTo>
                    <a:pt x="7833" y="9018"/>
                  </a:lnTo>
                  <a:lnTo>
                    <a:pt x="7292" y="8116"/>
                  </a:lnTo>
                  <a:lnTo>
                    <a:pt x="6725" y="7266"/>
                  </a:lnTo>
                  <a:lnTo>
                    <a:pt x="6132" y="6416"/>
                  </a:lnTo>
                  <a:lnTo>
                    <a:pt x="5514" y="5592"/>
                  </a:lnTo>
                  <a:lnTo>
                    <a:pt x="4896" y="4819"/>
                  </a:lnTo>
                  <a:lnTo>
                    <a:pt x="4252" y="4046"/>
                  </a:lnTo>
                  <a:lnTo>
                    <a:pt x="3582" y="3324"/>
                  </a:lnTo>
                  <a:lnTo>
                    <a:pt x="2886" y="2603"/>
                  </a:lnTo>
                  <a:lnTo>
                    <a:pt x="2190" y="1907"/>
                  </a:lnTo>
                  <a:lnTo>
                    <a:pt x="1469" y="1238"/>
                  </a:lnTo>
                  <a:lnTo>
                    <a:pt x="748" y="6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045;p24"/>
            <p:cNvSpPr/>
            <p:nvPr/>
          </p:nvSpPr>
          <p:spPr>
            <a:xfrm>
              <a:off x="5780825" y="4854798"/>
              <a:ext cx="60714" cy="10320"/>
            </a:xfrm>
            <a:custGeom>
              <a:avLst/>
              <a:gdLst/>
              <a:ahLst/>
              <a:cxnLst/>
              <a:rect l="l" t="t" r="r" b="b"/>
              <a:pathLst>
                <a:path w="5334" h="954" extrusionOk="0">
                  <a:moveTo>
                    <a:pt x="233" y="1"/>
                  </a:moveTo>
                  <a:lnTo>
                    <a:pt x="130" y="490"/>
                  </a:lnTo>
                  <a:lnTo>
                    <a:pt x="1" y="954"/>
                  </a:lnTo>
                  <a:lnTo>
                    <a:pt x="5308" y="95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046;p24"/>
            <p:cNvSpPr/>
            <p:nvPr/>
          </p:nvSpPr>
          <p:spPr>
            <a:xfrm>
              <a:off x="5778184" y="4865107"/>
              <a:ext cx="63070" cy="9487"/>
            </a:xfrm>
            <a:custGeom>
              <a:avLst/>
              <a:gdLst/>
              <a:ahLst/>
              <a:cxnLst/>
              <a:rect l="l" t="t" r="r" b="b"/>
              <a:pathLst>
                <a:path w="5541" h="877" extrusionOk="0">
                  <a:moveTo>
                    <a:pt x="233" y="1"/>
                  </a:moveTo>
                  <a:lnTo>
                    <a:pt x="1" y="877"/>
                  </a:lnTo>
                  <a:lnTo>
                    <a:pt x="5489" y="877"/>
                  </a:lnTo>
                  <a:lnTo>
                    <a:pt x="55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047;p24"/>
            <p:cNvSpPr/>
            <p:nvPr/>
          </p:nvSpPr>
          <p:spPr>
            <a:xfrm>
              <a:off x="5759710" y="4874584"/>
              <a:ext cx="80952" cy="47955"/>
            </a:xfrm>
            <a:custGeom>
              <a:avLst/>
              <a:gdLst/>
              <a:ahLst/>
              <a:cxnLst/>
              <a:rect l="l" t="t" r="r" b="b"/>
              <a:pathLst>
                <a:path w="7112" h="4433" extrusionOk="0">
                  <a:moveTo>
                    <a:pt x="1624" y="1"/>
                  </a:moveTo>
                  <a:lnTo>
                    <a:pt x="1289" y="1134"/>
                  </a:lnTo>
                  <a:lnTo>
                    <a:pt x="903" y="2268"/>
                  </a:lnTo>
                  <a:lnTo>
                    <a:pt x="465" y="3350"/>
                  </a:lnTo>
                  <a:lnTo>
                    <a:pt x="1" y="4432"/>
                  </a:lnTo>
                  <a:lnTo>
                    <a:pt x="6699" y="4432"/>
                  </a:lnTo>
                  <a:lnTo>
                    <a:pt x="6854" y="3299"/>
                  </a:lnTo>
                  <a:lnTo>
                    <a:pt x="6957" y="2191"/>
                  </a:lnTo>
                  <a:lnTo>
                    <a:pt x="7034" y="1083"/>
                  </a:lnTo>
                  <a:lnTo>
                    <a:pt x="71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048;p24"/>
            <p:cNvSpPr/>
            <p:nvPr/>
          </p:nvSpPr>
          <p:spPr>
            <a:xfrm>
              <a:off x="5754440" y="4922528"/>
              <a:ext cx="81533" cy="10872"/>
            </a:xfrm>
            <a:custGeom>
              <a:avLst/>
              <a:gdLst/>
              <a:ahLst/>
              <a:cxnLst/>
              <a:rect l="l" t="t" r="r" b="b"/>
              <a:pathLst>
                <a:path w="7163" h="1005" extrusionOk="0">
                  <a:moveTo>
                    <a:pt x="464" y="0"/>
                  </a:moveTo>
                  <a:lnTo>
                    <a:pt x="258" y="515"/>
                  </a:lnTo>
                  <a:lnTo>
                    <a:pt x="0" y="1005"/>
                  </a:lnTo>
                  <a:lnTo>
                    <a:pt x="7034" y="1005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049;p24"/>
            <p:cNvSpPr/>
            <p:nvPr/>
          </p:nvSpPr>
          <p:spPr>
            <a:xfrm>
              <a:off x="5489330" y="4421686"/>
              <a:ext cx="215266" cy="122641"/>
            </a:xfrm>
            <a:custGeom>
              <a:avLst/>
              <a:gdLst/>
              <a:ahLst/>
              <a:cxnLst/>
              <a:rect l="l" t="t" r="r" b="b"/>
              <a:pathLst>
                <a:path w="18912" h="11337" extrusionOk="0">
                  <a:moveTo>
                    <a:pt x="0" y="0"/>
                  </a:moveTo>
                  <a:lnTo>
                    <a:pt x="696" y="155"/>
                  </a:lnTo>
                  <a:lnTo>
                    <a:pt x="1392" y="309"/>
                  </a:lnTo>
                  <a:lnTo>
                    <a:pt x="2087" y="490"/>
                  </a:lnTo>
                  <a:lnTo>
                    <a:pt x="2783" y="696"/>
                  </a:lnTo>
                  <a:lnTo>
                    <a:pt x="4123" y="1134"/>
                  </a:lnTo>
                  <a:lnTo>
                    <a:pt x="5462" y="1623"/>
                  </a:lnTo>
                  <a:lnTo>
                    <a:pt x="6776" y="2164"/>
                  </a:lnTo>
                  <a:lnTo>
                    <a:pt x="8039" y="2757"/>
                  </a:lnTo>
                  <a:lnTo>
                    <a:pt x="9275" y="3401"/>
                  </a:lnTo>
                  <a:lnTo>
                    <a:pt x="10512" y="4097"/>
                  </a:lnTo>
                  <a:lnTo>
                    <a:pt x="11671" y="4844"/>
                  </a:lnTo>
                  <a:lnTo>
                    <a:pt x="12831" y="5643"/>
                  </a:lnTo>
                  <a:lnTo>
                    <a:pt x="13939" y="6493"/>
                  </a:lnTo>
                  <a:lnTo>
                    <a:pt x="15021" y="7369"/>
                  </a:lnTo>
                  <a:lnTo>
                    <a:pt x="16051" y="8296"/>
                  </a:lnTo>
                  <a:lnTo>
                    <a:pt x="17056" y="9275"/>
                  </a:lnTo>
                  <a:lnTo>
                    <a:pt x="18009" y="10280"/>
                  </a:lnTo>
                  <a:lnTo>
                    <a:pt x="18911" y="11336"/>
                  </a:lnTo>
                  <a:lnTo>
                    <a:pt x="18602" y="10383"/>
                  </a:lnTo>
                  <a:lnTo>
                    <a:pt x="18319" y="9404"/>
                  </a:lnTo>
                  <a:lnTo>
                    <a:pt x="18035" y="8451"/>
                  </a:lnTo>
                  <a:lnTo>
                    <a:pt x="17778" y="7472"/>
                  </a:lnTo>
                  <a:lnTo>
                    <a:pt x="16773" y="6699"/>
                  </a:lnTo>
                  <a:lnTo>
                    <a:pt x="15768" y="5978"/>
                  </a:lnTo>
                  <a:lnTo>
                    <a:pt x="14737" y="5308"/>
                  </a:lnTo>
                  <a:lnTo>
                    <a:pt x="13681" y="4664"/>
                  </a:lnTo>
                  <a:lnTo>
                    <a:pt x="12599" y="4071"/>
                  </a:lnTo>
                  <a:lnTo>
                    <a:pt x="11517" y="3504"/>
                  </a:lnTo>
                  <a:lnTo>
                    <a:pt x="10409" y="2989"/>
                  </a:lnTo>
                  <a:lnTo>
                    <a:pt x="9275" y="2499"/>
                  </a:lnTo>
                  <a:lnTo>
                    <a:pt x="8167" y="2061"/>
                  </a:lnTo>
                  <a:lnTo>
                    <a:pt x="7008" y="1649"/>
                  </a:lnTo>
                  <a:lnTo>
                    <a:pt x="5849" y="1288"/>
                  </a:lnTo>
                  <a:lnTo>
                    <a:pt x="4689" y="954"/>
                  </a:lnTo>
                  <a:lnTo>
                    <a:pt x="3530" y="670"/>
                  </a:lnTo>
                  <a:lnTo>
                    <a:pt x="2345" y="413"/>
                  </a:lnTo>
                  <a:lnTo>
                    <a:pt x="1185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050;p24"/>
            <p:cNvSpPr/>
            <p:nvPr/>
          </p:nvSpPr>
          <p:spPr>
            <a:xfrm>
              <a:off x="4915709" y="4477149"/>
              <a:ext cx="70389" cy="308264"/>
            </a:xfrm>
            <a:custGeom>
              <a:avLst/>
              <a:gdLst/>
              <a:ahLst/>
              <a:cxnLst/>
              <a:rect l="l" t="t" r="r" b="b"/>
              <a:pathLst>
                <a:path w="6184" h="28496" extrusionOk="0">
                  <a:moveTo>
                    <a:pt x="2113" y="0"/>
                  </a:moveTo>
                  <a:lnTo>
                    <a:pt x="1778" y="593"/>
                  </a:lnTo>
                  <a:lnTo>
                    <a:pt x="1495" y="1211"/>
                  </a:lnTo>
                  <a:lnTo>
                    <a:pt x="1186" y="1855"/>
                  </a:lnTo>
                  <a:lnTo>
                    <a:pt x="928" y="2525"/>
                  </a:lnTo>
                  <a:lnTo>
                    <a:pt x="670" y="3195"/>
                  </a:lnTo>
                  <a:lnTo>
                    <a:pt x="439" y="3916"/>
                  </a:lnTo>
                  <a:lnTo>
                    <a:pt x="207" y="4664"/>
                  </a:lnTo>
                  <a:lnTo>
                    <a:pt x="1" y="5437"/>
                  </a:lnTo>
                  <a:lnTo>
                    <a:pt x="516" y="5746"/>
                  </a:lnTo>
                  <a:lnTo>
                    <a:pt x="1031" y="6081"/>
                  </a:lnTo>
                  <a:lnTo>
                    <a:pt x="1495" y="6416"/>
                  </a:lnTo>
                  <a:lnTo>
                    <a:pt x="1907" y="6750"/>
                  </a:lnTo>
                  <a:lnTo>
                    <a:pt x="2319" y="7137"/>
                  </a:lnTo>
                  <a:lnTo>
                    <a:pt x="2680" y="7575"/>
                  </a:lnTo>
                  <a:lnTo>
                    <a:pt x="3041" y="8064"/>
                  </a:lnTo>
                  <a:lnTo>
                    <a:pt x="3350" y="8605"/>
                  </a:lnTo>
                  <a:lnTo>
                    <a:pt x="3633" y="9224"/>
                  </a:lnTo>
                  <a:lnTo>
                    <a:pt x="3891" y="9919"/>
                  </a:lnTo>
                  <a:lnTo>
                    <a:pt x="4123" y="10718"/>
                  </a:lnTo>
                  <a:lnTo>
                    <a:pt x="4329" y="11620"/>
                  </a:lnTo>
                  <a:lnTo>
                    <a:pt x="4509" y="12650"/>
                  </a:lnTo>
                  <a:lnTo>
                    <a:pt x="4638" y="13784"/>
                  </a:lnTo>
                  <a:lnTo>
                    <a:pt x="4767" y="15072"/>
                  </a:lnTo>
                  <a:lnTo>
                    <a:pt x="4870" y="16515"/>
                  </a:lnTo>
                  <a:lnTo>
                    <a:pt x="4973" y="18267"/>
                  </a:lnTo>
                  <a:lnTo>
                    <a:pt x="5102" y="19916"/>
                  </a:lnTo>
                  <a:lnTo>
                    <a:pt x="5205" y="21436"/>
                  </a:lnTo>
                  <a:lnTo>
                    <a:pt x="5282" y="22853"/>
                  </a:lnTo>
                  <a:lnTo>
                    <a:pt x="5308" y="23523"/>
                  </a:lnTo>
                  <a:lnTo>
                    <a:pt x="5308" y="24167"/>
                  </a:lnTo>
                  <a:lnTo>
                    <a:pt x="5282" y="24760"/>
                  </a:lnTo>
                  <a:lnTo>
                    <a:pt x="5256" y="25352"/>
                  </a:lnTo>
                  <a:lnTo>
                    <a:pt x="5205" y="25893"/>
                  </a:lnTo>
                  <a:lnTo>
                    <a:pt x="5102" y="26434"/>
                  </a:lnTo>
                  <a:lnTo>
                    <a:pt x="4999" y="26924"/>
                  </a:lnTo>
                  <a:lnTo>
                    <a:pt x="4844" y="27387"/>
                  </a:lnTo>
                  <a:lnTo>
                    <a:pt x="4741" y="27671"/>
                  </a:lnTo>
                  <a:lnTo>
                    <a:pt x="4612" y="27954"/>
                  </a:lnTo>
                  <a:lnTo>
                    <a:pt x="4458" y="28238"/>
                  </a:lnTo>
                  <a:lnTo>
                    <a:pt x="4277" y="28495"/>
                  </a:lnTo>
                  <a:lnTo>
                    <a:pt x="4277" y="28495"/>
                  </a:lnTo>
                  <a:lnTo>
                    <a:pt x="4587" y="28135"/>
                  </a:lnTo>
                  <a:lnTo>
                    <a:pt x="4870" y="27748"/>
                  </a:lnTo>
                  <a:lnTo>
                    <a:pt x="5128" y="27336"/>
                  </a:lnTo>
                  <a:lnTo>
                    <a:pt x="5334" y="26924"/>
                  </a:lnTo>
                  <a:lnTo>
                    <a:pt x="5540" y="26486"/>
                  </a:lnTo>
                  <a:lnTo>
                    <a:pt x="5694" y="26022"/>
                  </a:lnTo>
                  <a:lnTo>
                    <a:pt x="5823" y="25558"/>
                  </a:lnTo>
                  <a:lnTo>
                    <a:pt x="5952" y="25069"/>
                  </a:lnTo>
                  <a:lnTo>
                    <a:pt x="6029" y="24553"/>
                  </a:lnTo>
                  <a:lnTo>
                    <a:pt x="6107" y="24038"/>
                  </a:lnTo>
                  <a:lnTo>
                    <a:pt x="6158" y="23471"/>
                  </a:lnTo>
                  <a:lnTo>
                    <a:pt x="6184" y="22930"/>
                  </a:lnTo>
                  <a:lnTo>
                    <a:pt x="6184" y="22338"/>
                  </a:lnTo>
                  <a:lnTo>
                    <a:pt x="6184" y="21745"/>
                  </a:lnTo>
                  <a:lnTo>
                    <a:pt x="6132" y="20508"/>
                  </a:lnTo>
                  <a:lnTo>
                    <a:pt x="6055" y="18885"/>
                  </a:lnTo>
                  <a:lnTo>
                    <a:pt x="5926" y="16850"/>
                  </a:lnTo>
                  <a:lnTo>
                    <a:pt x="5823" y="15742"/>
                  </a:lnTo>
                  <a:lnTo>
                    <a:pt x="5694" y="14583"/>
                  </a:lnTo>
                  <a:lnTo>
                    <a:pt x="5514" y="13372"/>
                  </a:lnTo>
                  <a:lnTo>
                    <a:pt x="5308" y="12187"/>
                  </a:lnTo>
                  <a:lnTo>
                    <a:pt x="5050" y="11002"/>
                  </a:lnTo>
                  <a:lnTo>
                    <a:pt x="4896" y="10435"/>
                  </a:lnTo>
                  <a:lnTo>
                    <a:pt x="4715" y="9868"/>
                  </a:lnTo>
                  <a:lnTo>
                    <a:pt x="4535" y="9301"/>
                  </a:lnTo>
                  <a:lnTo>
                    <a:pt x="4329" y="8760"/>
                  </a:lnTo>
                  <a:lnTo>
                    <a:pt x="4097" y="8245"/>
                  </a:lnTo>
                  <a:lnTo>
                    <a:pt x="3865" y="7730"/>
                  </a:lnTo>
                  <a:lnTo>
                    <a:pt x="3608" y="7240"/>
                  </a:lnTo>
                  <a:lnTo>
                    <a:pt x="3324" y="6802"/>
                  </a:lnTo>
                  <a:lnTo>
                    <a:pt x="3015" y="6364"/>
                  </a:lnTo>
                  <a:lnTo>
                    <a:pt x="2680" y="5978"/>
                  </a:lnTo>
                  <a:lnTo>
                    <a:pt x="2345" y="5591"/>
                  </a:lnTo>
                  <a:lnTo>
                    <a:pt x="1959" y="5256"/>
                  </a:lnTo>
                  <a:lnTo>
                    <a:pt x="1546" y="4973"/>
                  </a:lnTo>
                  <a:lnTo>
                    <a:pt x="1134" y="4715"/>
                  </a:lnTo>
                  <a:lnTo>
                    <a:pt x="1315" y="3530"/>
                  </a:lnTo>
                  <a:lnTo>
                    <a:pt x="1572" y="2319"/>
                  </a:lnTo>
                  <a:lnTo>
                    <a:pt x="1830" y="1134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051;p24"/>
            <p:cNvSpPr/>
            <p:nvPr/>
          </p:nvSpPr>
          <p:spPr>
            <a:xfrm>
              <a:off x="4951485" y="4264774"/>
              <a:ext cx="164238" cy="191756"/>
            </a:xfrm>
            <a:custGeom>
              <a:avLst/>
              <a:gdLst/>
              <a:ahLst/>
              <a:cxnLst/>
              <a:rect l="l" t="t" r="r" b="b"/>
              <a:pathLst>
                <a:path w="14429" h="17726" extrusionOk="0">
                  <a:moveTo>
                    <a:pt x="13089" y="0"/>
                  </a:moveTo>
                  <a:lnTo>
                    <a:pt x="12522" y="335"/>
                  </a:lnTo>
                  <a:lnTo>
                    <a:pt x="11955" y="670"/>
                  </a:lnTo>
                  <a:lnTo>
                    <a:pt x="11414" y="1056"/>
                  </a:lnTo>
                  <a:lnTo>
                    <a:pt x="10899" y="1417"/>
                  </a:lnTo>
                  <a:lnTo>
                    <a:pt x="10384" y="1829"/>
                  </a:lnTo>
                  <a:lnTo>
                    <a:pt x="9868" y="2242"/>
                  </a:lnTo>
                  <a:lnTo>
                    <a:pt x="9379" y="2654"/>
                  </a:lnTo>
                  <a:lnTo>
                    <a:pt x="8889" y="3092"/>
                  </a:lnTo>
                  <a:lnTo>
                    <a:pt x="7962" y="3994"/>
                  </a:lnTo>
                  <a:lnTo>
                    <a:pt x="7086" y="4947"/>
                  </a:lnTo>
                  <a:lnTo>
                    <a:pt x="6236" y="5900"/>
                  </a:lnTo>
                  <a:lnTo>
                    <a:pt x="5437" y="6879"/>
                  </a:lnTo>
                  <a:lnTo>
                    <a:pt x="4690" y="7884"/>
                  </a:lnTo>
                  <a:lnTo>
                    <a:pt x="3994" y="8889"/>
                  </a:lnTo>
                  <a:lnTo>
                    <a:pt x="3350" y="9894"/>
                  </a:lnTo>
                  <a:lnTo>
                    <a:pt x="2783" y="10898"/>
                  </a:lnTo>
                  <a:lnTo>
                    <a:pt x="2242" y="11877"/>
                  </a:lnTo>
                  <a:lnTo>
                    <a:pt x="1753" y="12831"/>
                  </a:lnTo>
                  <a:lnTo>
                    <a:pt x="1315" y="13758"/>
                  </a:lnTo>
                  <a:lnTo>
                    <a:pt x="928" y="14660"/>
                  </a:lnTo>
                  <a:lnTo>
                    <a:pt x="619" y="15510"/>
                  </a:lnTo>
                  <a:lnTo>
                    <a:pt x="336" y="16309"/>
                  </a:lnTo>
                  <a:lnTo>
                    <a:pt x="130" y="17056"/>
                  </a:lnTo>
                  <a:lnTo>
                    <a:pt x="1" y="17726"/>
                  </a:lnTo>
                  <a:lnTo>
                    <a:pt x="1" y="17726"/>
                  </a:lnTo>
                  <a:lnTo>
                    <a:pt x="877" y="17597"/>
                  </a:lnTo>
                  <a:lnTo>
                    <a:pt x="1753" y="17442"/>
                  </a:lnTo>
                  <a:lnTo>
                    <a:pt x="2603" y="17236"/>
                  </a:lnTo>
                  <a:lnTo>
                    <a:pt x="3453" y="17004"/>
                  </a:lnTo>
                  <a:lnTo>
                    <a:pt x="4303" y="16747"/>
                  </a:lnTo>
                  <a:lnTo>
                    <a:pt x="5154" y="16463"/>
                  </a:lnTo>
                  <a:lnTo>
                    <a:pt x="5952" y="16128"/>
                  </a:lnTo>
                  <a:lnTo>
                    <a:pt x="6777" y="15768"/>
                  </a:lnTo>
                  <a:lnTo>
                    <a:pt x="7318" y="15484"/>
                  </a:lnTo>
                  <a:lnTo>
                    <a:pt x="7859" y="15201"/>
                  </a:lnTo>
                  <a:lnTo>
                    <a:pt x="8374" y="14866"/>
                  </a:lnTo>
                  <a:lnTo>
                    <a:pt x="8889" y="14531"/>
                  </a:lnTo>
                  <a:lnTo>
                    <a:pt x="9379" y="14170"/>
                  </a:lnTo>
                  <a:lnTo>
                    <a:pt x="9868" y="13784"/>
                  </a:lnTo>
                  <a:lnTo>
                    <a:pt x="10332" y="13397"/>
                  </a:lnTo>
                  <a:lnTo>
                    <a:pt x="10770" y="12985"/>
                  </a:lnTo>
                  <a:lnTo>
                    <a:pt x="11208" y="12547"/>
                  </a:lnTo>
                  <a:lnTo>
                    <a:pt x="11620" y="12083"/>
                  </a:lnTo>
                  <a:lnTo>
                    <a:pt x="12007" y="11620"/>
                  </a:lnTo>
                  <a:lnTo>
                    <a:pt x="12368" y="11130"/>
                  </a:lnTo>
                  <a:lnTo>
                    <a:pt x="12703" y="10641"/>
                  </a:lnTo>
                  <a:lnTo>
                    <a:pt x="13012" y="10125"/>
                  </a:lnTo>
                  <a:lnTo>
                    <a:pt x="13295" y="9584"/>
                  </a:lnTo>
                  <a:lnTo>
                    <a:pt x="13553" y="9018"/>
                  </a:lnTo>
                  <a:lnTo>
                    <a:pt x="13785" y="8477"/>
                  </a:lnTo>
                  <a:lnTo>
                    <a:pt x="13965" y="7910"/>
                  </a:lnTo>
                  <a:lnTo>
                    <a:pt x="14120" y="7343"/>
                  </a:lnTo>
                  <a:lnTo>
                    <a:pt x="14248" y="6776"/>
                  </a:lnTo>
                  <a:lnTo>
                    <a:pt x="14351" y="6184"/>
                  </a:lnTo>
                  <a:lnTo>
                    <a:pt x="14403" y="5591"/>
                  </a:lnTo>
                  <a:lnTo>
                    <a:pt x="14429" y="4998"/>
                  </a:lnTo>
                  <a:lnTo>
                    <a:pt x="14429" y="4432"/>
                  </a:lnTo>
                  <a:lnTo>
                    <a:pt x="14377" y="3839"/>
                  </a:lnTo>
                  <a:lnTo>
                    <a:pt x="14300" y="3246"/>
                  </a:lnTo>
                  <a:lnTo>
                    <a:pt x="14171" y="2680"/>
                  </a:lnTo>
                  <a:lnTo>
                    <a:pt x="14042" y="2113"/>
                  </a:lnTo>
                  <a:lnTo>
                    <a:pt x="13862" y="1546"/>
                  </a:lnTo>
                  <a:lnTo>
                    <a:pt x="13630" y="1031"/>
                  </a:lnTo>
                  <a:lnTo>
                    <a:pt x="13372" y="490"/>
                  </a:lnTo>
                  <a:lnTo>
                    <a:pt x="13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052;p24"/>
            <p:cNvSpPr/>
            <p:nvPr/>
          </p:nvSpPr>
          <p:spPr>
            <a:xfrm>
              <a:off x="4951485" y="4264774"/>
              <a:ext cx="164238" cy="191756"/>
            </a:xfrm>
            <a:custGeom>
              <a:avLst/>
              <a:gdLst/>
              <a:ahLst/>
              <a:cxnLst/>
              <a:rect l="l" t="t" r="r" b="b"/>
              <a:pathLst>
                <a:path w="14429" h="17726" fill="none" extrusionOk="0">
                  <a:moveTo>
                    <a:pt x="13553" y="9018"/>
                  </a:moveTo>
                  <a:lnTo>
                    <a:pt x="13553" y="9018"/>
                  </a:lnTo>
                  <a:lnTo>
                    <a:pt x="13785" y="8477"/>
                  </a:lnTo>
                  <a:lnTo>
                    <a:pt x="13965" y="7910"/>
                  </a:lnTo>
                  <a:lnTo>
                    <a:pt x="14120" y="7343"/>
                  </a:lnTo>
                  <a:lnTo>
                    <a:pt x="14248" y="6776"/>
                  </a:lnTo>
                  <a:lnTo>
                    <a:pt x="14351" y="6184"/>
                  </a:lnTo>
                  <a:lnTo>
                    <a:pt x="14403" y="5591"/>
                  </a:lnTo>
                  <a:lnTo>
                    <a:pt x="14429" y="4998"/>
                  </a:lnTo>
                  <a:lnTo>
                    <a:pt x="14429" y="4432"/>
                  </a:lnTo>
                  <a:lnTo>
                    <a:pt x="14377" y="3839"/>
                  </a:lnTo>
                  <a:lnTo>
                    <a:pt x="14300" y="3246"/>
                  </a:lnTo>
                  <a:lnTo>
                    <a:pt x="14171" y="2680"/>
                  </a:lnTo>
                  <a:lnTo>
                    <a:pt x="14042" y="2113"/>
                  </a:lnTo>
                  <a:lnTo>
                    <a:pt x="13862" y="1546"/>
                  </a:lnTo>
                  <a:lnTo>
                    <a:pt x="13630" y="1031"/>
                  </a:lnTo>
                  <a:lnTo>
                    <a:pt x="13372" y="490"/>
                  </a:lnTo>
                  <a:lnTo>
                    <a:pt x="13089" y="0"/>
                  </a:lnTo>
                  <a:lnTo>
                    <a:pt x="13089" y="0"/>
                  </a:lnTo>
                  <a:lnTo>
                    <a:pt x="12522" y="335"/>
                  </a:lnTo>
                  <a:lnTo>
                    <a:pt x="11955" y="670"/>
                  </a:lnTo>
                  <a:lnTo>
                    <a:pt x="11414" y="1056"/>
                  </a:lnTo>
                  <a:lnTo>
                    <a:pt x="10899" y="1417"/>
                  </a:lnTo>
                  <a:lnTo>
                    <a:pt x="10384" y="1829"/>
                  </a:lnTo>
                  <a:lnTo>
                    <a:pt x="9868" y="2242"/>
                  </a:lnTo>
                  <a:lnTo>
                    <a:pt x="9379" y="2654"/>
                  </a:lnTo>
                  <a:lnTo>
                    <a:pt x="8889" y="3092"/>
                  </a:lnTo>
                  <a:lnTo>
                    <a:pt x="7962" y="3994"/>
                  </a:lnTo>
                  <a:lnTo>
                    <a:pt x="7086" y="4947"/>
                  </a:lnTo>
                  <a:lnTo>
                    <a:pt x="6236" y="5900"/>
                  </a:lnTo>
                  <a:lnTo>
                    <a:pt x="5437" y="6879"/>
                  </a:lnTo>
                  <a:lnTo>
                    <a:pt x="4690" y="7884"/>
                  </a:lnTo>
                  <a:lnTo>
                    <a:pt x="3994" y="8889"/>
                  </a:lnTo>
                  <a:lnTo>
                    <a:pt x="3350" y="9894"/>
                  </a:lnTo>
                  <a:lnTo>
                    <a:pt x="2783" y="10898"/>
                  </a:lnTo>
                  <a:lnTo>
                    <a:pt x="2242" y="11877"/>
                  </a:lnTo>
                  <a:lnTo>
                    <a:pt x="1753" y="12831"/>
                  </a:lnTo>
                  <a:lnTo>
                    <a:pt x="1315" y="13758"/>
                  </a:lnTo>
                  <a:lnTo>
                    <a:pt x="928" y="14660"/>
                  </a:lnTo>
                  <a:lnTo>
                    <a:pt x="928" y="14660"/>
                  </a:lnTo>
                  <a:lnTo>
                    <a:pt x="619" y="15510"/>
                  </a:lnTo>
                  <a:lnTo>
                    <a:pt x="336" y="16309"/>
                  </a:lnTo>
                  <a:lnTo>
                    <a:pt x="130" y="17056"/>
                  </a:lnTo>
                  <a:lnTo>
                    <a:pt x="1" y="17726"/>
                  </a:lnTo>
                  <a:lnTo>
                    <a:pt x="1" y="17726"/>
                  </a:lnTo>
                  <a:lnTo>
                    <a:pt x="877" y="17597"/>
                  </a:lnTo>
                  <a:lnTo>
                    <a:pt x="1753" y="17442"/>
                  </a:lnTo>
                  <a:lnTo>
                    <a:pt x="2603" y="17236"/>
                  </a:lnTo>
                  <a:lnTo>
                    <a:pt x="3453" y="17004"/>
                  </a:lnTo>
                  <a:lnTo>
                    <a:pt x="4303" y="16747"/>
                  </a:lnTo>
                  <a:lnTo>
                    <a:pt x="5154" y="16463"/>
                  </a:lnTo>
                  <a:lnTo>
                    <a:pt x="5952" y="16128"/>
                  </a:lnTo>
                  <a:lnTo>
                    <a:pt x="6777" y="15768"/>
                  </a:lnTo>
                  <a:lnTo>
                    <a:pt x="6777" y="15768"/>
                  </a:lnTo>
                  <a:lnTo>
                    <a:pt x="7318" y="15484"/>
                  </a:lnTo>
                  <a:lnTo>
                    <a:pt x="7859" y="15201"/>
                  </a:lnTo>
                  <a:lnTo>
                    <a:pt x="8374" y="14866"/>
                  </a:lnTo>
                  <a:lnTo>
                    <a:pt x="8889" y="14531"/>
                  </a:lnTo>
                  <a:lnTo>
                    <a:pt x="9379" y="14170"/>
                  </a:lnTo>
                  <a:lnTo>
                    <a:pt x="9868" y="13784"/>
                  </a:lnTo>
                  <a:lnTo>
                    <a:pt x="10332" y="13397"/>
                  </a:lnTo>
                  <a:lnTo>
                    <a:pt x="10770" y="12985"/>
                  </a:lnTo>
                  <a:lnTo>
                    <a:pt x="11208" y="12547"/>
                  </a:lnTo>
                  <a:lnTo>
                    <a:pt x="11620" y="12083"/>
                  </a:lnTo>
                  <a:lnTo>
                    <a:pt x="12007" y="11620"/>
                  </a:lnTo>
                  <a:lnTo>
                    <a:pt x="12368" y="11130"/>
                  </a:lnTo>
                  <a:lnTo>
                    <a:pt x="12703" y="10641"/>
                  </a:lnTo>
                  <a:lnTo>
                    <a:pt x="13012" y="10125"/>
                  </a:lnTo>
                  <a:lnTo>
                    <a:pt x="13295" y="9584"/>
                  </a:lnTo>
                  <a:lnTo>
                    <a:pt x="13553" y="90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053;p24"/>
            <p:cNvSpPr/>
            <p:nvPr/>
          </p:nvSpPr>
          <p:spPr>
            <a:xfrm>
              <a:off x="4950312" y="4238855"/>
              <a:ext cx="237553" cy="223257"/>
            </a:xfrm>
            <a:custGeom>
              <a:avLst/>
              <a:gdLst/>
              <a:ahLst/>
              <a:cxnLst/>
              <a:rect l="l" t="t" r="r" b="b"/>
              <a:pathLst>
                <a:path w="20870" h="20638" extrusionOk="0">
                  <a:moveTo>
                    <a:pt x="20818" y="0"/>
                  </a:moveTo>
                  <a:lnTo>
                    <a:pt x="20303" y="26"/>
                  </a:lnTo>
                  <a:lnTo>
                    <a:pt x="19788" y="103"/>
                  </a:lnTo>
                  <a:lnTo>
                    <a:pt x="19272" y="155"/>
                  </a:lnTo>
                  <a:lnTo>
                    <a:pt x="18783" y="258"/>
                  </a:lnTo>
                  <a:lnTo>
                    <a:pt x="18268" y="361"/>
                  </a:lnTo>
                  <a:lnTo>
                    <a:pt x="17778" y="464"/>
                  </a:lnTo>
                  <a:lnTo>
                    <a:pt x="16825" y="747"/>
                  </a:lnTo>
                  <a:lnTo>
                    <a:pt x="15871" y="1082"/>
                  </a:lnTo>
                  <a:lnTo>
                    <a:pt x="14944" y="1469"/>
                  </a:lnTo>
                  <a:lnTo>
                    <a:pt x="14042" y="1907"/>
                  </a:lnTo>
                  <a:lnTo>
                    <a:pt x="13192" y="2396"/>
                  </a:lnTo>
                  <a:lnTo>
                    <a:pt x="13475" y="2886"/>
                  </a:lnTo>
                  <a:lnTo>
                    <a:pt x="13733" y="3427"/>
                  </a:lnTo>
                  <a:lnTo>
                    <a:pt x="13965" y="3942"/>
                  </a:lnTo>
                  <a:lnTo>
                    <a:pt x="14145" y="4509"/>
                  </a:lnTo>
                  <a:lnTo>
                    <a:pt x="14274" y="5076"/>
                  </a:lnTo>
                  <a:lnTo>
                    <a:pt x="14403" y="5642"/>
                  </a:lnTo>
                  <a:lnTo>
                    <a:pt x="14480" y="6235"/>
                  </a:lnTo>
                  <a:lnTo>
                    <a:pt x="14532" y="6828"/>
                  </a:lnTo>
                  <a:lnTo>
                    <a:pt x="14532" y="7394"/>
                  </a:lnTo>
                  <a:lnTo>
                    <a:pt x="14506" y="7987"/>
                  </a:lnTo>
                  <a:lnTo>
                    <a:pt x="14454" y="8580"/>
                  </a:lnTo>
                  <a:lnTo>
                    <a:pt x="14351" y="9172"/>
                  </a:lnTo>
                  <a:lnTo>
                    <a:pt x="14223" y="9739"/>
                  </a:lnTo>
                  <a:lnTo>
                    <a:pt x="14068" y="10306"/>
                  </a:lnTo>
                  <a:lnTo>
                    <a:pt x="13888" y="10873"/>
                  </a:lnTo>
                  <a:lnTo>
                    <a:pt x="13656" y="11414"/>
                  </a:lnTo>
                  <a:lnTo>
                    <a:pt x="13398" y="11980"/>
                  </a:lnTo>
                  <a:lnTo>
                    <a:pt x="13115" y="12521"/>
                  </a:lnTo>
                  <a:lnTo>
                    <a:pt x="12806" y="13037"/>
                  </a:lnTo>
                  <a:lnTo>
                    <a:pt x="12471" y="13526"/>
                  </a:lnTo>
                  <a:lnTo>
                    <a:pt x="12110" y="14016"/>
                  </a:lnTo>
                  <a:lnTo>
                    <a:pt x="11723" y="14479"/>
                  </a:lnTo>
                  <a:lnTo>
                    <a:pt x="11311" y="14943"/>
                  </a:lnTo>
                  <a:lnTo>
                    <a:pt x="10873" y="15381"/>
                  </a:lnTo>
                  <a:lnTo>
                    <a:pt x="10435" y="15793"/>
                  </a:lnTo>
                  <a:lnTo>
                    <a:pt x="9971" y="16180"/>
                  </a:lnTo>
                  <a:lnTo>
                    <a:pt x="9482" y="16566"/>
                  </a:lnTo>
                  <a:lnTo>
                    <a:pt x="8992" y="16927"/>
                  </a:lnTo>
                  <a:lnTo>
                    <a:pt x="8477" y="17262"/>
                  </a:lnTo>
                  <a:lnTo>
                    <a:pt x="7962" y="17597"/>
                  </a:lnTo>
                  <a:lnTo>
                    <a:pt x="7421" y="17880"/>
                  </a:lnTo>
                  <a:lnTo>
                    <a:pt x="6880" y="18164"/>
                  </a:lnTo>
                  <a:lnTo>
                    <a:pt x="6055" y="18524"/>
                  </a:lnTo>
                  <a:lnTo>
                    <a:pt x="5257" y="18859"/>
                  </a:lnTo>
                  <a:lnTo>
                    <a:pt x="4406" y="19143"/>
                  </a:lnTo>
                  <a:lnTo>
                    <a:pt x="3556" y="19400"/>
                  </a:lnTo>
                  <a:lnTo>
                    <a:pt x="2706" y="19632"/>
                  </a:lnTo>
                  <a:lnTo>
                    <a:pt x="1856" y="19838"/>
                  </a:lnTo>
                  <a:lnTo>
                    <a:pt x="980" y="19993"/>
                  </a:lnTo>
                  <a:lnTo>
                    <a:pt x="104" y="20122"/>
                  </a:lnTo>
                  <a:lnTo>
                    <a:pt x="1" y="20637"/>
                  </a:lnTo>
                  <a:lnTo>
                    <a:pt x="568" y="20611"/>
                  </a:lnTo>
                  <a:lnTo>
                    <a:pt x="1134" y="20586"/>
                  </a:lnTo>
                  <a:lnTo>
                    <a:pt x="1675" y="20534"/>
                  </a:lnTo>
                  <a:lnTo>
                    <a:pt x="2216" y="20482"/>
                  </a:lnTo>
                  <a:lnTo>
                    <a:pt x="2758" y="20379"/>
                  </a:lnTo>
                  <a:lnTo>
                    <a:pt x="3299" y="20276"/>
                  </a:lnTo>
                  <a:lnTo>
                    <a:pt x="3840" y="20173"/>
                  </a:lnTo>
                  <a:lnTo>
                    <a:pt x="4355" y="20019"/>
                  </a:lnTo>
                  <a:lnTo>
                    <a:pt x="4896" y="19864"/>
                  </a:lnTo>
                  <a:lnTo>
                    <a:pt x="5411" y="19710"/>
                  </a:lnTo>
                  <a:lnTo>
                    <a:pt x="5901" y="19529"/>
                  </a:lnTo>
                  <a:lnTo>
                    <a:pt x="6416" y="19323"/>
                  </a:lnTo>
                  <a:lnTo>
                    <a:pt x="7421" y="18885"/>
                  </a:lnTo>
                  <a:lnTo>
                    <a:pt x="8400" y="18396"/>
                  </a:lnTo>
                  <a:lnTo>
                    <a:pt x="9353" y="17855"/>
                  </a:lnTo>
                  <a:lnTo>
                    <a:pt x="10281" y="17236"/>
                  </a:lnTo>
                  <a:lnTo>
                    <a:pt x="11208" y="16618"/>
                  </a:lnTo>
                  <a:lnTo>
                    <a:pt x="12110" y="15922"/>
                  </a:lnTo>
                  <a:lnTo>
                    <a:pt x="12986" y="15227"/>
                  </a:lnTo>
                  <a:lnTo>
                    <a:pt x="13862" y="14479"/>
                  </a:lnTo>
                  <a:lnTo>
                    <a:pt x="14686" y="13681"/>
                  </a:lnTo>
                  <a:lnTo>
                    <a:pt x="15511" y="12882"/>
                  </a:lnTo>
                  <a:lnTo>
                    <a:pt x="16284" y="12109"/>
                  </a:lnTo>
                  <a:lnTo>
                    <a:pt x="17005" y="11388"/>
                  </a:lnTo>
                  <a:lnTo>
                    <a:pt x="17623" y="10692"/>
                  </a:lnTo>
                  <a:lnTo>
                    <a:pt x="18190" y="10022"/>
                  </a:lnTo>
                  <a:lnTo>
                    <a:pt x="18680" y="9404"/>
                  </a:lnTo>
                  <a:lnTo>
                    <a:pt x="19118" y="8760"/>
                  </a:lnTo>
                  <a:lnTo>
                    <a:pt x="19504" y="8142"/>
                  </a:lnTo>
                  <a:lnTo>
                    <a:pt x="19813" y="7472"/>
                  </a:lnTo>
                  <a:lnTo>
                    <a:pt x="20097" y="6776"/>
                  </a:lnTo>
                  <a:lnTo>
                    <a:pt x="20329" y="6055"/>
                  </a:lnTo>
                  <a:lnTo>
                    <a:pt x="20509" y="5256"/>
                  </a:lnTo>
                  <a:lnTo>
                    <a:pt x="20638" y="4406"/>
                  </a:lnTo>
                  <a:lnTo>
                    <a:pt x="20741" y="3478"/>
                  </a:lnTo>
                  <a:lnTo>
                    <a:pt x="20818" y="2448"/>
                  </a:lnTo>
                  <a:lnTo>
                    <a:pt x="20844" y="1314"/>
                  </a:lnTo>
                  <a:lnTo>
                    <a:pt x="20870" y="52"/>
                  </a:lnTo>
                  <a:lnTo>
                    <a:pt x="208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054;p24"/>
            <p:cNvSpPr/>
            <p:nvPr/>
          </p:nvSpPr>
          <p:spPr>
            <a:xfrm>
              <a:off x="4928321" y="4836678"/>
              <a:ext cx="142532" cy="96722"/>
            </a:xfrm>
            <a:custGeom>
              <a:avLst/>
              <a:gdLst/>
              <a:ahLst/>
              <a:cxnLst/>
              <a:rect l="l" t="t" r="r" b="b"/>
              <a:pathLst>
                <a:path w="12522" h="8941" extrusionOk="0">
                  <a:moveTo>
                    <a:pt x="0" y="1"/>
                  </a:moveTo>
                  <a:lnTo>
                    <a:pt x="413" y="1418"/>
                  </a:lnTo>
                  <a:lnTo>
                    <a:pt x="876" y="2809"/>
                  </a:lnTo>
                  <a:lnTo>
                    <a:pt x="1340" y="4175"/>
                  </a:lnTo>
                  <a:lnTo>
                    <a:pt x="1881" y="5514"/>
                  </a:lnTo>
                  <a:lnTo>
                    <a:pt x="2036" y="5901"/>
                  </a:lnTo>
                  <a:lnTo>
                    <a:pt x="2242" y="6262"/>
                  </a:lnTo>
                  <a:lnTo>
                    <a:pt x="2474" y="6596"/>
                  </a:lnTo>
                  <a:lnTo>
                    <a:pt x="2706" y="6931"/>
                  </a:lnTo>
                  <a:lnTo>
                    <a:pt x="2989" y="7241"/>
                  </a:lnTo>
                  <a:lnTo>
                    <a:pt x="3273" y="7524"/>
                  </a:lnTo>
                  <a:lnTo>
                    <a:pt x="3607" y="7782"/>
                  </a:lnTo>
                  <a:lnTo>
                    <a:pt x="3917" y="8013"/>
                  </a:lnTo>
                  <a:lnTo>
                    <a:pt x="4277" y="8220"/>
                  </a:lnTo>
                  <a:lnTo>
                    <a:pt x="4638" y="8426"/>
                  </a:lnTo>
                  <a:lnTo>
                    <a:pt x="4999" y="8580"/>
                  </a:lnTo>
                  <a:lnTo>
                    <a:pt x="5385" y="8709"/>
                  </a:lnTo>
                  <a:lnTo>
                    <a:pt x="5797" y="8812"/>
                  </a:lnTo>
                  <a:lnTo>
                    <a:pt x="6210" y="8889"/>
                  </a:lnTo>
                  <a:lnTo>
                    <a:pt x="6622" y="8941"/>
                  </a:lnTo>
                  <a:lnTo>
                    <a:pt x="12522" y="8941"/>
                  </a:lnTo>
                  <a:lnTo>
                    <a:pt x="12032" y="7885"/>
                  </a:lnTo>
                  <a:lnTo>
                    <a:pt x="11569" y="6828"/>
                  </a:lnTo>
                  <a:lnTo>
                    <a:pt x="11156" y="5720"/>
                  </a:lnTo>
                  <a:lnTo>
                    <a:pt x="10770" y="4613"/>
                  </a:lnTo>
                  <a:lnTo>
                    <a:pt x="10435" y="3479"/>
                  </a:lnTo>
                  <a:lnTo>
                    <a:pt x="10126" y="2345"/>
                  </a:lnTo>
                  <a:lnTo>
                    <a:pt x="9868" y="118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055;p24"/>
            <p:cNvSpPr/>
            <p:nvPr/>
          </p:nvSpPr>
          <p:spPr>
            <a:xfrm>
              <a:off x="4925385" y="4827202"/>
              <a:ext cx="112630" cy="9487"/>
            </a:xfrm>
            <a:custGeom>
              <a:avLst/>
              <a:gdLst/>
              <a:ahLst/>
              <a:cxnLst/>
              <a:rect l="l" t="t" r="r" b="b"/>
              <a:pathLst>
                <a:path w="9895" h="877" extrusionOk="0">
                  <a:moveTo>
                    <a:pt x="1" y="1"/>
                  </a:moveTo>
                  <a:lnTo>
                    <a:pt x="258" y="877"/>
                  </a:lnTo>
                  <a:lnTo>
                    <a:pt x="9894" y="877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056;p24"/>
            <p:cNvSpPr/>
            <p:nvPr/>
          </p:nvSpPr>
          <p:spPr>
            <a:xfrm>
              <a:off x="4923040" y="4817725"/>
              <a:ext cx="113506" cy="9487"/>
            </a:xfrm>
            <a:custGeom>
              <a:avLst/>
              <a:gdLst/>
              <a:ahLst/>
              <a:cxnLst/>
              <a:rect l="l" t="t" r="r" b="b"/>
              <a:pathLst>
                <a:path w="9972" h="877" extrusionOk="0">
                  <a:moveTo>
                    <a:pt x="1" y="1"/>
                  </a:moveTo>
                  <a:lnTo>
                    <a:pt x="207" y="877"/>
                  </a:lnTo>
                  <a:lnTo>
                    <a:pt x="9971" y="877"/>
                  </a:lnTo>
                  <a:lnTo>
                    <a:pt x="98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057;p24"/>
            <p:cNvSpPr/>
            <p:nvPr/>
          </p:nvSpPr>
          <p:spPr>
            <a:xfrm>
              <a:off x="4892842" y="4535954"/>
              <a:ext cx="83297" cy="271191"/>
            </a:xfrm>
            <a:custGeom>
              <a:avLst/>
              <a:gdLst/>
              <a:ahLst/>
              <a:cxnLst/>
              <a:rect l="l" t="t" r="r" b="b"/>
              <a:pathLst>
                <a:path w="7318" h="25069" extrusionOk="0">
                  <a:moveTo>
                    <a:pt x="2010" y="1"/>
                  </a:moveTo>
                  <a:lnTo>
                    <a:pt x="1803" y="799"/>
                  </a:lnTo>
                  <a:lnTo>
                    <a:pt x="1623" y="1649"/>
                  </a:lnTo>
                  <a:lnTo>
                    <a:pt x="618" y="1649"/>
                  </a:lnTo>
                  <a:lnTo>
                    <a:pt x="618" y="2912"/>
                  </a:lnTo>
                  <a:lnTo>
                    <a:pt x="1391" y="2912"/>
                  </a:lnTo>
                  <a:lnTo>
                    <a:pt x="1288" y="3633"/>
                  </a:lnTo>
                  <a:lnTo>
                    <a:pt x="1211" y="4355"/>
                  </a:lnTo>
                  <a:lnTo>
                    <a:pt x="309" y="4355"/>
                  </a:lnTo>
                  <a:lnTo>
                    <a:pt x="309" y="5617"/>
                  </a:lnTo>
                  <a:lnTo>
                    <a:pt x="1056" y="5617"/>
                  </a:lnTo>
                  <a:lnTo>
                    <a:pt x="928" y="7060"/>
                  </a:lnTo>
                  <a:lnTo>
                    <a:pt x="0" y="7060"/>
                  </a:lnTo>
                  <a:lnTo>
                    <a:pt x="0" y="8322"/>
                  </a:lnTo>
                  <a:lnTo>
                    <a:pt x="850" y="8322"/>
                  </a:lnTo>
                  <a:lnTo>
                    <a:pt x="799" y="9765"/>
                  </a:lnTo>
                  <a:lnTo>
                    <a:pt x="0" y="9765"/>
                  </a:lnTo>
                  <a:lnTo>
                    <a:pt x="0" y="11028"/>
                  </a:lnTo>
                  <a:lnTo>
                    <a:pt x="773" y="11028"/>
                  </a:lnTo>
                  <a:lnTo>
                    <a:pt x="824" y="12470"/>
                  </a:lnTo>
                  <a:lnTo>
                    <a:pt x="0" y="12470"/>
                  </a:lnTo>
                  <a:lnTo>
                    <a:pt x="0" y="13758"/>
                  </a:lnTo>
                  <a:lnTo>
                    <a:pt x="850" y="13758"/>
                  </a:lnTo>
                  <a:lnTo>
                    <a:pt x="953" y="15176"/>
                  </a:lnTo>
                  <a:lnTo>
                    <a:pt x="0" y="15176"/>
                  </a:lnTo>
                  <a:lnTo>
                    <a:pt x="0" y="16464"/>
                  </a:lnTo>
                  <a:lnTo>
                    <a:pt x="1031" y="16464"/>
                  </a:lnTo>
                  <a:lnTo>
                    <a:pt x="1108" y="17185"/>
                  </a:lnTo>
                  <a:lnTo>
                    <a:pt x="1185" y="17906"/>
                  </a:lnTo>
                  <a:lnTo>
                    <a:pt x="309" y="17906"/>
                  </a:lnTo>
                  <a:lnTo>
                    <a:pt x="309" y="19169"/>
                  </a:lnTo>
                  <a:lnTo>
                    <a:pt x="1340" y="19169"/>
                  </a:lnTo>
                  <a:lnTo>
                    <a:pt x="1572" y="20612"/>
                  </a:lnTo>
                  <a:lnTo>
                    <a:pt x="618" y="20612"/>
                  </a:lnTo>
                  <a:lnTo>
                    <a:pt x="618" y="21874"/>
                  </a:lnTo>
                  <a:lnTo>
                    <a:pt x="1778" y="21874"/>
                  </a:lnTo>
                  <a:lnTo>
                    <a:pt x="2061" y="23317"/>
                  </a:lnTo>
                  <a:lnTo>
                    <a:pt x="1365" y="23317"/>
                  </a:lnTo>
                  <a:lnTo>
                    <a:pt x="1365" y="24579"/>
                  </a:lnTo>
                  <a:lnTo>
                    <a:pt x="2319" y="24579"/>
                  </a:lnTo>
                  <a:lnTo>
                    <a:pt x="2422" y="25069"/>
                  </a:lnTo>
                  <a:lnTo>
                    <a:pt x="2448" y="25069"/>
                  </a:lnTo>
                  <a:lnTo>
                    <a:pt x="2911" y="24966"/>
                  </a:lnTo>
                  <a:lnTo>
                    <a:pt x="3349" y="24889"/>
                  </a:lnTo>
                  <a:lnTo>
                    <a:pt x="3736" y="24760"/>
                  </a:lnTo>
                  <a:lnTo>
                    <a:pt x="4122" y="24631"/>
                  </a:lnTo>
                  <a:lnTo>
                    <a:pt x="4483" y="24476"/>
                  </a:lnTo>
                  <a:lnTo>
                    <a:pt x="4818" y="24322"/>
                  </a:lnTo>
                  <a:lnTo>
                    <a:pt x="5101" y="24167"/>
                  </a:lnTo>
                  <a:lnTo>
                    <a:pt x="5385" y="23961"/>
                  </a:lnTo>
                  <a:lnTo>
                    <a:pt x="5642" y="23755"/>
                  </a:lnTo>
                  <a:lnTo>
                    <a:pt x="5874" y="23549"/>
                  </a:lnTo>
                  <a:lnTo>
                    <a:pt x="6080" y="23317"/>
                  </a:lnTo>
                  <a:lnTo>
                    <a:pt x="6286" y="23059"/>
                  </a:lnTo>
                  <a:lnTo>
                    <a:pt x="6467" y="22802"/>
                  </a:lnTo>
                  <a:lnTo>
                    <a:pt x="6621" y="22544"/>
                  </a:lnTo>
                  <a:lnTo>
                    <a:pt x="6750" y="22235"/>
                  </a:lnTo>
                  <a:lnTo>
                    <a:pt x="6853" y="21951"/>
                  </a:lnTo>
                  <a:lnTo>
                    <a:pt x="7008" y="21488"/>
                  </a:lnTo>
                  <a:lnTo>
                    <a:pt x="7111" y="20998"/>
                  </a:lnTo>
                  <a:lnTo>
                    <a:pt x="7214" y="20457"/>
                  </a:lnTo>
                  <a:lnTo>
                    <a:pt x="7265" y="19916"/>
                  </a:lnTo>
                  <a:lnTo>
                    <a:pt x="7291" y="19324"/>
                  </a:lnTo>
                  <a:lnTo>
                    <a:pt x="7317" y="18731"/>
                  </a:lnTo>
                  <a:lnTo>
                    <a:pt x="7317" y="18087"/>
                  </a:lnTo>
                  <a:lnTo>
                    <a:pt x="7291" y="17417"/>
                  </a:lnTo>
                  <a:lnTo>
                    <a:pt x="7214" y="16000"/>
                  </a:lnTo>
                  <a:lnTo>
                    <a:pt x="7111" y="14480"/>
                  </a:lnTo>
                  <a:lnTo>
                    <a:pt x="6982" y="12831"/>
                  </a:lnTo>
                  <a:lnTo>
                    <a:pt x="6879" y="11079"/>
                  </a:lnTo>
                  <a:lnTo>
                    <a:pt x="6776" y="9636"/>
                  </a:lnTo>
                  <a:lnTo>
                    <a:pt x="6647" y="8348"/>
                  </a:lnTo>
                  <a:lnTo>
                    <a:pt x="6518" y="7214"/>
                  </a:lnTo>
                  <a:lnTo>
                    <a:pt x="6338" y="6184"/>
                  </a:lnTo>
                  <a:lnTo>
                    <a:pt x="6132" y="5282"/>
                  </a:lnTo>
                  <a:lnTo>
                    <a:pt x="5900" y="4483"/>
                  </a:lnTo>
                  <a:lnTo>
                    <a:pt x="5642" y="3788"/>
                  </a:lnTo>
                  <a:lnTo>
                    <a:pt x="5359" y="3169"/>
                  </a:lnTo>
                  <a:lnTo>
                    <a:pt x="5050" y="2628"/>
                  </a:lnTo>
                  <a:lnTo>
                    <a:pt x="4689" y="2139"/>
                  </a:lnTo>
                  <a:lnTo>
                    <a:pt x="4328" y="1701"/>
                  </a:lnTo>
                  <a:lnTo>
                    <a:pt x="3916" y="1314"/>
                  </a:lnTo>
                  <a:lnTo>
                    <a:pt x="3504" y="980"/>
                  </a:lnTo>
                  <a:lnTo>
                    <a:pt x="3040" y="645"/>
                  </a:lnTo>
                  <a:lnTo>
                    <a:pt x="2525" y="31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058;p24"/>
            <p:cNvSpPr/>
            <p:nvPr/>
          </p:nvSpPr>
          <p:spPr>
            <a:xfrm>
              <a:off x="5257651" y="4624585"/>
              <a:ext cx="317025" cy="301297"/>
            </a:xfrm>
            <a:custGeom>
              <a:avLst/>
              <a:gdLst/>
              <a:ahLst/>
              <a:cxnLst/>
              <a:rect l="l" t="t" r="r" b="b"/>
              <a:pathLst>
                <a:path w="27852" h="27852" extrusionOk="0">
                  <a:moveTo>
                    <a:pt x="13913" y="0"/>
                  </a:moveTo>
                  <a:lnTo>
                    <a:pt x="13218" y="26"/>
                  </a:lnTo>
                  <a:lnTo>
                    <a:pt x="12496" y="78"/>
                  </a:lnTo>
                  <a:lnTo>
                    <a:pt x="11801" y="181"/>
                  </a:lnTo>
                  <a:lnTo>
                    <a:pt x="11105" y="284"/>
                  </a:lnTo>
                  <a:lnTo>
                    <a:pt x="10435" y="438"/>
                  </a:lnTo>
                  <a:lnTo>
                    <a:pt x="9791" y="645"/>
                  </a:lnTo>
                  <a:lnTo>
                    <a:pt x="9147" y="851"/>
                  </a:lnTo>
                  <a:lnTo>
                    <a:pt x="8503" y="1108"/>
                  </a:lnTo>
                  <a:lnTo>
                    <a:pt x="7884" y="1392"/>
                  </a:lnTo>
                  <a:lnTo>
                    <a:pt x="7292" y="1701"/>
                  </a:lnTo>
                  <a:lnTo>
                    <a:pt x="6699" y="2036"/>
                  </a:lnTo>
                  <a:lnTo>
                    <a:pt x="6132" y="2397"/>
                  </a:lnTo>
                  <a:lnTo>
                    <a:pt x="5591" y="2783"/>
                  </a:lnTo>
                  <a:lnTo>
                    <a:pt x="5076" y="3195"/>
                  </a:lnTo>
                  <a:lnTo>
                    <a:pt x="4561" y="3633"/>
                  </a:lnTo>
                  <a:lnTo>
                    <a:pt x="4071" y="4097"/>
                  </a:lnTo>
                  <a:lnTo>
                    <a:pt x="3608" y="4561"/>
                  </a:lnTo>
                  <a:lnTo>
                    <a:pt x="3170" y="5076"/>
                  </a:lnTo>
                  <a:lnTo>
                    <a:pt x="2757" y="5591"/>
                  </a:lnTo>
                  <a:lnTo>
                    <a:pt x="2371" y="6158"/>
                  </a:lnTo>
                  <a:lnTo>
                    <a:pt x="2010" y="6725"/>
                  </a:lnTo>
                  <a:lnTo>
                    <a:pt x="1675" y="7292"/>
                  </a:lnTo>
                  <a:lnTo>
                    <a:pt x="1366" y="7884"/>
                  </a:lnTo>
                  <a:lnTo>
                    <a:pt x="1083" y="8503"/>
                  </a:lnTo>
                  <a:lnTo>
                    <a:pt x="851" y="9147"/>
                  </a:lnTo>
                  <a:lnTo>
                    <a:pt x="619" y="9791"/>
                  </a:lnTo>
                  <a:lnTo>
                    <a:pt x="439" y="10461"/>
                  </a:lnTo>
                  <a:lnTo>
                    <a:pt x="284" y="11131"/>
                  </a:lnTo>
                  <a:lnTo>
                    <a:pt x="155" y="11800"/>
                  </a:lnTo>
                  <a:lnTo>
                    <a:pt x="78" y="12522"/>
                  </a:lnTo>
                  <a:lnTo>
                    <a:pt x="26" y="13217"/>
                  </a:lnTo>
                  <a:lnTo>
                    <a:pt x="1" y="13939"/>
                  </a:lnTo>
                  <a:lnTo>
                    <a:pt x="26" y="14660"/>
                  </a:lnTo>
                  <a:lnTo>
                    <a:pt x="78" y="15356"/>
                  </a:lnTo>
                  <a:lnTo>
                    <a:pt x="155" y="16051"/>
                  </a:lnTo>
                  <a:lnTo>
                    <a:pt x="284" y="16747"/>
                  </a:lnTo>
                  <a:lnTo>
                    <a:pt x="439" y="17417"/>
                  </a:lnTo>
                  <a:lnTo>
                    <a:pt x="619" y="18061"/>
                  </a:lnTo>
                  <a:lnTo>
                    <a:pt x="851" y="18731"/>
                  </a:lnTo>
                  <a:lnTo>
                    <a:pt x="1083" y="19349"/>
                  </a:lnTo>
                  <a:lnTo>
                    <a:pt x="1366" y="19968"/>
                  </a:lnTo>
                  <a:lnTo>
                    <a:pt x="1675" y="20560"/>
                  </a:lnTo>
                  <a:lnTo>
                    <a:pt x="2010" y="21153"/>
                  </a:lnTo>
                  <a:lnTo>
                    <a:pt x="2371" y="21720"/>
                  </a:lnTo>
                  <a:lnTo>
                    <a:pt x="2757" y="22261"/>
                  </a:lnTo>
                  <a:lnTo>
                    <a:pt x="3170" y="22802"/>
                  </a:lnTo>
                  <a:lnTo>
                    <a:pt x="3608" y="23291"/>
                  </a:lnTo>
                  <a:lnTo>
                    <a:pt x="4071" y="23781"/>
                  </a:lnTo>
                  <a:lnTo>
                    <a:pt x="4561" y="24244"/>
                  </a:lnTo>
                  <a:lnTo>
                    <a:pt x="5076" y="24682"/>
                  </a:lnTo>
                  <a:lnTo>
                    <a:pt x="5591" y="25095"/>
                  </a:lnTo>
                  <a:lnTo>
                    <a:pt x="6132" y="25481"/>
                  </a:lnTo>
                  <a:lnTo>
                    <a:pt x="6699" y="25842"/>
                  </a:lnTo>
                  <a:lnTo>
                    <a:pt x="7292" y="26177"/>
                  </a:lnTo>
                  <a:lnTo>
                    <a:pt x="7884" y="26486"/>
                  </a:lnTo>
                  <a:lnTo>
                    <a:pt x="8503" y="26769"/>
                  </a:lnTo>
                  <a:lnTo>
                    <a:pt x="9147" y="27001"/>
                  </a:lnTo>
                  <a:lnTo>
                    <a:pt x="9791" y="27233"/>
                  </a:lnTo>
                  <a:lnTo>
                    <a:pt x="10435" y="27413"/>
                  </a:lnTo>
                  <a:lnTo>
                    <a:pt x="11105" y="27568"/>
                  </a:lnTo>
                  <a:lnTo>
                    <a:pt x="11801" y="27697"/>
                  </a:lnTo>
                  <a:lnTo>
                    <a:pt x="12496" y="27774"/>
                  </a:lnTo>
                  <a:lnTo>
                    <a:pt x="13218" y="27851"/>
                  </a:lnTo>
                  <a:lnTo>
                    <a:pt x="14635" y="27851"/>
                  </a:lnTo>
                  <a:lnTo>
                    <a:pt x="15356" y="27774"/>
                  </a:lnTo>
                  <a:lnTo>
                    <a:pt x="16052" y="27697"/>
                  </a:lnTo>
                  <a:lnTo>
                    <a:pt x="16722" y="27568"/>
                  </a:lnTo>
                  <a:lnTo>
                    <a:pt x="17391" y="27413"/>
                  </a:lnTo>
                  <a:lnTo>
                    <a:pt x="18061" y="27233"/>
                  </a:lnTo>
                  <a:lnTo>
                    <a:pt x="18705" y="27001"/>
                  </a:lnTo>
                  <a:lnTo>
                    <a:pt x="19349" y="26769"/>
                  </a:lnTo>
                  <a:lnTo>
                    <a:pt x="19968" y="26486"/>
                  </a:lnTo>
                  <a:lnTo>
                    <a:pt x="20560" y="26177"/>
                  </a:lnTo>
                  <a:lnTo>
                    <a:pt x="21153" y="25842"/>
                  </a:lnTo>
                  <a:lnTo>
                    <a:pt x="21694" y="25481"/>
                  </a:lnTo>
                  <a:lnTo>
                    <a:pt x="22261" y="25095"/>
                  </a:lnTo>
                  <a:lnTo>
                    <a:pt x="22776" y="24682"/>
                  </a:lnTo>
                  <a:lnTo>
                    <a:pt x="23291" y="24244"/>
                  </a:lnTo>
                  <a:lnTo>
                    <a:pt x="23755" y="23781"/>
                  </a:lnTo>
                  <a:lnTo>
                    <a:pt x="24219" y="23291"/>
                  </a:lnTo>
                  <a:lnTo>
                    <a:pt x="24657" y="22802"/>
                  </a:lnTo>
                  <a:lnTo>
                    <a:pt x="25069" y="22261"/>
                  </a:lnTo>
                  <a:lnTo>
                    <a:pt x="25456" y="21720"/>
                  </a:lnTo>
                  <a:lnTo>
                    <a:pt x="25842" y="21153"/>
                  </a:lnTo>
                  <a:lnTo>
                    <a:pt x="26177" y="20560"/>
                  </a:lnTo>
                  <a:lnTo>
                    <a:pt x="26460" y="19968"/>
                  </a:lnTo>
                  <a:lnTo>
                    <a:pt x="26744" y="19349"/>
                  </a:lnTo>
                  <a:lnTo>
                    <a:pt x="27001" y="18731"/>
                  </a:lnTo>
                  <a:lnTo>
                    <a:pt x="27208" y="18061"/>
                  </a:lnTo>
                  <a:lnTo>
                    <a:pt x="27414" y="17417"/>
                  </a:lnTo>
                  <a:lnTo>
                    <a:pt x="27568" y="16747"/>
                  </a:lnTo>
                  <a:lnTo>
                    <a:pt x="27697" y="16051"/>
                  </a:lnTo>
                  <a:lnTo>
                    <a:pt x="27774" y="15356"/>
                  </a:lnTo>
                  <a:lnTo>
                    <a:pt x="27826" y="14660"/>
                  </a:lnTo>
                  <a:lnTo>
                    <a:pt x="27852" y="13939"/>
                  </a:lnTo>
                  <a:lnTo>
                    <a:pt x="27826" y="13217"/>
                  </a:lnTo>
                  <a:lnTo>
                    <a:pt x="27774" y="12522"/>
                  </a:lnTo>
                  <a:lnTo>
                    <a:pt x="27697" y="11800"/>
                  </a:lnTo>
                  <a:lnTo>
                    <a:pt x="27568" y="11131"/>
                  </a:lnTo>
                  <a:lnTo>
                    <a:pt x="27414" y="10461"/>
                  </a:lnTo>
                  <a:lnTo>
                    <a:pt x="27208" y="9791"/>
                  </a:lnTo>
                  <a:lnTo>
                    <a:pt x="27001" y="9147"/>
                  </a:lnTo>
                  <a:lnTo>
                    <a:pt x="26744" y="8503"/>
                  </a:lnTo>
                  <a:lnTo>
                    <a:pt x="26460" y="7884"/>
                  </a:lnTo>
                  <a:lnTo>
                    <a:pt x="26177" y="7292"/>
                  </a:lnTo>
                  <a:lnTo>
                    <a:pt x="25842" y="6725"/>
                  </a:lnTo>
                  <a:lnTo>
                    <a:pt x="25456" y="6158"/>
                  </a:lnTo>
                  <a:lnTo>
                    <a:pt x="25069" y="5591"/>
                  </a:lnTo>
                  <a:lnTo>
                    <a:pt x="24657" y="5076"/>
                  </a:lnTo>
                  <a:lnTo>
                    <a:pt x="24219" y="4561"/>
                  </a:lnTo>
                  <a:lnTo>
                    <a:pt x="23755" y="4097"/>
                  </a:lnTo>
                  <a:lnTo>
                    <a:pt x="23291" y="3633"/>
                  </a:lnTo>
                  <a:lnTo>
                    <a:pt x="22776" y="3195"/>
                  </a:lnTo>
                  <a:lnTo>
                    <a:pt x="22261" y="2783"/>
                  </a:lnTo>
                  <a:lnTo>
                    <a:pt x="21694" y="2397"/>
                  </a:lnTo>
                  <a:lnTo>
                    <a:pt x="21153" y="2036"/>
                  </a:lnTo>
                  <a:lnTo>
                    <a:pt x="20560" y="1701"/>
                  </a:lnTo>
                  <a:lnTo>
                    <a:pt x="19968" y="1392"/>
                  </a:lnTo>
                  <a:lnTo>
                    <a:pt x="19349" y="1108"/>
                  </a:lnTo>
                  <a:lnTo>
                    <a:pt x="18705" y="851"/>
                  </a:lnTo>
                  <a:lnTo>
                    <a:pt x="18061" y="645"/>
                  </a:lnTo>
                  <a:lnTo>
                    <a:pt x="17391" y="438"/>
                  </a:lnTo>
                  <a:lnTo>
                    <a:pt x="16722" y="284"/>
                  </a:lnTo>
                  <a:lnTo>
                    <a:pt x="16052" y="181"/>
                  </a:lnTo>
                  <a:lnTo>
                    <a:pt x="15356" y="78"/>
                  </a:lnTo>
                  <a:lnTo>
                    <a:pt x="14635" y="26"/>
                  </a:lnTo>
                  <a:lnTo>
                    <a:pt x="1391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059;p24"/>
            <p:cNvSpPr/>
            <p:nvPr/>
          </p:nvSpPr>
          <p:spPr>
            <a:xfrm>
              <a:off x="5355597" y="4724087"/>
              <a:ext cx="39600" cy="37916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12" y="77"/>
                  </a:lnTo>
                  <a:lnTo>
                    <a:pt x="1057" y="155"/>
                  </a:lnTo>
                  <a:lnTo>
                    <a:pt x="903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48"/>
                  </a:lnTo>
                  <a:lnTo>
                    <a:pt x="207" y="2602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98"/>
                  </a:lnTo>
                  <a:lnTo>
                    <a:pt x="1057" y="3375"/>
                  </a:lnTo>
                  <a:lnTo>
                    <a:pt x="1212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3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1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6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1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3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060;p24"/>
            <p:cNvSpPr/>
            <p:nvPr/>
          </p:nvSpPr>
          <p:spPr>
            <a:xfrm>
              <a:off x="5355597" y="4789026"/>
              <a:ext cx="39600" cy="37916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12" y="78"/>
                  </a:lnTo>
                  <a:lnTo>
                    <a:pt x="1057" y="155"/>
                  </a:lnTo>
                  <a:lnTo>
                    <a:pt x="903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22"/>
                  </a:lnTo>
                  <a:lnTo>
                    <a:pt x="207" y="2577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72"/>
                  </a:lnTo>
                  <a:lnTo>
                    <a:pt x="1057" y="3350"/>
                  </a:lnTo>
                  <a:lnTo>
                    <a:pt x="1212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3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1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6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1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3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061;p24"/>
            <p:cNvSpPr/>
            <p:nvPr/>
          </p:nvSpPr>
          <p:spPr>
            <a:xfrm>
              <a:off x="5430084" y="4789026"/>
              <a:ext cx="39611" cy="37916"/>
            </a:xfrm>
            <a:custGeom>
              <a:avLst/>
              <a:gdLst/>
              <a:ahLst/>
              <a:cxnLst/>
              <a:rect l="l" t="t" r="r" b="b"/>
              <a:pathLst>
                <a:path w="3480" h="3505" extrusionOk="0">
                  <a:moveTo>
                    <a:pt x="1753" y="0"/>
                  </a:moveTo>
                  <a:lnTo>
                    <a:pt x="1573" y="26"/>
                  </a:lnTo>
                  <a:lnTo>
                    <a:pt x="1392" y="52"/>
                  </a:lnTo>
                  <a:lnTo>
                    <a:pt x="1212" y="78"/>
                  </a:lnTo>
                  <a:lnTo>
                    <a:pt x="1057" y="155"/>
                  </a:lnTo>
                  <a:lnTo>
                    <a:pt x="903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22"/>
                  </a:lnTo>
                  <a:lnTo>
                    <a:pt x="207" y="2577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72"/>
                  </a:lnTo>
                  <a:lnTo>
                    <a:pt x="1057" y="3350"/>
                  </a:lnTo>
                  <a:lnTo>
                    <a:pt x="1212" y="3427"/>
                  </a:lnTo>
                  <a:lnTo>
                    <a:pt x="1392" y="3453"/>
                  </a:lnTo>
                  <a:lnTo>
                    <a:pt x="1573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3" y="3350"/>
                  </a:lnTo>
                  <a:lnTo>
                    <a:pt x="2577" y="3272"/>
                  </a:lnTo>
                  <a:lnTo>
                    <a:pt x="2706" y="3195"/>
                  </a:lnTo>
                  <a:lnTo>
                    <a:pt x="2861" y="3092"/>
                  </a:lnTo>
                  <a:lnTo>
                    <a:pt x="2964" y="2989"/>
                  </a:lnTo>
                  <a:lnTo>
                    <a:pt x="3093" y="2860"/>
                  </a:lnTo>
                  <a:lnTo>
                    <a:pt x="3196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3" y="644"/>
                  </a:lnTo>
                  <a:lnTo>
                    <a:pt x="2964" y="515"/>
                  </a:lnTo>
                  <a:lnTo>
                    <a:pt x="2861" y="412"/>
                  </a:lnTo>
                  <a:lnTo>
                    <a:pt x="2706" y="309"/>
                  </a:lnTo>
                  <a:lnTo>
                    <a:pt x="2577" y="206"/>
                  </a:lnTo>
                  <a:lnTo>
                    <a:pt x="2423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062;p24"/>
            <p:cNvSpPr/>
            <p:nvPr/>
          </p:nvSpPr>
          <p:spPr>
            <a:xfrm>
              <a:off x="5430084" y="4724087"/>
              <a:ext cx="39611" cy="37916"/>
            </a:xfrm>
            <a:custGeom>
              <a:avLst/>
              <a:gdLst/>
              <a:ahLst/>
              <a:cxnLst/>
              <a:rect l="l" t="t" r="r" b="b"/>
              <a:pathLst>
                <a:path w="3480" h="3505" extrusionOk="0">
                  <a:moveTo>
                    <a:pt x="1753" y="0"/>
                  </a:moveTo>
                  <a:lnTo>
                    <a:pt x="1573" y="26"/>
                  </a:lnTo>
                  <a:lnTo>
                    <a:pt x="1392" y="52"/>
                  </a:lnTo>
                  <a:lnTo>
                    <a:pt x="1212" y="77"/>
                  </a:lnTo>
                  <a:lnTo>
                    <a:pt x="1057" y="155"/>
                  </a:lnTo>
                  <a:lnTo>
                    <a:pt x="903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48"/>
                  </a:lnTo>
                  <a:lnTo>
                    <a:pt x="207" y="2602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98"/>
                  </a:lnTo>
                  <a:lnTo>
                    <a:pt x="1057" y="3375"/>
                  </a:lnTo>
                  <a:lnTo>
                    <a:pt x="1212" y="3427"/>
                  </a:lnTo>
                  <a:lnTo>
                    <a:pt x="1392" y="3478"/>
                  </a:lnTo>
                  <a:lnTo>
                    <a:pt x="1573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3" y="3375"/>
                  </a:lnTo>
                  <a:lnTo>
                    <a:pt x="2577" y="3298"/>
                  </a:lnTo>
                  <a:lnTo>
                    <a:pt x="2706" y="3195"/>
                  </a:lnTo>
                  <a:lnTo>
                    <a:pt x="2861" y="3092"/>
                  </a:lnTo>
                  <a:lnTo>
                    <a:pt x="2964" y="2989"/>
                  </a:lnTo>
                  <a:lnTo>
                    <a:pt x="3093" y="2860"/>
                  </a:lnTo>
                  <a:lnTo>
                    <a:pt x="3196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3" y="644"/>
                  </a:lnTo>
                  <a:lnTo>
                    <a:pt x="2964" y="515"/>
                  </a:lnTo>
                  <a:lnTo>
                    <a:pt x="2861" y="412"/>
                  </a:lnTo>
                  <a:lnTo>
                    <a:pt x="2706" y="309"/>
                  </a:lnTo>
                  <a:lnTo>
                    <a:pt x="2577" y="232"/>
                  </a:lnTo>
                  <a:lnTo>
                    <a:pt x="2423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063;p24"/>
            <p:cNvSpPr/>
            <p:nvPr/>
          </p:nvSpPr>
          <p:spPr>
            <a:xfrm>
              <a:off x="5443288" y="4592250"/>
              <a:ext cx="127575" cy="126828"/>
            </a:xfrm>
            <a:custGeom>
              <a:avLst/>
              <a:gdLst/>
              <a:ahLst/>
              <a:cxnLst/>
              <a:rect l="l" t="t" r="r" b="b"/>
              <a:pathLst>
                <a:path w="11208" h="11724" extrusionOk="0">
                  <a:moveTo>
                    <a:pt x="5694" y="1"/>
                  </a:moveTo>
                  <a:lnTo>
                    <a:pt x="0" y="7833"/>
                  </a:lnTo>
                  <a:lnTo>
                    <a:pt x="387" y="7962"/>
                  </a:lnTo>
                  <a:lnTo>
                    <a:pt x="799" y="8116"/>
                  </a:lnTo>
                  <a:lnTo>
                    <a:pt x="1185" y="8271"/>
                  </a:lnTo>
                  <a:lnTo>
                    <a:pt x="1546" y="8451"/>
                  </a:lnTo>
                  <a:lnTo>
                    <a:pt x="1933" y="8658"/>
                  </a:lnTo>
                  <a:lnTo>
                    <a:pt x="2293" y="8864"/>
                  </a:lnTo>
                  <a:lnTo>
                    <a:pt x="2628" y="9096"/>
                  </a:lnTo>
                  <a:lnTo>
                    <a:pt x="2963" y="9327"/>
                  </a:lnTo>
                  <a:lnTo>
                    <a:pt x="3298" y="9585"/>
                  </a:lnTo>
                  <a:lnTo>
                    <a:pt x="3607" y="9843"/>
                  </a:lnTo>
                  <a:lnTo>
                    <a:pt x="3916" y="10126"/>
                  </a:lnTo>
                  <a:lnTo>
                    <a:pt x="4200" y="10435"/>
                  </a:lnTo>
                  <a:lnTo>
                    <a:pt x="4483" y="10719"/>
                  </a:lnTo>
                  <a:lnTo>
                    <a:pt x="4741" y="11054"/>
                  </a:lnTo>
                  <a:lnTo>
                    <a:pt x="4999" y="11389"/>
                  </a:lnTo>
                  <a:lnTo>
                    <a:pt x="5230" y="11723"/>
                  </a:lnTo>
                  <a:lnTo>
                    <a:pt x="11208" y="3479"/>
                  </a:lnTo>
                  <a:lnTo>
                    <a:pt x="10589" y="2964"/>
                  </a:lnTo>
                  <a:lnTo>
                    <a:pt x="9945" y="2448"/>
                  </a:lnTo>
                  <a:lnTo>
                    <a:pt x="9301" y="1959"/>
                  </a:lnTo>
                  <a:lnTo>
                    <a:pt x="8606" y="1521"/>
                  </a:lnTo>
                  <a:lnTo>
                    <a:pt x="7910" y="1083"/>
                  </a:lnTo>
                  <a:lnTo>
                    <a:pt x="7188" y="696"/>
                  </a:lnTo>
                  <a:lnTo>
                    <a:pt x="6441" y="336"/>
                  </a:lnTo>
                  <a:lnTo>
                    <a:pt x="5694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064;p24"/>
            <p:cNvSpPr/>
            <p:nvPr/>
          </p:nvSpPr>
          <p:spPr>
            <a:xfrm>
              <a:off x="5508100" y="4581389"/>
              <a:ext cx="68045" cy="48496"/>
            </a:xfrm>
            <a:custGeom>
              <a:avLst/>
              <a:gdLst/>
              <a:ahLst/>
              <a:cxnLst/>
              <a:rect l="l" t="t" r="r" b="b"/>
              <a:pathLst>
                <a:path w="5978" h="4483" extrusionOk="0">
                  <a:moveTo>
                    <a:pt x="722" y="0"/>
                  </a:moveTo>
                  <a:lnTo>
                    <a:pt x="0" y="1005"/>
                  </a:lnTo>
                  <a:lnTo>
                    <a:pt x="747" y="1340"/>
                  </a:lnTo>
                  <a:lnTo>
                    <a:pt x="1494" y="1700"/>
                  </a:lnTo>
                  <a:lnTo>
                    <a:pt x="2216" y="2087"/>
                  </a:lnTo>
                  <a:lnTo>
                    <a:pt x="2912" y="2525"/>
                  </a:lnTo>
                  <a:lnTo>
                    <a:pt x="3607" y="2963"/>
                  </a:lnTo>
                  <a:lnTo>
                    <a:pt x="4251" y="3452"/>
                  </a:lnTo>
                  <a:lnTo>
                    <a:pt x="4895" y="3968"/>
                  </a:lnTo>
                  <a:lnTo>
                    <a:pt x="5514" y="4483"/>
                  </a:lnTo>
                  <a:lnTo>
                    <a:pt x="5977" y="3865"/>
                  </a:lnTo>
                  <a:lnTo>
                    <a:pt x="5385" y="3272"/>
                  </a:lnTo>
                  <a:lnTo>
                    <a:pt x="4792" y="2731"/>
                  </a:lnTo>
                  <a:lnTo>
                    <a:pt x="4148" y="2216"/>
                  </a:lnTo>
                  <a:lnTo>
                    <a:pt x="3504" y="1726"/>
                  </a:lnTo>
                  <a:lnTo>
                    <a:pt x="2834" y="1262"/>
                  </a:lnTo>
                  <a:lnTo>
                    <a:pt x="2139" y="799"/>
                  </a:lnTo>
                  <a:lnTo>
                    <a:pt x="1443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065;p24"/>
            <p:cNvSpPr/>
            <p:nvPr/>
          </p:nvSpPr>
          <p:spPr>
            <a:xfrm>
              <a:off x="5263513" y="4598665"/>
              <a:ext cx="119368" cy="119850"/>
            </a:xfrm>
            <a:custGeom>
              <a:avLst/>
              <a:gdLst/>
              <a:ahLst/>
              <a:cxnLst/>
              <a:rect l="l" t="t" r="r" b="b"/>
              <a:pathLst>
                <a:path w="10487" h="11079" extrusionOk="0">
                  <a:moveTo>
                    <a:pt x="5231" y="0"/>
                  </a:moveTo>
                  <a:lnTo>
                    <a:pt x="4510" y="413"/>
                  </a:lnTo>
                  <a:lnTo>
                    <a:pt x="3814" y="825"/>
                  </a:lnTo>
                  <a:lnTo>
                    <a:pt x="3118" y="1263"/>
                  </a:lnTo>
                  <a:lnTo>
                    <a:pt x="2448" y="1752"/>
                  </a:lnTo>
                  <a:lnTo>
                    <a:pt x="1804" y="2242"/>
                  </a:lnTo>
                  <a:lnTo>
                    <a:pt x="1186" y="2783"/>
                  </a:lnTo>
                  <a:lnTo>
                    <a:pt x="568" y="3324"/>
                  </a:lnTo>
                  <a:lnTo>
                    <a:pt x="1" y="3917"/>
                  </a:lnTo>
                  <a:lnTo>
                    <a:pt x="5205" y="11079"/>
                  </a:lnTo>
                  <a:lnTo>
                    <a:pt x="5463" y="10744"/>
                  </a:lnTo>
                  <a:lnTo>
                    <a:pt x="5695" y="10409"/>
                  </a:lnTo>
                  <a:lnTo>
                    <a:pt x="5978" y="10100"/>
                  </a:lnTo>
                  <a:lnTo>
                    <a:pt x="6262" y="9791"/>
                  </a:lnTo>
                  <a:lnTo>
                    <a:pt x="6545" y="9507"/>
                  </a:lnTo>
                  <a:lnTo>
                    <a:pt x="6854" y="9224"/>
                  </a:lnTo>
                  <a:lnTo>
                    <a:pt x="7163" y="8966"/>
                  </a:lnTo>
                  <a:lnTo>
                    <a:pt x="7498" y="8709"/>
                  </a:lnTo>
                  <a:lnTo>
                    <a:pt x="7833" y="8477"/>
                  </a:lnTo>
                  <a:lnTo>
                    <a:pt x="8168" y="8245"/>
                  </a:lnTo>
                  <a:lnTo>
                    <a:pt x="8529" y="8039"/>
                  </a:lnTo>
                  <a:lnTo>
                    <a:pt x="8915" y="7833"/>
                  </a:lnTo>
                  <a:lnTo>
                    <a:pt x="9302" y="7652"/>
                  </a:lnTo>
                  <a:lnTo>
                    <a:pt x="9688" y="7498"/>
                  </a:lnTo>
                  <a:lnTo>
                    <a:pt x="10075" y="7369"/>
                  </a:lnTo>
                  <a:lnTo>
                    <a:pt x="10487" y="724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066;p24"/>
            <p:cNvSpPr/>
            <p:nvPr/>
          </p:nvSpPr>
          <p:spPr>
            <a:xfrm>
              <a:off x="5249729" y="4581108"/>
              <a:ext cx="73326" cy="59931"/>
            </a:xfrm>
            <a:custGeom>
              <a:avLst/>
              <a:gdLst/>
              <a:ahLst/>
              <a:cxnLst/>
              <a:rect l="l" t="t" r="r" b="b"/>
              <a:pathLst>
                <a:path w="6442" h="5540" extrusionOk="0">
                  <a:moveTo>
                    <a:pt x="5257" y="0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6"/>
                  </a:lnTo>
                  <a:lnTo>
                    <a:pt x="1804" y="2216"/>
                  </a:lnTo>
                  <a:lnTo>
                    <a:pt x="1186" y="2731"/>
                  </a:lnTo>
                  <a:lnTo>
                    <a:pt x="568" y="3272"/>
                  </a:lnTo>
                  <a:lnTo>
                    <a:pt x="1" y="3839"/>
                  </a:lnTo>
                  <a:lnTo>
                    <a:pt x="1212" y="5540"/>
                  </a:lnTo>
                  <a:lnTo>
                    <a:pt x="1779" y="4947"/>
                  </a:lnTo>
                  <a:lnTo>
                    <a:pt x="2397" y="4406"/>
                  </a:lnTo>
                  <a:lnTo>
                    <a:pt x="3015" y="3865"/>
                  </a:lnTo>
                  <a:lnTo>
                    <a:pt x="3659" y="3375"/>
                  </a:lnTo>
                  <a:lnTo>
                    <a:pt x="4329" y="2886"/>
                  </a:lnTo>
                  <a:lnTo>
                    <a:pt x="5025" y="2448"/>
                  </a:lnTo>
                  <a:lnTo>
                    <a:pt x="5721" y="2036"/>
                  </a:lnTo>
                  <a:lnTo>
                    <a:pt x="6442" y="1623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067;p24"/>
            <p:cNvSpPr/>
            <p:nvPr/>
          </p:nvSpPr>
          <p:spPr>
            <a:xfrm>
              <a:off x="5186385" y="4804073"/>
              <a:ext cx="35798" cy="72198"/>
            </a:xfrm>
            <a:custGeom>
              <a:avLst/>
              <a:gdLst/>
              <a:ahLst/>
              <a:cxnLst/>
              <a:rect l="l" t="t" r="r" b="b"/>
              <a:pathLst>
                <a:path w="3145" h="6674" extrusionOk="0">
                  <a:moveTo>
                    <a:pt x="1495" y="0"/>
                  </a:moveTo>
                  <a:lnTo>
                    <a:pt x="1" y="490"/>
                  </a:lnTo>
                  <a:lnTo>
                    <a:pt x="155" y="1314"/>
                  </a:lnTo>
                  <a:lnTo>
                    <a:pt x="336" y="2113"/>
                  </a:lnTo>
                  <a:lnTo>
                    <a:pt x="542" y="2912"/>
                  </a:lnTo>
                  <a:lnTo>
                    <a:pt x="774" y="3685"/>
                  </a:lnTo>
                  <a:lnTo>
                    <a:pt x="1057" y="4458"/>
                  </a:lnTo>
                  <a:lnTo>
                    <a:pt x="1366" y="5231"/>
                  </a:lnTo>
                  <a:lnTo>
                    <a:pt x="1701" y="5952"/>
                  </a:lnTo>
                  <a:lnTo>
                    <a:pt x="2062" y="6673"/>
                  </a:lnTo>
                  <a:lnTo>
                    <a:pt x="3144" y="6338"/>
                  </a:lnTo>
                  <a:lnTo>
                    <a:pt x="2835" y="5591"/>
                  </a:lnTo>
                  <a:lnTo>
                    <a:pt x="2526" y="4818"/>
                  </a:lnTo>
                  <a:lnTo>
                    <a:pt x="2268" y="4071"/>
                  </a:lnTo>
                  <a:lnTo>
                    <a:pt x="2062" y="3272"/>
                  </a:lnTo>
                  <a:lnTo>
                    <a:pt x="1856" y="2474"/>
                  </a:lnTo>
                  <a:lnTo>
                    <a:pt x="1701" y="1675"/>
                  </a:lnTo>
                  <a:lnTo>
                    <a:pt x="1573" y="851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068;p24"/>
            <p:cNvSpPr/>
            <p:nvPr/>
          </p:nvSpPr>
          <p:spPr>
            <a:xfrm>
              <a:off x="5203402" y="4772853"/>
              <a:ext cx="125230" cy="99794"/>
            </a:xfrm>
            <a:custGeom>
              <a:avLst/>
              <a:gdLst/>
              <a:ahLst/>
              <a:cxnLst/>
              <a:rect l="l" t="t" r="r" b="b"/>
              <a:pathLst>
                <a:path w="11002" h="9225" extrusionOk="0">
                  <a:moveTo>
                    <a:pt x="8915" y="1"/>
                  </a:moveTo>
                  <a:lnTo>
                    <a:pt x="0" y="2886"/>
                  </a:lnTo>
                  <a:lnTo>
                    <a:pt x="78" y="3737"/>
                  </a:lnTo>
                  <a:lnTo>
                    <a:pt x="206" y="4561"/>
                  </a:lnTo>
                  <a:lnTo>
                    <a:pt x="361" y="5360"/>
                  </a:lnTo>
                  <a:lnTo>
                    <a:pt x="567" y="6158"/>
                  </a:lnTo>
                  <a:lnTo>
                    <a:pt x="773" y="6957"/>
                  </a:lnTo>
                  <a:lnTo>
                    <a:pt x="1031" y="7704"/>
                  </a:lnTo>
                  <a:lnTo>
                    <a:pt x="1340" y="8477"/>
                  </a:lnTo>
                  <a:lnTo>
                    <a:pt x="1649" y="9224"/>
                  </a:lnTo>
                  <a:lnTo>
                    <a:pt x="11002" y="6184"/>
                  </a:lnTo>
                  <a:lnTo>
                    <a:pt x="10744" y="5875"/>
                  </a:lnTo>
                  <a:lnTo>
                    <a:pt x="10512" y="5540"/>
                  </a:lnTo>
                  <a:lnTo>
                    <a:pt x="10306" y="5205"/>
                  </a:lnTo>
                  <a:lnTo>
                    <a:pt x="10100" y="4870"/>
                  </a:lnTo>
                  <a:lnTo>
                    <a:pt x="9919" y="4535"/>
                  </a:lnTo>
                  <a:lnTo>
                    <a:pt x="9765" y="4175"/>
                  </a:lnTo>
                  <a:lnTo>
                    <a:pt x="9584" y="3814"/>
                  </a:lnTo>
                  <a:lnTo>
                    <a:pt x="9456" y="3453"/>
                  </a:lnTo>
                  <a:lnTo>
                    <a:pt x="9327" y="3067"/>
                  </a:lnTo>
                  <a:lnTo>
                    <a:pt x="9224" y="2680"/>
                  </a:lnTo>
                  <a:lnTo>
                    <a:pt x="9121" y="2294"/>
                  </a:lnTo>
                  <a:lnTo>
                    <a:pt x="9043" y="1882"/>
                  </a:lnTo>
                  <a:lnTo>
                    <a:pt x="8992" y="1495"/>
                  </a:lnTo>
                  <a:lnTo>
                    <a:pt x="8940" y="1083"/>
                  </a:lnTo>
                  <a:lnTo>
                    <a:pt x="8915" y="671"/>
                  </a:lnTo>
                  <a:lnTo>
                    <a:pt x="8889" y="233"/>
                  </a:lnTo>
                  <a:lnTo>
                    <a:pt x="891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069;p24"/>
            <p:cNvSpPr/>
            <p:nvPr/>
          </p:nvSpPr>
          <p:spPr>
            <a:xfrm>
              <a:off x="5375835" y="4871803"/>
              <a:ext cx="74498" cy="121246"/>
            </a:xfrm>
            <a:custGeom>
              <a:avLst/>
              <a:gdLst/>
              <a:ahLst/>
              <a:cxnLst/>
              <a:rect l="l" t="t" r="r" b="b"/>
              <a:pathLst>
                <a:path w="6545" h="11208" extrusionOk="0">
                  <a:moveTo>
                    <a:pt x="6545" y="0"/>
                  </a:moveTo>
                  <a:lnTo>
                    <a:pt x="6132" y="129"/>
                  </a:lnTo>
                  <a:lnTo>
                    <a:pt x="5746" y="258"/>
                  </a:lnTo>
                  <a:lnTo>
                    <a:pt x="5334" y="361"/>
                  </a:lnTo>
                  <a:lnTo>
                    <a:pt x="4947" y="438"/>
                  </a:lnTo>
                  <a:lnTo>
                    <a:pt x="4509" y="515"/>
                  </a:lnTo>
                  <a:lnTo>
                    <a:pt x="4097" y="541"/>
                  </a:lnTo>
                  <a:lnTo>
                    <a:pt x="3659" y="593"/>
                  </a:lnTo>
                  <a:lnTo>
                    <a:pt x="2809" y="593"/>
                  </a:lnTo>
                  <a:lnTo>
                    <a:pt x="2397" y="567"/>
                  </a:lnTo>
                  <a:lnTo>
                    <a:pt x="1984" y="515"/>
                  </a:lnTo>
                  <a:lnTo>
                    <a:pt x="1572" y="438"/>
                  </a:lnTo>
                  <a:lnTo>
                    <a:pt x="1160" y="361"/>
                  </a:lnTo>
                  <a:lnTo>
                    <a:pt x="773" y="258"/>
                  </a:lnTo>
                  <a:lnTo>
                    <a:pt x="387" y="155"/>
                  </a:lnTo>
                  <a:lnTo>
                    <a:pt x="1" y="26"/>
                  </a:lnTo>
                  <a:lnTo>
                    <a:pt x="1" y="10950"/>
                  </a:lnTo>
                  <a:lnTo>
                    <a:pt x="799" y="11079"/>
                  </a:lnTo>
                  <a:lnTo>
                    <a:pt x="1598" y="11156"/>
                  </a:lnTo>
                  <a:lnTo>
                    <a:pt x="2422" y="11207"/>
                  </a:lnTo>
                  <a:lnTo>
                    <a:pt x="4071" y="11207"/>
                  </a:lnTo>
                  <a:lnTo>
                    <a:pt x="4896" y="11156"/>
                  </a:lnTo>
                  <a:lnTo>
                    <a:pt x="5720" y="11053"/>
                  </a:lnTo>
                  <a:lnTo>
                    <a:pt x="6545" y="10950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070;p24"/>
            <p:cNvSpPr/>
            <p:nvPr/>
          </p:nvSpPr>
          <p:spPr>
            <a:xfrm>
              <a:off x="5496957" y="4772583"/>
              <a:ext cx="141940" cy="103688"/>
            </a:xfrm>
            <a:custGeom>
              <a:avLst/>
              <a:gdLst/>
              <a:ahLst/>
              <a:cxnLst/>
              <a:rect l="l" t="t" r="r" b="b"/>
              <a:pathLst>
                <a:path w="12470" h="9585" extrusionOk="0">
                  <a:moveTo>
                    <a:pt x="2087" y="0"/>
                  </a:moveTo>
                  <a:lnTo>
                    <a:pt x="2087" y="258"/>
                  </a:lnTo>
                  <a:lnTo>
                    <a:pt x="2087" y="696"/>
                  </a:lnTo>
                  <a:lnTo>
                    <a:pt x="2061" y="1108"/>
                  </a:lnTo>
                  <a:lnTo>
                    <a:pt x="2010" y="1520"/>
                  </a:lnTo>
                  <a:lnTo>
                    <a:pt x="1932" y="1907"/>
                  </a:lnTo>
                  <a:lnTo>
                    <a:pt x="1855" y="2319"/>
                  </a:lnTo>
                  <a:lnTo>
                    <a:pt x="1778" y="2705"/>
                  </a:lnTo>
                  <a:lnTo>
                    <a:pt x="1675" y="3092"/>
                  </a:lnTo>
                  <a:lnTo>
                    <a:pt x="1546" y="3453"/>
                  </a:lnTo>
                  <a:lnTo>
                    <a:pt x="1391" y="3839"/>
                  </a:lnTo>
                  <a:lnTo>
                    <a:pt x="1237" y="4200"/>
                  </a:lnTo>
                  <a:lnTo>
                    <a:pt x="1056" y="4560"/>
                  </a:lnTo>
                  <a:lnTo>
                    <a:pt x="876" y="4895"/>
                  </a:lnTo>
                  <a:lnTo>
                    <a:pt x="696" y="5230"/>
                  </a:lnTo>
                  <a:lnTo>
                    <a:pt x="464" y="5565"/>
                  </a:lnTo>
                  <a:lnTo>
                    <a:pt x="258" y="5874"/>
                  </a:lnTo>
                  <a:lnTo>
                    <a:pt x="0" y="6183"/>
                  </a:lnTo>
                  <a:lnTo>
                    <a:pt x="10435" y="9584"/>
                  </a:lnTo>
                  <a:lnTo>
                    <a:pt x="10795" y="8863"/>
                  </a:lnTo>
                  <a:lnTo>
                    <a:pt x="11130" y="8116"/>
                  </a:lnTo>
                  <a:lnTo>
                    <a:pt x="11439" y="7369"/>
                  </a:lnTo>
                  <a:lnTo>
                    <a:pt x="11697" y="6596"/>
                  </a:lnTo>
                  <a:lnTo>
                    <a:pt x="11955" y="5797"/>
                  </a:lnTo>
                  <a:lnTo>
                    <a:pt x="12161" y="4998"/>
                  </a:lnTo>
                  <a:lnTo>
                    <a:pt x="12341" y="4200"/>
                  </a:lnTo>
                  <a:lnTo>
                    <a:pt x="12470" y="3375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071;p24"/>
            <p:cNvSpPr/>
            <p:nvPr/>
          </p:nvSpPr>
          <p:spPr>
            <a:xfrm>
              <a:off x="5304570" y="4676986"/>
              <a:ext cx="216154" cy="201232"/>
            </a:xfrm>
            <a:custGeom>
              <a:avLst/>
              <a:gdLst/>
              <a:ahLst/>
              <a:cxnLst/>
              <a:rect l="l" t="t" r="r" b="b"/>
              <a:pathLst>
                <a:path w="18990" h="18602" extrusionOk="0">
                  <a:moveTo>
                    <a:pt x="6236" y="4354"/>
                  </a:moveTo>
                  <a:lnTo>
                    <a:pt x="6416" y="4380"/>
                  </a:lnTo>
                  <a:lnTo>
                    <a:pt x="6571" y="4406"/>
                  </a:lnTo>
                  <a:lnTo>
                    <a:pt x="6751" y="4431"/>
                  </a:lnTo>
                  <a:lnTo>
                    <a:pt x="6906" y="4509"/>
                  </a:lnTo>
                  <a:lnTo>
                    <a:pt x="7060" y="4586"/>
                  </a:lnTo>
                  <a:lnTo>
                    <a:pt x="7215" y="4663"/>
                  </a:lnTo>
                  <a:lnTo>
                    <a:pt x="7344" y="4766"/>
                  </a:lnTo>
                  <a:lnTo>
                    <a:pt x="7472" y="4869"/>
                  </a:lnTo>
                  <a:lnTo>
                    <a:pt x="7575" y="4998"/>
                  </a:lnTo>
                  <a:lnTo>
                    <a:pt x="7679" y="5127"/>
                  </a:lnTo>
                  <a:lnTo>
                    <a:pt x="7756" y="5282"/>
                  </a:lnTo>
                  <a:lnTo>
                    <a:pt x="7833" y="5436"/>
                  </a:lnTo>
                  <a:lnTo>
                    <a:pt x="7885" y="5591"/>
                  </a:lnTo>
                  <a:lnTo>
                    <a:pt x="7936" y="5771"/>
                  </a:lnTo>
                  <a:lnTo>
                    <a:pt x="7962" y="5926"/>
                  </a:lnTo>
                  <a:lnTo>
                    <a:pt x="7962" y="6106"/>
                  </a:lnTo>
                  <a:lnTo>
                    <a:pt x="7962" y="6287"/>
                  </a:lnTo>
                  <a:lnTo>
                    <a:pt x="7936" y="6467"/>
                  </a:lnTo>
                  <a:lnTo>
                    <a:pt x="7885" y="6621"/>
                  </a:lnTo>
                  <a:lnTo>
                    <a:pt x="7833" y="6802"/>
                  </a:lnTo>
                  <a:lnTo>
                    <a:pt x="7756" y="6956"/>
                  </a:lnTo>
                  <a:lnTo>
                    <a:pt x="7679" y="7085"/>
                  </a:lnTo>
                  <a:lnTo>
                    <a:pt x="7575" y="7214"/>
                  </a:lnTo>
                  <a:lnTo>
                    <a:pt x="7472" y="7343"/>
                  </a:lnTo>
                  <a:lnTo>
                    <a:pt x="7344" y="7446"/>
                  </a:lnTo>
                  <a:lnTo>
                    <a:pt x="7215" y="7549"/>
                  </a:lnTo>
                  <a:lnTo>
                    <a:pt x="7060" y="7652"/>
                  </a:lnTo>
                  <a:lnTo>
                    <a:pt x="6906" y="7729"/>
                  </a:lnTo>
                  <a:lnTo>
                    <a:pt x="6751" y="7781"/>
                  </a:lnTo>
                  <a:lnTo>
                    <a:pt x="6571" y="7832"/>
                  </a:lnTo>
                  <a:lnTo>
                    <a:pt x="6416" y="7858"/>
                  </a:lnTo>
                  <a:lnTo>
                    <a:pt x="6055" y="7858"/>
                  </a:lnTo>
                  <a:lnTo>
                    <a:pt x="5875" y="7832"/>
                  </a:lnTo>
                  <a:lnTo>
                    <a:pt x="5695" y="7781"/>
                  </a:lnTo>
                  <a:lnTo>
                    <a:pt x="5540" y="7729"/>
                  </a:lnTo>
                  <a:lnTo>
                    <a:pt x="5386" y="7652"/>
                  </a:lnTo>
                  <a:lnTo>
                    <a:pt x="5257" y="7549"/>
                  </a:lnTo>
                  <a:lnTo>
                    <a:pt x="5128" y="7446"/>
                  </a:lnTo>
                  <a:lnTo>
                    <a:pt x="4999" y="7343"/>
                  </a:lnTo>
                  <a:lnTo>
                    <a:pt x="4870" y="7214"/>
                  </a:lnTo>
                  <a:lnTo>
                    <a:pt x="4767" y="7085"/>
                  </a:lnTo>
                  <a:lnTo>
                    <a:pt x="4690" y="6956"/>
                  </a:lnTo>
                  <a:lnTo>
                    <a:pt x="4613" y="6802"/>
                  </a:lnTo>
                  <a:lnTo>
                    <a:pt x="4561" y="6621"/>
                  </a:lnTo>
                  <a:lnTo>
                    <a:pt x="4510" y="6467"/>
                  </a:lnTo>
                  <a:lnTo>
                    <a:pt x="4484" y="6287"/>
                  </a:lnTo>
                  <a:lnTo>
                    <a:pt x="4484" y="6106"/>
                  </a:lnTo>
                  <a:lnTo>
                    <a:pt x="4484" y="5926"/>
                  </a:lnTo>
                  <a:lnTo>
                    <a:pt x="4510" y="5771"/>
                  </a:lnTo>
                  <a:lnTo>
                    <a:pt x="4561" y="5591"/>
                  </a:lnTo>
                  <a:lnTo>
                    <a:pt x="4613" y="5436"/>
                  </a:lnTo>
                  <a:lnTo>
                    <a:pt x="4690" y="5282"/>
                  </a:lnTo>
                  <a:lnTo>
                    <a:pt x="4767" y="5127"/>
                  </a:lnTo>
                  <a:lnTo>
                    <a:pt x="4870" y="4998"/>
                  </a:lnTo>
                  <a:lnTo>
                    <a:pt x="4999" y="4869"/>
                  </a:lnTo>
                  <a:lnTo>
                    <a:pt x="5128" y="4766"/>
                  </a:lnTo>
                  <a:lnTo>
                    <a:pt x="5257" y="4663"/>
                  </a:lnTo>
                  <a:lnTo>
                    <a:pt x="5386" y="4586"/>
                  </a:lnTo>
                  <a:lnTo>
                    <a:pt x="5540" y="4509"/>
                  </a:lnTo>
                  <a:lnTo>
                    <a:pt x="5695" y="4431"/>
                  </a:lnTo>
                  <a:lnTo>
                    <a:pt x="5875" y="4406"/>
                  </a:lnTo>
                  <a:lnTo>
                    <a:pt x="6055" y="4380"/>
                  </a:lnTo>
                  <a:lnTo>
                    <a:pt x="6236" y="4354"/>
                  </a:lnTo>
                  <a:close/>
                  <a:moveTo>
                    <a:pt x="12780" y="4354"/>
                  </a:moveTo>
                  <a:lnTo>
                    <a:pt x="12960" y="4380"/>
                  </a:lnTo>
                  <a:lnTo>
                    <a:pt x="13115" y="4406"/>
                  </a:lnTo>
                  <a:lnTo>
                    <a:pt x="13295" y="4431"/>
                  </a:lnTo>
                  <a:lnTo>
                    <a:pt x="13450" y="4509"/>
                  </a:lnTo>
                  <a:lnTo>
                    <a:pt x="13604" y="4586"/>
                  </a:lnTo>
                  <a:lnTo>
                    <a:pt x="13733" y="4663"/>
                  </a:lnTo>
                  <a:lnTo>
                    <a:pt x="13888" y="4766"/>
                  </a:lnTo>
                  <a:lnTo>
                    <a:pt x="13991" y="4869"/>
                  </a:lnTo>
                  <a:lnTo>
                    <a:pt x="14120" y="4998"/>
                  </a:lnTo>
                  <a:lnTo>
                    <a:pt x="14223" y="5127"/>
                  </a:lnTo>
                  <a:lnTo>
                    <a:pt x="14300" y="5282"/>
                  </a:lnTo>
                  <a:lnTo>
                    <a:pt x="14377" y="5436"/>
                  </a:lnTo>
                  <a:lnTo>
                    <a:pt x="14429" y="5591"/>
                  </a:lnTo>
                  <a:lnTo>
                    <a:pt x="14480" y="5771"/>
                  </a:lnTo>
                  <a:lnTo>
                    <a:pt x="14506" y="5926"/>
                  </a:lnTo>
                  <a:lnTo>
                    <a:pt x="14506" y="6106"/>
                  </a:lnTo>
                  <a:lnTo>
                    <a:pt x="14506" y="6287"/>
                  </a:lnTo>
                  <a:lnTo>
                    <a:pt x="14480" y="6467"/>
                  </a:lnTo>
                  <a:lnTo>
                    <a:pt x="14429" y="6621"/>
                  </a:lnTo>
                  <a:lnTo>
                    <a:pt x="14377" y="6802"/>
                  </a:lnTo>
                  <a:lnTo>
                    <a:pt x="14300" y="6956"/>
                  </a:lnTo>
                  <a:lnTo>
                    <a:pt x="14223" y="7085"/>
                  </a:lnTo>
                  <a:lnTo>
                    <a:pt x="14120" y="7214"/>
                  </a:lnTo>
                  <a:lnTo>
                    <a:pt x="13991" y="7343"/>
                  </a:lnTo>
                  <a:lnTo>
                    <a:pt x="13888" y="7446"/>
                  </a:lnTo>
                  <a:lnTo>
                    <a:pt x="13733" y="7549"/>
                  </a:lnTo>
                  <a:lnTo>
                    <a:pt x="13604" y="7652"/>
                  </a:lnTo>
                  <a:lnTo>
                    <a:pt x="13450" y="7729"/>
                  </a:lnTo>
                  <a:lnTo>
                    <a:pt x="13295" y="7781"/>
                  </a:lnTo>
                  <a:lnTo>
                    <a:pt x="13115" y="7832"/>
                  </a:lnTo>
                  <a:lnTo>
                    <a:pt x="12960" y="7858"/>
                  </a:lnTo>
                  <a:lnTo>
                    <a:pt x="12600" y="7858"/>
                  </a:lnTo>
                  <a:lnTo>
                    <a:pt x="12419" y="7832"/>
                  </a:lnTo>
                  <a:lnTo>
                    <a:pt x="12239" y="7781"/>
                  </a:lnTo>
                  <a:lnTo>
                    <a:pt x="12084" y="7729"/>
                  </a:lnTo>
                  <a:lnTo>
                    <a:pt x="11930" y="7652"/>
                  </a:lnTo>
                  <a:lnTo>
                    <a:pt x="11801" y="7549"/>
                  </a:lnTo>
                  <a:lnTo>
                    <a:pt x="11672" y="7446"/>
                  </a:lnTo>
                  <a:lnTo>
                    <a:pt x="11543" y="7343"/>
                  </a:lnTo>
                  <a:lnTo>
                    <a:pt x="11414" y="7214"/>
                  </a:lnTo>
                  <a:lnTo>
                    <a:pt x="11311" y="7085"/>
                  </a:lnTo>
                  <a:lnTo>
                    <a:pt x="11234" y="6956"/>
                  </a:lnTo>
                  <a:lnTo>
                    <a:pt x="11157" y="6802"/>
                  </a:lnTo>
                  <a:lnTo>
                    <a:pt x="11105" y="6621"/>
                  </a:lnTo>
                  <a:lnTo>
                    <a:pt x="11054" y="6467"/>
                  </a:lnTo>
                  <a:lnTo>
                    <a:pt x="11028" y="6287"/>
                  </a:lnTo>
                  <a:lnTo>
                    <a:pt x="11028" y="6106"/>
                  </a:lnTo>
                  <a:lnTo>
                    <a:pt x="11028" y="5926"/>
                  </a:lnTo>
                  <a:lnTo>
                    <a:pt x="11054" y="5771"/>
                  </a:lnTo>
                  <a:lnTo>
                    <a:pt x="11105" y="5591"/>
                  </a:lnTo>
                  <a:lnTo>
                    <a:pt x="11157" y="5436"/>
                  </a:lnTo>
                  <a:lnTo>
                    <a:pt x="11234" y="5282"/>
                  </a:lnTo>
                  <a:lnTo>
                    <a:pt x="11311" y="5127"/>
                  </a:lnTo>
                  <a:lnTo>
                    <a:pt x="11414" y="4998"/>
                  </a:lnTo>
                  <a:lnTo>
                    <a:pt x="11543" y="4869"/>
                  </a:lnTo>
                  <a:lnTo>
                    <a:pt x="11672" y="4766"/>
                  </a:lnTo>
                  <a:lnTo>
                    <a:pt x="11801" y="4663"/>
                  </a:lnTo>
                  <a:lnTo>
                    <a:pt x="11930" y="4586"/>
                  </a:lnTo>
                  <a:lnTo>
                    <a:pt x="12084" y="4509"/>
                  </a:lnTo>
                  <a:lnTo>
                    <a:pt x="12239" y="4431"/>
                  </a:lnTo>
                  <a:lnTo>
                    <a:pt x="12419" y="4406"/>
                  </a:lnTo>
                  <a:lnTo>
                    <a:pt x="12600" y="4380"/>
                  </a:lnTo>
                  <a:lnTo>
                    <a:pt x="12780" y="4354"/>
                  </a:lnTo>
                  <a:close/>
                  <a:moveTo>
                    <a:pt x="6236" y="10357"/>
                  </a:moveTo>
                  <a:lnTo>
                    <a:pt x="6416" y="10383"/>
                  </a:lnTo>
                  <a:lnTo>
                    <a:pt x="6571" y="10409"/>
                  </a:lnTo>
                  <a:lnTo>
                    <a:pt x="6751" y="10435"/>
                  </a:lnTo>
                  <a:lnTo>
                    <a:pt x="6906" y="10512"/>
                  </a:lnTo>
                  <a:lnTo>
                    <a:pt x="7060" y="10563"/>
                  </a:lnTo>
                  <a:lnTo>
                    <a:pt x="7215" y="10666"/>
                  </a:lnTo>
                  <a:lnTo>
                    <a:pt x="7344" y="10769"/>
                  </a:lnTo>
                  <a:lnTo>
                    <a:pt x="7472" y="10872"/>
                  </a:lnTo>
                  <a:lnTo>
                    <a:pt x="7575" y="11001"/>
                  </a:lnTo>
                  <a:lnTo>
                    <a:pt x="7679" y="11130"/>
                  </a:lnTo>
                  <a:lnTo>
                    <a:pt x="7756" y="11285"/>
                  </a:lnTo>
                  <a:lnTo>
                    <a:pt x="7833" y="11439"/>
                  </a:lnTo>
                  <a:lnTo>
                    <a:pt x="7885" y="11594"/>
                  </a:lnTo>
                  <a:lnTo>
                    <a:pt x="7936" y="11748"/>
                  </a:lnTo>
                  <a:lnTo>
                    <a:pt x="7962" y="11929"/>
                  </a:lnTo>
                  <a:lnTo>
                    <a:pt x="7962" y="12109"/>
                  </a:lnTo>
                  <a:lnTo>
                    <a:pt x="7962" y="12290"/>
                  </a:lnTo>
                  <a:lnTo>
                    <a:pt x="7936" y="12470"/>
                  </a:lnTo>
                  <a:lnTo>
                    <a:pt x="7885" y="12624"/>
                  </a:lnTo>
                  <a:lnTo>
                    <a:pt x="7833" y="12779"/>
                  </a:lnTo>
                  <a:lnTo>
                    <a:pt x="7756" y="12934"/>
                  </a:lnTo>
                  <a:lnTo>
                    <a:pt x="7679" y="13088"/>
                  </a:lnTo>
                  <a:lnTo>
                    <a:pt x="7575" y="13217"/>
                  </a:lnTo>
                  <a:lnTo>
                    <a:pt x="7472" y="13346"/>
                  </a:lnTo>
                  <a:lnTo>
                    <a:pt x="7344" y="13449"/>
                  </a:lnTo>
                  <a:lnTo>
                    <a:pt x="7215" y="13552"/>
                  </a:lnTo>
                  <a:lnTo>
                    <a:pt x="7060" y="13629"/>
                  </a:lnTo>
                  <a:lnTo>
                    <a:pt x="6906" y="13707"/>
                  </a:lnTo>
                  <a:lnTo>
                    <a:pt x="6751" y="13784"/>
                  </a:lnTo>
                  <a:lnTo>
                    <a:pt x="6571" y="13810"/>
                  </a:lnTo>
                  <a:lnTo>
                    <a:pt x="6416" y="13835"/>
                  </a:lnTo>
                  <a:lnTo>
                    <a:pt x="6236" y="13861"/>
                  </a:lnTo>
                  <a:lnTo>
                    <a:pt x="6055" y="13835"/>
                  </a:lnTo>
                  <a:lnTo>
                    <a:pt x="5875" y="13810"/>
                  </a:lnTo>
                  <a:lnTo>
                    <a:pt x="5695" y="13784"/>
                  </a:lnTo>
                  <a:lnTo>
                    <a:pt x="5540" y="13707"/>
                  </a:lnTo>
                  <a:lnTo>
                    <a:pt x="5386" y="13629"/>
                  </a:lnTo>
                  <a:lnTo>
                    <a:pt x="5257" y="13552"/>
                  </a:lnTo>
                  <a:lnTo>
                    <a:pt x="5128" y="13449"/>
                  </a:lnTo>
                  <a:lnTo>
                    <a:pt x="4999" y="13346"/>
                  </a:lnTo>
                  <a:lnTo>
                    <a:pt x="4870" y="13217"/>
                  </a:lnTo>
                  <a:lnTo>
                    <a:pt x="4767" y="13088"/>
                  </a:lnTo>
                  <a:lnTo>
                    <a:pt x="4690" y="12934"/>
                  </a:lnTo>
                  <a:lnTo>
                    <a:pt x="4613" y="12779"/>
                  </a:lnTo>
                  <a:lnTo>
                    <a:pt x="4561" y="12624"/>
                  </a:lnTo>
                  <a:lnTo>
                    <a:pt x="4510" y="12470"/>
                  </a:lnTo>
                  <a:lnTo>
                    <a:pt x="4484" y="12290"/>
                  </a:lnTo>
                  <a:lnTo>
                    <a:pt x="4484" y="12109"/>
                  </a:lnTo>
                  <a:lnTo>
                    <a:pt x="4484" y="11929"/>
                  </a:lnTo>
                  <a:lnTo>
                    <a:pt x="4510" y="11748"/>
                  </a:lnTo>
                  <a:lnTo>
                    <a:pt x="4561" y="11594"/>
                  </a:lnTo>
                  <a:lnTo>
                    <a:pt x="4613" y="11439"/>
                  </a:lnTo>
                  <a:lnTo>
                    <a:pt x="4690" y="11285"/>
                  </a:lnTo>
                  <a:lnTo>
                    <a:pt x="4767" y="11130"/>
                  </a:lnTo>
                  <a:lnTo>
                    <a:pt x="4870" y="11001"/>
                  </a:lnTo>
                  <a:lnTo>
                    <a:pt x="4999" y="10872"/>
                  </a:lnTo>
                  <a:lnTo>
                    <a:pt x="5128" y="10769"/>
                  </a:lnTo>
                  <a:lnTo>
                    <a:pt x="5257" y="10666"/>
                  </a:lnTo>
                  <a:lnTo>
                    <a:pt x="5386" y="10563"/>
                  </a:lnTo>
                  <a:lnTo>
                    <a:pt x="5540" y="10512"/>
                  </a:lnTo>
                  <a:lnTo>
                    <a:pt x="5695" y="10435"/>
                  </a:lnTo>
                  <a:lnTo>
                    <a:pt x="5875" y="10409"/>
                  </a:lnTo>
                  <a:lnTo>
                    <a:pt x="6055" y="10383"/>
                  </a:lnTo>
                  <a:lnTo>
                    <a:pt x="6236" y="10357"/>
                  </a:lnTo>
                  <a:close/>
                  <a:moveTo>
                    <a:pt x="12780" y="10357"/>
                  </a:moveTo>
                  <a:lnTo>
                    <a:pt x="12960" y="10383"/>
                  </a:lnTo>
                  <a:lnTo>
                    <a:pt x="13115" y="10409"/>
                  </a:lnTo>
                  <a:lnTo>
                    <a:pt x="13295" y="10435"/>
                  </a:lnTo>
                  <a:lnTo>
                    <a:pt x="13450" y="10512"/>
                  </a:lnTo>
                  <a:lnTo>
                    <a:pt x="13604" y="10563"/>
                  </a:lnTo>
                  <a:lnTo>
                    <a:pt x="13733" y="10666"/>
                  </a:lnTo>
                  <a:lnTo>
                    <a:pt x="13888" y="10769"/>
                  </a:lnTo>
                  <a:lnTo>
                    <a:pt x="13991" y="10872"/>
                  </a:lnTo>
                  <a:lnTo>
                    <a:pt x="14120" y="11001"/>
                  </a:lnTo>
                  <a:lnTo>
                    <a:pt x="14223" y="11130"/>
                  </a:lnTo>
                  <a:lnTo>
                    <a:pt x="14300" y="11285"/>
                  </a:lnTo>
                  <a:lnTo>
                    <a:pt x="14377" y="11439"/>
                  </a:lnTo>
                  <a:lnTo>
                    <a:pt x="14429" y="11594"/>
                  </a:lnTo>
                  <a:lnTo>
                    <a:pt x="14480" y="11748"/>
                  </a:lnTo>
                  <a:lnTo>
                    <a:pt x="14506" y="11929"/>
                  </a:lnTo>
                  <a:lnTo>
                    <a:pt x="14506" y="12109"/>
                  </a:lnTo>
                  <a:lnTo>
                    <a:pt x="14506" y="12290"/>
                  </a:lnTo>
                  <a:lnTo>
                    <a:pt x="14480" y="12470"/>
                  </a:lnTo>
                  <a:lnTo>
                    <a:pt x="14429" y="12624"/>
                  </a:lnTo>
                  <a:lnTo>
                    <a:pt x="14377" y="12779"/>
                  </a:lnTo>
                  <a:lnTo>
                    <a:pt x="14300" y="12934"/>
                  </a:lnTo>
                  <a:lnTo>
                    <a:pt x="14223" y="13088"/>
                  </a:lnTo>
                  <a:lnTo>
                    <a:pt x="14120" y="13217"/>
                  </a:lnTo>
                  <a:lnTo>
                    <a:pt x="13991" y="13346"/>
                  </a:lnTo>
                  <a:lnTo>
                    <a:pt x="13888" y="13449"/>
                  </a:lnTo>
                  <a:lnTo>
                    <a:pt x="13733" y="13552"/>
                  </a:lnTo>
                  <a:lnTo>
                    <a:pt x="13604" y="13629"/>
                  </a:lnTo>
                  <a:lnTo>
                    <a:pt x="13450" y="13707"/>
                  </a:lnTo>
                  <a:lnTo>
                    <a:pt x="13295" y="13784"/>
                  </a:lnTo>
                  <a:lnTo>
                    <a:pt x="13115" y="13810"/>
                  </a:lnTo>
                  <a:lnTo>
                    <a:pt x="12960" y="13835"/>
                  </a:lnTo>
                  <a:lnTo>
                    <a:pt x="12780" y="13861"/>
                  </a:lnTo>
                  <a:lnTo>
                    <a:pt x="12600" y="13835"/>
                  </a:lnTo>
                  <a:lnTo>
                    <a:pt x="12419" y="13810"/>
                  </a:lnTo>
                  <a:lnTo>
                    <a:pt x="12239" y="13784"/>
                  </a:lnTo>
                  <a:lnTo>
                    <a:pt x="12084" y="13707"/>
                  </a:lnTo>
                  <a:lnTo>
                    <a:pt x="11930" y="13629"/>
                  </a:lnTo>
                  <a:lnTo>
                    <a:pt x="11801" y="13552"/>
                  </a:lnTo>
                  <a:lnTo>
                    <a:pt x="11672" y="13449"/>
                  </a:lnTo>
                  <a:lnTo>
                    <a:pt x="11543" y="13346"/>
                  </a:lnTo>
                  <a:lnTo>
                    <a:pt x="11414" y="13217"/>
                  </a:lnTo>
                  <a:lnTo>
                    <a:pt x="11311" y="13088"/>
                  </a:lnTo>
                  <a:lnTo>
                    <a:pt x="11234" y="12934"/>
                  </a:lnTo>
                  <a:lnTo>
                    <a:pt x="11157" y="12779"/>
                  </a:lnTo>
                  <a:lnTo>
                    <a:pt x="11105" y="12624"/>
                  </a:lnTo>
                  <a:lnTo>
                    <a:pt x="11054" y="12470"/>
                  </a:lnTo>
                  <a:lnTo>
                    <a:pt x="11028" y="12290"/>
                  </a:lnTo>
                  <a:lnTo>
                    <a:pt x="11028" y="12109"/>
                  </a:lnTo>
                  <a:lnTo>
                    <a:pt x="11028" y="11929"/>
                  </a:lnTo>
                  <a:lnTo>
                    <a:pt x="11054" y="11748"/>
                  </a:lnTo>
                  <a:lnTo>
                    <a:pt x="11105" y="11594"/>
                  </a:lnTo>
                  <a:lnTo>
                    <a:pt x="11157" y="11439"/>
                  </a:lnTo>
                  <a:lnTo>
                    <a:pt x="11234" y="11285"/>
                  </a:lnTo>
                  <a:lnTo>
                    <a:pt x="11311" y="11130"/>
                  </a:lnTo>
                  <a:lnTo>
                    <a:pt x="11414" y="11001"/>
                  </a:lnTo>
                  <a:lnTo>
                    <a:pt x="11543" y="10872"/>
                  </a:lnTo>
                  <a:lnTo>
                    <a:pt x="11672" y="10769"/>
                  </a:lnTo>
                  <a:lnTo>
                    <a:pt x="11801" y="10666"/>
                  </a:lnTo>
                  <a:lnTo>
                    <a:pt x="11930" y="10563"/>
                  </a:lnTo>
                  <a:lnTo>
                    <a:pt x="12084" y="10512"/>
                  </a:lnTo>
                  <a:lnTo>
                    <a:pt x="12239" y="10435"/>
                  </a:lnTo>
                  <a:lnTo>
                    <a:pt x="12419" y="10409"/>
                  </a:lnTo>
                  <a:lnTo>
                    <a:pt x="12600" y="10383"/>
                  </a:lnTo>
                  <a:lnTo>
                    <a:pt x="12780" y="10357"/>
                  </a:lnTo>
                  <a:close/>
                  <a:moveTo>
                    <a:pt x="6880" y="0"/>
                  </a:moveTo>
                  <a:lnTo>
                    <a:pt x="6468" y="129"/>
                  </a:lnTo>
                  <a:lnTo>
                    <a:pt x="6081" y="258"/>
                  </a:lnTo>
                  <a:lnTo>
                    <a:pt x="5695" y="412"/>
                  </a:lnTo>
                  <a:lnTo>
                    <a:pt x="5308" y="593"/>
                  </a:lnTo>
                  <a:lnTo>
                    <a:pt x="4922" y="799"/>
                  </a:lnTo>
                  <a:lnTo>
                    <a:pt x="4561" y="1005"/>
                  </a:lnTo>
                  <a:lnTo>
                    <a:pt x="4226" y="1237"/>
                  </a:lnTo>
                  <a:lnTo>
                    <a:pt x="3891" y="1469"/>
                  </a:lnTo>
                  <a:lnTo>
                    <a:pt x="3556" y="1726"/>
                  </a:lnTo>
                  <a:lnTo>
                    <a:pt x="3247" y="1984"/>
                  </a:lnTo>
                  <a:lnTo>
                    <a:pt x="2938" y="2267"/>
                  </a:lnTo>
                  <a:lnTo>
                    <a:pt x="2655" y="2551"/>
                  </a:lnTo>
                  <a:lnTo>
                    <a:pt x="2371" y="2860"/>
                  </a:lnTo>
                  <a:lnTo>
                    <a:pt x="2088" y="3169"/>
                  </a:lnTo>
                  <a:lnTo>
                    <a:pt x="1856" y="3504"/>
                  </a:lnTo>
                  <a:lnTo>
                    <a:pt x="1598" y="3839"/>
                  </a:lnTo>
                  <a:lnTo>
                    <a:pt x="2577" y="5179"/>
                  </a:lnTo>
                  <a:lnTo>
                    <a:pt x="2706" y="5411"/>
                  </a:lnTo>
                  <a:lnTo>
                    <a:pt x="2835" y="5617"/>
                  </a:lnTo>
                  <a:lnTo>
                    <a:pt x="2912" y="5849"/>
                  </a:lnTo>
                  <a:lnTo>
                    <a:pt x="2964" y="6106"/>
                  </a:lnTo>
                  <a:lnTo>
                    <a:pt x="2964" y="6338"/>
                  </a:lnTo>
                  <a:lnTo>
                    <a:pt x="2964" y="6570"/>
                  </a:lnTo>
                  <a:lnTo>
                    <a:pt x="2938" y="6802"/>
                  </a:lnTo>
                  <a:lnTo>
                    <a:pt x="2861" y="7034"/>
                  </a:lnTo>
                  <a:lnTo>
                    <a:pt x="2783" y="7266"/>
                  </a:lnTo>
                  <a:lnTo>
                    <a:pt x="2680" y="7472"/>
                  </a:lnTo>
                  <a:lnTo>
                    <a:pt x="2551" y="7652"/>
                  </a:lnTo>
                  <a:lnTo>
                    <a:pt x="2397" y="7832"/>
                  </a:lnTo>
                  <a:lnTo>
                    <a:pt x="2217" y="8013"/>
                  </a:lnTo>
                  <a:lnTo>
                    <a:pt x="2010" y="8142"/>
                  </a:lnTo>
                  <a:lnTo>
                    <a:pt x="1779" y="8270"/>
                  </a:lnTo>
                  <a:lnTo>
                    <a:pt x="1547" y="8373"/>
                  </a:lnTo>
                  <a:lnTo>
                    <a:pt x="27" y="8863"/>
                  </a:lnTo>
                  <a:lnTo>
                    <a:pt x="1" y="9095"/>
                  </a:lnTo>
                  <a:lnTo>
                    <a:pt x="27" y="9533"/>
                  </a:lnTo>
                  <a:lnTo>
                    <a:pt x="52" y="9945"/>
                  </a:lnTo>
                  <a:lnTo>
                    <a:pt x="104" y="10357"/>
                  </a:lnTo>
                  <a:lnTo>
                    <a:pt x="155" y="10744"/>
                  </a:lnTo>
                  <a:lnTo>
                    <a:pt x="233" y="11156"/>
                  </a:lnTo>
                  <a:lnTo>
                    <a:pt x="336" y="11542"/>
                  </a:lnTo>
                  <a:lnTo>
                    <a:pt x="439" y="11929"/>
                  </a:lnTo>
                  <a:lnTo>
                    <a:pt x="568" y="12315"/>
                  </a:lnTo>
                  <a:lnTo>
                    <a:pt x="696" y="12676"/>
                  </a:lnTo>
                  <a:lnTo>
                    <a:pt x="877" y="13037"/>
                  </a:lnTo>
                  <a:lnTo>
                    <a:pt x="1031" y="13397"/>
                  </a:lnTo>
                  <a:lnTo>
                    <a:pt x="1212" y="13732"/>
                  </a:lnTo>
                  <a:lnTo>
                    <a:pt x="1418" y="14067"/>
                  </a:lnTo>
                  <a:lnTo>
                    <a:pt x="1624" y="14402"/>
                  </a:lnTo>
                  <a:lnTo>
                    <a:pt x="1856" y="14737"/>
                  </a:lnTo>
                  <a:lnTo>
                    <a:pt x="2114" y="15046"/>
                  </a:lnTo>
                  <a:lnTo>
                    <a:pt x="3556" y="14557"/>
                  </a:lnTo>
                  <a:lnTo>
                    <a:pt x="3814" y="14505"/>
                  </a:lnTo>
                  <a:lnTo>
                    <a:pt x="4072" y="14479"/>
                  </a:lnTo>
                  <a:lnTo>
                    <a:pt x="4303" y="14454"/>
                  </a:lnTo>
                  <a:lnTo>
                    <a:pt x="4535" y="14505"/>
                  </a:lnTo>
                  <a:lnTo>
                    <a:pt x="4793" y="14557"/>
                  </a:lnTo>
                  <a:lnTo>
                    <a:pt x="4999" y="14634"/>
                  </a:lnTo>
                  <a:lnTo>
                    <a:pt x="5205" y="14737"/>
                  </a:lnTo>
                  <a:lnTo>
                    <a:pt x="5411" y="14866"/>
                  </a:lnTo>
                  <a:lnTo>
                    <a:pt x="5592" y="15020"/>
                  </a:lnTo>
                  <a:lnTo>
                    <a:pt x="5772" y="15175"/>
                  </a:lnTo>
                  <a:lnTo>
                    <a:pt x="5901" y="15355"/>
                  </a:lnTo>
                  <a:lnTo>
                    <a:pt x="6030" y="15562"/>
                  </a:lnTo>
                  <a:lnTo>
                    <a:pt x="6133" y="15793"/>
                  </a:lnTo>
                  <a:lnTo>
                    <a:pt x="6210" y="16025"/>
                  </a:lnTo>
                  <a:lnTo>
                    <a:pt x="6236" y="16257"/>
                  </a:lnTo>
                  <a:lnTo>
                    <a:pt x="6262" y="16515"/>
                  </a:lnTo>
                  <a:lnTo>
                    <a:pt x="6262" y="18035"/>
                  </a:lnTo>
                  <a:lnTo>
                    <a:pt x="6648" y="18164"/>
                  </a:lnTo>
                  <a:lnTo>
                    <a:pt x="7034" y="18267"/>
                  </a:lnTo>
                  <a:lnTo>
                    <a:pt x="7421" y="18370"/>
                  </a:lnTo>
                  <a:lnTo>
                    <a:pt x="7833" y="18447"/>
                  </a:lnTo>
                  <a:lnTo>
                    <a:pt x="8245" y="18524"/>
                  </a:lnTo>
                  <a:lnTo>
                    <a:pt x="8658" y="18576"/>
                  </a:lnTo>
                  <a:lnTo>
                    <a:pt x="9070" y="18602"/>
                  </a:lnTo>
                  <a:lnTo>
                    <a:pt x="9920" y="18602"/>
                  </a:lnTo>
                  <a:lnTo>
                    <a:pt x="10358" y="18550"/>
                  </a:lnTo>
                  <a:lnTo>
                    <a:pt x="10770" y="18524"/>
                  </a:lnTo>
                  <a:lnTo>
                    <a:pt x="11208" y="18447"/>
                  </a:lnTo>
                  <a:lnTo>
                    <a:pt x="11595" y="18370"/>
                  </a:lnTo>
                  <a:lnTo>
                    <a:pt x="12007" y="18267"/>
                  </a:lnTo>
                  <a:lnTo>
                    <a:pt x="12393" y="18138"/>
                  </a:lnTo>
                  <a:lnTo>
                    <a:pt x="12806" y="18009"/>
                  </a:lnTo>
                  <a:lnTo>
                    <a:pt x="12806" y="16515"/>
                  </a:lnTo>
                  <a:lnTo>
                    <a:pt x="12806" y="16257"/>
                  </a:lnTo>
                  <a:lnTo>
                    <a:pt x="12857" y="16025"/>
                  </a:lnTo>
                  <a:lnTo>
                    <a:pt x="12934" y="15793"/>
                  </a:lnTo>
                  <a:lnTo>
                    <a:pt x="13037" y="15562"/>
                  </a:lnTo>
                  <a:lnTo>
                    <a:pt x="13141" y="15355"/>
                  </a:lnTo>
                  <a:lnTo>
                    <a:pt x="13295" y="15175"/>
                  </a:lnTo>
                  <a:lnTo>
                    <a:pt x="13450" y="15020"/>
                  </a:lnTo>
                  <a:lnTo>
                    <a:pt x="13656" y="14866"/>
                  </a:lnTo>
                  <a:lnTo>
                    <a:pt x="13836" y="14737"/>
                  </a:lnTo>
                  <a:lnTo>
                    <a:pt x="14042" y="14634"/>
                  </a:lnTo>
                  <a:lnTo>
                    <a:pt x="14274" y="14557"/>
                  </a:lnTo>
                  <a:lnTo>
                    <a:pt x="14506" y="14505"/>
                  </a:lnTo>
                  <a:lnTo>
                    <a:pt x="14738" y="14454"/>
                  </a:lnTo>
                  <a:lnTo>
                    <a:pt x="14996" y="14479"/>
                  </a:lnTo>
                  <a:lnTo>
                    <a:pt x="15227" y="14505"/>
                  </a:lnTo>
                  <a:lnTo>
                    <a:pt x="15485" y="14557"/>
                  </a:lnTo>
                  <a:lnTo>
                    <a:pt x="16902" y="15020"/>
                  </a:lnTo>
                  <a:lnTo>
                    <a:pt x="17160" y="14711"/>
                  </a:lnTo>
                  <a:lnTo>
                    <a:pt x="17366" y="14402"/>
                  </a:lnTo>
                  <a:lnTo>
                    <a:pt x="17598" y="14067"/>
                  </a:lnTo>
                  <a:lnTo>
                    <a:pt x="17778" y="13732"/>
                  </a:lnTo>
                  <a:lnTo>
                    <a:pt x="17958" y="13397"/>
                  </a:lnTo>
                  <a:lnTo>
                    <a:pt x="18139" y="13037"/>
                  </a:lnTo>
                  <a:lnTo>
                    <a:pt x="18293" y="12676"/>
                  </a:lnTo>
                  <a:lnTo>
                    <a:pt x="18448" y="12290"/>
                  </a:lnTo>
                  <a:lnTo>
                    <a:pt x="18577" y="11929"/>
                  </a:lnTo>
                  <a:lnTo>
                    <a:pt x="18680" y="11542"/>
                  </a:lnTo>
                  <a:lnTo>
                    <a:pt x="18757" y="11156"/>
                  </a:lnTo>
                  <a:lnTo>
                    <a:pt x="18834" y="10744"/>
                  </a:lnTo>
                  <a:lnTo>
                    <a:pt x="18912" y="10357"/>
                  </a:lnTo>
                  <a:lnTo>
                    <a:pt x="18963" y="9945"/>
                  </a:lnTo>
                  <a:lnTo>
                    <a:pt x="18989" y="9533"/>
                  </a:lnTo>
                  <a:lnTo>
                    <a:pt x="18989" y="9095"/>
                  </a:lnTo>
                  <a:lnTo>
                    <a:pt x="18989" y="8837"/>
                  </a:lnTo>
                  <a:lnTo>
                    <a:pt x="17495" y="8373"/>
                  </a:lnTo>
                  <a:lnTo>
                    <a:pt x="17263" y="8270"/>
                  </a:lnTo>
                  <a:lnTo>
                    <a:pt x="17057" y="8142"/>
                  </a:lnTo>
                  <a:lnTo>
                    <a:pt x="16851" y="8013"/>
                  </a:lnTo>
                  <a:lnTo>
                    <a:pt x="16670" y="7832"/>
                  </a:lnTo>
                  <a:lnTo>
                    <a:pt x="16516" y="7652"/>
                  </a:lnTo>
                  <a:lnTo>
                    <a:pt x="16387" y="7472"/>
                  </a:lnTo>
                  <a:lnTo>
                    <a:pt x="16258" y="7266"/>
                  </a:lnTo>
                  <a:lnTo>
                    <a:pt x="16181" y="7034"/>
                  </a:lnTo>
                  <a:lnTo>
                    <a:pt x="16129" y="6802"/>
                  </a:lnTo>
                  <a:lnTo>
                    <a:pt x="16103" y="6570"/>
                  </a:lnTo>
                  <a:lnTo>
                    <a:pt x="16078" y="6338"/>
                  </a:lnTo>
                  <a:lnTo>
                    <a:pt x="16103" y="6106"/>
                  </a:lnTo>
                  <a:lnTo>
                    <a:pt x="16155" y="5849"/>
                  </a:lnTo>
                  <a:lnTo>
                    <a:pt x="16232" y="5617"/>
                  </a:lnTo>
                  <a:lnTo>
                    <a:pt x="16335" y="5411"/>
                  </a:lnTo>
                  <a:lnTo>
                    <a:pt x="16490" y="5179"/>
                  </a:lnTo>
                  <a:lnTo>
                    <a:pt x="17417" y="3890"/>
                  </a:lnTo>
                  <a:lnTo>
                    <a:pt x="17186" y="3556"/>
                  </a:lnTo>
                  <a:lnTo>
                    <a:pt x="16928" y="3221"/>
                  </a:lnTo>
                  <a:lnTo>
                    <a:pt x="16670" y="2886"/>
                  </a:lnTo>
                  <a:lnTo>
                    <a:pt x="16387" y="2602"/>
                  </a:lnTo>
                  <a:lnTo>
                    <a:pt x="16103" y="2293"/>
                  </a:lnTo>
                  <a:lnTo>
                    <a:pt x="15794" y="2010"/>
                  </a:lnTo>
                  <a:lnTo>
                    <a:pt x="15485" y="1752"/>
                  </a:lnTo>
                  <a:lnTo>
                    <a:pt x="15150" y="1494"/>
                  </a:lnTo>
                  <a:lnTo>
                    <a:pt x="14815" y="1263"/>
                  </a:lnTo>
                  <a:lnTo>
                    <a:pt x="14480" y="1031"/>
                  </a:lnTo>
                  <a:lnTo>
                    <a:pt x="14120" y="825"/>
                  </a:lnTo>
                  <a:lnTo>
                    <a:pt x="13733" y="618"/>
                  </a:lnTo>
                  <a:lnTo>
                    <a:pt x="13372" y="438"/>
                  </a:lnTo>
                  <a:lnTo>
                    <a:pt x="12986" y="283"/>
                  </a:lnTo>
                  <a:lnTo>
                    <a:pt x="12574" y="129"/>
                  </a:lnTo>
                  <a:lnTo>
                    <a:pt x="12187" y="0"/>
                  </a:lnTo>
                  <a:lnTo>
                    <a:pt x="11208" y="1340"/>
                  </a:lnTo>
                  <a:lnTo>
                    <a:pt x="11028" y="1546"/>
                  </a:lnTo>
                  <a:lnTo>
                    <a:pt x="10848" y="1726"/>
                  </a:lnTo>
                  <a:lnTo>
                    <a:pt x="10667" y="1855"/>
                  </a:lnTo>
                  <a:lnTo>
                    <a:pt x="10435" y="1984"/>
                  </a:lnTo>
                  <a:lnTo>
                    <a:pt x="10229" y="2087"/>
                  </a:lnTo>
                  <a:lnTo>
                    <a:pt x="9997" y="2139"/>
                  </a:lnTo>
                  <a:lnTo>
                    <a:pt x="9765" y="2190"/>
                  </a:lnTo>
                  <a:lnTo>
                    <a:pt x="9302" y="2190"/>
                  </a:lnTo>
                  <a:lnTo>
                    <a:pt x="9070" y="2139"/>
                  </a:lnTo>
                  <a:lnTo>
                    <a:pt x="8838" y="2087"/>
                  </a:lnTo>
                  <a:lnTo>
                    <a:pt x="8606" y="1984"/>
                  </a:lnTo>
                  <a:lnTo>
                    <a:pt x="8400" y="1855"/>
                  </a:lnTo>
                  <a:lnTo>
                    <a:pt x="8194" y="1726"/>
                  </a:lnTo>
                  <a:lnTo>
                    <a:pt x="8013" y="1546"/>
                  </a:lnTo>
                  <a:lnTo>
                    <a:pt x="7859" y="1340"/>
                  </a:lnTo>
                  <a:lnTo>
                    <a:pt x="688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072;p24"/>
            <p:cNvSpPr/>
            <p:nvPr/>
          </p:nvSpPr>
          <p:spPr>
            <a:xfrm>
              <a:off x="5231255" y="4557136"/>
              <a:ext cx="78312" cy="65513"/>
            </a:xfrm>
            <a:custGeom>
              <a:avLst/>
              <a:gdLst/>
              <a:ahLst/>
              <a:cxnLst/>
              <a:rect l="l" t="t" r="r" b="b"/>
              <a:pathLst>
                <a:path w="6880" h="6056" extrusionOk="0">
                  <a:moveTo>
                    <a:pt x="5257" y="1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7"/>
                  </a:lnTo>
                  <a:lnTo>
                    <a:pt x="1830" y="2216"/>
                  </a:lnTo>
                  <a:lnTo>
                    <a:pt x="1212" y="2732"/>
                  </a:lnTo>
                  <a:lnTo>
                    <a:pt x="593" y="3273"/>
                  </a:lnTo>
                  <a:lnTo>
                    <a:pt x="1" y="3839"/>
                  </a:lnTo>
                  <a:lnTo>
                    <a:pt x="1624" y="6055"/>
                  </a:lnTo>
                  <a:lnTo>
                    <a:pt x="2191" y="5488"/>
                  </a:lnTo>
                  <a:lnTo>
                    <a:pt x="2809" y="4947"/>
                  </a:lnTo>
                  <a:lnTo>
                    <a:pt x="3427" y="4432"/>
                  </a:lnTo>
                  <a:lnTo>
                    <a:pt x="4097" y="3942"/>
                  </a:lnTo>
                  <a:lnTo>
                    <a:pt x="4767" y="3479"/>
                  </a:lnTo>
                  <a:lnTo>
                    <a:pt x="5463" y="3015"/>
                  </a:lnTo>
                  <a:lnTo>
                    <a:pt x="6158" y="2603"/>
                  </a:lnTo>
                  <a:lnTo>
                    <a:pt x="6880" y="2216"/>
                  </a:lnTo>
                  <a:lnTo>
                    <a:pt x="5257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073;p24"/>
            <p:cNvSpPr/>
            <p:nvPr/>
          </p:nvSpPr>
          <p:spPr>
            <a:xfrm>
              <a:off x="5156472" y="4809363"/>
              <a:ext cx="53395" cy="76103"/>
            </a:xfrm>
            <a:custGeom>
              <a:avLst/>
              <a:gdLst/>
              <a:ahLst/>
              <a:cxnLst/>
              <a:rect l="l" t="t" r="r" b="b"/>
              <a:pathLst>
                <a:path w="4691" h="7035" extrusionOk="0">
                  <a:moveTo>
                    <a:pt x="2629" y="1"/>
                  </a:moveTo>
                  <a:lnTo>
                    <a:pt x="1" y="851"/>
                  </a:lnTo>
                  <a:lnTo>
                    <a:pt x="181" y="1676"/>
                  </a:lnTo>
                  <a:lnTo>
                    <a:pt x="362" y="2474"/>
                  </a:lnTo>
                  <a:lnTo>
                    <a:pt x="568" y="3273"/>
                  </a:lnTo>
                  <a:lnTo>
                    <a:pt x="825" y="4046"/>
                  </a:lnTo>
                  <a:lnTo>
                    <a:pt x="1083" y="4819"/>
                  </a:lnTo>
                  <a:lnTo>
                    <a:pt x="1392" y="5566"/>
                  </a:lnTo>
                  <a:lnTo>
                    <a:pt x="1701" y="6313"/>
                  </a:lnTo>
                  <a:lnTo>
                    <a:pt x="2062" y="7035"/>
                  </a:lnTo>
                  <a:lnTo>
                    <a:pt x="4690" y="6184"/>
                  </a:lnTo>
                  <a:lnTo>
                    <a:pt x="4329" y="5463"/>
                  </a:lnTo>
                  <a:lnTo>
                    <a:pt x="3994" y="4742"/>
                  </a:lnTo>
                  <a:lnTo>
                    <a:pt x="3685" y="3969"/>
                  </a:lnTo>
                  <a:lnTo>
                    <a:pt x="3402" y="3196"/>
                  </a:lnTo>
                  <a:lnTo>
                    <a:pt x="3170" y="2423"/>
                  </a:lnTo>
                  <a:lnTo>
                    <a:pt x="2964" y="1624"/>
                  </a:lnTo>
                  <a:lnTo>
                    <a:pt x="2783" y="825"/>
                  </a:lnTo>
                  <a:lnTo>
                    <a:pt x="2629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074;p24"/>
            <p:cNvSpPr/>
            <p:nvPr/>
          </p:nvSpPr>
          <p:spPr>
            <a:xfrm>
              <a:off x="5152670" y="4598665"/>
              <a:ext cx="97070" cy="219915"/>
            </a:xfrm>
            <a:custGeom>
              <a:avLst/>
              <a:gdLst/>
              <a:ahLst/>
              <a:cxnLst/>
              <a:rect l="l" t="t" r="r" b="b"/>
              <a:pathLst>
                <a:path w="8528" h="20329" extrusionOk="0">
                  <a:moveTo>
                    <a:pt x="6905" y="0"/>
                  </a:moveTo>
                  <a:lnTo>
                    <a:pt x="6132" y="799"/>
                  </a:lnTo>
                  <a:lnTo>
                    <a:pt x="5385" y="1624"/>
                  </a:lnTo>
                  <a:lnTo>
                    <a:pt x="4689" y="2500"/>
                  </a:lnTo>
                  <a:lnTo>
                    <a:pt x="4019" y="3401"/>
                  </a:lnTo>
                  <a:lnTo>
                    <a:pt x="3427" y="4329"/>
                  </a:lnTo>
                  <a:lnTo>
                    <a:pt x="2860" y="5308"/>
                  </a:lnTo>
                  <a:lnTo>
                    <a:pt x="2319" y="6287"/>
                  </a:lnTo>
                  <a:lnTo>
                    <a:pt x="1855" y="7317"/>
                  </a:lnTo>
                  <a:lnTo>
                    <a:pt x="1443" y="8374"/>
                  </a:lnTo>
                  <a:lnTo>
                    <a:pt x="1056" y="9456"/>
                  </a:lnTo>
                  <a:lnTo>
                    <a:pt x="747" y="10538"/>
                  </a:lnTo>
                  <a:lnTo>
                    <a:pt x="490" y="11671"/>
                  </a:lnTo>
                  <a:lnTo>
                    <a:pt x="283" y="12805"/>
                  </a:lnTo>
                  <a:lnTo>
                    <a:pt x="129" y="13964"/>
                  </a:lnTo>
                  <a:lnTo>
                    <a:pt x="26" y="15150"/>
                  </a:lnTo>
                  <a:lnTo>
                    <a:pt x="0" y="16335"/>
                  </a:lnTo>
                  <a:lnTo>
                    <a:pt x="26" y="17365"/>
                  </a:lnTo>
                  <a:lnTo>
                    <a:pt x="103" y="18370"/>
                  </a:lnTo>
                  <a:lnTo>
                    <a:pt x="206" y="19349"/>
                  </a:lnTo>
                  <a:lnTo>
                    <a:pt x="335" y="20328"/>
                  </a:lnTo>
                  <a:lnTo>
                    <a:pt x="2963" y="19478"/>
                  </a:lnTo>
                  <a:lnTo>
                    <a:pt x="2860" y="18705"/>
                  </a:lnTo>
                  <a:lnTo>
                    <a:pt x="2783" y="17932"/>
                  </a:lnTo>
                  <a:lnTo>
                    <a:pt x="2757" y="17133"/>
                  </a:lnTo>
                  <a:lnTo>
                    <a:pt x="2731" y="16335"/>
                  </a:lnTo>
                  <a:lnTo>
                    <a:pt x="2757" y="15330"/>
                  </a:lnTo>
                  <a:lnTo>
                    <a:pt x="2834" y="14299"/>
                  </a:lnTo>
                  <a:lnTo>
                    <a:pt x="2963" y="13320"/>
                  </a:lnTo>
                  <a:lnTo>
                    <a:pt x="3117" y="12341"/>
                  </a:lnTo>
                  <a:lnTo>
                    <a:pt x="3349" y="11362"/>
                  </a:lnTo>
                  <a:lnTo>
                    <a:pt x="3607" y="10409"/>
                  </a:lnTo>
                  <a:lnTo>
                    <a:pt x="3916" y="9482"/>
                  </a:lnTo>
                  <a:lnTo>
                    <a:pt x="4277" y="8580"/>
                  </a:lnTo>
                  <a:lnTo>
                    <a:pt x="4689" y="7704"/>
                  </a:lnTo>
                  <a:lnTo>
                    <a:pt x="5101" y="6828"/>
                  </a:lnTo>
                  <a:lnTo>
                    <a:pt x="5591" y="6003"/>
                  </a:lnTo>
                  <a:lnTo>
                    <a:pt x="6106" y="5179"/>
                  </a:lnTo>
                  <a:lnTo>
                    <a:pt x="6647" y="4406"/>
                  </a:lnTo>
                  <a:lnTo>
                    <a:pt x="7240" y="3659"/>
                  </a:lnTo>
                  <a:lnTo>
                    <a:pt x="7858" y="2912"/>
                  </a:lnTo>
                  <a:lnTo>
                    <a:pt x="8528" y="2216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075;p24"/>
            <p:cNvSpPr/>
            <p:nvPr/>
          </p:nvSpPr>
          <p:spPr>
            <a:xfrm>
              <a:off x="5179943" y="4876260"/>
              <a:ext cx="195904" cy="143822"/>
            </a:xfrm>
            <a:custGeom>
              <a:avLst/>
              <a:gdLst/>
              <a:ahLst/>
              <a:cxnLst/>
              <a:rect l="l" t="t" r="r" b="b"/>
              <a:pathLst>
                <a:path w="17211" h="13295" extrusionOk="0">
                  <a:moveTo>
                    <a:pt x="2628" y="0"/>
                  </a:moveTo>
                  <a:lnTo>
                    <a:pt x="0" y="851"/>
                  </a:lnTo>
                  <a:lnTo>
                    <a:pt x="309" y="1469"/>
                  </a:lnTo>
                  <a:lnTo>
                    <a:pt x="644" y="2087"/>
                  </a:lnTo>
                  <a:lnTo>
                    <a:pt x="1005" y="2654"/>
                  </a:lnTo>
                  <a:lnTo>
                    <a:pt x="1366" y="3247"/>
                  </a:lnTo>
                  <a:lnTo>
                    <a:pt x="1752" y="3813"/>
                  </a:lnTo>
                  <a:lnTo>
                    <a:pt x="2164" y="4354"/>
                  </a:lnTo>
                  <a:lnTo>
                    <a:pt x="2577" y="4895"/>
                  </a:lnTo>
                  <a:lnTo>
                    <a:pt x="3014" y="5437"/>
                  </a:lnTo>
                  <a:lnTo>
                    <a:pt x="3452" y="5952"/>
                  </a:lnTo>
                  <a:lnTo>
                    <a:pt x="3916" y="6441"/>
                  </a:lnTo>
                  <a:lnTo>
                    <a:pt x="4406" y="6931"/>
                  </a:lnTo>
                  <a:lnTo>
                    <a:pt x="4895" y="7420"/>
                  </a:lnTo>
                  <a:lnTo>
                    <a:pt x="5385" y="7858"/>
                  </a:lnTo>
                  <a:lnTo>
                    <a:pt x="5926" y="8322"/>
                  </a:lnTo>
                  <a:lnTo>
                    <a:pt x="6441" y="8734"/>
                  </a:lnTo>
                  <a:lnTo>
                    <a:pt x="7008" y="9147"/>
                  </a:lnTo>
                  <a:lnTo>
                    <a:pt x="7549" y="9533"/>
                  </a:lnTo>
                  <a:lnTo>
                    <a:pt x="8116" y="9919"/>
                  </a:lnTo>
                  <a:lnTo>
                    <a:pt x="8708" y="10280"/>
                  </a:lnTo>
                  <a:lnTo>
                    <a:pt x="9301" y="10641"/>
                  </a:lnTo>
                  <a:lnTo>
                    <a:pt x="9919" y="10950"/>
                  </a:lnTo>
                  <a:lnTo>
                    <a:pt x="10538" y="11259"/>
                  </a:lnTo>
                  <a:lnTo>
                    <a:pt x="11156" y="11568"/>
                  </a:lnTo>
                  <a:lnTo>
                    <a:pt x="11800" y="11826"/>
                  </a:lnTo>
                  <a:lnTo>
                    <a:pt x="12444" y="12084"/>
                  </a:lnTo>
                  <a:lnTo>
                    <a:pt x="13088" y="12316"/>
                  </a:lnTo>
                  <a:lnTo>
                    <a:pt x="13758" y="12522"/>
                  </a:lnTo>
                  <a:lnTo>
                    <a:pt x="14428" y="12728"/>
                  </a:lnTo>
                  <a:lnTo>
                    <a:pt x="15124" y="12908"/>
                  </a:lnTo>
                  <a:lnTo>
                    <a:pt x="15819" y="13063"/>
                  </a:lnTo>
                  <a:lnTo>
                    <a:pt x="16515" y="13192"/>
                  </a:lnTo>
                  <a:lnTo>
                    <a:pt x="17211" y="13295"/>
                  </a:lnTo>
                  <a:lnTo>
                    <a:pt x="17211" y="10538"/>
                  </a:lnTo>
                  <a:lnTo>
                    <a:pt x="16618" y="10435"/>
                  </a:lnTo>
                  <a:lnTo>
                    <a:pt x="16025" y="10332"/>
                  </a:lnTo>
                  <a:lnTo>
                    <a:pt x="15459" y="10177"/>
                  </a:lnTo>
                  <a:lnTo>
                    <a:pt x="14892" y="10023"/>
                  </a:lnTo>
                  <a:lnTo>
                    <a:pt x="14325" y="9842"/>
                  </a:lnTo>
                  <a:lnTo>
                    <a:pt x="13758" y="9662"/>
                  </a:lnTo>
                  <a:lnTo>
                    <a:pt x="13191" y="9456"/>
                  </a:lnTo>
                  <a:lnTo>
                    <a:pt x="12650" y="9250"/>
                  </a:lnTo>
                  <a:lnTo>
                    <a:pt x="12109" y="9018"/>
                  </a:lnTo>
                  <a:lnTo>
                    <a:pt x="11594" y="8760"/>
                  </a:lnTo>
                  <a:lnTo>
                    <a:pt x="11079" y="8502"/>
                  </a:lnTo>
                  <a:lnTo>
                    <a:pt x="10563" y="8219"/>
                  </a:lnTo>
                  <a:lnTo>
                    <a:pt x="10074" y="7910"/>
                  </a:lnTo>
                  <a:lnTo>
                    <a:pt x="9559" y="7601"/>
                  </a:lnTo>
                  <a:lnTo>
                    <a:pt x="9095" y="7292"/>
                  </a:lnTo>
                  <a:lnTo>
                    <a:pt x="8605" y="6957"/>
                  </a:lnTo>
                  <a:lnTo>
                    <a:pt x="8142" y="6622"/>
                  </a:lnTo>
                  <a:lnTo>
                    <a:pt x="7704" y="6261"/>
                  </a:lnTo>
                  <a:lnTo>
                    <a:pt x="7266" y="5875"/>
                  </a:lnTo>
                  <a:lnTo>
                    <a:pt x="6828" y="5488"/>
                  </a:lnTo>
                  <a:lnTo>
                    <a:pt x="6415" y="5102"/>
                  </a:lnTo>
                  <a:lnTo>
                    <a:pt x="6003" y="4689"/>
                  </a:lnTo>
                  <a:lnTo>
                    <a:pt x="5617" y="4277"/>
                  </a:lnTo>
                  <a:lnTo>
                    <a:pt x="5230" y="3839"/>
                  </a:lnTo>
                  <a:lnTo>
                    <a:pt x="4844" y="3401"/>
                  </a:lnTo>
                  <a:lnTo>
                    <a:pt x="4483" y="2937"/>
                  </a:lnTo>
                  <a:lnTo>
                    <a:pt x="4148" y="2474"/>
                  </a:lnTo>
                  <a:lnTo>
                    <a:pt x="3813" y="2010"/>
                  </a:lnTo>
                  <a:lnTo>
                    <a:pt x="3504" y="1520"/>
                  </a:lnTo>
                  <a:lnTo>
                    <a:pt x="3195" y="1031"/>
                  </a:lnTo>
                  <a:lnTo>
                    <a:pt x="2886" y="516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076;p24"/>
            <p:cNvSpPr/>
            <p:nvPr/>
          </p:nvSpPr>
          <p:spPr>
            <a:xfrm>
              <a:off x="5450322" y="4876260"/>
              <a:ext cx="195324" cy="143822"/>
            </a:xfrm>
            <a:custGeom>
              <a:avLst/>
              <a:gdLst/>
              <a:ahLst/>
              <a:cxnLst/>
              <a:rect l="l" t="t" r="r" b="b"/>
              <a:pathLst>
                <a:path w="17160" h="13295" extrusionOk="0">
                  <a:moveTo>
                    <a:pt x="14532" y="0"/>
                  </a:moveTo>
                  <a:lnTo>
                    <a:pt x="14248" y="516"/>
                  </a:lnTo>
                  <a:lnTo>
                    <a:pt x="13965" y="1005"/>
                  </a:lnTo>
                  <a:lnTo>
                    <a:pt x="13656" y="1495"/>
                  </a:lnTo>
                  <a:lnTo>
                    <a:pt x="13346" y="1984"/>
                  </a:lnTo>
                  <a:lnTo>
                    <a:pt x="13012" y="2448"/>
                  </a:lnTo>
                  <a:lnTo>
                    <a:pt x="12677" y="2912"/>
                  </a:lnTo>
                  <a:lnTo>
                    <a:pt x="12316" y="3375"/>
                  </a:lnTo>
                  <a:lnTo>
                    <a:pt x="11929" y="3813"/>
                  </a:lnTo>
                  <a:lnTo>
                    <a:pt x="11569" y="4251"/>
                  </a:lnTo>
                  <a:lnTo>
                    <a:pt x="11156" y="4664"/>
                  </a:lnTo>
                  <a:lnTo>
                    <a:pt x="10744" y="5076"/>
                  </a:lnTo>
                  <a:lnTo>
                    <a:pt x="10332" y="5462"/>
                  </a:lnTo>
                  <a:lnTo>
                    <a:pt x="9920" y="5849"/>
                  </a:lnTo>
                  <a:lnTo>
                    <a:pt x="9482" y="6235"/>
                  </a:lnTo>
                  <a:lnTo>
                    <a:pt x="9018" y="6596"/>
                  </a:lnTo>
                  <a:lnTo>
                    <a:pt x="8554" y="6931"/>
                  </a:lnTo>
                  <a:lnTo>
                    <a:pt x="8091" y="7266"/>
                  </a:lnTo>
                  <a:lnTo>
                    <a:pt x="7601" y="7601"/>
                  </a:lnTo>
                  <a:lnTo>
                    <a:pt x="7112" y="7910"/>
                  </a:lnTo>
                  <a:lnTo>
                    <a:pt x="6622" y="8193"/>
                  </a:lnTo>
                  <a:lnTo>
                    <a:pt x="6107" y="8477"/>
                  </a:lnTo>
                  <a:lnTo>
                    <a:pt x="5591" y="8734"/>
                  </a:lnTo>
                  <a:lnTo>
                    <a:pt x="5076" y="8992"/>
                  </a:lnTo>
                  <a:lnTo>
                    <a:pt x="4535" y="9224"/>
                  </a:lnTo>
                  <a:lnTo>
                    <a:pt x="3994" y="9430"/>
                  </a:lnTo>
                  <a:lnTo>
                    <a:pt x="3427" y="9636"/>
                  </a:lnTo>
                  <a:lnTo>
                    <a:pt x="2886" y="9842"/>
                  </a:lnTo>
                  <a:lnTo>
                    <a:pt x="2319" y="9997"/>
                  </a:lnTo>
                  <a:lnTo>
                    <a:pt x="1753" y="10177"/>
                  </a:lnTo>
                  <a:lnTo>
                    <a:pt x="1160" y="10306"/>
                  </a:lnTo>
                  <a:lnTo>
                    <a:pt x="593" y="10435"/>
                  </a:lnTo>
                  <a:lnTo>
                    <a:pt x="1" y="10538"/>
                  </a:lnTo>
                  <a:lnTo>
                    <a:pt x="1" y="13295"/>
                  </a:lnTo>
                  <a:lnTo>
                    <a:pt x="696" y="13192"/>
                  </a:lnTo>
                  <a:lnTo>
                    <a:pt x="1392" y="13037"/>
                  </a:lnTo>
                  <a:lnTo>
                    <a:pt x="2088" y="12882"/>
                  </a:lnTo>
                  <a:lnTo>
                    <a:pt x="2757" y="12702"/>
                  </a:lnTo>
                  <a:lnTo>
                    <a:pt x="3427" y="12522"/>
                  </a:lnTo>
                  <a:lnTo>
                    <a:pt x="4097" y="12316"/>
                  </a:lnTo>
                  <a:lnTo>
                    <a:pt x="4741" y="12058"/>
                  </a:lnTo>
                  <a:lnTo>
                    <a:pt x="5385" y="11800"/>
                  </a:lnTo>
                  <a:lnTo>
                    <a:pt x="6029" y="11543"/>
                  </a:lnTo>
                  <a:lnTo>
                    <a:pt x="6648" y="11259"/>
                  </a:lnTo>
                  <a:lnTo>
                    <a:pt x="7266" y="10950"/>
                  </a:lnTo>
                  <a:lnTo>
                    <a:pt x="7884" y="10615"/>
                  </a:lnTo>
                  <a:lnTo>
                    <a:pt x="8477" y="10254"/>
                  </a:lnTo>
                  <a:lnTo>
                    <a:pt x="9044" y="9894"/>
                  </a:lnTo>
                  <a:lnTo>
                    <a:pt x="9611" y="9533"/>
                  </a:lnTo>
                  <a:lnTo>
                    <a:pt x="10177" y="9121"/>
                  </a:lnTo>
                  <a:lnTo>
                    <a:pt x="10719" y="8709"/>
                  </a:lnTo>
                  <a:lnTo>
                    <a:pt x="11260" y="8296"/>
                  </a:lnTo>
                  <a:lnTo>
                    <a:pt x="11775" y="7833"/>
                  </a:lnTo>
                  <a:lnTo>
                    <a:pt x="12290" y="7395"/>
                  </a:lnTo>
                  <a:lnTo>
                    <a:pt x="12780" y="6905"/>
                  </a:lnTo>
                  <a:lnTo>
                    <a:pt x="13243" y="6416"/>
                  </a:lnTo>
                  <a:lnTo>
                    <a:pt x="13707" y="5926"/>
                  </a:lnTo>
                  <a:lnTo>
                    <a:pt x="14145" y="5411"/>
                  </a:lnTo>
                  <a:lnTo>
                    <a:pt x="14583" y="4895"/>
                  </a:lnTo>
                  <a:lnTo>
                    <a:pt x="14995" y="4354"/>
                  </a:lnTo>
                  <a:lnTo>
                    <a:pt x="15408" y="3788"/>
                  </a:lnTo>
                  <a:lnTo>
                    <a:pt x="15794" y="3221"/>
                  </a:lnTo>
                  <a:lnTo>
                    <a:pt x="16155" y="2654"/>
                  </a:lnTo>
                  <a:lnTo>
                    <a:pt x="16515" y="2061"/>
                  </a:lnTo>
                  <a:lnTo>
                    <a:pt x="16850" y="1443"/>
                  </a:lnTo>
                  <a:lnTo>
                    <a:pt x="17160" y="851"/>
                  </a:lnTo>
                  <a:lnTo>
                    <a:pt x="14532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077;p24"/>
            <p:cNvSpPr/>
            <p:nvPr/>
          </p:nvSpPr>
          <p:spPr>
            <a:xfrm>
              <a:off x="5375835" y="4990247"/>
              <a:ext cx="74498" cy="32345"/>
            </a:xfrm>
            <a:custGeom>
              <a:avLst/>
              <a:gdLst/>
              <a:ahLst/>
              <a:cxnLst/>
              <a:rect l="l" t="t" r="r" b="b"/>
              <a:pathLst>
                <a:path w="6545" h="2990" extrusionOk="0">
                  <a:moveTo>
                    <a:pt x="1" y="1"/>
                  </a:moveTo>
                  <a:lnTo>
                    <a:pt x="1" y="2758"/>
                  </a:lnTo>
                  <a:lnTo>
                    <a:pt x="799" y="2861"/>
                  </a:lnTo>
                  <a:lnTo>
                    <a:pt x="1598" y="2938"/>
                  </a:lnTo>
                  <a:lnTo>
                    <a:pt x="2422" y="2989"/>
                  </a:lnTo>
                  <a:lnTo>
                    <a:pt x="4071" y="2989"/>
                  </a:lnTo>
                  <a:lnTo>
                    <a:pt x="4896" y="2938"/>
                  </a:lnTo>
                  <a:lnTo>
                    <a:pt x="5720" y="2861"/>
                  </a:lnTo>
                  <a:lnTo>
                    <a:pt x="6545" y="2758"/>
                  </a:lnTo>
                  <a:lnTo>
                    <a:pt x="6545" y="1"/>
                  </a:lnTo>
                  <a:lnTo>
                    <a:pt x="5720" y="104"/>
                  </a:lnTo>
                  <a:lnTo>
                    <a:pt x="4896" y="207"/>
                  </a:lnTo>
                  <a:lnTo>
                    <a:pt x="4071" y="258"/>
                  </a:lnTo>
                  <a:lnTo>
                    <a:pt x="2422" y="258"/>
                  </a:lnTo>
                  <a:lnTo>
                    <a:pt x="1598" y="207"/>
                  </a:lnTo>
                  <a:lnTo>
                    <a:pt x="799" y="1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078;p24"/>
            <p:cNvSpPr/>
            <p:nvPr/>
          </p:nvSpPr>
          <p:spPr>
            <a:xfrm>
              <a:off x="5615722" y="4809093"/>
              <a:ext cx="53088" cy="76374"/>
            </a:xfrm>
            <a:custGeom>
              <a:avLst/>
              <a:gdLst/>
              <a:ahLst/>
              <a:cxnLst/>
              <a:rect l="l" t="t" r="r" b="b"/>
              <a:pathLst>
                <a:path w="4664" h="7060" extrusionOk="0">
                  <a:moveTo>
                    <a:pt x="2036" y="0"/>
                  </a:moveTo>
                  <a:lnTo>
                    <a:pt x="1907" y="825"/>
                  </a:lnTo>
                  <a:lnTo>
                    <a:pt x="1727" y="1623"/>
                  </a:lnTo>
                  <a:lnTo>
                    <a:pt x="1521" y="2422"/>
                  </a:lnTo>
                  <a:lnTo>
                    <a:pt x="1263" y="3221"/>
                  </a:lnTo>
                  <a:lnTo>
                    <a:pt x="1005" y="3994"/>
                  </a:lnTo>
                  <a:lnTo>
                    <a:pt x="696" y="4741"/>
                  </a:lnTo>
                  <a:lnTo>
                    <a:pt x="361" y="5488"/>
                  </a:lnTo>
                  <a:lnTo>
                    <a:pt x="1" y="6209"/>
                  </a:lnTo>
                  <a:lnTo>
                    <a:pt x="2629" y="7060"/>
                  </a:lnTo>
                  <a:lnTo>
                    <a:pt x="2963" y="6312"/>
                  </a:lnTo>
                  <a:lnTo>
                    <a:pt x="3298" y="5591"/>
                  </a:lnTo>
                  <a:lnTo>
                    <a:pt x="3582" y="4818"/>
                  </a:lnTo>
                  <a:lnTo>
                    <a:pt x="3865" y="4045"/>
                  </a:lnTo>
                  <a:lnTo>
                    <a:pt x="4097" y="3272"/>
                  </a:lnTo>
                  <a:lnTo>
                    <a:pt x="4329" y="2474"/>
                  </a:lnTo>
                  <a:lnTo>
                    <a:pt x="4509" y="1675"/>
                  </a:lnTo>
                  <a:lnTo>
                    <a:pt x="4664" y="850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079;p24"/>
            <p:cNvSpPr/>
            <p:nvPr/>
          </p:nvSpPr>
          <p:spPr>
            <a:xfrm>
              <a:off x="5576133" y="4598946"/>
              <a:ext cx="96489" cy="219352"/>
            </a:xfrm>
            <a:custGeom>
              <a:avLst/>
              <a:gdLst/>
              <a:ahLst/>
              <a:cxnLst/>
              <a:rect l="l" t="t" r="r" b="b"/>
              <a:pathLst>
                <a:path w="8477" h="20277" extrusionOk="0">
                  <a:moveTo>
                    <a:pt x="1624" y="0"/>
                  </a:moveTo>
                  <a:lnTo>
                    <a:pt x="0" y="2242"/>
                  </a:lnTo>
                  <a:lnTo>
                    <a:pt x="645" y="2937"/>
                  </a:lnTo>
                  <a:lnTo>
                    <a:pt x="1263" y="3659"/>
                  </a:lnTo>
                  <a:lnTo>
                    <a:pt x="1855" y="4406"/>
                  </a:lnTo>
                  <a:lnTo>
                    <a:pt x="2396" y="5205"/>
                  </a:lnTo>
                  <a:lnTo>
                    <a:pt x="2912" y="6003"/>
                  </a:lnTo>
                  <a:lnTo>
                    <a:pt x="3376" y="6828"/>
                  </a:lnTo>
                  <a:lnTo>
                    <a:pt x="3814" y="7704"/>
                  </a:lnTo>
                  <a:lnTo>
                    <a:pt x="4226" y="8580"/>
                  </a:lnTo>
                  <a:lnTo>
                    <a:pt x="4561" y="9481"/>
                  </a:lnTo>
                  <a:lnTo>
                    <a:pt x="4870" y="10409"/>
                  </a:lnTo>
                  <a:lnTo>
                    <a:pt x="5153" y="11362"/>
                  </a:lnTo>
                  <a:lnTo>
                    <a:pt x="5359" y="12315"/>
                  </a:lnTo>
                  <a:lnTo>
                    <a:pt x="5540" y="13294"/>
                  </a:lnTo>
                  <a:lnTo>
                    <a:pt x="5669" y="14299"/>
                  </a:lnTo>
                  <a:lnTo>
                    <a:pt x="5746" y="15304"/>
                  </a:lnTo>
                  <a:lnTo>
                    <a:pt x="5772" y="16309"/>
                  </a:lnTo>
                  <a:lnTo>
                    <a:pt x="5746" y="17107"/>
                  </a:lnTo>
                  <a:lnTo>
                    <a:pt x="5694" y="17880"/>
                  </a:lnTo>
                  <a:lnTo>
                    <a:pt x="5617" y="18653"/>
                  </a:lnTo>
                  <a:lnTo>
                    <a:pt x="5514" y="19426"/>
                  </a:lnTo>
                  <a:lnTo>
                    <a:pt x="8142" y="20276"/>
                  </a:lnTo>
                  <a:lnTo>
                    <a:pt x="8296" y="19297"/>
                  </a:lnTo>
                  <a:lnTo>
                    <a:pt x="8400" y="18318"/>
                  </a:lnTo>
                  <a:lnTo>
                    <a:pt x="8451" y="17339"/>
                  </a:lnTo>
                  <a:lnTo>
                    <a:pt x="8477" y="16309"/>
                  </a:lnTo>
                  <a:lnTo>
                    <a:pt x="8451" y="15124"/>
                  </a:lnTo>
                  <a:lnTo>
                    <a:pt x="8374" y="13964"/>
                  </a:lnTo>
                  <a:lnTo>
                    <a:pt x="8219" y="12805"/>
                  </a:lnTo>
                  <a:lnTo>
                    <a:pt x="8013" y="11645"/>
                  </a:lnTo>
                  <a:lnTo>
                    <a:pt x="7755" y="10538"/>
                  </a:lnTo>
                  <a:lnTo>
                    <a:pt x="7421" y="9430"/>
                  </a:lnTo>
                  <a:lnTo>
                    <a:pt x="7060" y="8373"/>
                  </a:lnTo>
                  <a:lnTo>
                    <a:pt x="6648" y="7317"/>
                  </a:lnTo>
                  <a:lnTo>
                    <a:pt x="6184" y="6287"/>
                  </a:lnTo>
                  <a:lnTo>
                    <a:pt x="5643" y="5308"/>
                  </a:lnTo>
                  <a:lnTo>
                    <a:pt x="5102" y="4329"/>
                  </a:lnTo>
                  <a:lnTo>
                    <a:pt x="4483" y="3401"/>
                  </a:lnTo>
                  <a:lnTo>
                    <a:pt x="3839" y="2499"/>
                  </a:lnTo>
                  <a:lnTo>
                    <a:pt x="3144" y="1623"/>
                  </a:lnTo>
                  <a:lnTo>
                    <a:pt x="2396" y="799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080;p24"/>
            <p:cNvSpPr/>
            <p:nvPr/>
          </p:nvSpPr>
          <p:spPr>
            <a:xfrm>
              <a:off x="5291081" y="4528425"/>
              <a:ext cx="243711" cy="52975"/>
            </a:xfrm>
            <a:custGeom>
              <a:avLst/>
              <a:gdLst/>
              <a:ahLst/>
              <a:cxnLst/>
              <a:rect l="l" t="t" r="r" b="b"/>
              <a:pathLst>
                <a:path w="21411" h="4897" extrusionOk="0">
                  <a:moveTo>
                    <a:pt x="10693" y="1"/>
                  </a:moveTo>
                  <a:lnTo>
                    <a:pt x="9971" y="27"/>
                  </a:lnTo>
                  <a:lnTo>
                    <a:pt x="9250" y="52"/>
                  </a:lnTo>
                  <a:lnTo>
                    <a:pt x="8529" y="104"/>
                  </a:lnTo>
                  <a:lnTo>
                    <a:pt x="7833" y="181"/>
                  </a:lnTo>
                  <a:lnTo>
                    <a:pt x="7137" y="284"/>
                  </a:lnTo>
                  <a:lnTo>
                    <a:pt x="6442" y="387"/>
                  </a:lnTo>
                  <a:lnTo>
                    <a:pt x="5772" y="542"/>
                  </a:lnTo>
                  <a:lnTo>
                    <a:pt x="5102" y="697"/>
                  </a:lnTo>
                  <a:lnTo>
                    <a:pt x="4432" y="877"/>
                  </a:lnTo>
                  <a:lnTo>
                    <a:pt x="3762" y="1083"/>
                  </a:lnTo>
                  <a:lnTo>
                    <a:pt x="3118" y="1289"/>
                  </a:lnTo>
                  <a:lnTo>
                    <a:pt x="2474" y="1521"/>
                  </a:lnTo>
                  <a:lnTo>
                    <a:pt x="1856" y="1779"/>
                  </a:lnTo>
                  <a:lnTo>
                    <a:pt x="1237" y="2062"/>
                  </a:lnTo>
                  <a:lnTo>
                    <a:pt x="619" y="2345"/>
                  </a:lnTo>
                  <a:lnTo>
                    <a:pt x="1" y="2655"/>
                  </a:lnTo>
                  <a:lnTo>
                    <a:pt x="1624" y="4870"/>
                  </a:lnTo>
                  <a:lnTo>
                    <a:pt x="2139" y="4613"/>
                  </a:lnTo>
                  <a:lnTo>
                    <a:pt x="2680" y="4381"/>
                  </a:lnTo>
                  <a:lnTo>
                    <a:pt x="3195" y="4175"/>
                  </a:lnTo>
                  <a:lnTo>
                    <a:pt x="3736" y="3969"/>
                  </a:lnTo>
                  <a:lnTo>
                    <a:pt x="4278" y="3762"/>
                  </a:lnTo>
                  <a:lnTo>
                    <a:pt x="4844" y="3582"/>
                  </a:lnTo>
                  <a:lnTo>
                    <a:pt x="5385" y="3427"/>
                  </a:lnTo>
                  <a:lnTo>
                    <a:pt x="5952" y="3299"/>
                  </a:lnTo>
                  <a:lnTo>
                    <a:pt x="6519" y="3170"/>
                  </a:lnTo>
                  <a:lnTo>
                    <a:pt x="7112" y="3041"/>
                  </a:lnTo>
                  <a:lnTo>
                    <a:pt x="7678" y="2964"/>
                  </a:lnTo>
                  <a:lnTo>
                    <a:pt x="8271" y="2861"/>
                  </a:lnTo>
                  <a:lnTo>
                    <a:pt x="8864" y="2809"/>
                  </a:lnTo>
                  <a:lnTo>
                    <a:pt x="9482" y="2758"/>
                  </a:lnTo>
                  <a:lnTo>
                    <a:pt x="10074" y="2732"/>
                  </a:lnTo>
                  <a:lnTo>
                    <a:pt x="11285" y="2732"/>
                  </a:lnTo>
                  <a:lnTo>
                    <a:pt x="11904" y="2758"/>
                  </a:lnTo>
                  <a:lnTo>
                    <a:pt x="12496" y="2809"/>
                  </a:lnTo>
                  <a:lnTo>
                    <a:pt x="13115" y="2886"/>
                  </a:lnTo>
                  <a:lnTo>
                    <a:pt x="13707" y="2964"/>
                  </a:lnTo>
                  <a:lnTo>
                    <a:pt x="14274" y="3041"/>
                  </a:lnTo>
                  <a:lnTo>
                    <a:pt x="14867" y="3170"/>
                  </a:lnTo>
                  <a:lnTo>
                    <a:pt x="15433" y="3299"/>
                  </a:lnTo>
                  <a:lnTo>
                    <a:pt x="16000" y="3427"/>
                  </a:lnTo>
                  <a:lnTo>
                    <a:pt x="16567" y="3608"/>
                  </a:lnTo>
                  <a:lnTo>
                    <a:pt x="17134" y="3788"/>
                  </a:lnTo>
                  <a:lnTo>
                    <a:pt x="17675" y="3969"/>
                  </a:lnTo>
                  <a:lnTo>
                    <a:pt x="18216" y="4175"/>
                  </a:lnTo>
                  <a:lnTo>
                    <a:pt x="18731" y="4407"/>
                  </a:lnTo>
                  <a:lnTo>
                    <a:pt x="19272" y="4638"/>
                  </a:lnTo>
                  <a:lnTo>
                    <a:pt x="19788" y="4896"/>
                  </a:lnTo>
                  <a:lnTo>
                    <a:pt x="21411" y="2655"/>
                  </a:lnTo>
                  <a:lnTo>
                    <a:pt x="20792" y="2345"/>
                  </a:lnTo>
                  <a:lnTo>
                    <a:pt x="20174" y="2062"/>
                  </a:lnTo>
                  <a:lnTo>
                    <a:pt x="19556" y="1779"/>
                  </a:lnTo>
                  <a:lnTo>
                    <a:pt x="18937" y="1547"/>
                  </a:lnTo>
                  <a:lnTo>
                    <a:pt x="18293" y="1289"/>
                  </a:lnTo>
                  <a:lnTo>
                    <a:pt x="17623" y="1083"/>
                  </a:lnTo>
                  <a:lnTo>
                    <a:pt x="16979" y="877"/>
                  </a:lnTo>
                  <a:lnTo>
                    <a:pt x="16309" y="697"/>
                  </a:lnTo>
                  <a:lnTo>
                    <a:pt x="15614" y="542"/>
                  </a:lnTo>
                  <a:lnTo>
                    <a:pt x="14944" y="387"/>
                  </a:lnTo>
                  <a:lnTo>
                    <a:pt x="14248" y="284"/>
                  </a:lnTo>
                  <a:lnTo>
                    <a:pt x="13553" y="181"/>
                  </a:lnTo>
                  <a:lnTo>
                    <a:pt x="12831" y="104"/>
                  </a:lnTo>
                  <a:lnTo>
                    <a:pt x="12136" y="52"/>
                  </a:lnTo>
                  <a:lnTo>
                    <a:pt x="11414" y="27"/>
                  </a:lnTo>
                  <a:lnTo>
                    <a:pt x="1069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081;p24"/>
            <p:cNvSpPr/>
            <p:nvPr/>
          </p:nvSpPr>
          <p:spPr>
            <a:xfrm>
              <a:off x="5516307" y="4557136"/>
              <a:ext cx="78312" cy="66064"/>
            </a:xfrm>
            <a:custGeom>
              <a:avLst/>
              <a:gdLst/>
              <a:ahLst/>
              <a:cxnLst/>
              <a:rect l="l" t="t" r="r" b="b"/>
              <a:pathLst>
                <a:path w="6880" h="6107" extrusionOk="0">
                  <a:moveTo>
                    <a:pt x="1624" y="1"/>
                  </a:moveTo>
                  <a:lnTo>
                    <a:pt x="1" y="2242"/>
                  </a:lnTo>
                  <a:lnTo>
                    <a:pt x="722" y="2629"/>
                  </a:lnTo>
                  <a:lnTo>
                    <a:pt x="1418" y="3041"/>
                  </a:lnTo>
                  <a:lnTo>
                    <a:pt x="2113" y="3504"/>
                  </a:lnTo>
                  <a:lnTo>
                    <a:pt x="2783" y="3968"/>
                  </a:lnTo>
                  <a:lnTo>
                    <a:pt x="3427" y="4458"/>
                  </a:lnTo>
                  <a:lnTo>
                    <a:pt x="4071" y="4973"/>
                  </a:lnTo>
                  <a:lnTo>
                    <a:pt x="4664" y="5514"/>
                  </a:lnTo>
                  <a:lnTo>
                    <a:pt x="5256" y="6107"/>
                  </a:lnTo>
                  <a:lnTo>
                    <a:pt x="6880" y="3865"/>
                  </a:lnTo>
                  <a:lnTo>
                    <a:pt x="6287" y="3298"/>
                  </a:lnTo>
                  <a:lnTo>
                    <a:pt x="5669" y="2757"/>
                  </a:lnTo>
                  <a:lnTo>
                    <a:pt x="5050" y="2242"/>
                  </a:lnTo>
                  <a:lnTo>
                    <a:pt x="4380" y="1753"/>
                  </a:lnTo>
                  <a:lnTo>
                    <a:pt x="3711" y="1289"/>
                  </a:lnTo>
                  <a:lnTo>
                    <a:pt x="3041" y="825"/>
                  </a:lnTo>
                  <a:lnTo>
                    <a:pt x="2345" y="41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082;p24"/>
            <p:cNvSpPr/>
            <p:nvPr/>
          </p:nvSpPr>
          <p:spPr>
            <a:xfrm>
              <a:off x="5051787" y="4432558"/>
              <a:ext cx="722014" cy="686183"/>
            </a:xfrm>
            <a:custGeom>
              <a:avLst/>
              <a:gdLst/>
              <a:ahLst/>
              <a:cxnLst/>
              <a:rect l="l" t="t" r="r" b="b"/>
              <a:pathLst>
                <a:path w="63432" h="63431" extrusionOk="0">
                  <a:moveTo>
                    <a:pt x="31716" y="8863"/>
                  </a:moveTo>
                  <a:lnTo>
                    <a:pt x="32437" y="8889"/>
                  </a:lnTo>
                  <a:lnTo>
                    <a:pt x="33159" y="8914"/>
                  </a:lnTo>
                  <a:lnTo>
                    <a:pt x="33854" y="8966"/>
                  </a:lnTo>
                  <a:lnTo>
                    <a:pt x="34576" y="9043"/>
                  </a:lnTo>
                  <a:lnTo>
                    <a:pt x="35271" y="9146"/>
                  </a:lnTo>
                  <a:lnTo>
                    <a:pt x="35967" y="9249"/>
                  </a:lnTo>
                  <a:lnTo>
                    <a:pt x="36637" y="9404"/>
                  </a:lnTo>
                  <a:lnTo>
                    <a:pt x="37332" y="9559"/>
                  </a:lnTo>
                  <a:lnTo>
                    <a:pt x="38002" y="9739"/>
                  </a:lnTo>
                  <a:lnTo>
                    <a:pt x="38646" y="9945"/>
                  </a:lnTo>
                  <a:lnTo>
                    <a:pt x="39316" y="10151"/>
                  </a:lnTo>
                  <a:lnTo>
                    <a:pt x="39960" y="10409"/>
                  </a:lnTo>
                  <a:lnTo>
                    <a:pt x="40579" y="10641"/>
                  </a:lnTo>
                  <a:lnTo>
                    <a:pt x="41197" y="10924"/>
                  </a:lnTo>
                  <a:lnTo>
                    <a:pt x="41815" y="11207"/>
                  </a:lnTo>
                  <a:lnTo>
                    <a:pt x="42434" y="11517"/>
                  </a:lnTo>
                  <a:lnTo>
                    <a:pt x="43155" y="11929"/>
                  </a:lnTo>
                  <a:lnTo>
                    <a:pt x="43851" y="12341"/>
                  </a:lnTo>
                  <a:lnTo>
                    <a:pt x="44521" y="12805"/>
                  </a:lnTo>
                  <a:lnTo>
                    <a:pt x="45190" y="13269"/>
                  </a:lnTo>
                  <a:lnTo>
                    <a:pt x="45860" y="13758"/>
                  </a:lnTo>
                  <a:lnTo>
                    <a:pt x="46479" y="14273"/>
                  </a:lnTo>
                  <a:lnTo>
                    <a:pt x="47097" y="14814"/>
                  </a:lnTo>
                  <a:lnTo>
                    <a:pt x="47690" y="15381"/>
                  </a:lnTo>
                  <a:lnTo>
                    <a:pt x="48462" y="16180"/>
                  </a:lnTo>
                  <a:lnTo>
                    <a:pt x="49210" y="17004"/>
                  </a:lnTo>
                  <a:lnTo>
                    <a:pt x="49905" y="17880"/>
                  </a:lnTo>
                  <a:lnTo>
                    <a:pt x="50549" y="18782"/>
                  </a:lnTo>
                  <a:lnTo>
                    <a:pt x="51168" y="19710"/>
                  </a:lnTo>
                  <a:lnTo>
                    <a:pt x="51709" y="20689"/>
                  </a:lnTo>
                  <a:lnTo>
                    <a:pt x="52250" y="21668"/>
                  </a:lnTo>
                  <a:lnTo>
                    <a:pt x="52714" y="22698"/>
                  </a:lnTo>
                  <a:lnTo>
                    <a:pt x="53126" y="23754"/>
                  </a:lnTo>
                  <a:lnTo>
                    <a:pt x="53487" y="24811"/>
                  </a:lnTo>
                  <a:lnTo>
                    <a:pt x="53821" y="25919"/>
                  </a:lnTo>
                  <a:lnTo>
                    <a:pt x="54079" y="27026"/>
                  </a:lnTo>
                  <a:lnTo>
                    <a:pt x="54285" y="28186"/>
                  </a:lnTo>
                  <a:lnTo>
                    <a:pt x="54440" y="29345"/>
                  </a:lnTo>
                  <a:lnTo>
                    <a:pt x="54517" y="30505"/>
                  </a:lnTo>
                  <a:lnTo>
                    <a:pt x="54543" y="31690"/>
                  </a:lnTo>
                  <a:lnTo>
                    <a:pt x="54517" y="32720"/>
                  </a:lnTo>
                  <a:lnTo>
                    <a:pt x="54466" y="33699"/>
                  </a:lnTo>
                  <a:lnTo>
                    <a:pt x="54362" y="34678"/>
                  </a:lnTo>
                  <a:lnTo>
                    <a:pt x="54208" y="35657"/>
                  </a:lnTo>
                  <a:lnTo>
                    <a:pt x="54053" y="36482"/>
                  </a:lnTo>
                  <a:lnTo>
                    <a:pt x="53873" y="37281"/>
                  </a:lnTo>
                  <a:lnTo>
                    <a:pt x="53641" y="38079"/>
                  </a:lnTo>
                  <a:lnTo>
                    <a:pt x="53409" y="38852"/>
                  </a:lnTo>
                  <a:lnTo>
                    <a:pt x="53126" y="39625"/>
                  </a:lnTo>
                  <a:lnTo>
                    <a:pt x="52842" y="40398"/>
                  </a:lnTo>
                  <a:lnTo>
                    <a:pt x="52507" y="41119"/>
                  </a:lnTo>
                  <a:lnTo>
                    <a:pt x="52173" y="41867"/>
                  </a:lnTo>
                  <a:lnTo>
                    <a:pt x="51863" y="42459"/>
                  </a:lnTo>
                  <a:lnTo>
                    <a:pt x="51528" y="43077"/>
                  </a:lnTo>
                  <a:lnTo>
                    <a:pt x="51168" y="43670"/>
                  </a:lnTo>
                  <a:lnTo>
                    <a:pt x="50807" y="44237"/>
                  </a:lnTo>
                  <a:lnTo>
                    <a:pt x="50421" y="44804"/>
                  </a:lnTo>
                  <a:lnTo>
                    <a:pt x="50008" y="45370"/>
                  </a:lnTo>
                  <a:lnTo>
                    <a:pt x="49596" y="45911"/>
                  </a:lnTo>
                  <a:lnTo>
                    <a:pt x="49158" y="46427"/>
                  </a:lnTo>
                  <a:lnTo>
                    <a:pt x="48720" y="46942"/>
                  </a:lnTo>
                  <a:lnTo>
                    <a:pt x="48256" y="47432"/>
                  </a:lnTo>
                  <a:lnTo>
                    <a:pt x="47793" y="47921"/>
                  </a:lnTo>
                  <a:lnTo>
                    <a:pt x="47303" y="48411"/>
                  </a:lnTo>
                  <a:lnTo>
                    <a:pt x="46788" y="48849"/>
                  </a:lnTo>
                  <a:lnTo>
                    <a:pt x="46273" y="49312"/>
                  </a:lnTo>
                  <a:lnTo>
                    <a:pt x="45732" y="49725"/>
                  </a:lnTo>
                  <a:lnTo>
                    <a:pt x="45190" y="50137"/>
                  </a:lnTo>
                  <a:lnTo>
                    <a:pt x="44624" y="50549"/>
                  </a:lnTo>
                  <a:lnTo>
                    <a:pt x="44057" y="50910"/>
                  </a:lnTo>
                  <a:lnTo>
                    <a:pt x="43490" y="51270"/>
                  </a:lnTo>
                  <a:lnTo>
                    <a:pt x="42897" y="51631"/>
                  </a:lnTo>
                  <a:lnTo>
                    <a:pt x="42279" y="51966"/>
                  </a:lnTo>
                  <a:lnTo>
                    <a:pt x="41661" y="52275"/>
                  </a:lnTo>
                  <a:lnTo>
                    <a:pt x="41042" y="52559"/>
                  </a:lnTo>
                  <a:lnTo>
                    <a:pt x="40398" y="52816"/>
                  </a:lnTo>
                  <a:lnTo>
                    <a:pt x="39754" y="53074"/>
                  </a:lnTo>
                  <a:lnTo>
                    <a:pt x="39110" y="53332"/>
                  </a:lnTo>
                  <a:lnTo>
                    <a:pt x="38440" y="53538"/>
                  </a:lnTo>
                  <a:lnTo>
                    <a:pt x="37770" y="53718"/>
                  </a:lnTo>
                  <a:lnTo>
                    <a:pt x="37101" y="53898"/>
                  </a:lnTo>
                  <a:lnTo>
                    <a:pt x="36405" y="54053"/>
                  </a:lnTo>
                  <a:lnTo>
                    <a:pt x="35709" y="54208"/>
                  </a:lnTo>
                  <a:lnTo>
                    <a:pt x="35014" y="54311"/>
                  </a:lnTo>
                  <a:lnTo>
                    <a:pt x="34189" y="54414"/>
                  </a:lnTo>
                  <a:lnTo>
                    <a:pt x="33365" y="54491"/>
                  </a:lnTo>
                  <a:lnTo>
                    <a:pt x="32540" y="54542"/>
                  </a:lnTo>
                  <a:lnTo>
                    <a:pt x="30891" y="54542"/>
                  </a:lnTo>
                  <a:lnTo>
                    <a:pt x="30067" y="54491"/>
                  </a:lnTo>
                  <a:lnTo>
                    <a:pt x="29268" y="54414"/>
                  </a:lnTo>
                  <a:lnTo>
                    <a:pt x="28470" y="54311"/>
                  </a:lnTo>
                  <a:lnTo>
                    <a:pt x="27774" y="54208"/>
                  </a:lnTo>
                  <a:lnTo>
                    <a:pt x="27078" y="54079"/>
                  </a:lnTo>
                  <a:lnTo>
                    <a:pt x="26383" y="53924"/>
                  </a:lnTo>
                  <a:lnTo>
                    <a:pt x="25687" y="53744"/>
                  </a:lnTo>
                  <a:lnTo>
                    <a:pt x="25017" y="53538"/>
                  </a:lnTo>
                  <a:lnTo>
                    <a:pt x="24347" y="53332"/>
                  </a:lnTo>
                  <a:lnTo>
                    <a:pt x="23703" y="53100"/>
                  </a:lnTo>
                  <a:lnTo>
                    <a:pt x="23059" y="52842"/>
                  </a:lnTo>
                  <a:lnTo>
                    <a:pt x="22415" y="52584"/>
                  </a:lnTo>
                  <a:lnTo>
                    <a:pt x="21797" y="52275"/>
                  </a:lnTo>
                  <a:lnTo>
                    <a:pt x="21178" y="51966"/>
                  </a:lnTo>
                  <a:lnTo>
                    <a:pt x="20560" y="51657"/>
                  </a:lnTo>
                  <a:lnTo>
                    <a:pt x="19967" y="51296"/>
                  </a:lnTo>
                  <a:lnTo>
                    <a:pt x="19375" y="50935"/>
                  </a:lnTo>
                  <a:lnTo>
                    <a:pt x="18808" y="50549"/>
                  </a:lnTo>
                  <a:lnTo>
                    <a:pt x="18267" y="50163"/>
                  </a:lnTo>
                  <a:lnTo>
                    <a:pt x="17700" y="49750"/>
                  </a:lnTo>
                  <a:lnTo>
                    <a:pt x="17185" y="49338"/>
                  </a:lnTo>
                  <a:lnTo>
                    <a:pt x="16644" y="48874"/>
                  </a:lnTo>
                  <a:lnTo>
                    <a:pt x="16154" y="48436"/>
                  </a:lnTo>
                  <a:lnTo>
                    <a:pt x="15665" y="47947"/>
                  </a:lnTo>
                  <a:lnTo>
                    <a:pt x="15175" y="47457"/>
                  </a:lnTo>
                  <a:lnTo>
                    <a:pt x="14711" y="46968"/>
                  </a:lnTo>
                  <a:lnTo>
                    <a:pt x="14273" y="46453"/>
                  </a:lnTo>
                  <a:lnTo>
                    <a:pt x="13836" y="45911"/>
                  </a:lnTo>
                  <a:lnTo>
                    <a:pt x="13423" y="45370"/>
                  </a:lnTo>
                  <a:lnTo>
                    <a:pt x="13011" y="44829"/>
                  </a:lnTo>
                  <a:lnTo>
                    <a:pt x="12625" y="44263"/>
                  </a:lnTo>
                  <a:lnTo>
                    <a:pt x="12264" y="43670"/>
                  </a:lnTo>
                  <a:lnTo>
                    <a:pt x="11903" y="43103"/>
                  </a:lnTo>
                  <a:lnTo>
                    <a:pt x="11568" y="42485"/>
                  </a:lnTo>
                  <a:lnTo>
                    <a:pt x="11259" y="41867"/>
                  </a:lnTo>
                  <a:lnTo>
                    <a:pt x="10898" y="41145"/>
                  </a:lnTo>
                  <a:lnTo>
                    <a:pt x="10589" y="40398"/>
                  </a:lnTo>
                  <a:lnTo>
                    <a:pt x="10280" y="39651"/>
                  </a:lnTo>
                  <a:lnTo>
                    <a:pt x="10022" y="38878"/>
                  </a:lnTo>
                  <a:lnTo>
                    <a:pt x="9765" y="38105"/>
                  </a:lnTo>
                  <a:lnTo>
                    <a:pt x="9559" y="37306"/>
                  </a:lnTo>
                  <a:lnTo>
                    <a:pt x="9378" y="36508"/>
                  </a:lnTo>
                  <a:lnTo>
                    <a:pt x="9198" y="35683"/>
                  </a:lnTo>
                  <a:lnTo>
                    <a:pt x="9069" y="34704"/>
                  </a:lnTo>
                  <a:lnTo>
                    <a:pt x="8966" y="33725"/>
                  </a:lnTo>
                  <a:lnTo>
                    <a:pt x="8889" y="32720"/>
                  </a:lnTo>
                  <a:lnTo>
                    <a:pt x="8863" y="31690"/>
                  </a:lnTo>
                  <a:lnTo>
                    <a:pt x="8889" y="30505"/>
                  </a:lnTo>
                  <a:lnTo>
                    <a:pt x="8992" y="29319"/>
                  </a:lnTo>
                  <a:lnTo>
                    <a:pt x="9146" y="28160"/>
                  </a:lnTo>
                  <a:lnTo>
                    <a:pt x="9353" y="27026"/>
                  </a:lnTo>
                  <a:lnTo>
                    <a:pt x="9610" y="25893"/>
                  </a:lnTo>
                  <a:lnTo>
                    <a:pt x="9919" y="24811"/>
                  </a:lnTo>
                  <a:lnTo>
                    <a:pt x="10306" y="23729"/>
                  </a:lnTo>
                  <a:lnTo>
                    <a:pt x="10718" y="22672"/>
                  </a:lnTo>
                  <a:lnTo>
                    <a:pt x="11182" y="21642"/>
                  </a:lnTo>
                  <a:lnTo>
                    <a:pt x="11723" y="20663"/>
                  </a:lnTo>
                  <a:lnTo>
                    <a:pt x="12290" y="19684"/>
                  </a:lnTo>
                  <a:lnTo>
                    <a:pt x="12882" y="18756"/>
                  </a:lnTo>
                  <a:lnTo>
                    <a:pt x="13552" y="17855"/>
                  </a:lnTo>
                  <a:lnTo>
                    <a:pt x="14248" y="16979"/>
                  </a:lnTo>
                  <a:lnTo>
                    <a:pt x="14995" y="16154"/>
                  </a:lnTo>
                  <a:lnTo>
                    <a:pt x="15768" y="15355"/>
                  </a:lnTo>
                  <a:lnTo>
                    <a:pt x="16360" y="14789"/>
                  </a:lnTo>
                  <a:lnTo>
                    <a:pt x="16979" y="14248"/>
                  </a:lnTo>
                  <a:lnTo>
                    <a:pt x="17597" y="13732"/>
                  </a:lnTo>
                  <a:lnTo>
                    <a:pt x="18241" y="13243"/>
                  </a:lnTo>
                  <a:lnTo>
                    <a:pt x="18911" y="12779"/>
                  </a:lnTo>
                  <a:lnTo>
                    <a:pt x="19607" y="12315"/>
                  </a:lnTo>
                  <a:lnTo>
                    <a:pt x="20302" y="11903"/>
                  </a:lnTo>
                  <a:lnTo>
                    <a:pt x="21024" y="11517"/>
                  </a:lnTo>
                  <a:lnTo>
                    <a:pt x="21642" y="11207"/>
                  </a:lnTo>
                  <a:lnTo>
                    <a:pt x="22260" y="10924"/>
                  </a:lnTo>
                  <a:lnTo>
                    <a:pt x="22879" y="10641"/>
                  </a:lnTo>
                  <a:lnTo>
                    <a:pt x="23497" y="10383"/>
                  </a:lnTo>
                  <a:lnTo>
                    <a:pt x="24141" y="10151"/>
                  </a:lnTo>
                  <a:lnTo>
                    <a:pt x="24785" y="9945"/>
                  </a:lnTo>
                  <a:lnTo>
                    <a:pt x="25455" y="9739"/>
                  </a:lnTo>
                  <a:lnTo>
                    <a:pt x="26125" y="9559"/>
                  </a:lnTo>
                  <a:lnTo>
                    <a:pt x="26795" y="9404"/>
                  </a:lnTo>
                  <a:lnTo>
                    <a:pt x="27465" y="9249"/>
                  </a:lnTo>
                  <a:lnTo>
                    <a:pt x="28160" y="9146"/>
                  </a:lnTo>
                  <a:lnTo>
                    <a:pt x="28856" y="9043"/>
                  </a:lnTo>
                  <a:lnTo>
                    <a:pt x="29552" y="8966"/>
                  </a:lnTo>
                  <a:lnTo>
                    <a:pt x="30273" y="8914"/>
                  </a:lnTo>
                  <a:lnTo>
                    <a:pt x="30994" y="8889"/>
                  </a:lnTo>
                  <a:lnTo>
                    <a:pt x="31716" y="8863"/>
                  </a:lnTo>
                  <a:close/>
                  <a:moveTo>
                    <a:pt x="30891" y="0"/>
                  </a:moveTo>
                  <a:lnTo>
                    <a:pt x="30067" y="26"/>
                  </a:lnTo>
                  <a:lnTo>
                    <a:pt x="29268" y="77"/>
                  </a:lnTo>
                  <a:lnTo>
                    <a:pt x="28470" y="155"/>
                  </a:lnTo>
                  <a:lnTo>
                    <a:pt x="27671" y="258"/>
                  </a:lnTo>
                  <a:lnTo>
                    <a:pt x="26872" y="361"/>
                  </a:lnTo>
                  <a:lnTo>
                    <a:pt x="26099" y="490"/>
                  </a:lnTo>
                  <a:lnTo>
                    <a:pt x="25326" y="644"/>
                  </a:lnTo>
                  <a:lnTo>
                    <a:pt x="24553" y="799"/>
                  </a:lnTo>
                  <a:lnTo>
                    <a:pt x="23780" y="979"/>
                  </a:lnTo>
                  <a:lnTo>
                    <a:pt x="23033" y="1185"/>
                  </a:lnTo>
                  <a:lnTo>
                    <a:pt x="22286" y="1417"/>
                  </a:lnTo>
                  <a:lnTo>
                    <a:pt x="21539" y="1649"/>
                  </a:lnTo>
                  <a:lnTo>
                    <a:pt x="20792" y="1907"/>
                  </a:lnTo>
                  <a:lnTo>
                    <a:pt x="20070" y="2190"/>
                  </a:lnTo>
                  <a:lnTo>
                    <a:pt x="19375" y="2473"/>
                  </a:lnTo>
                  <a:lnTo>
                    <a:pt x="18653" y="2783"/>
                  </a:lnTo>
                  <a:lnTo>
                    <a:pt x="17958" y="3118"/>
                  </a:lnTo>
                  <a:lnTo>
                    <a:pt x="17262" y="3452"/>
                  </a:lnTo>
                  <a:lnTo>
                    <a:pt x="16592" y="3813"/>
                  </a:lnTo>
                  <a:lnTo>
                    <a:pt x="15922" y="4200"/>
                  </a:lnTo>
                  <a:lnTo>
                    <a:pt x="15253" y="4586"/>
                  </a:lnTo>
                  <a:lnTo>
                    <a:pt x="14608" y="4998"/>
                  </a:lnTo>
                  <a:lnTo>
                    <a:pt x="13964" y="5411"/>
                  </a:lnTo>
                  <a:lnTo>
                    <a:pt x="13346" y="5848"/>
                  </a:lnTo>
                  <a:lnTo>
                    <a:pt x="12728" y="6286"/>
                  </a:lnTo>
                  <a:lnTo>
                    <a:pt x="12135" y="6750"/>
                  </a:lnTo>
                  <a:lnTo>
                    <a:pt x="11542" y="7240"/>
                  </a:lnTo>
                  <a:lnTo>
                    <a:pt x="10950" y="7729"/>
                  </a:lnTo>
                  <a:lnTo>
                    <a:pt x="10383" y="8219"/>
                  </a:lnTo>
                  <a:lnTo>
                    <a:pt x="9816" y="8760"/>
                  </a:lnTo>
                  <a:lnTo>
                    <a:pt x="9275" y="9275"/>
                  </a:lnTo>
                  <a:lnTo>
                    <a:pt x="8760" y="9816"/>
                  </a:lnTo>
                  <a:lnTo>
                    <a:pt x="8219" y="10383"/>
                  </a:lnTo>
                  <a:lnTo>
                    <a:pt x="7729" y="10950"/>
                  </a:lnTo>
                  <a:lnTo>
                    <a:pt x="7240" y="11542"/>
                  </a:lnTo>
                  <a:lnTo>
                    <a:pt x="6750" y="12135"/>
                  </a:lnTo>
                  <a:lnTo>
                    <a:pt x="6287" y="12727"/>
                  </a:lnTo>
                  <a:lnTo>
                    <a:pt x="5849" y="13346"/>
                  </a:lnTo>
                  <a:lnTo>
                    <a:pt x="5411" y="13964"/>
                  </a:lnTo>
                  <a:lnTo>
                    <a:pt x="4998" y="14608"/>
                  </a:lnTo>
                  <a:lnTo>
                    <a:pt x="4586" y="15252"/>
                  </a:lnTo>
                  <a:lnTo>
                    <a:pt x="4200" y="15922"/>
                  </a:lnTo>
                  <a:lnTo>
                    <a:pt x="3813" y="16592"/>
                  </a:lnTo>
                  <a:lnTo>
                    <a:pt x="3453" y="17262"/>
                  </a:lnTo>
                  <a:lnTo>
                    <a:pt x="3118" y="17958"/>
                  </a:lnTo>
                  <a:lnTo>
                    <a:pt x="2783" y="18653"/>
                  </a:lnTo>
                  <a:lnTo>
                    <a:pt x="2474" y="19349"/>
                  </a:lnTo>
                  <a:lnTo>
                    <a:pt x="2190" y="20070"/>
                  </a:lnTo>
                  <a:lnTo>
                    <a:pt x="1907" y="20792"/>
                  </a:lnTo>
                  <a:lnTo>
                    <a:pt x="1649" y="21539"/>
                  </a:lnTo>
                  <a:lnTo>
                    <a:pt x="1417" y="22286"/>
                  </a:lnTo>
                  <a:lnTo>
                    <a:pt x="1185" y="23033"/>
                  </a:lnTo>
                  <a:lnTo>
                    <a:pt x="979" y="23780"/>
                  </a:lnTo>
                  <a:lnTo>
                    <a:pt x="799" y="24553"/>
                  </a:lnTo>
                  <a:lnTo>
                    <a:pt x="644" y="25300"/>
                  </a:lnTo>
                  <a:lnTo>
                    <a:pt x="490" y="26099"/>
                  </a:lnTo>
                  <a:lnTo>
                    <a:pt x="361" y="26872"/>
                  </a:lnTo>
                  <a:lnTo>
                    <a:pt x="258" y="27671"/>
                  </a:lnTo>
                  <a:lnTo>
                    <a:pt x="155" y="28469"/>
                  </a:lnTo>
                  <a:lnTo>
                    <a:pt x="77" y="29268"/>
                  </a:lnTo>
                  <a:lnTo>
                    <a:pt x="26" y="30067"/>
                  </a:lnTo>
                  <a:lnTo>
                    <a:pt x="0" y="30891"/>
                  </a:lnTo>
                  <a:lnTo>
                    <a:pt x="0" y="31690"/>
                  </a:lnTo>
                  <a:lnTo>
                    <a:pt x="0" y="32798"/>
                  </a:lnTo>
                  <a:lnTo>
                    <a:pt x="77" y="33880"/>
                  </a:lnTo>
                  <a:lnTo>
                    <a:pt x="155" y="34962"/>
                  </a:lnTo>
                  <a:lnTo>
                    <a:pt x="284" y="36018"/>
                  </a:lnTo>
                  <a:lnTo>
                    <a:pt x="412" y="36740"/>
                  </a:lnTo>
                  <a:lnTo>
                    <a:pt x="515" y="37461"/>
                  </a:lnTo>
                  <a:lnTo>
                    <a:pt x="670" y="38182"/>
                  </a:lnTo>
                  <a:lnTo>
                    <a:pt x="825" y="38878"/>
                  </a:lnTo>
                  <a:lnTo>
                    <a:pt x="979" y="39574"/>
                  </a:lnTo>
                  <a:lnTo>
                    <a:pt x="1185" y="40269"/>
                  </a:lnTo>
                  <a:lnTo>
                    <a:pt x="1366" y="40965"/>
                  </a:lnTo>
                  <a:lnTo>
                    <a:pt x="1598" y="41635"/>
                  </a:lnTo>
                  <a:lnTo>
                    <a:pt x="1829" y="42330"/>
                  </a:lnTo>
                  <a:lnTo>
                    <a:pt x="2061" y="43000"/>
                  </a:lnTo>
                  <a:lnTo>
                    <a:pt x="2319" y="43644"/>
                  </a:lnTo>
                  <a:lnTo>
                    <a:pt x="2602" y="44288"/>
                  </a:lnTo>
                  <a:lnTo>
                    <a:pt x="2886" y="44958"/>
                  </a:lnTo>
                  <a:lnTo>
                    <a:pt x="3195" y="45577"/>
                  </a:lnTo>
                  <a:lnTo>
                    <a:pt x="3504" y="46221"/>
                  </a:lnTo>
                  <a:lnTo>
                    <a:pt x="3839" y="46839"/>
                  </a:lnTo>
                  <a:lnTo>
                    <a:pt x="4174" y="47457"/>
                  </a:lnTo>
                  <a:lnTo>
                    <a:pt x="4535" y="48050"/>
                  </a:lnTo>
                  <a:lnTo>
                    <a:pt x="4895" y="48642"/>
                  </a:lnTo>
                  <a:lnTo>
                    <a:pt x="5282" y="49235"/>
                  </a:lnTo>
                  <a:lnTo>
                    <a:pt x="6080" y="50394"/>
                  </a:lnTo>
                  <a:lnTo>
                    <a:pt x="6931" y="51502"/>
                  </a:lnTo>
                  <a:lnTo>
                    <a:pt x="7832" y="52559"/>
                  </a:lnTo>
                  <a:lnTo>
                    <a:pt x="8760" y="53589"/>
                  </a:lnTo>
                  <a:lnTo>
                    <a:pt x="9739" y="54594"/>
                  </a:lnTo>
                  <a:lnTo>
                    <a:pt x="10770" y="55521"/>
                  </a:lnTo>
                  <a:lnTo>
                    <a:pt x="11852" y="56423"/>
                  </a:lnTo>
                  <a:lnTo>
                    <a:pt x="12960" y="57273"/>
                  </a:lnTo>
                  <a:lnTo>
                    <a:pt x="14093" y="58072"/>
                  </a:lnTo>
                  <a:lnTo>
                    <a:pt x="14686" y="58459"/>
                  </a:lnTo>
                  <a:lnTo>
                    <a:pt x="15278" y="58819"/>
                  </a:lnTo>
                  <a:lnTo>
                    <a:pt x="15871" y="59180"/>
                  </a:lnTo>
                  <a:lnTo>
                    <a:pt x="16489" y="59541"/>
                  </a:lnTo>
                  <a:lnTo>
                    <a:pt x="17108" y="59876"/>
                  </a:lnTo>
                  <a:lnTo>
                    <a:pt x="17726" y="60185"/>
                  </a:lnTo>
                  <a:lnTo>
                    <a:pt x="18370" y="60494"/>
                  </a:lnTo>
                  <a:lnTo>
                    <a:pt x="19014" y="60777"/>
                  </a:lnTo>
                  <a:lnTo>
                    <a:pt x="19658" y="61061"/>
                  </a:lnTo>
                  <a:lnTo>
                    <a:pt x="20328" y="61318"/>
                  </a:lnTo>
                  <a:lnTo>
                    <a:pt x="20998" y="61550"/>
                  </a:lnTo>
                  <a:lnTo>
                    <a:pt x="21668" y="61808"/>
                  </a:lnTo>
                  <a:lnTo>
                    <a:pt x="22338" y="62014"/>
                  </a:lnTo>
                  <a:lnTo>
                    <a:pt x="23033" y="62220"/>
                  </a:lnTo>
                  <a:lnTo>
                    <a:pt x="23729" y="62400"/>
                  </a:lnTo>
                  <a:lnTo>
                    <a:pt x="24425" y="62581"/>
                  </a:lnTo>
                  <a:lnTo>
                    <a:pt x="25120" y="62735"/>
                  </a:lnTo>
                  <a:lnTo>
                    <a:pt x="25842" y="62864"/>
                  </a:lnTo>
                  <a:lnTo>
                    <a:pt x="26563" y="62993"/>
                  </a:lnTo>
                  <a:lnTo>
                    <a:pt x="27284" y="63122"/>
                  </a:lnTo>
                  <a:lnTo>
                    <a:pt x="28006" y="63199"/>
                  </a:lnTo>
                  <a:lnTo>
                    <a:pt x="28727" y="63276"/>
                  </a:lnTo>
                  <a:lnTo>
                    <a:pt x="29474" y="63354"/>
                  </a:lnTo>
                  <a:lnTo>
                    <a:pt x="30221" y="63379"/>
                  </a:lnTo>
                  <a:lnTo>
                    <a:pt x="30969" y="63405"/>
                  </a:lnTo>
                  <a:lnTo>
                    <a:pt x="31716" y="63431"/>
                  </a:lnTo>
                  <a:lnTo>
                    <a:pt x="32489" y="63405"/>
                  </a:lnTo>
                  <a:lnTo>
                    <a:pt x="33262" y="63379"/>
                  </a:lnTo>
                  <a:lnTo>
                    <a:pt x="34035" y="63328"/>
                  </a:lnTo>
                  <a:lnTo>
                    <a:pt x="34808" y="63276"/>
                  </a:lnTo>
                  <a:lnTo>
                    <a:pt x="35555" y="63199"/>
                  </a:lnTo>
                  <a:lnTo>
                    <a:pt x="36328" y="63096"/>
                  </a:lnTo>
                  <a:lnTo>
                    <a:pt x="37075" y="62967"/>
                  </a:lnTo>
                  <a:lnTo>
                    <a:pt x="37822" y="62838"/>
                  </a:lnTo>
                  <a:lnTo>
                    <a:pt x="38543" y="62684"/>
                  </a:lnTo>
                  <a:lnTo>
                    <a:pt x="39290" y="62504"/>
                  </a:lnTo>
                  <a:lnTo>
                    <a:pt x="40012" y="62323"/>
                  </a:lnTo>
                  <a:lnTo>
                    <a:pt x="40733" y="62117"/>
                  </a:lnTo>
                  <a:lnTo>
                    <a:pt x="41455" y="61885"/>
                  </a:lnTo>
                  <a:lnTo>
                    <a:pt x="42150" y="61653"/>
                  </a:lnTo>
                  <a:lnTo>
                    <a:pt x="42846" y="61396"/>
                  </a:lnTo>
                  <a:lnTo>
                    <a:pt x="43542" y="61138"/>
                  </a:lnTo>
                  <a:lnTo>
                    <a:pt x="44211" y="60855"/>
                  </a:lnTo>
                  <a:lnTo>
                    <a:pt x="44881" y="60545"/>
                  </a:lnTo>
                  <a:lnTo>
                    <a:pt x="45551" y="60236"/>
                  </a:lnTo>
                  <a:lnTo>
                    <a:pt x="46195" y="59927"/>
                  </a:lnTo>
                  <a:lnTo>
                    <a:pt x="46865" y="59566"/>
                  </a:lnTo>
                  <a:lnTo>
                    <a:pt x="47483" y="59206"/>
                  </a:lnTo>
                  <a:lnTo>
                    <a:pt x="48128" y="58845"/>
                  </a:lnTo>
                  <a:lnTo>
                    <a:pt x="48746" y="58459"/>
                  </a:lnTo>
                  <a:lnTo>
                    <a:pt x="49364" y="58046"/>
                  </a:lnTo>
                  <a:lnTo>
                    <a:pt x="49957" y="57634"/>
                  </a:lnTo>
                  <a:lnTo>
                    <a:pt x="50549" y="57222"/>
                  </a:lnTo>
                  <a:lnTo>
                    <a:pt x="51116" y="56784"/>
                  </a:lnTo>
                  <a:lnTo>
                    <a:pt x="51683" y="56320"/>
                  </a:lnTo>
                  <a:lnTo>
                    <a:pt x="52250" y="55856"/>
                  </a:lnTo>
                  <a:lnTo>
                    <a:pt x="52791" y="55393"/>
                  </a:lnTo>
                  <a:lnTo>
                    <a:pt x="53332" y="54903"/>
                  </a:lnTo>
                  <a:lnTo>
                    <a:pt x="53873" y="54388"/>
                  </a:lnTo>
                  <a:lnTo>
                    <a:pt x="54388" y="53873"/>
                  </a:lnTo>
                  <a:lnTo>
                    <a:pt x="54878" y="53357"/>
                  </a:lnTo>
                  <a:lnTo>
                    <a:pt x="55367" y="52816"/>
                  </a:lnTo>
                  <a:lnTo>
                    <a:pt x="55857" y="52275"/>
                  </a:lnTo>
                  <a:lnTo>
                    <a:pt x="56321" y="51708"/>
                  </a:lnTo>
                  <a:lnTo>
                    <a:pt x="56759" y="51142"/>
                  </a:lnTo>
                  <a:lnTo>
                    <a:pt x="57197" y="50549"/>
                  </a:lnTo>
                  <a:lnTo>
                    <a:pt x="57635" y="49982"/>
                  </a:lnTo>
                  <a:lnTo>
                    <a:pt x="58047" y="49364"/>
                  </a:lnTo>
                  <a:lnTo>
                    <a:pt x="58433" y="48771"/>
                  </a:lnTo>
                  <a:lnTo>
                    <a:pt x="58820" y="48153"/>
                  </a:lnTo>
                  <a:lnTo>
                    <a:pt x="59206" y="47509"/>
                  </a:lnTo>
                  <a:lnTo>
                    <a:pt x="59567" y="46865"/>
                  </a:lnTo>
                  <a:lnTo>
                    <a:pt x="59902" y="46221"/>
                  </a:lnTo>
                  <a:lnTo>
                    <a:pt x="60237" y="45577"/>
                  </a:lnTo>
                  <a:lnTo>
                    <a:pt x="60546" y="44907"/>
                  </a:lnTo>
                  <a:lnTo>
                    <a:pt x="60855" y="44237"/>
                  </a:lnTo>
                  <a:lnTo>
                    <a:pt x="61138" y="43541"/>
                  </a:lnTo>
                  <a:lnTo>
                    <a:pt x="61396" y="42871"/>
                  </a:lnTo>
                  <a:lnTo>
                    <a:pt x="61654" y="42176"/>
                  </a:lnTo>
                  <a:lnTo>
                    <a:pt x="61886" y="41454"/>
                  </a:lnTo>
                  <a:lnTo>
                    <a:pt x="62117" y="40759"/>
                  </a:lnTo>
                  <a:lnTo>
                    <a:pt x="62298" y="40037"/>
                  </a:lnTo>
                  <a:lnTo>
                    <a:pt x="62504" y="39316"/>
                  </a:lnTo>
                  <a:lnTo>
                    <a:pt x="62659" y="38569"/>
                  </a:lnTo>
                  <a:lnTo>
                    <a:pt x="62813" y="37847"/>
                  </a:lnTo>
                  <a:lnTo>
                    <a:pt x="62968" y="37100"/>
                  </a:lnTo>
                  <a:lnTo>
                    <a:pt x="63071" y="36353"/>
                  </a:lnTo>
                  <a:lnTo>
                    <a:pt x="63174" y="35580"/>
                  </a:lnTo>
                  <a:lnTo>
                    <a:pt x="63251" y="34833"/>
                  </a:lnTo>
                  <a:lnTo>
                    <a:pt x="63328" y="34060"/>
                  </a:lnTo>
                  <a:lnTo>
                    <a:pt x="63406" y="32875"/>
                  </a:lnTo>
                  <a:lnTo>
                    <a:pt x="63431" y="31690"/>
                  </a:lnTo>
                  <a:lnTo>
                    <a:pt x="63406" y="30891"/>
                  </a:lnTo>
                  <a:lnTo>
                    <a:pt x="63380" y="30067"/>
                  </a:lnTo>
                  <a:lnTo>
                    <a:pt x="63328" y="29268"/>
                  </a:lnTo>
                  <a:lnTo>
                    <a:pt x="63251" y="28469"/>
                  </a:lnTo>
                  <a:lnTo>
                    <a:pt x="63174" y="27671"/>
                  </a:lnTo>
                  <a:lnTo>
                    <a:pt x="63071" y="26872"/>
                  </a:lnTo>
                  <a:lnTo>
                    <a:pt x="62942" y="26099"/>
                  </a:lnTo>
                  <a:lnTo>
                    <a:pt x="62787" y="25300"/>
                  </a:lnTo>
                  <a:lnTo>
                    <a:pt x="62607" y="24553"/>
                  </a:lnTo>
                  <a:lnTo>
                    <a:pt x="62427" y="23780"/>
                  </a:lnTo>
                  <a:lnTo>
                    <a:pt x="62221" y="23033"/>
                  </a:lnTo>
                  <a:lnTo>
                    <a:pt x="61989" y="22286"/>
                  </a:lnTo>
                  <a:lnTo>
                    <a:pt x="61757" y="21539"/>
                  </a:lnTo>
                  <a:lnTo>
                    <a:pt x="61499" y="20792"/>
                  </a:lnTo>
                  <a:lnTo>
                    <a:pt x="61216" y="20070"/>
                  </a:lnTo>
                  <a:lnTo>
                    <a:pt x="60932" y="19349"/>
                  </a:lnTo>
                  <a:lnTo>
                    <a:pt x="60623" y="18653"/>
                  </a:lnTo>
                  <a:lnTo>
                    <a:pt x="60288" y="17958"/>
                  </a:lnTo>
                  <a:lnTo>
                    <a:pt x="59953" y="17262"/>
                  </a:lnTo>
                  <a:lnTo>
                    <a:pt x="59593" y="16592"/>
                  </a:lnTo>
                  <a:lnTo>
                    <a:pt x="59232" y="15922"/>
                  </a:lnTo>
                  <a:lnTo>
                    <a:pt x="58820" y="15252"/>
                  </a:lnTo>
                  <a:lnTo>
                    <a:pt x="58433" y="14608"/>
                  </a:lnTo>
                  <a:lnTo>
                    <a:pt x="57995" y="13964"/>
                  </a:lnTo>
                  <a:lnTo>
                    <a:pt x="57583" y="13346"/>
                  </a:lnTo>
                  <a:lnTo>
                    <a:pt x="57119" y="12727"/>
                  </a:lnTo>
                  <a:lnTo>
                    <a:pt x="56655" y="12135"/>
                  </a:lnTo>
                  <a:lnTo>
                    <a:pt x="56192" y="11542"/>
                  </a:lnTo>
                  <a:lnTo>
                    <a:pt x="55702" y="10950"/>
                  </a:lnTo>
                  <a:lnTo>
                    <a:pt x="55187" y="10383"/>
                  </a:lnTo>
                  <a:lnTo>
                    <a:pt x="54672" y="9816"/>
                  </a:lnTo>
                  <a:lnTo>
                    <a:pt x="54131" y="9275"/>
                  </a:lnTo>
                  <a:lnTo>
                    <a:pt x="53590" y="8760"/>
                  </a:lnTo>
                  <a:lnTo>
                    <a:pt x="53023" y="8219"/>
                  </a:lnTo>
                  <a:lnTo>
                    <a:pt x="52456" y="7729"/>
                  </a:lnTo>
                  <a:lnTo>
                    <a:pt x="51889" y="7240"/>
                  </a:lnTo>
                  <a:lnTo>
                    <a:pt x="51297" y="6750"/>
                  </a:lnTo>
                  <a:lnTo>
                    <a:pt x="50678" y="6286"/>
                  </a:lnTo>
                  <a:lnTo>
                    <a:pt x="50060" y="5848"/>
                  </a:lnTo>
                  <a:lnTo>
                    <a:pt x="49442" y="5411"/>
                  </a:lnTo>
                  <a:lnTo>
                    <a:pt x="48797" y="4998"/>
                  </a:lnTo>
                  <a:lnTo>
                    <a:pt x="48153" y="4586"/>
                  </a:lnTo>
                  <a:lnTo>
                    <a:pt x="47483" y="4200"/>
                  </a:lnTo>
                  <a:lnTo>
                    <a:pt x="46814" y="3813"/>
                  </a:lnTo>
                  <a:lnTo>
                    <a:pt x="46144" y="3452"/>
                  </a:lnTo>
                  <a:lnTo>
                    <a:pt x="45448" y="3118"/>
                  </a:lnTo>
                  <a:lnTo>
                    <a:pt x="44752" y="2783"/>
                  </a:lnTo>
                  <a:lnTo>
                    <a:pt x="44057" y="2473"/>
                  </a:lnTo>
                  <a:lnTo>
                    <a:pt x="43335" y="2190"/>
                  </a:lnTo>
                  <a:lnTo>
                    <a:pt x="42614" y="1907"/>
                  </a:lnTo>
                  <a:lnTo>
                    <a:pt x="41867" y="1649"/>
                  </a:lnTo>
                  <a:lnTo>
                    <a:pt x="41145" y="1417"/>
                  </a:lnTo>
                  <a:lnTo>
                    <a:pt x="40398" y="1185"/>
                  </a:lnTo>
                  <a:lnTo>
                    <a:pt x="39625" y="979"/>
                  </a:lnTo>
                  <a:lnTo>
                    <a:pt x="38878" y="799"/>
                  </a:lnTo>
                  <a:lnTo>
                    <a:pt x="38105" y="644"/>
                  </a:lnTo>
                  <a:lnTo>
                    <a:pt x="37332" y="490"/>
                  </a:lnTo>
                  <a:lnTo>
                    <a:pt x="36534" y="361"/>
                  </a:lnTo>
                  <a:lnTo>
                    <a:pt x="35735" y="258"/>
                  </a:lnTo>
                  <a:lnTo>
                    <a:pt x="34962" y="155"/>
                  </a:lnTo>
                  <a:lnTo>
                    <a:pt x="34138" y="77"/>
                  </a:lnTo>
                  <a:lnTo>
                    <a:pt x="33339" y="26"/>
                  </a:lnTo>
                  <a:lnTo>
                    <a:pt x="325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083;p24"/>
            <p:cNvSpPr/>
            <p:nvPr/>
          </p:nvSpPr>
          <p:spPr>
            <a:xfrm>
              <a:off x="7197570" y="4624585"/>
              <a:ext cx="317025" cy="301297"/>
            </a:xfrm>
            <a:custGeom>
              <a:avLst/>
              <a:gdLst/>
              <a:ahLst/>
              <a:cxnLst/>
              <a:rect l="l" t="t" r="r" b="b"/>
              <a:pathLst>
                <a:path w="27852" h="27852" extrusionOk="0">
                  <a:moveTo>
                    <a:pt x="13939" y="0"/>
                  </a:moveTo>
                  <a:lnTo>
                    <a:pt x="13217" y="26"/>
                  </a:lnTo>
                  <a:lnTo>
                    <a:pt x="12496" y="78"/>
                  </a:lnTo>
                  <a:lnTo>
                    <a:pt x="11800" y="181"/>
                  </a:lnTo>
                  <a:lnTo>
                    <a:pt x="11130" y="284"/>
                  </a:lnTo>
                  <a:lnTo>
                    <a:pt x="10435" y="438"/>
                  </a:lnTo>
                  <a:lnTo>
                    <a:pt x="9791" y="645"/>
                  </a:lnTo>
                  <a:lnTo>
                    <a:pt x="9147" y="851"/>
                  </a:lnTo>
                  <a:lnTo>
                    <a:pt x="8502" y="1108"/>
                  </a:lnTo>
                  <a:lnTo>
                    <a:pt x="7884" y="1392"/>
                  </a:lnTo>
                  <a:lnTo>
                    <a:pt x="7292" y="1701"/>
                  </a:lnTo>
                  <a:lnTo>
                    <a:pt x="6699" y="2036"/>
                  </a:lnTo>
                  <a:lnTo>
                    <a:pt x="6132" y="2397"/>
                  </a:lnTo>
                  <a:lnTo>
                    <a:pt x="5591" y="2783"/>
                  </a:lnTo>
                  <a:lnTo>
                    <a:pt x="5076" y="3195"/>
                  </a:lnTo>
                  <a:lnTo>
                    <a:pt x="4561" y="3633"/>
                  </a:lnTo>
                  <a:lnTo>
                    <a:pt x="4071" y="4097"/>
                  </a:lnTo>
                  <a:lnTo>
                    <a:pt x="3607" y="4561"/>
                  </a:lnTo>
                  <a:lnTo>
                    <a:pt x="3169" y="5076"/>
                  </a:lnTo>
                  <a:lnTo>
                    <a:pt x="2757" y="5591"/>
                  </a:lnTo>
                  <a:lnTo>
                    <a:pt x="2371" y="6158"/>
                  </a:lnTo>
                  <a:lnTo>
                    <a:pt x="2010" y="6725"/>
                  </a:lnTo>
                  <a:lnTo>
                    <a:pt x="1675" y="7292"/>
                  </a:lnTo>
                  <a:lnTo>
                    <a:pt x="1366" y="7884"/>
                  </a:lnTo>
                  <a:lnTo>
                    <a:pt x="1108" y="8503"/>
                  </a:lnTo>
                  <a:lnTo>
                    <a:pt x="851" y="9147"/>
                  </a:lnTo>
                  <a:lnTo>
                    <a:pt x="619" y="9791"/>
                  </a:lnTo>
                  <a:lnTo>
                    <a:pt x="438" y="10461"/>
                  </a:lnTo>
                  <a:lnTo>
                    <a:pt x="284" y="11131"/>
                  </a:lnTo>
                  <a:lnTo>
                    <a:pt x="155" y="11800"/>
                  </a:lnTo>
                  <a:lnTo>
                    <a:pt x="78" y="12522"/>
                  </a:lnTo>
                  <a:lnTo>
                    <a:pt x="26" y="13217"/>
                  </a:lnTo>
                  <a:lnTo>
                    <a:pt x="0" y="13939"/>
                  </a:lnTo>
                  <a:lnTo>
                    <a:pt x="26" y="14660"/>
                  </a:lnTo>
                  <a:lnTo>
                    <a:pt x="78" y="15356"/>
                  </a:lnTo>
                  <a:lnTo>
                    <a:pt x="155" y="16051"/>
                  </a:lnTo>
                  <a:lnTo>
                    <a:pt x="284" y="16747"/>
                  </a:lnTo>
                  <a:lnTo>
                    <a:pt x="438" y="17417"/>
                  </a:lnTo>
                  <a:lnTo>
                    <a:pt x="619" y="18061"/>
                  </a:lnTo>
                  <a:lnTo>
                    <a:pt x="851" y="18731"/>
                  </a:lnTo>
                  <a:lnTo>
                    <a:pt x="1108" y="19349"/>
                  </a:lnTo>
                  <a:lnTo>
                    <a:pt x="1366" y="19968"/>
                  </a:lnTo>
                  <a:lnTo>
                    <a:pt x="1675" y="20560"/>
                  </a:lnTo>
                  <a:lnTo>
                    <a:pt x="2010" y="21153"/>
                  </a:lnTo>
                  <a:lnTo>
                    <a:pt x="2371" y="21720"/>
                  </a:lnTo>
                  <a:lnTo>
                    <a:pt x="2757" y="22261"/>
                  </a:lnTo>
                  <a:lnTo>
                    <a:pt x="3169" y="22802"/>
                  </a:lnTo>
                  <a:lnTo>
                    <a:pt x="3607" y="23291"/>
                  </a:lnTo>
                  <a:lnTo>
                    <a:pt x="4071" y="23781"/>
                  </a:lnTo>
                  <a:lnTo>
                    <a:pt x="4561" y="24244"/>
                  </a:lnTo>
                  <a:lnTo>
                    <a:pt x="5076" y="24682"/>
                  </a:lnTo>
                  <a:lnTo>
                    <a:pt x="5591" y="25095"/>
                  </a:lnTo>
                  <a:lnTo>
                    <a:pt x="6132" y="25481"/>
                  </a:lnTo>
                  <a:lnTo>
                    <a:pt x="6699" y="25842"/>
                  </a:lnTo>
                  <a:lnTo>
                    <a:pt x="7292" y="26177"/>
                  </a:lnTo>
                  <a:lnTo>
                    <a:pt x="7884" y="26486"/>
                  </a:lnTo>
                  <a:lnTo>
                    <a:pt x="8502" y="26769"/>
                  </a:lnTo>
                  <a:lnTo>
                    <a:pt x="9147" y="27001"/>
                  </a:lnTo>
                  <a:lnTo>
                    <a:pt x="9791" y="27233"/>
                  </a:lnTo>
                  <a:lnTo>
                    <a:pt x="10435" y="27413"/>
                  </a:lnTo>
                  <a:lnTo>
                    <a:pt x="11130" y="27568"/>
                  </a:lnTo>
                  <a:lnTo>
                    <a:pt x="11800" y="27697"/>
                  </a:lnTo>
                  <a:lnTo>
                    <a:pt x="12496" y="27774"/>
                  </a:lnTo>
                  <a:lnTo>
                    <a:pt x="13217" y="27851"/>
                  </a:lnTo>
                  <a:lnTo>
                    <a:pt x="14634" y="27851"/>
                  </a:lnTo>
                  <a:lnTo>
                    <a:pt x="15356" y="27774"/>
                  </a:lnTo>
                  <a:lnTo>
                    <a:pt x="16051" y="27697"/>
                  </a:lnTo>
                  <a:lnTo>
                    <a:pt x="16721" y="27568"/>
                  </a:lnTo>
                  <a:lnTo>
                    <a:pt x="17417" y="27413"/>
                  </a:lnTo>
                  <a:lnTo>
                    <a:pt x="18061" y="27233"/>
                  </a:lnTo>
                  <a:lnTo>
                    <a:pt x="18705" y="27001"/>
                  </a:lnTo>
                  <a:lnTo>
                    <a:pt x="19349" y="26769"/>
                  </a:lnTo>
                  <a:lnTo>
                    <a:pt x="19968" y="26486"/>
                  </a:lnTo>
                  <a:lnTo>
                    <a:pt x="20560" y="26177"/>
                  </a:lnTo>
                  <a:lnTo>
                    <a:pt x="21153" y="25842"/>
                  </a:lnTo>
                  <a:lnTo>
                    <a:pt x="21719" y="25481"/>
                  </a:lnTo>
                  <a:lnTo>
                    <a:pt x="22261" y="25095"/>
                  </a:lnTo>
                  <a:lnTo>
                    <a:pt x="22776" y="24682"/>
                  </a:lnTo>
                  <a:lnTo>
                    <a:pt x="23291" y="24244"/>
                  </a:lnTo>
                  <a:lnTo>
                    <a:pt x="23781" y="23781"/>
                  </a:lnTo>
                  <a:lnTo>
                    <a:pt x="24244" y="23291"/>
                  </a:lnTo>
                  <a:lnTo>
                    <a:pt x="24682" y="22802"/>
                  </a:lnTo>
                  <a:lnTo>
                    <a:pt x="25095" y="22261"/>
                  </a:lnTo>
                  <a:lnTo>
                    <a:pt x="25481" y="21720"/>
                  </a:lnTo>
                  <a:lnTo>
                    <a:pt x="25842" y="21153"/>
                  </a:lnTo>
                  <a:lnTo>
                    <a:pt x="26177" y="20560"/>
                  </a:lnTo>
                  <a:lnTo>
                    <a:pt x="26486" y="19968"/>
                  </a:lnTo>
                  <a:lnTo>
                    <a:pt x="26743" y="19349"/>
                  </a:lnTo>
                  <a:lnTo>
                    <a:pt x="27001" y="18731"/>
                  </a:lnTo>
                  <a:lnTo>
                    <a:pt x="27233" y="18061"/>
                  </a:lnTo>
                  <a:lnTo>
                    <a:pt x="27413" y="17417"/>
                  </a:lnTo>
                  <a:lnTo>
                    <a:pt x="27568" y="16747"/>
                  </a:lnTo>
                  <a:lnTo>
                    <a:pt x="27697" y="16051"/>
                  </a:lnTo>
                  <a:lnTo>
                    <a:pt x="27774" y="15356"/>
                  </a:lnTo>
                  <a:lnTo>
                    <a:pt x="27826" y="14660"/>
                  </a:lnTo>
                  <a:lnTo>
                    <a:pt x="27851" y="13939"/>
                  </a:lnTo>
                  <a:lnTo>
                    <a:pt x="27826" y="13217"/>
                  </a:lnTo>
                  <a:lnTo>
                    <a:pt x="27774" y="12522"/>
                  </a:lnTo>
                  <a:lnTo>
                    <a:pt x="27697" y="11800"/>
                  </a:lnTo>
                  <a:lnTo>
                    <a:pt x="27568" y="11131"/>
                  </a:lnTo>
                  <a:lnTo>
                    <a:pt x="27413" y="10461"/>
                  </a:lnTo>
                  <a:lnTo>
                    <a:pt x="27233" y="9791"/>
                  </a:lnTo>
                  <a:lnTo>
                    <a:pt x="27001" y="9147"/>
                  </a:lnTo>
                  <a:lnTo>
                    <a:pt x="26743" y="8503"/>
                  </a:lnTo>
                  <a:lnTo>
                    <a:pt x="26486" y="7884"/>
                  </a:lnTo>
                  <a:lnTo>
                    <a:pt x="26177" y="7292"/>
                  </a:lnTo>
                  <a:lnTo>
                    <a:pt x="25842" y="6725"/>
                  </a:lnTo>
                  <a:lnTo>
                    <a:pt x="25481" y="6158"/>
                  </a:lnTo>
                  <a:lnTo>
                    <a:pt x="25095" y="5591"/>
                  </a:lnTo>
                  <a:lnTo>
                    <a:pt x="24682" y="5076"/>
                  </a:lnTo>
                  <a:lnTo>
                    <a:pt x="24244" y="4561"/>
                  </a:lnTo>
                  <a:lnTo>
                    <a:pt x="23781" y="4097"/>
                  </a:lnTo>
                  <a:lnTo>
                    <a:pt x="23291" y="3633"/>
                  </a:lnTo>
                  <a:lnTo>
                    <a:pt x="22776" y="3195"/>
                  </a:lnTo>
                  <a:lnTo>
                    <a:pt x="22261" y="2783"/>
                  </a:lnTo>
                  <a:lnTo>
                    <a:pt x="21719" y="2397"/>
                  </a:lnTo>
                  <a:lnTo>
                    <a:pt x="21153" y="2036"/>
                  </a:lnTo>
                  <a:lnTo>
                    <a:pt x="20560" y="1701"/>
                  </a:lnTo>
                  <a:lnTo>
                    <a:pt x="19968" y="1392"/>
                  </a:lnTo>
                  <a:lnTo>
                    <a:pt x="19349" y="1108"/>
                  </a:lnTo>
                  <a:lnTo>
                    <a:pt x="18705" y="851"/>
                  </a:lnTo>
                  <a:lnTo>
                    <a:pt x="18061" y="645"/>
                  </a:lnTo>
                  <a:lnTo>
                    <a:pt x="17417" y="438"/>
                  </a:lnTo>
                  <a:lnTo>
                    <a:pt x="16721" y="284"/>
                  </a:lnTo>
                  <a:lnTo>
                    <a:pt x="16051" y="181"/>
                  </a:lnTo>
                  <a:lnTo>
                    <a:pt x="15356" y="78"/>
                  </a:lnTo>
                  <a:lnTo>
                    <a:pt x="14634" y="26"/>
                  </a:lnTo>
                  <a:lnTo>
                    <a:pt x="13939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084;p24"/>
            <p:cNvSpPr/>
            <p:nvPr/>
          </p:nvSpPr>
          <p:spPr>
            <a:xfrm>
              <a:off x="7295516" y="4724087"/>
              <a:ext cx="39896" cy="37916"/>
            </a:xfrm>
            <a:custGeom>
              <a:avLst/>
              <a:gdLst/>
              <a:ahLst/>
              <a:cxnLst/>
              <a:rect l="l" t="t" r="r" b="b"/>
              <a:pathLst>
                <a:path w="3505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7"/>
                  </a:lnTo>
                  <a:lnTo>
                    <a:pt x="1057" y="155"/>
                  </a:lnTo>
                  <a:lnTo>
                    <a:pt x="902" y="232"/>
                  </a:lnTo>
                  <a:lnTo>
                    <a:pt x="773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48"/>
                  </a:lnTo>
                  <a:lnTo>
                    <a:pt x="207" y="2602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3" y="3195"/>
                  </a:lnTo>
                  <a:lnTo>
                    <a:pt x="902" y="3298"/>
                  </a:lnTo>
                  <a:lnTo>
                    <a:pt x="1057" y="3375"/>
                  </a:lnTo>
                  <a:lnTo>
                    <a:pt x="1237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7" y="3478"/>
                  </a:lnTo>
                  <a:lnTo>
                    <a:pt x="2268" y="3427"/>
                  </a:lnTo>
                  <a:lnTo>
                    <a:pt x="2422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27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504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27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2" y="155"/>
                  </a:lnTo>
                  <a:lnTo>
                    <a:pt x="2268" y="77"/>
                  </a:lnTo>
                  <a:lnTo>
                    <a:pt x="2087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085;p24"/>
            <p:cNvSpPr/>
            <p:nvPr/>
          </p:nvSpPr>
          <p:spPr>
            <a:xfrm>
              <a:off x="7295516" y="4789026"/>
              <a:ext cx="39896" cy="37916"/>
            </a:xfrm>
            <a:custGeom>
              <a:avLst/>
              <a:gdLst/>
              <a:ahLst/>
              <a:cxnLst/>
              <a:rect l="l" t="t" r="r" b="b"/>
              <a:pathLst>
                <a:path w="3505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8"/>
                  </a:lnTo>
                  <a:lnTo>
                    <a:pt x="1057" y="155"/>
                  </a:lnTo>
                  <a:lnTo>
                    <a:pt x="902" y="206"/>
                  </a:lnTo>
                  <a:lnTo>
                    <a:pt x="773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22"/>
                  </a:lnTo>
                  <a:lnTo>
                    <a:pt x="207" y="2577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3" y="3195"/>
                  </a:lnTo>
                  <a:lnTo>
                    <a:pt x="902" y="3272"/>
                  </a:lnTo>
                  <a:lnTo>
                    <a:pt x="1057" y="3350"/>
                  </a:lnTo>
                  <a:lnTo>
                    <a:pt x="1237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7" y="3453"/>
                  </a:lnTo>
                  <a:lnTo>
                    <a:pt x="2268" y="3427"/>
                  </a:lnTo>
                  <a:lnTo>
                    <a:pt x="2422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27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504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27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2" y="155"/>
                  </a:lnTo>
                  <a:lnTo>
                    <a:pt x="2268" y="78"/>
                  </a:lnTo>
                  <a:lnTo>
                    <a:pt x="2087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086;p24"/>
            <p:cNvSpPr/>
            <p:nvPr/>
          </p:nvSpPr>
          <p:spPr>
            <a:xfrm>
              <a:off x="7370003" y="4789026"/>
              <a:ext cx="39600" cy="37916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8"/>
                  </a:lnTo>
                  <a:lnTo>
                    <a:pt x="1057" y="155"/>
                  </a:lnTo>
                  <a:lnTo>
                    <a:pt x="902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22"/>
                  </a:lnTo>
                  <a:lnTo>
                    <a:pt x="207" y="2577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2" y="3272"/>
                  </a:lnTo>
                  <a:lnTo>
                    <a:pt x="1057" y="3350"/>
                  </a:lnTo>
                  <a:lnTo>
                    <a:pt x="1237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2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2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087;p24"/>
            <p:cNvSpPr/>
            <p:nvPr/>
          </p:nvSpPr>
          <p:spPr>
            <a:xfrm>
              <a:off x="7370003" y="4724087"/>
              <a:ext cx="39600" cy="37916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7"/>
                  </a:lnTo>
                  <a:lnTo>
                    <a:pt x="1057" y="155"/>
                  </a:lnTo>
                  <a:lnTo>
                    <a:pt x="902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48"/>
                  </a:lnTo>
                  <a:lnTo>
                    <a:pt x="207" y="2602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2" y="3298"/>
                  </a:lnTo>
                  <a:lnTo>
                    <a:pt x="1057" y="3375"/>
                  </a:lnTo>
                  <a:lnTo>
                    <a:pt x="1237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2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2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088;p24"/>
            <p:cNvSpPr/>
            <p:nvPr/>
          </p:nvSpPr>
          <p:spPr>
            <a:xfrm>
              <a:off x="7383207" y="4592250"/>
              <a:ext cx="127575" cy="126828"/>
            </a:xfrm>
            <a:custGeom>
              <a:avLst/>
              <a:gdLst/>
              <a:ahLst/>
              <a:cxnLst/>
              <a:rect l="l" t="t" r="r" b="b"/>
              <a:pathLst>
                <a:path w="11208" h="11724" extrusionOk="0">
                  <a:moveTo>
                    <a:pt x="5694" y="1"/>
                  </a:moveTo>
                  <a:lnTo>
                    <a:pt x="0" y="7833"/>
                  </a:lnTo>
                  <a:lnTo>
                    <a:pt x="386" y="7962"/>
                  </a:lnTo>
                  <a:lnTo>
                    <a:pt x="799" y="8116"/>
                  </a:lnTo>
                  <a:lnTo>
                    <a:pt x="1185" y="8271"/>
                  </a:lnTo>
                  <a:lnTo>
                    <a:pt x="1572" y="8451"/>
                  </a:lnTo>
                  <a:lnTo>
                    <a:pt x="1932" y="8658"/>
                  </a:lnTo>
                  <a:lnTo>
                    <a:pt x="2293" y="8864"/>
                  </a:lnTo>
                  <a:lnTo>
                    <a:pt x="2628" y="9096"/>
                  </a:lnTo>
                  <a:lnTo>
                    <a:pt x="2963" y="9327"/>
                  </a:lnTo>
                  <a:lnTo>
                    <a:pt x="3298" y="9585"/>
                  </a:lnTo>
                  <a:lnTo>
                    <a:pt x="3607" y="9843"/>
                  </a:lnTo>
                  <a:lnTo>
                    <a:pt x="3916" y="10126"/>
                  </a:lnTo>
                  <a:lnTo>
                    <a:pt x="4200" y="10435"/>
                  </a:lnTo>
                  <a:lnTo>
                    <a:pt x="4483" y="10719"/>
                  </a:lnTo>
                  <a:lnTo>
                    <a:pt x="4741" y="11054"/>
                  </a:lnTo>
                  <a:lnTo>
                    <a:pt x="4998" y="11389"/>
                  </a:lnTo>
                  <a:lnTo>
                    <a:pt x="5230" y="11723"/>
                  </a:lnTo>
                  <a:lnTo>
                    <a:pt x="11207" y="3479"/>
                  </a:lnTo>
                  <a:lnTo>
                    <a:pt x="10589" y="2964"/>
                  </a:lnTo>
                  <a:lnTo>
                    <a:pt x="9945" y="2448"/>
                  </a:lnTo>
                  <a:lnTo>
                    <a:pt x="9301" y="1959"/>
                  </a:lnTo>
                  <a:lnTo>
                    <a:pt x="8605" y="1521"/>
                  </a:lnTo>
                  <a:lnTo>
                    <a:pt x="7910" y="1083"/>
                  </a:lnTo>
                  <a:lnTo>
                    <a:pt x="7188" y="696"/>
                  </a:lnTo>
                  <a:lnTo>
                    <a:pt x="6441" y="336"/>
                  </a:lnTo>
                  <a:lnTo>
                    <a:pt x="5694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089;p24"/>
            <p:cNvSpPr/>
            <p:nvPr/>
          </p:nvSpPr>
          <p:spPr>
            <a:xfrm>
              <a:off x="7448007" y="4581389"/>
              <a:ext cx="68056" cy="48496"/>
            </a:xfrm>
            <a:custGeom>
              <a:avLst/>
              <a:gdLst/>
              <a:ahLst/>
              <a:cxnLst/>
              <a:rect l="l" t="t" r="r" b="b"/>
              <a:pathLst>
                <a:path w="5979" h="4483" extrusionOk="0">
                  <a:moveTo>
                    <a:pt x="722" y="0"/>
                  </a:moveTo>
                  <a:lnTo>
                    <a:pt x="1" y="1005"/>
                  </a:lnTo>
                  <a:lnTo>
                    <a:pt x="748" y="1340"/>
                  </a:lnTo>
                  <a:lnTo>
                    <a:pt x="1495" y="1700"/>
                  </a:lnTo>
                  <a:lnTo>
                    <a:pt x="2217" y="2087"/>
                  </a:lnTo>
                  <a:lnTo>
                    <a:pt x="2912" y="2525"/>
                  </a:lnTo>
                  <a:lnTo>
                    <a:pt x="3608" y="2963"/>
                  </a:lnTo>
                  <a:lnTo>
                    <a:pt x="4252" y="3452"/>
                  </a:lnTo>
                  <a:lnTo>
                    <a:pt x="4896" y="3968"/>
                  </a:lnTo>
                  <a:lnTo>
                    <a:pt x="5514" y="4483"/>
                  </a:lnTo>
                  <a:lnTo>
                    <a:pt x="5978" y="3865"/>
                  </a:lnTo>
                  <a:lnTo>
                    <a:pt x="5411" y="3272"/>
                  </a:lnTo>
                  <a:lnTo>
                    <a:pt x="4793" y="2731"/>
                  </a:lnTo>
                  <a:lnTo>
                    <a:pt x="4175" y="2216"/>
                  </a:lnTo>
                  <a:lnTo>
                    <a:pt x="3505" y="1726"/>
                  </a:lnTo>
                  <a:lnTo>
                    <a:pt x="2835" y="1262"/>
                  </a:lnTo>
                  <a:lnTo>
                    <a:pt x="2165" y="799"/>
                  </a:lnTo>
                  <a:lnTo>
                    <a:pt x="1444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090;p24"/>
            <p:cNvSpPr/>
            <p:nvPr/>
          </p:nvSpPr>
          <p:spPr>
            <a:xfrm>
              <a:off x="7203432" y="4598665"/>
              <a:ext cx="119368" cy="119850"/>
            </a:xfrm>
            <a:custGeom>
              <a:avLst/>
              <a:gdLst/>
              <a:ahLst/>
              <a:cxnLst/>
              <a:rect l="l" t="t" r="r" b="b"/>
              <a:pathLst>
                <a:path w="10487" h="11079" extrusionOk="0">
                  <a:moveTo>
                    <a:pt x="5231" y="0"/>
                  </a:moveTo>
                  <a:lnTo>
                    <a:pt x="4509" y="413"/>
                  </a:lnTo>
                  <a:lnTo>
                    <a:pt x="3814" y="825"/>
                  </a:lnTo>
                  <a:lnTo>
                    <a:pt x="3118" y="1263"/>
                  </a:lnTo>
                  <a:lnTo>
                    <a:pt x="2448" y="1752"/>
                  </a:lnTo>
                  <a:lnTo>
                    <a:pt x="1804" y="2242"/>
                  </a:lnTo>
                  <a:lnTo>
                    <a:pt x="1186" y="2783"/>
                  </a:lnTo>
                  <a:lnTo>
                    <a:pt x="593" y="3324"/>
                  </a:lnTo>
                  <a:lnTo>
                    <a:pt x="1" y="3917"/>
                  </a:lnTo>
                  <a:lnTo>
                    <a:pt x="5231" y="11079"/>
                  </a:lnTo>
                  <a:lnTo>
                    <a:pt x="5463" y="10744"/>
                  </a:lnTo>
                  <a:lnTo>
                    <a:pt x="5720" y="10409"/>
                  </a:lnTo>
                  <a:lnTo>
                    <a:pt x="5978" y="10100"/>
                  </a:lnTo>
                  <a:lnTo>
                    <a:pt x="6261" y="9791"/>
                  </a:lnTo>
                  <a:lnTo>
                    <a:pt x="6545" y="9507"/>
                  </a:lnTo>
                  <a:lnTo>
                    <a:pt x="6854" y="9224"/>
                  </a:lnTo>
                  <a:lnTo>
                    <a:pt x="7163" y="8966"/>
                  </a:lnTo>
                  <a:lnTo>
                    <a:pt x="7498" y="8709"/>
                  </a:lnTo>
                  <a:lnTo>
                    <a:pt x="7833" y="8477"/>
                  </a:lnTo>
                  <a:lnTo>
                    <a:pt x="8194" y="8245"/>
                  </a:lnTo>
                  <a:lnTo>
                    <a:pt x="8554" y="8039"/>
                  </a:lnTo>
                  <a:lnTo>
                    <a:pt x="8915" y="7833"/>
                  </a:lnTo>
                  <a:lnTo>
                    <a:pt x="9301" y="7652"/>
                  </a:lnTo>
                  <a:lnTo>
                    <a:pt x="9688" y="7498"/>
                  </a:lnTo>
                  <a:lnTo>
                    <a:pt x="10074" y="7369"/>
                  </a:lnTo>
                  <a:lnTo>
                    <a:pt x="10487" y="724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091;p24"/>
            <p:cNvSpPr/>
            <p:nvPr/>
          </p:nvSpPr>
          <p:spPr>
            <a:xfrm>
              <a:off x="7189647" y="4581108"/>
              <a:ext cx="73326" cy="59931"/>
            </a:xfrm>
            <a:custGeom>
              <a:avLst/>
              <a:gdLst/>
              <a:ahLst/>
              <a:cxnLst/>
              <a:rect l="l" t="t" r="r" b="b"/>
              <a:pathLst>
                <a:path w="6442" h="5540" extrusionOk="0">
                  <a:moveTo>
                    <a:pt x="5282" y="0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6"/>
                  </a:lnTo>
                  <a:lnTo>
                    <a:pt x="1830" y="2216"/>
                  </a:lnTo>
                  <a:lnTo>
                    <a:pt x="1186" y="2731"/>
                  </a:lnTo>
                  <a:lnTo>
                    <a:pt x="593" y="3272"/>
                  </a:lnTo>
                  <a:lnTo>
                    <a:pt x="1" y="3839"/>
                  </a:lnTo>
                  <a:lnTo>
                    <a:pt x="1212" y="5540"/>
                  </a:lnTo>
                  <a:lnTo>
                    <a:pt x="1804" y="4947"/>
                  </a:lnTo>
                  <a:lnTo>
                    <a:pt x="2397" y="4406"/>
                  </a:lnTo>
                  <a:lnTo>
                    <a:pt x="3015" y="3865"/>
                  </a:lnTo>
                  <a:lnTo>
                    <a:pt x="3659" y="3375"/>
                  </a:lnTo>
                  <a:lnTo>
                    <a:pt x="4329" y="2886"/>
                  </a:lnTo>
                  <a:lnTo>
                    <a:pt x="5025" y="2448"/>
                  </a:lnTo>
                  <a:lnTo>
                    <a:pt x="5720" y="2036"/>
                  </a:lnTo>
                  <a:lnTo>
                    <a:pt x="6442" y="1623"/>
                  </a:lnTo>
                  <a:lnTo>
                    <a:pt x="528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092;p24"/>
            <p:cNvSpPr/>
            <p:nvPr/>
          </p:nvSpPr>
          <p:spPr>
            <a:xfrm>
              <a:off x="7126304" y="4804073"/>
              <a:ext cx="35787" cy="72198"/>
            </a:xfrm>
            <a:custGeom>
              <a:avLst/>
              <a:gdLst/>
              <a:ahLst/>
              <a:cxnLst/>
              <a:rect l="l" t="t" r="r" b="b"/>
              <a:pathLst>
                <a:path w="3144" h="6674" extrusionOk="0">
                  <a:moveTo>
                    <a:pt x="1495" y="0"/>
                  </a:moveTo>
                  <a:lnTo>
                    <a:pt x="1" y="490"/>
                  </a:lnTo>
                  <a:lnTo>
                    <a:pt x="155" y="1314"/>
                  </a:lnTo>
                  <a:lnTo>
                    <a:pt x="336" y="2113"/>
                  </a:lnTo>
                  <a:lnTo>
                    <a:pt x="542" y="2912"/>
                  </a:lnTo>
                  <a:lnTo>
                    <a:pt x="799" y="3685"/>
                  </a:lnTo>
                  <a:lnTo>
                    <a:pt x="1057" y="4458"/>
                  </a:lnTo>
                  <a:lnTo>
                    <a:pt x="1366" y="5231"/>
                  </a:lnTo>
                  <a:lnTo>
                    <a:pt x="1701" y="5952"/>
                  </a:lnTo>
                  <a:lnTo>
                    <a:pt x="2062" y="6673"/>
                  </a:lnTo>
                  <a:lnTo>
                    <a:pt x="3144" y="6338"/>
                  </a:lnTo>
                  <a:lnTo>
                    <a:pt x="2835" y="5591"/>
                  </a:lnTo>
                  <a:lnTo>
                    <a:pt x="2526" y="4818"/>
                  </a:lnTo>
                  <a:lnTo>
                    <a:pt x="2294" y="4071"/>
                  </a:lnTo>
                  <a:lnTo>
                    <a:pt x="2062" y="3272"/>
                  </a:lnTo>
                  <a:lnTo>
                    <a:pt x="1856" y="2474"/>
                  </a:lnTo>
                  <a:lnTo>
                    <a:pt x="1701" y="1675"/>
                  </a:lnTo>
                  <a:lnTo>
                    <a:pt x="1572" y="851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093;p24"/>
            <p:cNvSpPr/>
            <p:nvPr/>
          </p:nvSpPr>
          <p:spPr>
            <a:xfrm>
              <a:off x="7143309" y="4772853"/>
              <a:ext cx="125242" cy="99794"/>
            </a:xfrm>
            <a:custGeom>
              <a:avLst/>
              <a:gdLst/>
              <a:ahLst/>
              <a:cxnLst/>
              <a:rect l="l" t="t" r="r" b="b"/>
              <a:pathLst>
                <a:path w="11003" h="9225" extrusionOk="0">
                  <a:moveTo>
                    <a:pt x="8915" y="1"/>
                  </a:moveTo>
                  <a:lnTo>
                    <a:pt x="1" y="2886"/>
                  </a:lnTo>
                  <a:lnTo>
                    <a:pt x="78" y="3737"/>
                  </a:lnTo>
                  <a:lnTo>
                    <a:pt x="207" y="4561"/>
                  </a:lnTo>
                  <a:lnTo>
                    <a:pt x="362" y="5360"/>
                  </a:lnTo>
                  <a:lnTo>
                    <a:pt x="568" y="6158"/>
                  </a:lnTo>
                  <a:lnTo>
                    <a:pt x="800" y="6957"/>
                  </a:lnTo>
                  <a:lnTo>
                    <a:pt x="1032" y="7704"/>
                  </a:lnTo>
                  <a:lnTo>
                    <a:pt x="1341" y="8477"/>
                  </a:lnTo>
                  <a:lnTo>
                    <a:pt x="1650" y="9224"/>
                  </a:lnTo>
                  <a:lnTo>
                    <a:pt x="11002" y="6184"/>
                  </a:lnTo>
                  <a:lnTo>
                    <a:pt x="10745" y="5875"/>
                  </a:lnTo>
                  <a:lnTo>
                    <a:pt x="10538" y="5540"/>
                  </a:lnTo>
                  <a:lnTo>
                    <a:pt x="10307" y="5205"/>
                  </a:lnTo>
                  <a:lnTo>
                    <a:pt x="10126" y="4870"/>
                  </a:lnTo>
                  <a:lnTo>
                    <a:pt x="9920" y="4535"/>
                  </a:lnTo>
                  <a:lnTo>
                    <a:pt x="9766" y="4175"/>
                  </a:lnTo>
                  <a:lnTo>
                    <a:pt x="9611" y="3814"/>
                  </a:lnTo>
                  <a:lnTo>
                    <a:pt x="9456" y="3453"/>
                  </a:lnTo>
                  <a:lnTo>
                    <a:pt x="9328" y="3067"/>
                  </a:lnTo>
                  <a:lnTo>
                    <a:pt x="9225" y="2680"/>
                  </a:lnTo>
                  <a:lnTo>
                    <a:pt x="9121" y="2294"/>
                  </a:lnTo>
                  <a:lnTo>
                    <a:pt x="9044" y="1882"/>
                  </a:lnTo>
                  <a:lnTo>
                    <a:pt x="8993" y="1495"/>
                  </a:lnTo>
                  <a:lnTo>
                    <a:pt x="8941" y="1083"/>
                  </a:lnTo>
                  <a:lnTo>
                    <a:pt x="8915" y="671"/>
                  </a:lnTo>
                  <a:lnTo>
                    <a:pt x="8915" y="233"/>
                  </a:lnTo>
                  <a:lnTo>
                    <a:pt x="891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094;p24"/>
            <p:cNvSpPr/>
            <p:nvPr/>
          </p:nvSpPr>
          <p:spPr>
            <a:xfrm>
              <a:off x="7315754" y="4871803"/>
              <a:ext cx="74498" cy="121246"/>
            </a:xfrm>
            <a:custGeom>
              <a:avLst/>
              <a:gdLst/>
              <a:ahLst/>
              <a:cxnLst/>
              <a:rect l="l" t="t" r="r" b="b"/>
              <a:pathLst>
                <a:path w="6545" h="11208" extrusionOk="0">
                  <a:moveTo>
                    <a:pt x="6544" y="0"/>
                  </a:moveTo>
                  <a:lnTo>
                    <a:pt x="6158" y="129"/>
                  </a:lnTo>
                  <a:lnTo>
                    <a:pt x="5746" y="258"/>
                  </a:lnTo>
                  <a:lnTo>
                    <a:pt x="5359" y="361"/>
                  </a:lnTo>
                  <a:lnTo>
                    <a:pt x="4947" y="438"/>
                  </a:lnTo>
                  <a:lnTo>
                    <a:pt x="4535" y="515"/>
                  </a:lnTo>
                  <a:lnTo>
                    <a:pt x="4097" y="541"/>
                  </a:lnTo>
                  <a:lnTo>
                    <a:pt x="3685" y="593"/>
                  </a:lnTo>
                  <a:lnTo>
                    <a:pt x="2809" y="593"/>
                  </a:lnTo>
                  <a:lnTo>
                    <a:pt x="2396" y="567"/>
                  </a:lnTo>
                  <a:lnTo>
                    <a:pt x="1984" y="515"/>
                  </a:lnTo>
                  <a:lnTo>
                    <a:pt x="1572" y="438"/>
                  </a:lnTo>
                  <a:lnTo>
                    <a:pt x="1185" y="361"/>
                  </a:lnTo>
                  <a:lnTo>
                    <a:pt x="773" y="258"/>
                  </a:lnTo>
                  <a:lnTo>
                    <a:pt x="387" y="155"/>
                  </a:lnTo>
                  <a:lnTo>
                    <a:pt x="0" y="26"/>
                  </a:lnTo>
                  <a:lnTo>
                    <a:pt x="0" y="10950"/>
                  </a:lnTo>
                  <a:lnTo>
                    <a:pt x="799" y="11079"/>
                  </a:lnTo>
                  <a:lnTo>
                    <a:pt x="1598" y="11156"/>
                  </a:lnTo>
                  <a:lnTo>
                    <a:pt x="2422" y="11207"/>
                  </a:lnTo>
                  <a:lnTo>
                    <a:pt x="4071" y="11207"/>
                  </a:lnTo>
                  <a:lnTo>
                    <a:pt x="4921" y="11156"/>
                  </a:lnTo>
                  <a:lnTo>
                    <a:pt x="5720" y="11053"/>
                  </a:lnTo>
                  <a:lnTo>
                    <a:pt x="6544" y="10950"/>
                  </a:lnTo>
                  <a:lnTo>
                    <a:pt x="6544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095;p24"/>
            <p:cNvSpPr/>
            <p:nvPr/>
          </p:nvSpPr>
          <p:spPr>
            <a:xfrm>
              <a:off x="7437160" y="4772583"/>
              <a:ext cx="141951" cy="103688"/>
            </a:xfrm>
            <a:custGeom>
              <a:avLst/>
              <a:gdLst/>
              <a:ahLst/>
              <a:cxnLst/>
              <a:rect l="l" t="t" r="r" b="b"/>
              <a:pathLst>
                <a:path w="12471" h="9585" extrusionOk="0">
                  <a:moveTo>
                    <a:pt x="2062" y="0"/>
                  </a:moveTo>
                  <a:lnTo>
                    <a:pt x="2062" y="258"/>
                  </a:lnTo>
                  <a:lnTo>
                    <a:pt x="2062" y="696"/>
                  </a:lnTo>
                  <a:lnTo>
                    <a:pt x="2036" y="1108"/>
                  </a:lnTo>
                  <a:lnTo>
                    <a:pt x="1984" y="1520"/>
                  </a:lnTo>
                  <a:lnTo>
                    <a:pt x="1933" y="1907"/>
                  </a:lnTo>
                  <a:lnTo>
                    <a:pt x="1856" y="2319"/>
                  </a:lnTo>
                  <a:lnTo>
                    <a:pt x="1753" y="2705"/>
                  </a:lnTo>
                  <a:lnTo>
                    <a:pt x="1650" y="3092"/>
                  </a:lnTo>
                  <a:lnTo>
                    <a:pt x="1521" y="3453"/>
                  </a:lnTo>
                  <a:lnTo>
                    <a:pt x="1366" y="3839"/>
                  </a:lnTo>
                  <a:lnTo>
                    <a:pt x="1212" y="4200"/>
                  </a:lnTo>
                  <a:lnTo>
                    <a:pt x="1057" y="4560"/>
                  </a:lnTo>
                  <a:lnTo>
                    <a:pt x="851" y="4895"/>
                  </a:lnTo>
                  <a:lnTo>
                    <a:pt x="670" y="5230"/>
                  </a:lnTo>
                  <a:lnTo>
                    <a:pt x="464" y="5565"/>
                  </a:lnTo>
                  <a:lnTo>
                    <a:pt x="233" y="5874"/>
                  </a:lnTo>
                  <a:lnTo>
                    <a:pt x="1" y="6183"/>
                  </a:lnTo>
                  <a:lnTo>
                    <a:pt x="10409" y="9584"/>
                  </a:lnTo>
                  <a:lnTo>
                    <a:pt x="10770" y="8863"/>
                  </a:lnTo>
                  <a:lnTo>
                    <a:pt x="11105" y="8116"/>
                  </a:lnTo>
                  <a:lnTo>
                    <a:pt x="11414" y="7369"/>
                  </a:lnTo>
                  <a:lnTo>
                    <a:pt x="11672" y="6596"/>
                  </a:lnTo>
                  <a:lnTo>
                    <a:pt x="11929" y="5797"/>
                  </a:lnTo>
                  <a:lnTo>
                    <a:pt x="12136" y="4998"/>
                  </a:lnTo>
                  <a:lnTo>
                    <a:pt x="12316" y="4200"/>
                  </a:lnTo>
                  <a:lnTo>
                    <a:pt x="12470" y="337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096;p24"/>
            <p:cNvSpPr/>
            <p:nvPr/>
          </p:nvSpPr>
          <p:spPr>
            <a:xfrm>
              <a:off x="7244784" y="4676986"/>
              <a:ext cx="215846" cy="201232"/>
            </a:xfrm>
            <a:custGeom>
              <a:avLst/>
              <a:gdLst/>
              <a:ahLst/>
              <a:cxnLst/>
              <a:rect l="l" t="t" r="r" b="b"/>
              <a:pathLst>
                <a:path w="18963" h="18602" extrusionOk="0">
                  <a:moveTo>
                    <a:pt x="6210" y="4354"/>
                  </a:moveTo>
                  <a:lnTo>
                    <a:pt x="6390" y="4380"/>
                  </a:lnTo>
                  <a:lnTo>
                    <a:pt x="6544" y="4406"/>
                  </a:lnTo>
                  <a:lnTo>
                    <a:pt x="6725" y="4431"/>
                  </a:lnTo>
                  <a:lnTo>
                    <a:pt x="6879" y="4509"/>
                  </a:lnTo>
                  <a:lnTo>
                    <a:pt x="7034" y="4586"/>
                  </a:lnTo>
                  <a:lnTo>
                    <a:pt x="7189" y="4663"/>
                  </a:lnTo>
                  <a:lnTo>
                    <a:pt x="7317" y="4766"/>
                  </a:lnTo>
                  <a:lnTo>
                    <a:pt x="7446" y="4869"/>
                  </a:lnTo>
                  <a:lnTo>
                    <a:pt x="7549" y="4998"/>
                  </a:lnTo>
                  <a:lnTo>
                    <a:pt x="7652" y="5127"/>
                  </a:lnTo>
                  <a:lnTo>
                    <a:pt x="7730" y="5282"/>
                  </a:lnTo>
                  <a:lnTo>
                    <a:pt x="7807" y="5436"/>
                  </a:lnTo>
                  <a:lnTo>
                    <a:pt x="7884" y="5591"/>
                  </a:lnTo>
                  <a:lnTo>
                    <a:pt x="7910" y="5771"/>
                  </a:lnTo>
                  <a:lnTo>
                    <a:pt x="7936" y="5926"/>
                  </a:lnTo>
                  <a:lnTo>
                    <a:pt x="7961" y="6106"/>
                  </a:lnTo>
                  <a:lnTo>
                    <a:pt x="7936" y="6287"/>
                  </a:lnTo>
                  <a:lnTo>
                    <a:pt x="7910" y="6467"/>
                  </a:lnTo>
                  <a:lnTo>
                    <a:pt x="7884" y="6621"/>
                  </a:lnTo>
                  <a:lnTo>
                    <a:pt x="7807" y="6802"/>
                  </a:lnTo>
                  <a:lnTo>
                    <a:pt x="7730" y="6956"/>
                  </a:lnTo>
                  <a:lnTo>
                    <a:pt x="7652" y="7085"/>
                  </a:lnTo>
                  <a:lnTo>
                    <a:pt x="7549" y="7214"/>
                  </a:lnTo>
                  <a:lnTo>
                    <a:pt x="7446" y="7343"/>
                  </a:lnTo>
                  <a:lnTo>
                    <a:pt x="7317" y="7446"/>
                  </a:lnTo>
                  <a:lnTo>
                    <a:pt x="7189" y="7549"/>
                  </a:lnTo>
                  <a:lnTo>
                    <a:pt x="7034" y="7652"/>
                  </a:lnTo>
                  <a:lnTo>
                    <a:pt x="6879" y="7729"/>
                  </a:lnTo>
                  <a:lnTo>
                    <a:pt x="6725" y="7781"/>
                  </a:lnTo>
                  <a:lnTo>
                    <a:pt x="6544" y="7832"/>
                  </a:lnTo>
                  <a:lnTo>
                    <a:pt x="6390" y="7858"/>
                  </a:lnTo>
                  <a:lnTo>
                    <a:pt x="6029" y="7858"/>
                  </a:lnTo>
                  <a:lnTo>
                    <a:pt x="5849" y="7832"/>
                  </a:lnTo>
                  <a:lnTo>
                    <a:pt x="5694" y="7781"/>
                  </a:lnTo>
                  <a:lnTo>
                    <a:pt x="5514" y="7729"/>
                  </a:lnTo>
                  <a:lnTo>
                    <a:pt x="5359" y="7652"/>
                  </a:lnTo>
                  <a:lnTo>
                    <a:pt x="5230" y="7549"/>
                  </a:lnTo>
                  <a:lnTo>
                    <a:pt x="5102" y="7446"/>
                  </a:lnTo>
                  <a:lnTo>
                    <a:pt x="4973" y="7343"/>
                  </a:lnTo>
                  <a:lnTo>
                    <a:pt x="4870" y="7214"/>
                  </a:lnTo>
                  <a:lnTo>
                    <a:pt x="4767" y="7085"/>
                  </a:lnTo>
                  <a:lnTo>
                    <a:pt x="4664" y="6956"/>
                  </a:lnTo>
                  <a:lnTo>
                    <a:pt x="4586" y="6802"/>
                  </a:lnTo>
                  <a:lnTo>
                    <a:pt x="4535" y="6621"/>
                  </a:lnTo>
                  <a:lnTo>
                    <a:pt x="4483" y="6467"/>
                  </a:lnTo>
                  <a:lnTo>
                    <a:pt x="4458" y="6287"/>
                  </a:lnTo>
                  <a:lnTo>
                    <a:pt x="4458" y="6106"/>
                  </a:lnTo>
                  <a:lnTo>
                    <a:pt x="4458" y="5926"/>
                  </a:lnTo>
                  <a:lnTo>
                    <a:pt x="4483" y="5771"/>
                  </a:lnTo>
                  <a:lnTo>
                    <a:pt x="4535" y="5591"/>
                  </a:lnTo>
                  <a:lnTo>
                    <a:pt x="4586" y="5436"/>
                  </a:lnTo>
                  <a:lnTo>
                    <a:pt x="4664" y="5282"/>
                  </a:lnTo>
                  <a:lnTo>
                    <a:pt x="4767" y="5127"/>
                  </a:lnTo>
                  <a:lnTo>
                    <a:pt x="4870" y="4998"/>
                  </a:lnTo>
                  <a:lnTo>
                    <a:pt x="4973" y="4869"/>
                  </a:lnTo>
                  <a:lnTo>
                    <a:pt x="5102" y="4766"/>
                  </a:lnTo>
                  <a:lnTo>
                    <a:pt x="5230" y="4663"/>
                  </a:lnTo>
                  <a:lnTo>
                    <a:pt x="5359" y="4586"/>
                  </a:lnTo>
                  <a:lnTo>
                    <a:pt x="5514" y="4509"/>
                  </a:lnTo>
                  <a:lnTo>
                    <a:pt x="5694" y="4431"/>
                  </a:lnTo>
                  <a:lnTo>
                    <a:pt x="5849" y="4406"/>
                  </a:lnTo>
                  <a:lnTo>
                    <a:pt x="6029" y="4380"/>
                  </a:lnTo>
                  <a:lnTo>
                    <a:pt x="6210" y="4354"/>
                  </a:lnTo>
                  <a:close/>
                  <a:moveTo>
                    <a:pt x="12754" y="4354"/>
                  </a:moveTo>
                  <a:lnTo>
                    <a:pt x="12934" y="4380"/>
                  </a:lnTo>
                  <a:lnTo>
                    <a:pt x="13089" y="4406"/>
                  </a:lnTo>
                  <a:lnTo>
                    <a:pt x="13269" y="4431"/>
                  </a:lnTo>
                  <a:lnTo>
                    <a:pt x="13423" y="4509"/>
                  </a:lnTo>
                  <a:lnTo>
                    <a:pt x="13578" y="4586"/>
                  </a:lnTo>
                  <a:lnTo>
                    <a:pt x="13733" y="4663"/>
                  </a:lnTo>
                  <a:lnTo>
                    <a:pt x="13861" y="4766"/>
                  </a:lnTo>
                  <a:lnTo>
                    <a:pt x="13990" y="4869"/>
                  </a:lnTo>
                  <a:lnTo>
                    <a:pt x="14093" y="4998"/>
                  </a:lnTo>
                  <a:lnTo>
                    <a:pt x="14196" y="5127"/>
                  </a:lnTo>
                  <a:lnTo>
                    <a:pt x="14274" y="5282"/>
                  </a:lnTo>
                  <a:lnTo>
                    <a:pt x="14351" y="5436"/>
                  </a:lnTo>
                  <a:lnTo>
                    <a:pt x="14403" y="5591"/>
                  </a:lnTo>
                  <a:lnTo>
                    <a:pt x="14454" y="5771"/>
                  </a:lnTo>
                  <a:lnTo>
                    <a:pt x="14480" y="5926"/>
                  </a:lnTo>
                  <a:lnTo>
                    <a:pt x="14480" y="6106"/>
                  </a:lnTo>
                  <a:lnTo>
                    <a:pt x="14480" y="6287"/>
                  </a:lnTo>
                  <a:lnTo>
                    <a:pt x="14454" y="6467"/>
                  </a:lnTo>
                  <a:lnTo>
                    <a:pt x="14403" y="6621"/>
                  </a:lnTo>
                  <a:lnTo>
                    <a:pt x="14351" y="6802"/>
                  </a:lnTo>
                  <a:lnTo>
                    <a:pt x="14274" y="6956"/>
                  </a:lnTo>
                  <a:lnTo>
                    <a:pt x="14196" y="7085"/>
                  </a:lnTo>
                  <a:lnTo>
                    <a:pt x="14093" y="7214"/>
                  </a:lnTo>
                  <a:lnTo>
                    <a:pt x="13990" y="7343"/>
                  </a:lnTo>
                  <a:lnTo>
                    <a:pt x="13861" y="7446"/>
                  </a:lnTo>
                  <a:lnTo>
                    <a:pt x="13733" y="7549"/>
                  </a:lnTo>
                  <a:lnTo>
                    <a:pt x="13578" y="7652"/>
                  </a:lnTo>
                  <a:lnTo>
                    <a:pt x="13423" y="7729"/>
                  </a:lnTo>
                  <a:lnTo>
                    <a:pt x="13269" y="7781"/>
                  </a:lnTo>
                  <a:lnTo>
                    <a:pt x="13089" y="7832"/>
                  </a:lnTo>
                  <a:lnTo>
                    <a:pt x="12934" y="7858"/>
                  </a:lnTo>
                  <a:lnTo>
                    <a:pt x="12573" y="7858"/>
                  </a:lnTo>
                  <a:lnTo>
                    <a:pt x="12393" y="7832"/>
                  </a:lnTo>
                  <a:lnTo>
                    <a:pt x="12238" y="7781"/>
                  </a:lnTo>
                  <a:lnTo>
                    <a:pt x="12058" y="7729"/>
                  </a:lnTo>
                  <a:lnTo>
                    <a:pt x="11903" y="7652"/>
                  </a:lnTo>
                  <a:lnTo>
                    <a:pt x="11775" y="7549"/>
                  </a:lnTo>
                  <a:lnTo>
                    <a:pt x="11646" y="7446"/>
                  </a:lnTo>
                  <a:lnTo>
                    <a:pt x="11517" y="7343"/>
                  </a:lnTo>
                  <a:lnTo>
                    <a:pt x="11414" y="7214"/>
                  </a:lnTo>
                  <a:lnTo>
                    <a:pt x="11311" y="7085"/>
                  </a:lnTo>
                  <a:lnTo>
                    <a:pt x="11208" y="6956"/>
                  </a:lnTo>
                  <a:lnTo>
                    <a:pt x="11130" y="6802"/>
                  </a:lnTo>
                  <a:lnTo>
                    <a:pt x="11079" y="6621"/>
                  </a:lnTo>
                  <a:lnTo>
                    <a:pt x="11027" y="6467"/>
                  </a:lnTo>
                  <a:lnTo>
                    <a:pt x="11002" y="6287"/>
                  </a:lnTo>
                  <a:lnTo>
                    <a:pt x="11002" y="6106"/>
                  </a:lnTo>
                  <a:lnTo>
                    <a:pt x="11002" y="5926"/>
                  </a:lnTo>
                  <a:lnTo>
                    <a:pt x="11027" y="5771"/>
                  </a:lnTo>
                  <a:lnTo>
                    <a:pt x="11079" y="5591"/>
                  </a:lnTo>
                  <a:lnTo>
                    <a:pt x="11130" y="5436"/>
                  </a:lnTo>
                  <a:lnTo>
                    <a:pt x="11208" y="5282"/>
                  </a:lnTo>
                  <a:lnTo>
                    <a:pt x="11311" y="5127"/>
                  </a:lnTo>
                  <a:lnTo>
                    <a:pt x="11414" y="4998"/>
                  </a:lnTo>
                  <a:lnTo>
                    <a:pt x="11517" y="4869"/>
                  </a:lnTo>
                  <a:lnTo>
                    <a:pt x="11646" y="4766"/>
                  </a:lnTo>
                  <a:lnTo>
                    <a:pt x="11775" y="4663"/>
                  </a:lnTo>
                  <a:lnTo>
                    <a:pt x="11903" y="4586"/>
                  </a:lnTo>
                  <a:lnTo>
                    <a:pt x="12058" y="4509"/>
                  </a:lnTo>
                  <a:lnTo>
                    <a:pt x="12238" y="4431"/>
                  </a:lnTo>
                  <a:lnTo>
                    <a:pt x="12393" y="4406"/>
                  </a:lnTo>
                  <a:lnTo>
                    <a:pt x="12573" y="4380"/>
                  </a:lnTo>
                  <a:lnTo>
                    <a:pt x="12754" y="4354"/>
                  </a:lnTo>
                  <a:close/>
                  <a:moveTo>
                    <a:pt x="6210" y="10357"/>
                  </a:moveTo>
                  <a:lnTo>
                    <a:pt x="6390" y="10383"/>
                  </a:lnTo>
                  <a:lnTo>
                    <a:pt x="6544" y="10409"/>
                  </a:lnTo>
                  <a:lnTo>
                    <a:pt x="6725" y="10435"/>
                  </a:lnTo>
                  <a:lnTo>
                    <a:pt x="6879" y="10512"/>
                  </a:lnTo>
                  <a:lnTo>
                    <a:pt x="7034" y="10563"/>
                  </a:lnTo>
                  <a:lnTo>
                    <a:pt x="7189" y="10666"/>
                  </a:lnTo>
                  <a:lnTo>
                    <a:pt x="7317" y="10769"/>
                  </a:lnTo>
                  <a:lnTo>
                    <a:pt x="7446" y="10872"/>
                  </a:lnTo>
                  <a:lnTo>
                    <a:pt x="7549" y="11001"/>
                  </a:lnTo>
                  <a:lnTo>
                    <a:pt x="7652" y="11130"/>
                  </a:lnTo>
                  <a:lnTo>
                    <a:pt x="7730" y="11285"/>
                  </a:lnTo>
                  <a:lnTo>
                    <a:pt x="7807" y="11439"/>
                  </a:lnTo>
                  <a:lnTo>
                    <a:pt x="7884" y="11594"/>
                  </a:lnTo>
                  <a:lnTo>
                    <a:pt x="7910" y="11748"/>
                  </a:lnTo>
                  <a:lnTo>
                    <a:pt x="7936" y="11929"/>
                  </a:lnTo>
                  <a:lnTo>
                    <a:pt x="7961" y="12109"/>
                  </a:lnTo>
                  <a:lnTo>
                    <a:pt x="7936" y="12290"/>
                  </a:lnTo>
                  <a:lnTo>
                    <a:pt x="7910" y="12470"/>
                  </a:lnTo>
                  <a:lnTo>
                    <a:pt x="7884" y="12624"/>
                  </a:lnTo>
                  <a:lnTo>
                    <a:pt x="7807" y="12779"/>
                  </a:lnTo>
                  <a:lnTo>
                    <a:pt x="7730" y="12934"/>
                  </a:lnTo>
                  <a:lnTo>
                    <a:pt x="7652" y="13088"/>
                  </a:lnTo>
                  <a:lnTo>
                    <a:pt x="7549" y="13217"/>
                  </a:lnTo>
                  <a:lnTo>
                    <a:pt x="7446" y="13346"/>
                  </a:lnTo>
                  <a:lnTo>
                    <a:pt x="7317" y="13449"/>
                  </a:lnTo>
                  <a:lnTo>
                    <a:pt x="7189" y="13552"/>
                  </a:lnTo>
                  <a:lnTo>
                    <a:pt x="7034" y="13629"/>
                  </a:lnTo>
                  <a:lnTo>
                    <a:pt x="6879" y="13707"/>
                  </a:lnTo>
                  <a:lnTo>
                    <a:pt x="6725" y="13784"/>
                  </a:lnTo>
                  <a:lnTo>
                    <a:pt x="6544" y="13810"/>
                  </a:lnTo>
                  <a:lnTo>
                    <a:pt x="6390" y="13835"/>
                  </a:lnTo>
                  <a:lnTo>
                    <a:pt x="6210" y="13861"/>
                  </a:lnTo>
                  <a:lnTo>
                    <a:pt x="6029" y="13835"/>
                  </a:lnTo>
                  <a:lnTo>
                    <a:pt x="5849" y="13810"/>
                  </a:lnTo>
                  <a:lnTo>
                    <a:pt x="5694" y="13784"/>
                  </a:lnTo>
                  <a:lnTo>
                    <a:pt x="5514" y="13707"/>
                  </a:lnTo>
                  <a:lnTo>
                    <a:pt x="5359" y="13629"/>
                  </a:lnTo>
                  <a:lnTo>
                    <a:pt x="5230" y="13552"/>
                  </a:lnTo>
                  <a:lnTo>
                    <a:pt x="5102" y="13449"/>
                  </a:lnTo>
                  <a:lnTo>
                    <a:pt x="4973" y="13346"/>
                  </a:lnTo>
                  <a:lnTo>
                    <a:pt x="4870" y="13217"/>
                  </a:lnTo>
                  <a:lnTo>
                    <a:pt x="4767" y="13088"/>
                  </a:lnTo>
                  <a:lnTo>
                    <a:pt x="4664" y="12934"/>
                  </a:lnTo>
                  <a:lnTo>
                    <a:pt x="4586" y="12779"/>
                  </a:lnTo>
                  <a:lnTo>
                    <a:pt x="4535" y="12624"/>
                  </a:lnTo>
                  <a:lnTo>
                    <a:pt x="4483" y="12470"/>
                  </a:lnTo>
                  <a:lnTo>
                    <a:pt x="4458" y="12290"/>
                  </a:lnTo>
                  <a:lnTo>
                    <a:pt x="4458" y="12109"/>
                  </a:lnTo>
                  <a:lnTo>
                    <a:pt x="4458" y="11929"/>
                  </a:lnTo>
                  <a:lnTo>
                    <a:pt x="4483" y="11748"/>
                  </a:lnTo>
                  <a:lnTo>
                    <a:pt x="4535" y="11594"/>
                  </a:lnTo>
                  <a:lnTo>
                    <a:pt x="4586" y="11439"/>
                  </a:lnTo>
                  <a:lnTo>
                    <a:pt x="4664" y="11285"/>
                  </a:lnTo>
                  <a:lnTo>
                    <a:pt x="4767" y="11130"/>
                  </a:lnTo>
                  <a:lnTo>
                    <a:pt x="4870" y="11001"/>
                  </a:lnTo>
                  <a:lnTo>
                    <a:pt x="4973" y="10872"/>
                  </a:lnTo>
                  <a:lnTo>
                    <a:pt x="5102" y="10769"/>
                  </a:lnTo>
                  <a:lnTo>
                    <a:pt x="5230" y="10666"/>
                  </a:lnTo>
                  <a:lnTo>
                    <a:pt x="5359" y="10563"/>
                  </a:lnTo>
                  <a:lnTo>
                    <a:pt x="5514" y="10512"/>
                  </a:lnTo>
                  <a:lnTo>
                    <a:pt x="5694" y="10435"/>
                  </a:lnTo>
                  <a:lnTo>
                    <a:pt x="5849" y="10409"/>
                  </a:lnTo>
                  <a:lnTo>
                    <a:pt x="6029" y="10383"/>
                  </a:lnTo>
                  <a:lnTo>
                    <a:pt x="6210" y="10357"/>
                  </a:lnTo>
                  <a:close/>
                  <a:moveTo>
                    <a:pt x="12754" y="10357"/>
                  </a:moveTo>
                  <a:lnTo>
                    <a:pt x="12934" y="10383"/>
                  </a:lnTo>
                  <a:lnTo>
                    <a:pt x="13089" y="10409"/>
                  </a:lnTo>
                  <a:lnTo>
                    <a:pt x="13269" y="10435"/>
                  </a:lnTo>
                  <a:lnTo>
                    <a:pt x="13423" y="10512"/>
                  </a:lnTo>
                  <a:lnTo>
                    <a:pt x="13578" y="10563"/>
                  </a:lnTo>
                  <a:lnTo>
                    <a:pt x="13733" y="10666"/>
                  </a:lnTo>
                  <a:lnTo>
                    <a:pt x="13861" y="10769"/>
                  </a:lnTo>
                  <a:lnTo>
                    <a:pt x="13990" y="10872"/>
                  </a:lnTo>
                  <a:lnTo>
                    <a:pt x="14093" y="11001"/>
                  </a:lnTo>
                  <a:lnTo>
                    <a:pt x="14196" y="11130"/>
                  </a:lnTo>
                  <a:lnTo>
                    <a:pt x="14274" y="11285"/>
                  </a:lnTo>
                  <a:lnTo>
                    <a:pt x="14351" y="11439"/>
                  </a:lnTo>
                  <a:lnTo>
                    <a:pt x="14403" y="11594"/>
                  </a:lnTo>
                  <a:lnTo>
                    <a:pt x="14454" y="11748"/>
                  </a:lnTo>
                  <a:lnTo>
                    <a:pt x="14480" y="11929"/>
                  </a:lnTo>
                  <a:lnTo>
                    <a:pt x="14480" y="12109"/>
                  </a:lnTo>
                  <a:lnTo>
                    <a:pt x="14480" y="12290"/>
                  </a:lnTo>
                  <a:lnTo>
                    <a:pt x="14454" y="12470"/>
                  </a:lnTo>
                  <a:lnTo>
                    <a:pt x="14403" y="12624"/>
                  </a:lnTo>
                  <a:lnTo>
                    <a:pt x="14351" y="12779"/>
                  </a:lnTo>
                  <a:lnTo>
                    <a:pt x="14274" y="12934"/>
                  </a:lnTo>
                  <a:lnTo>
                    <a:pt x="14196" y="13088"/>
                  </a:lnTo>
                  <a:lnTo>
                    <a:pt x="14093" y="13217"/>
                  </a:lnTo>
                  <a:lnTo>
                    <a:pt x="13990" y="13346"/>
                  </a:lnTo>
                  <a:lnTo>
                    <a:pt x="13861" y="13449"/>
                  </a:lnTo>
                  <a:lnTo>
                    <a:pt x="13733" y="13552"/>
                  </a:lnTo>
                  <a:lnTo>
                    <a:pt x="13578" y="13629"/>
                  </a:lnTo>
                  <a:lnTo>
                    <a:pt x="13423" y="13707"/>
                  </a:lnTo>
                  <a:lnTo>
                    <a:pt x="13269" y="13784"/>
                  </a:lnTo>
                  <a:lnTo>
                    <a:pt x="13089" y="13810"/>
                  </a:lnTo>
                  <a:lnTo>
                    <a:pt x="12934" y="13835"/>
                  </a:lnTo>
                  <a:lnTo>
                    <a:pt x="12754" y="13861"/>
                  </a:lnTo>
                  <a:lnTo>
                    <a:pt x="12573" y="13835"/>
                  </a:lnTo>
                  <a:lnTo>
                    <a:pt x="12393" y="13810"/>
                  </a:lnTo>
                  <a:lnTo>
                    <a:pt x="12238" y="13784"/>
                  </a:lnTo>
                  <a:lnTo>
                    <a:pt x="12058" y="13707"/>
                  </a:lnTo>
                  <a:lnTo>
                    <a:pt x="11903" y="13629"/>
                  </a:lnTo>
                  <a:lnTo>
                    <a:pt x="11775" y="13552"/>
                  </a:lnTo>
                  <a:lnTo>
                    <a:pt x="11646" y="13449"/>
                  </a:lnTo>
                  <a:lnTo>
                    <a:pt x="11517" y="13346"/>
                  </a:lnTo>
                  <a:lnTo>
                    <a:pt x="11414" y="13217"/>
                  </a:lnTo>
                  <a:lnTo>
                    <a:pt x="11311" y="13088"/>
                  </a:lnTo>
                  <a:lnTo>
                    <a:pt x="11208" y="12934"/>
                  </a:lnTo>
                  <a:lnTo>
                    <a:pt x="11130" y="12779"/>
                  </a:lnTo>
                  <a:lnTo>
                    <a:pt x="11079" y="12624"/>
                  </a:lnTo>
                  <a:lnTo>
                    <a:pt x="11027" y="12470"/>
                  </a:lnTo>
                  <a:lnTo>
                    <a:pt x="11002" y="12290"/>
                  </a:lnTo>
                  <a:lnTo>
                    <a:pt x="11002" y="12109"/>
                  </a:lnTo>
                  <a:lnTo>
                    <a:pt x="11002" y="11929"/>
                  </a:lnTo>
                  <a:lnTo>
                    <a:pt x="11027" y="11748"/>
                  </a:lnTo>
                  <a:lnTo>
                    <a:pt x="11079" y="11594"/>
                  </a:lnTo>
                  <a:lnTo>
                    <a:pt x="11130" y="11439"/>
                  </a:lnTo>
                  <a:lnTo>
                    <a:pt x="11208" y="11285"/>
                  </a:lnTo>
                  <a:lnTo>
                    <a:pt x="11311" y="11130"/>
                  </a:lnTo>
                  <a:lnTo>
                    <a:pt x="11414" y="11001"/>
                  </a:lnTo>
                  <a:lnTo>
                    <a:pt x="11517" y="10872"/>
                  </a:lnTo>
                  <a:lnTo>
                    <a:pt x="11646" y="10769"/>
                  </a:lnTo>
                  <a:lnTo>
                    <a:pt x="11775" y="10666"/>
                  </a:lnTo>
                  <a:lnTo>
                    <a:pt x="11903" y="10563"/>
                  </a:lnTo>
                  <a:lnTo>
                    <a:pt x="12058" y="10512"/>
                  </a:lnTo>
                  <a:lnTo>
                    <a:pt x="12238" y="10435"/>
                  </a:lnTo>
                  <a:lnTo>
                    <a:pt x="12393" y="10409"/>
                  </a:lnTo>
                  <a:lnTo>
                    <a:pt x="12573" y="10383"/>
                  </a:lnTo>
                  <a:lnTo>
                    <a:pt x="12754" y="10357"/>
                  </a:lnTo>
                  <a:close/>
                  <a:moveTo>
                    <a:pt x="6854" y="0"/>
                  </a:moveTo>
                  <a:lnTo>
                    <a:pt x="6441" y="129"/>
                  </a:lnTo>
                  <a:lnTo>
                    <a:pt x="6055" y="258"/>
                  </a:lnTo>
                  <a:lnTo>
                    <a:pt x="5668" y="412"/>
                  </a:lnTo>
                  <a:lnTo>
                    <a:pt x="5282" y="593"/>
                  </a:lnTo>
                  <a:lnTo>
                    <a:pt x="4921" y="799"/>
                  </a:lnTo>
                  <a:lnTo>
                    <a:pt x="4561" y="1005"/>
                  </a:lnTo>
                  <a:lnTo>
                    <a:pt x="4200" y="1237"/>
                  </a:lnTo>
                  <a:lnTo>
                    <a:pt x="3865" y="1469"/>
                  </a:lnTo>
                  <a:lnTo>
                    <a:pt x="3530" y="1726"/>
                  </a:lnTo>
                  <a:lnTo>
                    <a:pt x="3221" y="1984"/>
                  </a:lnTo>
                  <a:lnTo>
                    <a:pt x="2912" y="2267"/>
                  </a:lnTo>
                  <a:lnTo>
                    <a:pt x="2628" y="2551"/>
                  </a:lnTo>
                  <a:lnTo>
                    <a:pt x="2345" y="2860"/>
                  </a:lnTo>
                  <a:lnTo>
                    <a:pt x="2087" y="3169"/>
                  </a:lnTo>
                  <a:lnTo>
                    <a:pt x="1830" y="3504"/>
                  </a:lnTo>
                  <a:lnTo>
                    <a:pt x="1598" y="3839"/>
                  </a:lnTo>
                  <a:lnTo>
                    <a:pt x="2551" y="5179"/>
                  </a:lnTo>
                  <a:lnTo>
                    <a:pt x="2706" y="5411"/>
                  </a:lnTo>
                  <a:lnTo>
                    <a:pt x="2809" y="5617"/>
                  </a:lnTo>
                  <a:lnTo>
                    <a:pt x="2886" y="5849"/>
                  </a:lnTo>
                  <a:lnTo>
                    <a:pt x="2937" y="6106"/>
                  </a:lnTo>
                  <a:lnTo>
                    <a:pt x="2963" y="6338"/>
                  </a:lnTo>
                  <a:lnTo>
                    <a:pt x="2937" y="6570"/>
                  </a:lnTo>
                  <a:lnTo>
                    <a:pt x="2912" y="6802"/>
                  </a:lnTo>
                  <a:lnTo>
                    <a:pt x="2860" y="7034"/>
                  </a:lnTo>
                  <a:lnTo>
                    <a:pt x="2757" y="7266"/>
                  </a:lnTo>
                  <a:lnTo>
                    <a:pt x="2654" y="7472"/>
                  </a:lnTo>
                  <a:lnTo>
                    <a:pt x="2525" y="7652"/>
                  </a:lnTo>
                  <a:lnTo>
                    <a:pt x="2371" y="7832"/>
                  </a:lnTo>
                  <a:lnTo>
                    <a:pt x="2190" y="8013"/>
                  </a:lnTo>
                  <a:lnTo>
                    <a:pt x="1984" y="8142"/>
                  </a:lnTo>
                  <a:lnTo>
                    <a:pt x="1752" y="8270"/>
                  </a:lnTo>
                  <a:lnTo>
                    <a:pt x="1520" y="8373"/>
                  </a:lnTo>
                  <a:lnTo>
                    <a:pt x="0" y="8863"/>
                  </a:lnTo>
                  <a:lnTo>
                    <a:pt x="0" y="9095"/>
                  </a:lnTo>
                  <a:lnTo>
                    <a:pt x="0" y="9533"/>
                  </a:lnTo>
                  <a:lnTo>
                    <a:pt x="26" y="9945"/>
                  </a:lnTo>
                  <a:lnTo>
                    <a:pt x="78" y="10357"/>
                  </a:lnTo>
                  <a:lnTo>
                    <a:pt x="129" y="10744"/>
                  </a:lnTo>
                  <a:lnTo>
                    <a:pt x="206" y="11156"/>
                  </a:lnTo>
                  <a:lnTo>
                    <a:pt x="310" y="11542"/>
                  </a:lnTo>
                  <a:lnTo>
                    <a:pt x="413" y="11929"/>
                  </a:lnTo>
                  <a:lnTo>
                    <a:pt x="541" y="12315"/>
                  </a:lnTo>
                  <a:lnTo>
                    <a:pt x="696" y="12676"/>
                  </a:lnTo>
                  <a:lnTo>
                    <a:pt x="851" y="13037"/>
                  </a:lnTo>
                  <a:lnTo>
                    <a:pt x="1005" y="13397"/>
                  </a:lnTo>
                  <a:lnTo>
                    <a:pt x="1211" y="13732"/>
                  </a:lnTo>
                  <a:lnTo>
                    <a:pt x="1392" y="14067"/>
                  </a:lnTo>
                  <a:lnTo>
                    <a:pt x="1623" y="14402"/>
                  </a:lnTo>
                  <a:lnTo>
                    <a:pt x="1830" y="14737"/>
                  </a:lnTo>
                  <a:lnTo>
                    <a:pt x="2087" y="15046"/>
                  </a:lnTo>
                  <a:lnTo>
                    <a:pt x="3530" y="14557"/>
                  </a:lnTo>
                  <a:lnTo>
                    <a:pt x="3788" y="14505"/>
                  </a:lnTo>
                  <a:lnTo>
                    <a:pt x="4045" y="14479"/>
                  </a:lnTo>
                  <a:lnTo>
                    <a:pt x="4277" y="14454"/>
                  </a:lnTo>
                  <a:lnTo>
                    <a:pt x="4535" y="14505"/>
                  </a:lnTo>
                  <a:lnTo>
                    <a:pt x="4767" y="14557"/>
                  </a:lnTo>
                  <a:lnTo>
                    <a:pt x="4973" y="14634"/>
                  </a:lnTo>
                  <a:lnTo>
                    <a:pt x="5205" y="14737"/>
                  </a:lnTo>
                  <a:lnTo>
                    <a:pt x="5385" y="14866"/>
                  </a:lnTo>
                  <a:lnTo>
                    <a:pt x="5565" y="15020"/>
                  </a:lnTo>
                  <a:lnTo>
                    <a:pt x="5746" y="15175"/>
                  </a:lnTo>
                  <a:lnTo>
                    <a:pt x="5875" y="15355"/>
                  </a:lnTo>
                  <a:lnTo>
                    <a:pt x="6003" y="15562"/>
                  </a:lnTo>
                  <a:lnTo>
                    <a:pt x="6106" y="15793"/>
                  </a:lnTo>
                  <a:lnTo>
                    <a:pt x="6184" y="16025"/>
                  </a:lnTo>
                  <a:lnTo>
                    <a:pt x="6235" y="16257"/>
                  </a:lnTo>
                  <a:lnTo>
                    <a:pt x="6235" y="16515"/>
                  </a:lnTo>
                  <a:lnTo>
                    <a:pt x="6235" y="18035"/>
                  </a:lnTo>
                  <a:lnTo>
                    <a:pt x="6622" y="18164"/>
                  </a:lnTo>
                  <a:lnTo>
                    <a:pt x="7008" y="18267"/>
                  </a:lnTo>
                  <a:lnTo>
                    <a:pt x="7420" y="18370"/>
                  </a:lnTo>
                  <a:lnTo>
                    <a:pt x="7807" y="18447"/>
                  </a:lnTo>
                  <a:lnTo>
                    <a:pt x="8219" y="18524"/>
                  </a:lnTo>
                  <a:lnTo>
                    <a:pt x="8631" y="18576"/>
                  </a:lnTo>
                  <a:lnTo>
                    <a:pt x="9044" y="18602"/>
                  </a:lnTo>
                  <a:lnTo>
                    <a:pt x="9920" y="18602"/>
                  </a:lnTo>
                  <a:lnTo>
                    <a:pt x="10332" y="18550"/>
                  </a:lnTo>
                  <a:lnTo>
                    <a:pt x="10770" y="18524"/>
                  </a:lnTo>
                  <a:lnTo>
                    <a:pt x="11182" y="18447"/>
                  </a:lnTo>
                  <a:lnTo>
                    <a:pt x="11594" y="18370"/>
                  </a:lnTo>
                  <a:lnTo>
                    <a:pt x="11981" y="18267"/>
                  </a:lnTo>
                  <a:lnTo>
                    <a:pt x="12393" y="18138"/>
                  </a:lnTo>
                  <a:lnTo>
                    <a:pt x="12779" y="18009"/>
                  </a:lnTo>
                  <a:lnTo>
                    <a:pt x="12779" y="16515"/>
                  </a:lnTo>
                  <a:lnTo>
                    <a:pt x="12779" y="16257"/>
                  </a:lnTo>
                  <a:lnTo>
                    <a:pt x="12831" y="16025"/>
                  </a:lnTo>
                  <a:lnTo>
                    <a:pt x="12908" y="15793"/>
                  </a:lnTo>
                  <a:lnTo>
                    <a:pt x="13011" y="15562"/>
                  </a:lnTo>
                  <a:lnTo>
                    <a:pt x="13140" y="15355"/>
                  </a:lnTo>
                  <a:lnTo>
                    <a:pt x="13269" y="15175"/>
                  </a:lnTo>
                  <a:lnTo>
                    <a:pt x="13449" y="15020"/>
                  </a:lnTo>
                  <a:lnTo>
                    <a:pt x="13630" y="14866"/>
                  </a:lnTo>
                  <a:lnTo>
                    <a:pt x="13810" y="14737"/>
                  </a:lnTo>
                  <a:lnTo>
                    <a:pt x="14042" y="14634"/>
                  </a:lnTo>
                  <a:lnTo>
                    <a:pt x="14248" y="14557"/>
                  </a:lnTo>
                  <a:lnTo>
                    <a:pt x="14480" y="14505"/>
                  </a:lnTo>
                  <a:lnTo>
                    <a:pt x="14737" y="14454"/>
                  </a:lnTo>
                  <a:lnTo>
                    <a:pt x="14969" y="14479"/>
                  </a:lnTo>
                  <a:lnTo>
                    <a:pt x="15227" y="14505"/>
                  </a:lnTo>
                  <a:lnTo>
                    <a:pt x="15459" y="14557"/>
                  </a:lnTo>
                  <a:lnTo>
                    <a:pt x="16902" y="15020"/>
                  </a:lnTo>
                  <a:lnTo>
                    <a:pt x="17134" y="14711"/>
                  </a:lnTo>
                  <a:lnTo>
                    <a:pt x="17365" y="14402"/>
                  </a:lnTo>
                  <a:lnTo>
                    <a:pt x="17571" y="14067"/>
                  </a:lnTo>
                  <a:lnTo>
                    <a:pt x="17752" y="13732"/>
                  </a:lnTo>
                  <a:lnTo>
                    <a:pt x="17958" y="13397"/>
                  </a:lnTo>
                  <a:lnTo>
                    <a:pt x="18113" y="13037"/>
                  </a:lnTo>
                  <a:lnTo>
                    <a:pt x="18267" y="12676"/>
                  </a:lnTo>
                  <a:lnTo>
                    <a:pt x="18422" y="12290"/>
                  </a:lnTo>
                  <a:lnTo>
                    <a:pt x="18551" y="11929"/>
                  </a:lnTo>
                  <a:lnTo>
                    <a:pt x="18654" y="11542"/>
                  </a:lnTo>
                  <a:lnTo>
                    <a:pt x="18757" y="11156"/>
                  </a:lnTo>
                  <a:lnTo>
                    <a:pt x="18834" y="10744"/>
                  </a:lnTo>
                  <a:lnTo>
                    <a:pt x="18885" y="10357"/>
                  </a:lnTo>
                  <a:lnTo>
                    <a:pt x="18937" y="9945"/>
                  </a:lnTo>
                  <a:lnTo>
                    <a:pt x="18963" y="9533"/>
                  </a:lnTo>
                  <a:lnTo>
                    <a:pt x="18963" y="9095"/>
                  </a:lnTo>
                  <a:lnTo>
                    <a:pt x="18963" y="8837"/>
                  </a:lnTo>
                  <a:lnTo>
                    <a:pt x="17494" y="8373"/>
                  </a:lnTo>
                  <a:lnTo>
                    <a:pt x="17237" y="8270"/>
                  </a:lnTo>
                  <a:lnTo>
                    <a:pt x="17030" y="8142"/>
                  </a:lnTo>
                  <a:lnTo>
                    <a:pt x="16824" y="8013"/>
                  </a:lnTo>
                  <a:lnTo>
                    <a:pt x="16644" y="7832"/>
                  </a:lnTo>
                  <a:lnTo>
                    <a:pt x="16489" y="7652"/>
                  </a:lnTo>
                  <a:lnTo>
                    <a:pt x="16361" y="7472"/>
                  </a:lnTo>
                  <a:lnTo>
                    <a:pt x="16258" y="7266"/>
                  </a:lnTo>
                  <a:lnTo>
                    <a:pt x="16154" y="7034"/>
                  </a:lnTo>
                  <a:lnTo>
                    <a:pt x="16103" y="6802"/>
                  </a:lnTo>
                  <a:lnTo>
                    <a:pt x="16077" y="6570"/>
                  </a:lnTo>
                  <a:lnTo>
                    <a:pt x="16051" y="6338"/>
                  </a:lnTo>
                  <a:lnTo>
                    <a:pt x="16077" y="6106"/>
                  </a:lnTo>
                  <a:lnTo>
                    <a:pt x="16129" y="5849"/>
                  </a:lnTo>
                  <a:lnTo>
                    <a:pt x="16206" y="5617"/>
                  </a:lnTo>
                  <a:lnTo>
                    <a:pt x="16309" y="5411"/>
                  </a:lnTo>
                  <a:lnTo>
                    <a:pt x="16464" y="5179"/>
                  </a:lnTo>
                  <a:lnTo>
                    <a:pt x="17391" y="3890"/>
                  </a:lnTo>
                  <a:lnTo>
                    <a:pt x="17159" y="3556"/>
                  </a:lnTo>
                  <a:lnTo>
                    <a:pt x="16902" y="3221"/>
                  </a:lnTo>
                  <a:lnTo>
                    <a:pt x="16644" y="2886"/>
                  </a:lnTo>
                  <a:lnTo>
                    <a:pt x="16361" y="2602"/>
                  </a:lnTo>
                  <a:lnTo>
                    <a:pt x="16077" y="2293"/>
                  </a:lnTo>
                  <a:lnTo>
                    <a:pt x="15768" y="2010"/>
                  </a:lnTo>
                  <a:lnTo>
                    <a:pt x="15459" y="1752"/>
                  </a:lnTo>
                  <a:lnTo>
                    <a:pt x="15124" y="1494"/>
                  </a:lnTo>
                  <a:lnTo>
                    <a:pt x="14789" y="1263"/>
                  </a:lnTo>
                  <a:lnTo>
                    <a:pt x="14454" y="1031"/>
                  </a:lnTo>
                  <a:lnTo>
                    <a:pt x="14093" y="825"/>
                  </a:lnTo>
                  <a:lnTo>
                    <a:pt x="13733" y="618"/>
                  </a:lnTo>
                  <a:lnTo>
                    <a:pt x="13346" y="438"/>
                  </a:lnTo>
                  <a:lnTo>
                    <a:pt x="12960" y="283"/>
                  </a:lnTo>
                  <a:lnTo>
                    <a:pt x="12547" y="129"/>
                  </a:lnTo>
                  <a:lnTo>
                    <a:pt x="12161" y="0"/>
                  </a:lnTo>
                  <a:lnTo>
                    <a:pt x="11182" y="1340"/>
                  </a:lnTo>
                  <a:lnTo>
                    <a:pt x="11002" y="1546"/>
                  </a:lnTo>
                  <a:lnTo>
                    <a:pt x="10821" y="1726"/>
                  </a:lnTo>
                  <a:lnTo>
                    <a:pt x="10641" y="1855"/>
                  </a:lnTo>
                  <a:lnTo>
                    <a:pt x="10435" y="1984"/>
                  </a:lnTo>
                  <a:lnTo>
                    <a:pt x="10203" y="2087"/>
                  </a:lnTo>
                  <a:lnTo>
                    <a:pt x="9971" y="2139"/>
                  </a:lnTo>
                  <a:lnTo>
                    <a:pt x="9739" y="2190"/>
                  </a:lnTo>
                  <a:lnTo>
                    <a:pt x="9275" y="2190"/>
                  </a:lnTo>
                  <a:lnTo>
                    <a:pt x="9044" y="2139"/>
                  </a:lnTo>
                  <a:lnTo>
                    <a:pt x="8812" y="2087"/>
                  </a:lnTo>
                  <a:lnTo>
                    <a:pt x="8580" y="1984"/>
                  </a:lnTo>
                  <a:lnTo>
                    <a:pt x="8374" y="1855"/>
                  </a:lnTo>
                  <a:lnTo>
                    <a:pt x="8193" y="1726"/>
                  </a:lnTo>
                  <a:lnTo>
                    <a:pt x="8013" y="1546"/>
                  </a:lnTo>
                  <a:lnTo>
                    <a:pt x="7833" y="1340"/>
                  </a:lnTo>
                  <a:lnTo>
                    <a:pt x="685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097;p24"/>
            <p:cNvSpPr/>
            <p:nvPr/>
          </p:nvSpPr>
          <p:spPr>
            <a:xfrm>
              <a:off x="7171174" y="4557136"/>
              <a:ext cx="78608" cy="65513"/>
            </a:xfrm>
            <a:custGeom>
              <a:avLst/>
              <a:gdLst/>
              <a:ahLst/>
              <a:cxnLst/>
              <a:rect l="l" t="t" r="r" b="b"/>
              <a:pathLst>
                <a:path w="6906" h="6056" extrusionOk="0">
                  <a:moveTo>
                    <a:pt x="5282" y="1"/>
                  </a:moveTo>
                  <a:lnTo>
                    <a:pt x="4561" y="387"/>
                  </a:lnTo>
                  <a:lnTo>
                    <a:pt x="3839" y="799"/>
                  </a:lnTo>
                  <a:lnTo>
                    <a:pt x="3170" y="1263"/>
                  </a:lnTo>
                  <a:lnTo>
                    <a:pt x="2500" y="1727"/>
                  </a:lnTo>
                  <a:lnTo>
                    <a:pt x="1830" y="2216"/>
                  </a:lnTo>
                  <a:lnTo>
                    <a:pt x="1211" y="2732"/>
                  </a:lnTo>
                  <a:lnTo>
                    <a:pt x="593" y="3273"/>
                  </a:lnTo>
                  <a:lnTo>
                    <a:pt x="1" y="3839"/>
                  </a:lnTo>
                  <a:lnTo>
                    <a:pt x="1624" y="6055"/>
                  </a:lnTo>
                  <a:lnTo>
                    <a:pt x="2216" y="5488"/>
                  </a:lnTo>
                  <a:lnTo>
                    <a:pt x="2809" y="4947"/>
                  </a:lnTo>
                  <a:lnTo>
                    <a:pt x="3453" y="4432"/>
                  </a:lnTo>
                  <a:lnTo>
                    <a:pt x="4097" y="3942"/>
                  </a:lnTo>
                  <a:lnTo>
                    <a:pt x="4767" y="3479"/>
                  </a:lnTo>
                  <a:lnTo>
                    <a:pt x="5463" y="3015"/>
                  </a:lnTo>
                  <a:lnTo>
                    <a:pt x="6158" y="2603"/>
                  </a:lnTo>
                  <a:lnTo>
                    <a:pt x="6905" y="2216"/>
                  </a:lnTo>
                  <a:lnTo>
                    <a:pt x="5282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098;p24"/>
            <p:cNvSpPr/>
            <p:nvPr/>
          </p:nvSpPr>
          <p:spPr>
            <a:xfrm>
              <a:off x="7096687" y="4809363"/>
              <a:ext cx="53088" cy="76103"/>
            </a:xfrm>
            <a:custGeom>
              <a:avLst/>
              <a:gdLst/>
              <a:ahLst/>
              <a:cxnLst/>
              <a:rect l="l" t="t" r="r" b="b"/>
              <a:pathLst>
                <a:path w="4664" h="7035" extrusionOk="0">
                  <a:moveTo>
                    <a:pt x="2603" y="1"/>
                  </a:moveTo>
                  <a:lnTo>
                    <a:pt x="0" y="851"/>
                  </a:lnTo>
                  <a:lnTo>
                    <a:pt x="155" y="1676"/>
                  </a:lnTo>
                  <a:lnTo>
                    <a:pt x="335" y="2474"/>
                  </a:lnTo>
                  <a:lnTo>
                    <a:pt x="542" y="3273"/>
                  </a:lnTo>
                  <a:lnTo>
                    <a:pt x="799" y="4046"/>
                  </a:lnTo>
                  <a:lnTo>
                    <a:pt x="1057" y="4819"/>
                  </a:lnTo>
                  <a:lnTo>
                    <a:pt x="1366" y="5566"/>
                  </a:lnTo>
                  <a:lnTo>
                    <a:pt x="1675" y="6313"/>
                  </a:lnTo>
                  <a:lnTo>
                    <a:pt x="2036" y="7035"/>
                  </a:lnTo>
                  <a:lnTo>
                    <a:pt x="4664" y="6184"/>
                  </a:lnTo>
                  <a:lnTo>
                    <a:pt x="4303" y="5463"/>
                  </a:lnTo>
                  <a:lnTo>
                    <a:pt x="3968" y="4742"/>
                  </a:lnTo>
                  <a:lnTo>
                    <a:pt x="3659" y="3969"/>
                  </a:lnTo>
                  <a:lnTo>
                    <a:pt x="3401" y="3196"/>
                  </a:lnTo>
                  <a:lnTo>
                    <a:pt x="3144" y="2423"/>
                  </a:lnTo>
                  <a:lnTo>
                    <a:pt x="2938" y="1624"/>
                  </a:lnTo>
                  <a:lnTo>
                    <a:pt x="2757" y="825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099;p24"/>
            <p:cNvSpPr/>
            <p:nvPr/>
          </p:nvSpPr>
          <p:spPr>
            <a:xfrm>
              <a:off x="7092577" y="4598665"/>
              <a:ext cx="97081" cy="219915"/>
            </a:xfrm>
            <a:custGeom>
              <a:avLst/>
              <a:gdLst/>
              <a:ahLst/>
              <a:cxnLst/>
              <a:rect l="l" t="t" r="r" b="b"/>
              <a:pathLst>
                <a:path w="8529" h="20329" extrusionOk="0">
                  <a:moveTo>
                    <a:pt x="6906" y="0"/>
                  </a:moveTo>
                  <a:lnTo>
                    <a:pt x="6133" y="799"/>
                  </a:lnTo>
                  <a:lnTo>
                    <a:pt x="5385" y="1624"/>
                  </a:lnTo>
                  <a:lnTo>
                    <a:pt x="4690" y="2500"/>
                  </a:lnTo>
                  <a:lnTo>
                    <a:pt x="4020" y="3401"/>
                  </a:lnTo>
                  <a:lnTo>
                    <a:pt x="3427" y="4329"/>
                  </a:lnTo>
                  <a:lnTo>
                    <a:pt x="2861" y="5308"/>
                  </a:lnTo>
                  <a:lnTo>
                    <a:pt x="2345" y="6287"/>
                  </a:lnTo>
                  <a:lnTo>
                    <a:pt x="1856" y="7317"/>
                  </a:lnTo>
                  <a:lnTo>
                    <a:pt x="1444" y="8374"/>
                  </a:lnTo>
                  <a:lnTo>
                    <a:pt x="1057" y="9456"/>
                  </a:lnTo>
                  <a:lnTo>
                    <a:pt x="748" y="10538"/>
                  </a:lnTo>
                  <a:lnTo>
                    <a:pt x="490" y="11671"/>
                  </a:lnTo>
                  <a:lnTo>
                    <a:pt x="284" y="12805"/>
                  </a:lnTo>
                  <a:lnTo>
                    <a:pt x="130" y="13964"/>
                  </a:lnTo>
                  <a:lnTo>
                    <a:pt x="27" y="15150"/>
                  </a:lnTo>
                  <a:lnTo>
                    <a:pt x="1" y="16335"/>
                  </a:lnTo>
                  <a:lnTo>
                    <a:pt x="27" y="17365"/>
                  </a:lnTo>
                  <a:lnTo>
                    <a:pt x="104" y="18370"/>
                  </a:lnTo>
                  <a:lnTo>
                    <a:pt x="207" y="19349"/>
                  </a:lnTo>
                  <a:lnTo>
                    <a:pt x="361" y="20328"/>
                  </a:lnTo>
                  <a:lnTo>
                    <a:pt x="2964" y="19478"/>
                  </a:lnTo>
                  <a:lnTo>
                    <a:pt x="2861" y="18705"/>
                  </a:lnTo>
                  <a:lnTo>
                    <a:pt x="2783" y="17932"/>
                  </a:lnTo>
                  <a:lnTo>
                    <a:pt x="2758" y="17133"/>
                  </a:lnTo>
                  <a:lnTo>
                    <a:pt x="2732" y="16335"/>
                  </a:lnTo>
                  <a:lnTo>
                    <a:pt x="2758" y="15330"/>
                  </a:lnTo>
                  <a:lnTo>
                    <a:pt x="2835" y="14299"/>
                  </a:lnTo>
                  <a:lnTo>
                    <a:pt x="2964" y="13320"/>
                  </a:lnTo>
                  <a:lnTo>
                    <a:pt x="3144" y="12341"/>
                  </a:lnTo>
                  <a:lnTo>
                    <a:pt x="3350" y="11362"/>
                  </a:lnTo>
                  <a:lnTo>
                    <a:pt x="3634" y="10409"/>
                  </a:lnTo>
                  <a:lnTo>
                    <a:pt x="3943" y="9482"/>
                  </a:lnTo>
                  <a:lnTo>
                    <a:pt x="4278" y="8580"/>
                  </a:lnTo>
                  <a:lnTo>
                    <a:pt x="4690" y="7704"/>
                  </a:lnTo>
                  <a:lnTo>
                    <a:pt x="5128" y="6828"/>
                  </a:lnTo>
                  <a:lnTo>
                    <a:pt x="5592" y="6003"/>
                  </a:lnTo>
                  <a:lnTo>
                    <a:pt x="6107" y="5179"/>
                  </a:lnTo>
                  <a:lnTo>
                    <a:pt x="6648" y="4406"/>
                  </a:lnTo>
                  <a:lnTo>
                    <a:pt x="7240" y="3659"/>
                  </a:lnTo>
                  <a:lnTo>
                    <a:pt x="7859" y="2912"/>
                  </a:lnTo>
                  <a:lnTo>
                    <a:pt x="8529" y="2216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100;p24"/>
            <p:cNvSpPr/>
            <p:nvPr/>
          </p:nvSpPr>
          <p:spPr>
            <a:xfrm>
              <a:off x="7119850" y="4876260"/>
              <a:ext cx="195916" cy="143822"/>
            </a:xfrm>
            <a:custGeom>
              <a:avLst/>
              <a:gdLst/>
              <a:ahLst/>
              <a:cxnLst/>
              <a:rect l="l" t="t" r="r" b="b"/>
              <a:pathLst>
                <a:path w="17212" h="13295" extrusionOk="0">
                  <a:moveTo>
                    <a:pt x="2629" y="0"/>
                  </a:moveTo>
                  <a:lnTo>
                    <a:pt x="1" y="851"/>
                  </a:lnTo>
                  <a:lnTo>
                    <a:pt x="310" y="1469"/>
                  </a:lnTo>
                  <a:lnTo>
                    <a:pt x="645" y="2087"/>
                  </a:lnTo>
                  <a:lnTo>
                    <a:pt x="1006" y="2654"/>
                  </a:lnTo>
                  <a:lnTo>
                    <a:pt x="1366" y="3247"/>
                  </a:lnTo>
                  <a:lnTo>
                    <a:pt x="1753" y="3813"/>
                  </a:lnTo>
                  <a:lnTo>
                    <a:pt x="2165" y="4354"/>
                  </a:lnTo>
                  <a:lnTo>
                    <a:pt x="2577" y="4895"/>
                  </a:lnTo>
                  <a:lnTo>
                    <a:pt x="3015" y="5437"/>
                  </a:lnTo>
                  <a:lnTo>
                    <a:pt x="3453" y="5952"/>
                  </a:lnTo>
                  <a:lnTo>
                    <a:pt x="3917" y="6441"/>
                  </a:lnTo>
                  <a:lnTo>
                    <a:pt x="4407" y="6931"/>
                  </a:lnTo>
                  <a:lnTo>
                    <a:pt x="4896" y="7420"/>
                  </a:lnTo>
                  <a:lnTo>
                    <a:pt x="5411" y="7858"/>
                  </a:lnTo>
                  <a:lnTo>
                    <a:pt x="5927" y="8322"/>
                  </a:lnTo>
                  <a:lnTo>
                    <a:pt x="6468" y="8734"/>
                  </a:lnTo>
                  <a:lnTo>
                    <a:pt x="7009" y="9147"/>
                  </a:lnTo>
                  <a:lnTo>
                    <a:pt x="7550" y="9533"/>
                  </a:lnTo>
                  <a:lnTo>
                    <a:pt x="8142" y="9919"/>
                  </a:lnTo>
                  <a:lnTo>
                    <a:pt x="8709" y="10280"/>
                  </a:lnTo>
                  <a:lnTo>
                    <a:pt x="9302" y="10641"/>
                  </a:lnTo>
                  <a:lnTo>
                    <a:pt x="9920" y="10950"/>
                  </a:lnTo>
                  <a:lnTo>
                    <a:pt x="10538" y="11259"/>
                  </a:lnTo>
                  <a:lnTo>
                    <a:pt x="11157" y="11568"/>
                  </a:lnTo>
                  <a:lnTo>
                    <a:pt x="11801" y="11826"/>
                  </a:lnTo>
                  <a:lnTo>
                    <a:pt x="12445" y="12084"/>
                  </a:lnTo>
                  <a:lnTo>
                    <a:pt x="13089" y="12316"/>
                  </a:lnTo>
                  <a:lnTo>
                    <a:pt x="13759" y="12522"/>
                  </a:lnTo>
                  <a:lnTo>
                    <a:pt x="14429" y="12728"/>
                  </a:lnTo>
                  <a:lnTo>
                    <a:pt x="15124" y="12908"/>
                  </a:lnTo>
                  <a:lnTo>
                    <a:pt x="15820" y="13063"/>
                  </a:lnTo>
                  <a:lnTo>
                    <a:pt x="16516" y="13192"/>
                  </a:lnTo>
                  <a:lnTo>
                    <a:pt x="17211" y="13295"/>
                  </a:lnTo>
                  <a:lnTo>
                    <a:pt x="17211" y="10538"/>
                  </a:lnTo>
                  <a:lnTo>
                    <a:pt x="16619" y="10435"/>
                  </a:lnTo>
                  <a:lnTo>
                    <a:pt x="16026" y="10332"/>
                  </a:lnTo>
                  <a:lnTo>
                    <a:pt x="15459" y="10177"/>
                  </a:lnTo>
                  <a:lnTo>
                    <a:pt x="14893" y="10023"/>
                  </a:lnTo>
                  <a:lnTo>
                    <a:pt x="14326" y="9842"/>
                  </a:lnTo>
                  <a:lnTo>
                    <a:pt x="13759" y="9662"/>
                  </a:lnTo>
                  <a:lnTo>
                    <a:pt x="13218" y="9456"/>
                  </a:lnTo>
                  <a:lnTo>
                    <a:pt x="12651" y="9250"/>
                  </a:lnTo>
                  <a:lnTo>
                    <a:pt x="12136" y="9018"/>
                  </a:lnTo>
                  <a:lnTo>
                    <a:pt x="11595" y="8760"/>
                  </a:lnTo>
                  <a:lnTo>
                    <a:pt x="11079" y="8502"/>
                  </a:lnTo>
                  <a:lnTo>
                    <a:pt x="10564" y="8219"/>
                  </a:lnTo>
                  <a:lnTo>
                    <a:pt x="10075" y="7910"/>
                  </a:lnTo>
                  <a:lnTo>
                    <a:pt x="9585" y="7601"/>
                  </a:lnTo>
                  <a:lnTo>
                    <a:pt x="9096" y="7292"/>
                  </a:lnTo>
                  <a:lnTo>
                    <a:pt x="8632" y="6957"/>
                  </a:lnTo>
                  <a:lnTo>
                    <a:pt x="8168" y="6622"/>
                  </a:lnTo>
                  <a:lnTo>
                    <a:pt x="7704" y="6261"/>
                  </a:lnTo>
                  <a:lnTo>
                    <a:pt x="7266" y="5875"/>
                  </a:lnTo>
                  <a:lnTo>
                    <a:pt x="6828" y="5488"/>
                  </a:lnTo>
                  <a:lnTo>
                    <a:pt x="6416" y="5102"/>
                  </a:lnTo>
                  <a:lnTo>
                    <a:pt x="6004" y="4689"/>
                  </a:lnTo>
                  <a:lnTo>
                    <a:pt x="5617" y="4277"/>
                  </a:lnTo>
                  <a:lnTo>
                    <a:pt x="5231" y="3839"/>
                  </a:lnTo>
                  <a:lnTo>
                    <a:pt x="4844" y="3401"/>
                  </a:lnTo>
                  <a:lnTo>
                    <a:pt x="4510" y="2937"/>
                  </a:lnTo>
                  <a:lnTo>
                    <a:pt x="4149" y="2474"/>
                  </a:lnTo>
                  <a:lnTo>
                    <a:pt x="3814" y="2010"/>
                  </a:lnTo>
                  <a:lnTo>
                    <a:pt x="3505" y="1520"/>
                  </a:lnTo>
                  <a:lnTo>
                    <a:pt x="3196" y="1031"/>
                  </a:lnTo>
                  <a:lnTo>
                    <a:pt x="2912" y="516"/>
                  </a:lnTo>
                  <a:lnTo>
                    <a:pt x="2629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101;p24"/>
            <p:cNvSpPr/>
            <p:nvPr/>
          </p:nvSpPr>
          <p:spPr>
            <a:xfrm>
              <a:off x="7390241" y="4876260"/>
              <a:ext cx="195324" cy="143822"/>
            </a:xfrm>
            <a:custGeom>
              <a:avLst/>
              <a:gdLst/>
              <a:ahLst/>
              <a:cxnLst/>
              <a:rect l="l" t="t" r="r" b="b"/>
              <a:pathLst>
                <a:path w="17160" h="13295" extrusionOk="0">
                  <a:moveTo>
                    <a:pt x="14531" y="0"/>
                  </a:moveTo>
                  <a:lnTo>
                    <a:pt x="14248" y="516"/>
                  </a:lnTo>
                  <a:lnTo>
                    <a:pt x="13965" y="1005"/>
                  </a:lnTo>
                  <a:lnTo>
                    <a:pt x="13655" y="1495"/>
                  </a:lnTo>
                  <a:lnTo>
                    <a:pt x="13346" y="1984"/>
                  </a:lnTo>
                  <a:lnTo>
                    <a:pt x="13011" y="2448"/>
                  </a:lnTo>
                  <a:lnTo>
                    <a:pt x="12676" y="2912"/>
                  </a:lnTo>
                  <a:lnTo>
                    <a:pt x="12316" y="3375"/>
                  </a:lnTo>
                  <a:lnTo>
                    <a:pt x="11955" y="3813"/>
                  </a:lnTo>
                  <a:lnTo>
                    <a:pt x="11568" y="4251"/>
                  </a:lnTo>
                  <a:lnTo>
                    <a:pt x="11156" y="4664"/>
                  </a:lnTo>
                  <a:lnTo>
                    <a:pt x="10770" y="5076"/>
                  </a:lnTo>
                  <a:lnTo>
                    <a:pt x="10332" y="5462"/>
                  </a:lnTo>
                  <a:lnTo>
                    <a:pt x="9920" y="5849"/>
                  </a:lnTo>
                  <a:lnTo>
                    <a:pt x="9482" y="6235"/>
                  </a:lnTo>
                  <a:lnTo>
                    <a:pt x="9018" y="6596"/>
                  </a:lnTo>
                  <a:lnTo>
                    <a:pt x="8554" y="6931"/>
                  </a:lnTo>
                  <a:lnTo>
                    <a:pt x="8090" y="7266"/>
                  </a:lnTo>
                  <a:lnTo>
                    <a:pt x="7601" y="7601"/>
                  </a:lnTo>
                  <a:lnTo>
                    <a:pt x="7111" y="7910"/>
                  </a:lnTo>
                  <a:lnTo>
                    <a:pt x="6622" y="8193"/>
                  </a:lnTo>
                  <a:lnTo>
                    <a:pt x="6106" y="8477"/>
                  </a:lnTo>
                  <a:lnTo>
                    <a:pt x="5591" y="8734"/>
                  </a:lnTo>
                  <a:lnTo>
                    <a:pt x="5076" y="8992"/>
                  </a:lnTo>
                  <a:lnTo>
                    <a:pt x="4535" y="9224"/>
                  </a:lnTo>
                  <a:lnTo>
                    <a:pt x="3994" y="9430"/>
                  </a:lnTo>
                  <a:lnTo>
                    <a:pt x="3453" y="9636"/>
                  </a:lnTo>
                  <a:lnTo>
                    <a:pt x="2886" y="9842"/>
                  </a:lnTo>
                  <a:lnTo>
                    <a:pt x="2319" y="9997"/>
                  </a:lnTo>
                  <a:lnTo>
                    <a:pt x="1752" y="10177"/>
                  </a:lnTo>
                  <a:lnTo>
                    <a:pt x="1160" y="10306"/>
                  </a:lnTo>
                  <a:lnTo>
                    <a:pt x="593" y="10435"/>
                  </a:lnTo>
                  <a:lnTo>
                    <a:pt x="0" y="10538"/>
                  </a:lnTo>
                  <a:lnTo>
                    <a:pt x="0" y="13295"/>
                  </a:lnTo>
                  <a:lnTo>
                    <a:pt x="696" y="13192"/>
                  </a:lnTo>
                  <a:lnTo>
                    <a:pt x="1392" y="13037"/>
                  </a:lnTo>
                  <a:lnTo>
                    <a:pt x="2087" y="12882"/>
                  </a:lnTo>
                  <a:lnTo>
                    <a:pt x="2757" y="12702"/>
                  </a:lnTo>
                  <a:lnTo>
                    <a:pt x="3427" y="12522"/>
                  </a:lnTo>
                  <a:lnTo>
                    <a:pt x="4097" y="12316"/>
                  </a:lnTo>
                  <a:lnTo>
                    <a:pt x="4767" y="12058"/>
                  </a:lnTo>
                  <a:lnTo>
                    <a:pt x="5411" y="11800"/>
                  </a:lnTo>
                  <a:lnTo>
                    <a:pt x="6029" y="11543"/>
                  </a:lnTo>
                  <a:lnTo>
                    <a:pt x="6673" y="11259"/>
                  </a:lnTo>
                  <a:lnTo>
                    <a:pt x="7266" y="10950"/>
                  </a:lnTo>
                  <a:lnTo>
                    <a:pt x="7884" y="10615"/>
                  </a:lnTo>
                  <a:lnTo>
                    <a:pt x="8477" y="10254"/>
                  </a:lnTo>
                  <a:lnTo>
                    <a:pt x="9044" y="9894"/>
                  </a:lnTo>
                  <a:lnTo>
                    <a:pt x="9636" y="9533"/>
                  </a:lnTo>
                  <a:lnTo>
                    <a:pt x="10177" y="9121"/>
                  </a:lnTo>
                  <a:lnTo>
                    <a:pt x="10718" y="8709"/>
                  </a:lnTo>
                  <a:lnTo>
                    <a:pt x="11259" y="8296"/>
                  </a:lnTo>
                  <a:lnTo>
                    <a:pt x="11775" y="7833"/>
                  </a:lnTo>
                  <a:lnTo>
                    <a:pt x="12290" y="7395"/>
                  </a:lnTo>
                  <a:lnTo>
                    <a:pt x="12779" y="6905"/>
                  </a:lnTo>
                  <a:lnTo>
                    <a:pt x="13243" y="6416"/>
                  </a:lnTo>
                  <a:lnTo>
                    <a:pt x="13707" y="5926"/>
                  </a:lnTo>
                  <a:lnTo>
                    <a:pt x="14171" y="5411"/>
                  </a:lnTo>
                  <a:lnTo>
                    <a:pt x="14583" y="4895"/>
                  </a:lnTo>
                  <a:lnTo>
                    <a:pt x="15021" y="4354"/>
                  </a:lnTo>
                  <a:lnTo>
                    <a:pt x="15407" y="3788"/>
                  </a:lnTo>
                  <a:lnTo>
                    <a:pt x="15794" y="3221"/>
                  </a:lnTo>
                  <a:lnTo>
                    <a:pt x="16154" y="2654"/>
                  </a:lnTo>
                  <a:lnTo>
                    <a:pt x="16515" y="2061"/>
                  </a:lnTo>
                  <a:lnTo>
                    <a:pt x="16850" y="1443"/>
                  </a:lnTo>
                  <a:lnTo>
                    <a:pt x="17159" y="851"/>
                  </a:lnTo>
                  <a:lnTo>
                    <a:pt x="1453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102;p24"/>
            <p:cNvSpPr/>
            <p:nvPr/>
          </p:nvSpPr>
          <p:spPr>
            <a:xfrm>
              <a:off x="7315754" y="4990247"/>
              <a:ext cx="74498" cy="32345"/>
            </a:xfrm>
            <a:custGeom>
              <a:avLst/>
              <a:gdLst/>
              <a:ahLst/>
              <a:cxnLst/>
              <a:rect l="l" t="t" r="r" b="b"/>
              <a:pathLst>
                <a:path w="6545" h="2990" extrusionOk="0">
                  <a:moveTo>
                    <a:pt x="0" y="1"/>
                  </a:moveTo>
                  <a:lnTo>
                    <a:pt x="0" y="2758"/>
                  </a:lnTo>
                  <a:lnTo>
                    <a:pt x="799" y="2861"/>
                  </a:lnTo>
                  <a:lnTo>
                    <a:pt x="1623" y="2938"/>
                  </a:lnTo>
                  <a:lnTo>
                    <a:pt x="2422" y="2989"/>
                  </a:lnTo>
                  <a:lnTo>
                    <a:pt x="4071" y="2989"/>
                  </a:lnTo>
                  <a:lnTo>
                    <a:pt x="4895" y="2938"/>
                  </a:lnTo>
                  <a:lnTo>
                    <a:pt x="5720" y="2861"/>
                  </a:lnTo>
                  <a:lnTo>
                    <a:pt x="6544" y="2758"/>
                  </a:lnTo>
                  <a:lnTo>
                    <a:pt x="6544" y="1"/>
                  </a:lnTo>
                  <a:lnTo>
                    <a:pt x="5720" y="104"/>
                  </a:lnTo>
                  <a:lnTo>
                    <a:pt x="4921" y="207"/>
                  </a:lnTo>
                  <a:lnTo>
                    <a:pt x="4071" y="258"/>
                  </a:lnTo>
                  <a:lnTo>
                    <a:pt x="2422" y="258"/>
                  </a:lnTo>
                  <a:lnTo>
                    <a:pt x="1598" y="207"/>
                  </a:lnTo>
                  <a:lnTo>
                    <a:pt x="799" y="1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103;p24"/>
            <p:cNvSpPr/>
            <p:nvPr/>
          </p:nvSpPr>
          <p:spPr>
            <a:xfrm>
              <a:off x="7555640" y="4809093"/>
              <a:ext cx="53088" cy="76374"/>
            </a:xfrm>
            <a:custGeom>
              <a:avLst/>
              <a:gdLst/>
              <a:ahLst/>
              <a:cxnLst/>
              <a:rect l="l" t="t" r="r" b="b"/>
              <a:pathLst>
                <a:path w="4664" h="7060" extrusionOk="0">
                  <a:moveTo>
                    <a:pt x="2061" y="0"/>
                  </a:moveTo>
                  <a:lnTo>
                    <a:pt x="1907" y="825"/>
                  </a:lnTo>
                  <a:lnTo>
                    <a:pt x="1727" y="1623"/>
                  </a:lnTo>
                  <a:lnTo>
                    <a:pt x="1520" y="2422"/>
                  </a:lnTo>
                  <a:lnTo>
                    <a:pt x="1263" y="3221"/>
                  </a:lnTo>
                  <a:lnTo>
                    <a:pt x="1005" y="3994"/>
                  </a:lnTo>
                  <a:lnTo>
                    <a:pt x="696" y="4741"/>
                  </a:lnTo>
                  <a:lnTo>
                    <a:pt x="361" y="5488"/>
                  </a:lnTo>
                  <a:lnTo>
                    <a:pt x="0" y="6209"/>
                  </a:lnTo>
                  <a:lnTo>
                    <a:pt x="2628" y="7060"/>
                  </a:lnTo>
                  <a:lnTo>
                    <a:pt x="2989" y="6312"/>
                  </a:lnTo>
                  <a:lnTo>
                    <a:pt x="3298" y="5591"/>
                  </a:lnTo>
                  <a:lnTo>
                    <a:pt x="3607" y="4818"/>
                  </a:lnTo>
                  <a:lnTo>
                    <a:pt x="3865" y="4045"/>
                  </a:lnTo>
                  <a:lnTo>
                    <a:pt x="4123" y="3272"/>
                  </a:lnTo>
                  <a:lnTo>
                    <a:pt x="4329" y="2474"/>
                  </a:lnTo>
                  <a:lnTo>
                    <a:pt x="4509" y="1675"/>
                  </a:lnTo>
                  <a:lnTo>
                    <a:pt x="4664" y="850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104;p24"/>
            <p:cNvSpPr/>
            <p:nvPr/>
          </p:nvSpPr>
          <p:spPr>
            <a:xfrm>
              <a:off x="7516052" y="4598946"/>
              <a:ext cx="96489" cy="219352"/>
            </a:xfrm>
            <a:custGeom>
              <a:avLst/>
              <a:gdLst/>
              <a:ahLst/>
              <a:cxnLst/>
              <a:rect l="l" t="t" r="r" b="b"/>
              <a:pathLst>
                <a:path w="8477" h="20277" extrusionOk="0">
                  <a:moveTo>
                    <a:pt x="1623" y="0"/>
                  </a:moveTo>
                  <a:lnTo>
                    <a:pt x="0" y="2242"/>
                  </a:lnTo>
                  <a:lnTo>
                    <a:pt x="644" y="2937"/>
                  </a:lnTo>
                  <a:lnTo>
                    <a:pt x="1263" y="3659"/>
                  </a:lnTo>
                  <a:lnTo>
                    <a:pt x="1855" y="4406"/>
                  </a:lnTo>
                  <a:lnTo>
                    <a:pt x="2396" y="5205"/>
                  </a:lnTo>
                  <a:lnTo>
                    <a:pt x="2912" y="6003"/>
                  </a:lnTo>
                  <a:lnTo>
                    <a:pt x="3401" y="6828"/>
                  </a:lnTo>
                  <a:lnTo>
                    <a:pt x="3839" y="7704"/>
                  </a:lnTo>
                  <a:lnTo>
                    <a:pt x="4225" y="8580"/>
                  </a:lnTo>
                  <a:lnTo>
                    <a:pt x="4560" y="9481"/>
                  </a:lnTo>
                  <a:lnTo>
                    <a:pt x="4870" y="10409"/>
                  </a:lnTo>
                  <a:lnTo>
                    <a:pt x="5153" y="11362"/>
                  </a:lnTo>
                  <a:lnTo>
                    <a:pt x="5359" y="12315"/>
                  </a:lnTo>
                  <a:lnTo>
                    <a:pt x="5539" y="13294"/>
                  </a:lnTo>
                  <a:lnTo>
                    <a:pt x="5668" y="14299"/>
                  </a:lnTo>
                  <a:lnTo>
                    <a:pt x="5746" y="15304"/>
                  </a:lnTo>
                  <a:lnTo>
                    <a:pt x="5771" y="16309"/>
                  </a:lnTo>
                  <a:lnTo>
                    <a:pt x="5746" y="17107"/>
                  </a:lnTo>
                  <a:lnTo>
                    <a:pt x="5694" y="17880"/>
                  </a:lnTo>
                  <a:lnTo>
                    <a:pt x="5617" y="18653"/>
                  </a:lnTo>
                  <a:lnTo>
                    <a:pt x="5539" y="19426"/>
                  </a:lnTo>
                  <a:lnTo>
                    <a:pt x="8142" y="20276"/>
                  </a:lnTo>
                  <a:lnTo>
                    <a:pt x="8296" y="19297"/>
                  </a:lnTo>
                  <a:lnTo>
                    <a:pt x="8399" y="18318"/>
                  </a:lnTo>
                  <a:lnTo>
                    <a:pt x="8477" y="17339"/>
                  </a:lnTo>
                  <a:lnTo>
                    <a:pt x="8477" y="16309"/>
                  </a:lnTo>
                  <a:lnTo>
                    <a:pt x="8451" y="15124"/>
                  </a:lnTo>
                  <a:lnTo>
                    <a:pt x="8374" y="13964"/>
                  </a:lnTo>
                  <a:lnTo>
                    <a:pt x="8219" y="12805"/>
                  </a:lnTo>
                  <a:lnTo>
                    <a:pt x="8013" y="11645"/>
                  </a:lnTo>
                  <a:lnTo>
                    <a:pt x="7755" y="10538"/>
                  </a:lnTo>
                  <a:lnTo>
                    <a:pt x="7446" y="9430"/>
                  </a:lnTo>
                  <a:lnTo>
                    <a:pt x="7060" y="8373"/>
                  </a:lnTo>
                  <a:lnTo>
                    <a:pt x="6647" y="7317"/>
                  </a:lnTo>
                  <a:lnTo>
                    <a:pt x="6184" y="6287"/>
                  </a:lnTo>
                  <a:lnTo>
                    <a:pt x="5668" y="5308"/>
                  </a:lnTo>
                  <a:lnTo>
                    <a:pt x="5101" y="4329"/>
                  </a:lnTo>
                  <a:lnTo>
                    <a:pt x="4483" y="3401"/>
                  </a:lnTo>
                  <a:lnTo>
                    <a:pt x="3839" y="2499"/>
                  </a:lnTo>
                  <a:lnTo>
                    <a:pt x="3143" y="1623"/>
                  </a:lnTo>
                  <a:lnTo>
                    <a:pt x="2396" y="799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105;p24"/>
            <p:cNvSpPr/>
            <p:nvPr/>
          </p:nvSpPr>
          <p:spPr>
            <a:xfrm>
              <a:off x="7231296" y="4528425"/>
              <a:ext cx="243415" cy="52975"/>
            </a:xfrm>
            <a:custGeom>
              <a:avLst/>
              <a:gdLst/>
              <a:ahLst/>
              <a:cxnLst/>
              <a:rect l="l" t="t" r="r" b="b"/>
              <a:pathLst>
                <a:path w="21385" h="4897" extrusionOk="0">
                  <a:moveTo>
                    <a:pt x="10667" y="1"/>
                  </a:moveTo>
                  <a:lnTo>
                    <a:pt x="9945" y="27"/>
                  </a:lnTo>
                  <a:lnTo>
                    <a:pt x="9224" y="52"/>
                  </a:lnTo>
                  <a:lnTo>
                    <a:pt x="8528" y="104"/>
                  </a:lnTo>
                  <a:lnTo>
                    <a:pt x="7807" y="181"/>
                  </a:lnTo>
                  <a:lnTo>
                    <a:pt x="7111" y="284"/>
                  </a:lnTo>
                  <a:lnTo>
                    <a:pt x="6441" y="387"/>
                  </a:lnTo>
                  <a:lnTo>
                    <a:pt x="5746" y="542"/>
                  </a:lnTo>
                  <a:lnTo>
                    <a:pt x="5076" y="697"/>
                  </a:lnTo>
                  <a:lnTo>
                    <a:pt x="4406" y="877"/>
                  </a:lnTo>
                  <a:lnTo>
                    <a:pt x="3762" y="1083"/>
                  </a:lnTo>
                  <a:lnTo>
                    <a:pt x="3092" y="1289"/>
                  </a:lnTo>
                  <a:lnTo>
                    <a:pt x="2448" y="1521"/>
                  </a:lnTo>
                  <a:lnTo>
                    <a:pt x="1829" y="1779"/>
                  </a:lnTo>
                  <a:lnTo>
                    <a:pt x="1211" y="2062"/>
                  </a:lnTo>
                  <a:lnTo>
                    <a:pt x="593" y="2345"/>
                  </a:lnTo>
                  <a:lnTo>
                    <a:pt x="0" y="2655"/>
                  </a:lnTo>
                  <a:lnTo>
                    <a:pt x="1623" y="4870"/>
                  </a:lnTo>
                  <a:lnTo>
                    <a:pt x="2113" y="4613"/>
                  </a:lnTo>
                  <a:lnTo>
                    <a:pt x="2654" y="4381"/>
                  </a:lnTo>
                  <a:lnTo>
                    <a:pt x="3169" y="4175"/>
                  </a:lnTo>
                  <a:lnTo>
                    <a:pt x="3710" y="3969"/>
                  </a:lnTo>
                  <a:lnTo>
                    <a:pt x="4251" y="3762"/>
                  </a:lnTo>
                  <a:lnTo>
                    <a:pt x="4818" y="3582"/>
                  </a:lnTo>
                  <a:lnTo>
                    <a:pt x="5359" y="3427"/>
                  </a:lnTo>
                  <a:lnTo>
                    <a:pt x="5926" y="3299"/>
                  </a:lnTo>
                  <a:lnTo>
                    <a:pt x="6519" y="3170"/>
                  </a:lnTo>
                  <a:lnTo>
                    <a:pt x="7085" y="3041"/>
                  </a:lnTo>
                  <a:lnTo>
                    <a:pt x="7678" y="2964"/>
                  </a:lnTo>
                  <a:lnTo>
                    <a:pt x="8270" y="2861"/>
                  </a:lnTo>
                  <a:lnTo>
                    <a:pt x="8863" y="2809"/>
                  </a:lnTo>
                  <a:lnTo>
                    <a:pt x="9456" y="2758"/>
                  </a:lnTo>
                  <a:lnTo>
                    <a:pt x="10048" y="2732"/>
                  </a:lnTo>
                  <a:lnTo>
                    <a:pt x="11285" y="2732"/>
                  </a:lnTo>
                  <a:lnTo>
                    <a:pt x="11877" y="2758"/>
                  </a:lnTo>
                  <a:lnTo>
                    <a:pt x="12496" y="2809"/>
                  </a:lnTo>
                  <a:lnTo>
                    <a:pt x="13088" y="2886"/>
                  </a:lnTo>
                  <a:lnTo>
                    <a:pt x="13681" y="2964"/>
                  </a:lnTo>
                  <a:lnTo>
                    <a:pt x="14274" y="3041"/>
                  </a:lnTo>
                  <a:lnTo>
                    <a:pt x="14840" y="3170"/>
                  </a:lnTo>
                  <a:lnTo>
                    <a:pt x="15407" y="3299"/>
                  </a:lnTo>
                  <a:lnTo>
                    <a:pt x="15974" y="3427"/>
                  </a:lnTo>
                  <a:lnTo>
                    <a:pt x="16541" y="3608"/>
                  </a:lnTo>
                  <a:lnTo>
                    <a:pt x="17108" y="3788"/>
                  </a:lnTo>
                  <a:lnTo>
                    <a:pt x="17649" y="3969"/>
                  </a:lnTo>
                  <a:lnTo>
                    <a:pt x="18190" y="4175"/>
                  </a:lnTo>
                  <a:lnTo>
                    <a:pt x="18731" y="4407"/>
                  </a:lnTo>
                  <a:lnTo>
                    <a:pt x="19246" y="4638"/>
                  </a:lnTo>
                  <a:lnTo>
                    <a:pt x="19761" y="4896"/>
                  </a:lnTo>
                  <a:lnTo>
                    <a:pt x="21384" y="2655"/>
                  </a:lnTo>
                  <a:lnTo>
                    <a:pt x="20766" y="2345"/>
                  </a:lnTo>
                  <a:lnTo>
                    <a:pt x="20174" y="2062"/>
                  </a:lnTo>
                  <a:lnTo>
                    <a:pt x="19529" y="1779"/>
                  </a:lnTo>
                  <a:lnTo>
                    <a:pt x="18911" y="1547"/>
                  </a:lnTo>
                  <a:lnTo>
                    <a:pt x="18267" y="1289"/>
                  </a:lnTo>
                  <a:lnTo>
                    <a:pt x="17597" y="1083"/>
                  </a:lnTo>
                  <a:lnTo>
                    <a:pt x="16953" y="877"/>
                  </a:lnTo>
                  <a:lnTo>
                    <a:pt x="16283" y="697"/>
                  </a:lnTo>
                  <a:lnTo>
                    <a:pt x="15588" y="542"/>
                  </a:lnTo>
                  <a:lnTo>
                    <a:pt x="14918" y="387"/>
                  </a:lnTo>
                  <a:lnTo>
                    <a:pt x="14222" y="284"/>
                  </a:lnTo>
                  <a:lnTo>
                    <a:pt x="13526" y="181"/>
                  </a:lnTo>
                  <a:lnTo>
                    <a:pt x="12805" y="104"/>
                  </a:lnTo>
                  <a:lnTo>
                    <a:pt x="12109" y="52"/>
                  </a:lnTo>
                  <a:lnTo>
                    <a:pt x="11388" y="27"/>
                  </a:lnTo>
                  <a:lnTo>
                    <a:pt x="10667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106;p24"/>
            <p:cNvSpPr/>
            <p:nvPr/>
          </p:nvSpPr>
          <p:spPr>
            <a:xfrm>
              <a:off x="7456225" y="4557136"/>
              <a:ext cx="78312" cy="66064"/>
            </a:xfrm>
            <a:custGeom>
              <a:avLst/>
              <a:gdLst/>
              <a:ahLst/>
              <a:cxnLst/>
              <a:rect l="l" t="t" r="r" b="b"/>
              <a:pathLst>
                <a:path w="6880" h="6107" extrusionOk="0">
                  <a:moveTo>
                    <a:pt x="1623" y="1"/>
                  </a:moveTo>
                  <a:lnTo>
                    <a:pt x="0" y="2242"/>
                  </a:lnTo>
                  <a:lnTo>
                    <a:pt x="722" y="2629"/>
                  </a:lnTo>
                  <a:lnTo>
                    <a:pt x="1443" y="3041"/>
                  </a:lnTo>
                  <a:lnTo>
                    <a:pt x="2113" y="3504"/>
                  </a:lnTo>
                  <a:lnTo>
                    <a:pt x="2783" y="3968"/>
                  </a:lnTo>
                  <a:lnTo>
                    <a:pt x="3453" y="4458"/>
                  </a:lnTo>
                  <a:lnTo>
                    <a:pt x="4071" y="4973"/>
                  </a:lnTo>
                  <a:lnTo>
                    <a:pt x="4689" y="5514"/>
                  </a:lnTo>
                  <a:lnTo>
                    <a:pt x="5256" y="6107"/>
                  </a:lnTo>
                  <a:lnTo>
                    <a:pt x="6879" y="3865"/>
                  </a:lnTo>
                  <a:lnTo>
                    <a:pt x="6287" y="3298"/>
                  </a:lnTo>
                  <a:lnTo>
                    <a:pt x="5668" y="2757"/>
                  </a:lnTo>
                  <a:lnTo>
                    <a:pt x="5050" y="2242"/>
                  </a:lnTo>
                  <a:lnTo>
                    <a:pt x="4406" y="1753"/>
                  </a:lnTo>
                  <a:lnTo>
                    <a:pt x="3736" y="1289"/>
                  </a:lnTo>
                  <a:lnTo>
                    <a:pt x="3040" y="825"/>
                  </a:lnTo>
                  <a:lnTo>
                    <a:pt x="2345" y="413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107;p24"/>
            <p:cNvSpPr/>
            <p:nvPr/>
          </p:nvSpPr>
          <p:spPr>
            <a:xfrm>
              <a:off x="6991694" y="4432558"/>
              <a:ext cx="722026" cy="686183"/>
            </a:xfrm>
            <a:custGeom>
              <a:avLst/>
              <a:gdLst/>
              <a:ahLst/>
              <a:cxnLst/>
              <a:rect l="l" t="t" r="r" b="b"/>
              <a:pathLst>
                <a:path w="63433" h="63431" extrusionOk="0">
                  <a:moveTo>
                    <a:pt x="31717" y="8863"/>
                  </a:moveTo>
                  <a:lnTo>
                    <a:pt x="32438" y="8889"/>
                  </a:lnTo>
                  <a:lnTo>
                    <a:pt x="33159" y="8914"/>
                  </a:lnTo>
                  <a:lnTo>
                    <a:pt x="33855" y="8966"/>
                  </a:lnTo>
                  <a:lnTo>
                    <a:pt x="34576" y="9043"/>
                  </a:lnTo>
                  <a:lnTo>
                    <a:pt x="35272" y="9146"/>
                  </a:lnTo>
                  <a:lnTo>
                    <a:pt x="35968" y="9249"/>
                  </a:lnTo>
                  <a:lnTo>
                    <a:pt x="36638" y="9404"/>
                  </a:lnTo>
                  <a:lnTo>
                    <a:pt x="37333" y="9559"/>
                  </a:lnTo>
                  <a:lnTo>
                    <a:pt x="38003" y="9739"/>
                  </a:lnTo>
                  <a:lnTo>
                    <a:pt x="38647" y="9945"/>
                  </a:lnTo>
                  <a:lnTo>
                    <a:pt x="39317" y="10151"/>
                  </a:lnTo>
                  <a:lnTo>
                    <a:pt x="39961" y="10409"/>
                  </a:lnTo>
                  <a:lnTo>
                    <a:pt x="40579" y="10641"/>
                  </a:lnTo>
                  <a:lnTo>
                    <a:pt x="41224" y="10924"/>
                  </a:lnTo>
                  <a:lnTo>
                    <a:pt x="41816" y="11207"/>
                  </a:lnTo>
                  <a:lnTo>
                    <a:pt x="42434" y="11517"/>
                  </a:lnTo>
                  <a:lnTo>
                    <a:pt x="43156" y="11929"/>
                  </a:lnTo>
                  <a:lnTo>
                    <a:pt x="43851" y="12341"/>
                  </a:lnTo>
                  <a:lnTo>
                    <a:pt x="44547" y="12805"/>
                  </a:lnTo>
                  <a:lnTo>
                    <a:pt x="45217" y="13269"/>
                  </a:lnTo>
                  <a:lnTo>
                    <a:pt x="45861" y="13758"/>
                  </a:lnTo>
                  <a:lnTo>
                    <a:pt x="46479" y="14273"/>
                  </a:lnTo>
                  <a:lnTo>
                    <a:pt x="47098" y="14814"/>
                  </a:lnTo>
                  <a:lnTo>
                    <a:pt x="47690" y="15381"/>
                  </a:lnTo>
                  <a:lnTo>
                    <a:pt x="48463" y="16180"/>
                  </a:lnTo>
                  <a:lnTo>
                    <a:pt x="49210" y="17004"/>
                  </a:lnTo>
                  <a:lnTo>
                    <a:pt x="49906" y="17880"/>
                  </a:lnTo>
                  <a:lnTo>
                    <a:pt x="50550" y="18782"/>
                  </a:lnTo>
                  <a:lnTo>
                    <a:pt x="51168" y="19710"/>
                  </a:lnTo>
                  <a:lnTo>
                    <a:pt x="51735" y="20689"/>
                  </a:lnTo>
                  <a:lnTo>
                    <a:pt x="52251" y="21668"/>
                  </a:lnTo>
                  <a:lnTo>
                    <a:pt x="52714" y="22698"/>
                  </a:lnTo>
                  <a:lnTo>
                    <a:pt x="53127" y="23754"/>
                  </a:lnTo>
                  <a:lnTo>
                    <a:pt x="53513" y="24811"/>
                  </a:lnTo>
                  <a:lnTo>
                    <a:pt x="53822" y="25919"/>
                  </a:lnTo>
                  <a:lnTo>
                    <a:pt x="54080" y="27026"/>
                  </a:lnTo>
                  <a:lnTo>
                    <a:pt x="54286" y="28186"/>
                  </a:lnTo>
                  <a:lnTo>
                    <a:pt x="54441" y="29345"/>
                  </a:lnTo>
                  <a:lnTo>
                    <a:pt x="54518" y="30505"/>
                  </a:lnTo>
                  <a:lnTo>
                    <a:pt x="54544" y="31690"/>
                  </a:lnTo>
                  <a:lnTo>
                    <a:pt x="54544" y="32720"/>
                  </a:lnTo>
                  <a:lnTo>
                    <a:pt x="54466" y="33699"/>
                  </a:lnTo>
                  <a:lnTo>
                    <a:pt x="54363" y="34678"/>
                  </a:lnTo>
                  <a:lnTo>
                    <a:pt x="54209" y="35657"/>
                  </a:lnTo>
                  <a:lnTo>
                    <a:pt x="54054" y="36482"/>
                  </a:lnTo>
                  <a:lnTo>
                    <a:pt x="53874" y="37281"/>
                  </a:lnTo>
                  <a:lnTo>
                    <a:pt x="53668" y="38079"/>
                  </a:lnTo>
                  <a:lnTo>
                    <a:pt x="53410" y="38852"/>
                  </a:lnTo>
                  <a:lnTo>
                    <a:pt x="53152" y="39625"/>
                  </a:lnTo>
                  <a:lnTo>
                    <a:pt x="52843" y="40398"/>
                  </a:lnTo>
                  <a:lnTo>
                    <a:pt x="52534" y="41119"/>
                  </a:lnTo>
                  <a:lnTo>
                    <a:pt x="52173" y="41867"/>
                  </a:lnTo>
                  <a:lnTo>
                    <a:pt x="51864" y="42459"/>
                  </a:lnTo>
                  <a:lnTo>
                    <a:pt x="51529" y="43077"/>
                  </a:lnTo>
                  <a:lnTo>
                    <a:pt x="51168" y="43670"/>
                  </a:lnTo>
                  <a:lnTo>
                    <a:pt x="50808" y="44237"/>
                  </a:lnTo>
                  <a:lnTo>
                    <a:pt x="50421" y="44804"/>
                  </a:lnTo>
                  <a:lnTo>
                    <a:pt x="50035" y="45370"/>
                  </a:lnTo>
                  <a:lnTo>
                    <a:pt x="49597" y="45911"/>
                  </a:lnTo>
                  <a:lnTo>
                    <a:pt x="49185" y="46427"/>
                  </a:lnTo>
                  <a:lnTo>
                    <a:pt x="48721" y="46942"/>
                  </a:lnTo>
                  <a:lnTo>
                    <a:pt x="48257" y="47432"/>
                  </a:lnTo>
                  <a:lnTo>
                    <a:pt x="47793" y="47921"/>
                  </a:lnTo>
                  <a:lnTo>
                    <a:pt x="47304" y="48411"/>
                  </a:lnTo>
                  <a:lnTo>
                    <a:pt x="46789" y="48849"/>
                  </a:lnTo>
                  <a:lnTo>
                    <a:pt x="46273" y="49312"/>
                  </a:lnTo>
                  <a:lnTo>
                    <a:pt x="45732" y="49725"/>
                  </a:lnTo>
                  <a:lnTo>
                    <a:pt x="45191" y="50137"/>
                  </a:lnTo>
                  <a:lnTo>
                    <a:pt x="44650" y="50549"/>
                  </a:lnTo>
                  <a:lnTo>
                    <a:pt x="44058" y="50910"/>
                  </a:lnTo>
                  <a:lnTo>
                    <a:pt x="43491" y="51270"/>
                  </a:lnTo>
                  <a:lnTo>
                    <a:pt x="42898" y="51631"/>
                  </a:lnTo>
                  <a:lnTo>
                    <a:pt x="42280" y="51966"/>
                  </a:lnTo>
                  <a:lnTo>
                    <a:pt x="41687" y="52275"/>
                  </a:lnTo>
                  <a:lnTo>
                    <a:pt x="41043" y="52559"/>
                  </a:lnTo>
                  <a:lnTo>
                    <a:pt x="40425" y="52816"/>
                  </a:lnTo>
                  <a:lnTo>
                    <a:pt x="39781" y="53074"/>
                  </a:lnTo>
                  <a:lnTo>
                    <a:pt x="39111" y="53332"/>
                  </a:lnTo>
                  <a:lnTo>
                    <a:pt x="38441" y="53538"/>
                  </a:lnTo>
                  <a:lnTo>
                    <a:pt x="37771" y="53718"/>
                  </a:lnTo>
                  <a:lnTo>
                    <a:pt x="37101" y="53898"/>
                  </a:lnTo>
                  <a:lnTo>
                    <a:pt x="36406" y="54053"/>
                  </a:lnTo>
                  <a:lnTo>
                    <a:pt x="35710" y="54208"/>
                  </a:lnTo>
                  <a:lnTo>
                    <a:pt x="35014" y="54311"/>
                  </a:lnTo>
                  <a:lnTo>
                    <a:pt x="34190" y="54414"/>
                  </a:lnTo>
                  <a:lnTo>
                    <a:pt x="33365" y="54491"/>
                  </a:lnTo>
                  <a:lnTo>
                    <a:pt x="32541" y="54542"/>
                  </a:lnTo>
                  <a:lnTo>
                    <a:pt x="30892" y="54542"/>
                  </a:lnTo>
                  <a:lnTo>
                    <a:pt x="30093" y="54491"/>
                  </a:lnTo>
                  <a:lnTo>
                    <a:pt x="29269" y="54414"/>
                  </a:lnTo>
                  <a:lnTo>
                    <a:pt x="28470" y="54311"/>
                  </a:lnTo>
                  <a:lnTo>
                    <a:pt x="27775" y="54208"/>
                  </a:lnTo>
                  <a:lnTo>
                    <a:pt x="27079" y="54079"/>
                  </a:lnTo>
                  <a:lnTo>
                    <a:pt x="26383" y="53924"/>
                  </a:lnTo>
                  <a:lnTo>
                    <a:pt x="25688" y="53744"/>
                  </a:lnTo>
                  <a:lnTo>
                    <a:pt x="25018" y="53538"/>
                  </a:lnTo>
                  <a:lnTo>
                    <a:pt x="24348" y="53332"/>
                  </a:lnTo>
                  <a:lnTo>
                    <a:pt x="23704" y="53100"/>
                  </a:lnTo>
                  <a:lnTo>
                    <a:pt x="23060" y="52842"/>
                  </a:lnTo>
                  <a:lnTo>
                    <a:pt x="22416" y="52584"/>
                  </a:lnTo>
                  <a:lnTo>
                    <a:pt x="21797" y="52275"/>
                  </a:lnTo>
                  <a:lnTo>
                    <a:pt x="21179" y="51966"/>
                  </a:lnTo>
                  <a:lnTo>
                    <a:pt x="20561" y="51657"/>
                  </a:lnTo>
                  <a:lnTo>
                    <a:pt x="19968" y="51296"/>
                  </a:lnTo>
                  <a:lnTo>
                    <a:pt x="19401" y="50935"/>
                  </a:lnTo>
                  <a:lnTo>
                    <a:pt x="18809" y="50549"/>
                  </a:lnTo>
                  <a:lnTo>
                    <a:pt x="18268" y="50163"/>
                  </a:lnTo>
                  <a:lnTo>
                    <a:pt x="17727" y="49750"/>
                  </a:lnTo>
                  <a:lnTo>
                    <a:pt x="17186" y="49338"/>
                  </a:lnTo>
                  <a:lnTo>
                    <a:pt x="16670" y="48874"/>
                  </a:lnTo>
                  <a:lnTo>
                    <a:pt x="16155" y="48436"/>
                  </a:lnTo>
                  <a:lnTo>
                    <a:pt x="15666" y="47947"/>
                  </a:lnTo>
                  <a:lnTo>
                    <a:pt x="15176" y="47457"/>
                  </a:lnTo>
                  <a:lnTo>
                    <a:pt x="14712" y="46968"/>
                  </a:lnTo>
                  <a:lnTo>
                    <a:pt x="14274" y="46453"/>
                  </a:lnTo>
                  <a:lnTo>
                    <a:pt x="13836" y="45911"/>
                  </a:lnTo>
                  <a:lnTo>
                    <a:pt x="13424" y="45370"/>
                  </a:lnTo>
                  <a:lnTo>
                    <a:pt x="13012" y="44829"/>
                  </a:lnTo>
                  <a:lnTo>
                    <a:pt x="12625" y="44263"/>
                  </a:lnTo>
                  <a:lnTo>
                    <a:pt x="12265" y="43670"/>
                  </a:lnTo>
                  <a:lnTo>
                    <a:pt x="11904" y="43103"/>
                  </a:lnTo>
                  <a:lnTo>
                    <a:pt x="11569" y="42485"/>
                  </a:lnTo>
                  <a:lnTo>
                    <a:pt x="11260" y="41867"/>
                  </a:lnTo>
                  <a:lnTo>
                    <a:pt x="10899" y="41145"/>
                  </a:lnTo>
                  <a:lnTo>
                    <a:pt x="10590" y="40398"/>
                  </a:lnTo>
                  <a:lnTo>
                    <a:pt x="10281" y="39651"/>
                  </a:lnTo>
                  <a:lnTo>
                    <a:pt x="10023" y="38878"/>
                  </a:lnTo>
                  <a:lnTo>
                    <a:pt x="9766" y="38105"/>
                  </a:lnTo>
                  <a:lnTo>
                    <a:pt x="9559" y="37306"/>
                  </a:lnTo>
                  <a:lnTo>
                    <a:pt x="9379" y="36508"/>
                  </a:lnTo>
                  <a:lnTo>
                    <a:pt x="9224" y="35683"/>
                  </a:lnTo>
                  <a:lnTo>
                    <a:pt x="9070" y="34704"/>
                  </a:lnTo>
                  <a:lnTo>
                    <a:pt x="8967" y="33725"/>
                  </a:lnTo>
                  <a:lnTo>
                    <a:pt x="8890" y="32720"/>
                  </a:lnTo>
                  <a:lnTo>
                    <a:pt x="8864" y="31690"/>
                  </a:lnTo>
                  <a:lnTo>
                    <a:pt x="8890" y="30505"/>
                  </a:lnTo>
                  <a:lnTo>
                    <a:pt x="8993" y="29319"/>
                  </a:lnTo>
                  <a:lnTo>
                    <a:pt x="9147" y="28160"/>
                  </a:lnTo>
                  <a:lnTo>
                    <a:pt x="9353" y="27026"/>
                  </a:lnTo>
                  <a:lnTo>
                    <a:pt x="9611" y="25893"/>
                  </a:lnTo>
                  <a:lnTo>
                    <a:pt x="9920" y="24811"/>
                  </a:lnTo>
                  <a:lnTo>
                    <a:pt x="10307" y="23729"/>
                  </a:lnTo>
                  <a:lnTo>
                    <a:pt x="10719" y="22672"/>
                  </a:lnTo>
                  <a:lnTo>
                    <a:pt x="11208" y="21642"/>
                  </a:lnTo>
                  <a:lnTo>
                    <a:pt x="11724" y="20663"/>
                  </a:lnTo>
                  <a:lnTo>
                    <a:pt x="12290" y="19684"/>
                  </a:lnTo>
                  <a:lnTo>
                    <a:pt x="12883" y="18756"/>
                  </a:lnTo>
                  <a:lnTo>
                    <a:pt x="13553" y="17855"/>
                  </a:lnTo>
                  <a:lnTo>
                    <a:pt x="14248" y="16979"/>
                  </a:lnTo>
                  <a:lnTo>
                    <a:pt x="14996" y="16154"/>
                  </a:lnTo>
                  <a:lnTo>
                    <a:pt x="15769" y="15355"/>
                  </a:lnTo>
                  <a:lnTo>
                    <a:pt x="16361" y="14789"/>
                  </a:lnTo>
                  <a:lnTo>
                    <a:pt x="16979" y="14248"/>
                  </a:lnTo>
                  <a:lnTo>
                    <a:pt x="17598" y="13732"/>
                  </a:lnTo>
                  <a:lnTo>
                    <a:pt x="18268" y="13243"/>
                  </a:lnTo>
                  <a:lnTo>
                    <a:pt x="18938" y="12779"/>
                  </a:lnTo>
                  <a:lnTo>
                    <a:pt x="19607" y="12315"/>
                  </a:lnTo>
                  <a:lnTo>
                    <a:pt x="20329" y="11903"/>
                  </a:lnTo>
                  <a:lnTo>
                    <a:pt x="21050" y="11517"/>
                  </a:lnTo>
                  <a:lnTo>
                    <a:pt x="21643" y="11207"/>
                  </a:lnTo>
                  <a:lnTo>
                    <a:pt x="22261" y="10924"/>
                  </a:lnTo>
                  <a:lnTo>
                    <a:pt x="22879" y="10641"/>
                  </a:lnTo>
                  <a:lnTo>
                    <a:pt x="23498" y="10383"/>
                  </a:lnTo>
                  <a:lnTo>
                    <a:pt x="24142" y="10151"/>
                  </a:lnTo>
                  <a:lnTo>
                    <a:pt x="24812" y="9945"/>
                  </a:lnTo>
                  <a:lnTo>
                    <a:pt x="25456" y="9739"/>
                  </a:lnTo>
                  <a:lnTo>
                    <a:pt x="26126" y="9559"/>
                  </a:lnTo>
                  <a:lnTo>
                    <a:pt x="26796" y="9404"/>
                  </a:lnTo>
                  <a:lnTo>
                    <a:pt x="27491" y="9249"/>
                  </a:lnTo>
                  <a:lnTo>
                    <a:pt x="28161" y="9146"/>
                  </a:lnTo>
                  <a:lnTo>
                    <a:pt x="28857" y="9043"/>
                  </a:lnTo>
                  <a:lnTo>
                    <a:pt x="29578" y="8966"/>
                  </a:lnTo>
                  <a:lnTo>
                    <a:pt x="30274" y="8914"/>
                  </a:lnTo>
                  <a:lnTo>
                    <a:pt x="30995" y="8889"/>
                  </a:lnTo>
                  <a:lnTo>
                    <a:pt x="31717" y="8863"/>
                  </a:lnTo>
                  <a:close/>
                  <a:moveTo>
                    <a:pt x="30892" y="0"/>
                  </a:moveTo>
                  <a:lnTo>
                    <a:pt x="30093" y="26"/>
                  </a:lnTo>
                  <a:lnTo>
                    <a:pt x="29269" y="77"/>
                  </a:lnTo>
                  <a:lnTo>
                    <a:pt x="28470" y="155"/>
                  </a:lnTo>
                  <a:lnTo>
                    <a:pt x="27672" y="258"/>
                  </a:lnTo>
                  <a:lnTo>
                    <a:pt x="26873" y="361"/>
                  </a:lnTo>
                  <a:lnTo>
                    <a:pt x="26100" y="490"/>
                  </a:lnTo>
                  <a:lnTo>
                    <a:pt x="25327" y="644"/>
                  </a:lnTo>
                  <a:lnTo>
                    <a:pt x="24554" y="799"/>
                  </a:lnTo>
                  <a:lnTo>
                    <a:pt x="23781" y="979"/>
                  </a:lnTo>
                  <a:lnTo>
                    <a:pt x="23034" y="1185"/>
                  </a:lnTo>
                  <a:lnTo>
                    <a:pt x="22287" y="1417"/>
                  </a:lnTo>
                  <a:lnTo>
                    <a:pt x="21540" y="1649"/>
                  </a:lnTo>
                  <a:lnTo>
                    <a:pt x="20818" y="1907"/>
                  </a:lnTo>
                  <a:lnTo>
                    <a:pt x="20071" y="2190"/>
                  </a:lnTo>
                  <a:lnTo>
                    <a:pt x="19376" y="2473"/>
                  </a:lnTo>
                  <a:lnTo>
                    <a:pt x="18654" y="2783"/>
                  </a:lnTo>
                  <a:lnTo>
                    <a:pt x="17959" y="3118"/>
                  </a:lnTo>
                  <a:lnTo>
                    <a:pt x="17263" y="3452"/>
                  </a:lnTo>
                  <a:lnTo>
                    <a:pt x="16593" y="3813"/>
                  </a:lnTo>
                  <a:lnTo>
                    <a:pt x="15923" y="4200"/>
                  </a:lnTo>
                  <a:lnTo>
                    <a:pt x="15279" y="4586"/>
                  </a:lnTo>
                  <a:lnTo>
                    <a:pt x="14609" y="4998"/>
                  </a:lnTo>
                  <a:lnTo>
                    <a:pt x="13991" y="5411"/>
                  </a:lnTo>
                  <a:lnTo>
                    <a:pt x="13347" y="5848"/>
                  </a:lnTo>
                  <a:lnTo>
                    <a:pt x="12728" y="6286"/>
                  </a:lnTo>
                  <a:lnTo>
                    <a:pt x="12136" y="6750"/>
                  </a:lnTo>
                  <a:lnTo>
                    <a:pt x="11543" y="7240"/>
                  </a:lnTo>
                  <a:lnTo>
                    <a:pt x="10951" y="7729"/>
                  </a:lnTo>
                  <a:lnTo>
                    <a:pt x="10384" y="8219"/>
                  </a:lnTo>
                  <a:lnTo>
                    <a:pt x="9843" y="8760"/>
                  </a:lnTo>
                  <a:lnTo>
                    <a:pt x="9276" y="9275"/>
                  </a:lnTo>
                  <a:lnTo>
                    <a:pt x="8761" y="9816"/>
                  </a:lnTo>
                  <a:lnTo>
                    <a:pt x="8245" y="10383"/>
                  </a:lnTo>
                  <a:lnTo>
                    <a:pt x="7730" y="10950"/>
                  </a:lnTo>
                  <a:lnTo>
                    <a:pt x="7241" y="11542"/>
                  </a:lnTo>
                  <a:lnTo>
                    <a:pt x="6751" y="12135"/>
                  </a:lnTo>
                  <a:lnTo>
                    <a:pt x="6287" y="12727"/>
                  </a:lnTo>
                  <a:lnTo>
                    <a:pt x="5849" y="13346"/>
                  </a:lnTo>
                  <a:lnTo>
                    <a:pt x="5411" y="13964"/>
                  </a:lnTo>
                  <a:lnTo>
                    <a:pt x="4999" y="14608"/>
                  </a:lnTo>
                  <a:lnTo>
                    <a:pt x="4587" y="15252"/>
                  </a:lnTo>
                  <a:lnTo>
                    <a:pt x="4200" y="15922"/>
                  </a:lnTo>
                  <a:lnTo>
                    <a:pt x="3814" y="16592"/>
                  </a:lnTo>
                  <a:lnTo>
                    <a:pt x="3453" y="17262"/>
                  </a:lnTo>
                  <a:lnTo>
                    <a:pt x="3118" y="17958"/>
                  </a:lnTo>
                  <a:lnTo>
                    <a:pt x="2809" y="18653"/>
                  </a:lnTo>
                  <a:lnTo>
                    <a:pt x="2500" y="19349"/>
                  </a:lnTo>
                  <a:lnTo>
                    <a:pt x="2191" y="20070"/>
                  </a:lnTo>
                  <a:lnTo>
                    <a:pt x="1933" y="20792"/>
                  </a:lnTo>
                  <a:lnTo>
                    <a:pt x="1676" y="21539"/>
                  </a:lnTo>
                  <a:lnTo>
                    <a:pt x="1418" y="22286"/>
                  </a:lnTo>
                  <a:lnTo>
                    <a:pt x="1212" y="23033"/>
                  </a:lnTo>
                  <a:lnTo>
                    <a:pt x="1006" y="23780"/>
                  </a:lnTo>
                  <a:lnTo>
                    <a:pt x="800" y="24553"/>
                  </a:lnTo>
                  <a:lnTo>
                    <a:pt x="645" y="25300"/>
                  </a:lnTo>
                  <a:lnTo>
                    <a:pt x="490" y="26099"/>
                  </a:lnTo>
                  <a:lnTo>
                    <a:pt x="362" y="26872"/>
                  </a:lnTo>
                  <a:lnTo>
                    <a:pt x="259" y="27671"/>
                  </a:lnTo>
                  <a:lnTo>
                    <a:pt x="155" y="28469"/>
                  </a:lnTo>
                  <a:lnTo>
                    <a:pt x="78" y="29268"/>
                  </a:lnTo>
                  <a:lnTo>
                    <a:pt x="27" y="30067"/>
                  </a:lnTo>
                  <a:lnTo>
                    <a:pt x="1" y="30891"/>
                  </a:lnTo>
                  <a:lnTo>
                    <a:pt x="1" y="31690"/>
                  </a:lnTo>
                  <a:lnTo>
                    <a:pt x="27" y="32798"/>
                  </a:lnTo>
                  <a:lnTo>
                    <a:pt x="78" y="33880"/>
                  </a:lnTo>
                  <a:lnTo>
                    <a:pt x="181" y="34962"/>
                  </a:lnTo>
                  <a:lnTo>
                    <a:pt x="310" y="36018"/>
                  </a:lnTo>
                  <a:lnTo>
                    <a:pt x="413" y="36740"/>
                  </a:lnTo>
                  <a:lnTo>
                    <a:pt x="516" y="37461"/>
                  </a:lnTo>
                  <a:lnTo>
                    <a:pt x="671" y="38182"/>
                  </a:lnTo>
                  <a:lnTo>
                    <a:pt x="825" y="38878"/>
                  </a:lnTo>
                  <a:lnTo>
                    <a:pt x="980" y="39574"/>
                  </a:lnTo>
                  <a:lnTo>
                    <a:pt x="1186" y="40269"/>
                  </a:lnTo>
                  <a:lnTo>
                    <a:pt x="1392" y="40965"/>
                  </a:lnTo>
                  <a:lnTo>
                    <a:pt x="1598" y="41635"/>
                  </a:lnTo>
                  <a:lnTo>
                    <a:pt x="1830" y="42330"/>
                  </a:lnTo>
                  <a:lnTo>
                    <a:pt x="2062" y="43000"/>
                  </a:lnTo>
                  <a:lnTo>
                    <a:pt x="2320" y="43644"/>
                  </a:lnTo>
                  <a:lnTo>
                    <a:pt x="2603" y="44288"/>
                  </a:lnTo>
                  <a:lnTo>
                    <a:pt x="2886" y="44958"/>
                  </a:lnTo>
                  <a:lnTo>
                    <a:pt x="3196" y="45577"/>
                  </a:lnTo>
                  <a:lnTo>
                    <a:pt x="3505" y="46221"/>
                  </a:lnTo>
                  <a:lnTo>
                    <a:pt x="3840" y="46839"/>
                  </a:lnTo>
                  <a:lnTo>
                    <a:pt x="4175" y="47457"/>
                  </a:lnTo>
                  <a:lnTo>
                    <a:pt x="4535" y="48050"/>
                  </a:lnTo>
                  <a:lnTo>
                    <a:pt x="4896" y="48642"/>
                  </a:lnTo>
                  <a:lnTo>
                    <a:pt x="5283" y="49235"/>
                  </a:lnTo>
                  <a:lnTo>
                    <a:pt x="6081" y="50394"/>
                  </a:lnTo>
                  <a:lnTo>
                    <a:pt x="6931" y="51502"/>
                  </a:lnTo>
                  <a:lnTo>
                    <a:pt x="7833" y="52559"/>
                  </a:lnTo>
                  <a:lnTo>
                    <a:pt x="8761" y="53589"/>
                  </a:lnTo>
                  <a:lnTo>
                    <a:pt x="9740" y="54594"/>
                  </a:lnTo>
                  <a:lnTo>
                    <a:pt x="10770" y="55521"/>
                  </a:lnTo>
                  <a:lnTo>
                    <a:pt x="11852" y="56423"/>
                  </a:lnTo>
                  <a:lnTo>
                    <a:pt x="12960" y="57273"/>
                  </a:lnTo>
                  <a:lnTo>
                    <a:pt x="14094" y="58072"/>
                  </a:lnTo>
                  <a:lnTo>
                    <a:pt x="14686" y="58459"/>
                  </a:lnTo>
                  <a:lnTo>
                    <a:pt x="15279" y="58819"/>
                  </a:lnTo>
                  <a:lnTo>
                    <a:pt x="15872" y="59180"/>
                  </a:lnTo>
                  <a:lnTo>
                    <a:pt x="16490" y="59541"/>
                  </a:lnTo>
                  <a:lnTo>
                    <a:pt x="17108" y="59876"/>
                  </a:lnTo>
                  <a:lnTo>
                    <a:pt x="17752" y="60185"/>
                  </a:lnTo>
                  <a:lnTo>
                    <a:pt x="18371" y="60494"/>
                  </a:lnTo>
                  <a:lnTo>
                    <a:pt x="19015" y="60777"/>
                  </a:lnTo>
                  <a:lnTo>
                    <a:pt x="19659" y="61061"/>
                  </a:lnTo>
                  <a:lnTo>
                    <a:pt x="20329" y="61318"/>
                  </a:lnTo>
                  <a:lnTo>
                    <a:pt x="20999" y="61550"/>
                  </a:lnTo>
                  <a:lnTo>
                    <a:pt x="21669" y="61808"/>
                  </a:lnTo>
                  <a:lnTo>
                    <a:pt x="22338" y="62014"/>
                  </a:lnTo>
                  <a:lnTo>
                    <a:pt x="23034" y="62220"/>
                  </a:lnTo>
                  <a:lnTo>
                    <a:pt x="23730" y="62400"/>
                  </a:lnTo>
                  <a:lnTo>
                    <a:pt x="24425" y="62581"/>
                  </a:lnTo>
                  <a:lnTo>
                    <a:pt x="25121" y="62735"/>
                  </a:lnTo>
                  <a:lnTo>
                    <a:pt x="25842" y="62864"/>
                  </a:lnTo>
                  <a:lnTo>
                    <a:pt x="26564" y="62993"/>
                  </a:lnTo>
                  <a:lnTo>
                    <a:pt x="27285" y="63122"/>
                  </a:lnTo>
                  <a:lnTo>
                    <a:pt x="28007" y="63199"/>
                  </a:lnTo>
                  <a:lnTo>
                    <a:pt x="28728" y="63276"/>
                  </a:lnTo>
                  <a:lnTo>
                    <a:pt x="29475" y="63354"/>
                  </a:lnTo>
                  <a:lnTo>
                    <a:pt x="30222" y="63379"/>
                  </a:lnTo>
                  <a:lnTo>
                    <a:pt x="30969" y="63405"/>
                  </a:lnTo>
                  <a:lnTo>
                    <a:pt x="31717" y="63431"/>
                  </a:lnTo>
                  <a:lnTo>
                    <a:pt x="32489" y="63405"/>
                  </a:lnTo>
                  <a:lnTo>
                    <a:pt x="33262" y="63379"/>
                  </a:lnTo>
                  <a:lnTo>
                    <a:pt x="34035" y="63328"/>
                  </a:lnTo>
                  <a:lnTo>
                    <a:pt x="34808" y="63276"/>
                  </a:lnTo>
                  <a:lnTo>
                    <a:pt x="35581" y="63199"/>
                  </a:lnTo>
                  <a:lnTo>
                    <a:pt x="36328" y="63096"/>
                  </a:lnTo>
                  <a:lnTo>
                    <a:pt x="37075" y="62967"/>
                  </a:lnTo>
                  <a:lnTo>
                    <a:pt x="37823" y="62838"/>
                  </a:lnTo>
                  <a:lnTo>
                    <a:pt x="38570" y="62684"/>
                  </a:lnTo>
                  <a:lnTo>
                    <a:pt x="39291" y="62504"/>
                  </a:lnTo>
                  <a:lnTo>
                    <a:pt x="40013" y="62323"/>
                  </a:lnTo>
                  <a:lnTo>
                    <a:pt x="40734" y="62117"/>
                  </a:lnTo>
                  <a:lnTo>
                    <a:pt x="41455" y="61885"/>
                  </a:lnTo>
                  <a:lnTo>
                    <a:pt x="42151" y="61653"/>
                  </a:lnTo>
                  <a:lnTo>
                    <a:pt x="42847" y="61396"/>
                  </a:lnTo>
                  <a:lnTo>
                    <a:pt x="43542" y="61138"/>
                  </a:lnTo>
                  <a:lnTo>
                    <a:pt x="44212" y="60855"/>
                  </a:lnTo>
                  <a:lnTo>
                    <a:pt x="44882" y="60545"/>
                  </a:lnTo>
                  <a:lnTo>
                    <a:pt x="45552" y="60236"/>
                  </a:lnTo>
                  <a:lnTo>
                    <a:pt x="46222" y="59927"/>
                  </a:lnTo>
                  <a:lnTo>
                    <a:pt x="46866" y="59566"/>
                  </a:lnTo>
                  <a:lnTo>
                    <a:pt x="47510" y="59206"/>
                  </a:lnTo>
                  <a:lnTo>
                    <a:pt x="48128" y="58845"/>
                  </a:lnTo>
                  <a:lnTo>
                    <a:pt x="48747" y="58459"/>
                  </a:lnTo>
                  <a:lnTo>
                    <a:pt x="49365" y="58046"/>
                  </a:lnTo>
                  <a:lnTo>
                    <a:pt x="49958" y="57634"/>
                  </a:lnTo>
                  <a:lnTo>
                    <a:pt x="50550" y="57222"/>
                  </a:lnTo>
                  <a:lnTo>
                    <a:pt x="51117" y="56784"/>
                  </a:lnTo>
                  <a:lnTo>
                    <a:pt x="51710" y="56320"/>
                  </a:lnTo>
                  <a:lnTo>
                    <a:pt x="52251" y="55856"/>
                  </a:lnTo>
                  <a:lnTo>
                    <a:pt x="52817" y="55393"/>
                  </a:lnTo>
                  <a:lnTo>
                    <a:pt x="53333" y="54903"/>
                  </a:lnTo>
                  <a:lnTo>
                    <a:pt x="53874" y="54388"/>
                  </a:lnTo>
                  <a:lnTo>
                    <a:pt x="54389" y="53873"/>
                  </a:lnTo>
                  <a:lnTo>
                    <a:pt x="54879" y="53357"/>
                  </a:lnTo>
                  <a:lnTo>
                    <a:pt x="55368" y="52816"/>
                  </a:lnTo>
                  <a:lnTo>
                    <a:pt x="55858" y="52275"/>
                  </a:lnTo>
                  <a:lnTo>
                    <a:pt x="56321" y="51708"/>
                  </a:lnTo>
                  <a:lnTo>
                    <a:pt x="56759" y="51142"/>
                  </a:lnTo>
                  <a:lnTo>
                    <a:pt x="57197" y="50549"/>
                  </a:lnTo>
                  <a:lnTo>
                    <a:pt x="57635" y="49982"/>
                  </a:lnTo>
                  <a:lnTo>
                    <a:pt x="58048" y="49364"/>
                  </a:lnTo>
                  <a:lnTo>
                    <a:pt x="58460" y="48771"/>
                  </a:lnTo>
                  <a:lnTo>
                    <a:pt x="58846" y="48153"/>
                  </a:lnTo>
                  <a:lnTo>
                    <a:pt x="59207" y="47509"/>
                  </a:lnTo>
                  <a:lnTo>
                    <a:pt x="59568" y="46865"/>
                  </a:lnTo>
                  <a:lnTo>
                    <a:pt x="59903" y="46221"/>
                  </a:lnTo>
                  <a:lnTo>
                    <a:pt x="60237" y="45577"/>
                  </a:lnTo>
                  <a:lnTo>
                    <a:pt x="60547" y="44907"/>
                  </a:lnTo>
                  <a:lnTo>
                    <a:pt x="60856" y="44237"/>
                  </a:lnTo>
                  <a:lnTo>
                    <a:pt x="61139" y="43541"/>
                  </a:lnTo>
                  <a:lnTo>
                    <a:pt x="61397" y="42871"/>
                  </a:lnTo>
                  <a:lnTo>
                    <a:pt x="61654" y="42176"/>
                  </a:lnTo>
                  <a:lnTo>
                    <a:pt x="61886" y="41454"/>
                  </a:lnTo>
                  <a:lnTo>
                    <a:pt x="62118" y="40759"/>
                  </a:lnTo>
                  <a:lnTo>
                    <a:pt x="62324" y="40037"/>
                  </a:lnTo>
                  <a:lnTo>
                    <a:pt x="62505" y="39316"/>
                  </a:lnTo>
                  <a:lnTo>
                    <a:pt x="62685" y="38569"/>
                  </a:lnTo>
                  <a:lnTo>
                    <a:pt x="62840" y="37847"/>
                  </a:lnTo>
                  <a:lnTo>
                    <a:pt x="62968" y="37100"/>
                  </a:lnTo>
                  <a:lnTo>
                    <a:pt x="63072" y="36353"/>
                  </a:lnTo>
                  <a:lnTo>
                    <a:pt x="63175" y="35580"/>
                  </a:lnTo>
                  <a:lnTo>
                    <a:pt x="63278" y="34833"/>
                  </a:lnTo>
                  <a:lnTo>
                    <a:pt x="63329" y="34060"/>
                  </a:lnTo>
                  <a:lnTo>
                    <a:pt x="63406" y="32875"/>
                  </a:lnTo>
                  <a:lnTo>
                    <a:pt x="63432" y="31690"/>
                  </a:lnTo>
                  <a:lnTo>
                    <a:pt x="63432" y="30891"/>
                  </a:lnTo>
                  <a:lnTo>
                    <a:pt x="63381" y="30067"/>
                  </a:lnTo>
                  <a:lnTo>
                    <a:pt x="63329" y="29268"/>
                  </a:lnTo>
                  <a:lnTo>
                    <a:pt x="63278" y="28469"/>
                  </a:lnTo>
                  <a:lnTo>
                    <a:pt x="63175" y="27671"/>
                  </a:lnTo>
                  <a:lnTo>
                    <a:pt x="63072" y="26872"/>
                  </a:lnTo>
                  <a:lnTo>
                    <a:pt x="62943" y="26099"/>
                  </a:lnTo>
                  <a:lnTo>
                    <a:pt x="62788" y="25300"/>
                  </a:lnTo>
                  <a:lnTo>
                    <a:pt x="62608" y="24553"/>
                  </a:lnTo>
                  <a:lnTo>
                    <a:pt x="62427" y="23780"/>
                  </a:lnTo>
                  <a:lnTo>
                    <a:pt x="62221" y="23033"/>
                  </a:lnTo>
                  <a:lnTo>
                    <a:pt x="62015" y="22286"/>
                  </a:lnTo>
                  <a:lnTo>
                    <a:pt x="61758" y="21539"/>
                  </a:lnTo>
                  <a:lnTo>
                    <a:pt x="61500" y="20792"/>
                  </a:lnTo>
                  <a:lnTo>
                    <a:pt x="61242" y="20070"/>
                  </a:lnTo>
                  <a:lnTo>
                    <a:pt x="60933" y="19349"/>
                  </a:lnTo>
                  <a:lnTo>
                    <a:pt x="60624" y="18653"/>
                  </a:lnTo>
                  <a:lnTo>
                    <a:pt x="60315" y="17958"/>
                  </a:lnTo>
                  <a:lnTo>
                    <a:pt x="59954" y="17262"/>
                  </a:lnTo>
                  <a:lnTo>
                    <a:pt x="59593" y="16592"/>
                  </a:lnTo>
                  <a:lnTo>
                    <a:pt x="59233" y="15922"/>
                  </a:lnTo>
                  <a:lnTo>
                    <a:pt x="58846" y="15252"/>
                  </a:lnTo>
                  <a:lnTo>
                    <a:pt x="58434" y="14608"/>
                  </a:lnTo>
                  <a:lnTo>
                    <a:pt x="58022" y="13964"/>
                  </a:lnTo>
                  <a:lnTo>
                    <a:pt x="57584" y="13346"/>
                  </a:lnTo>
                  <a:lnTo>
                    <a:pt x="57120" y="12727"/>
                  </a:lnTo>
                  <a:lnTo>
                    <a:pt x="56656" y="12135"/>
                  </a:lnTo>
                  <a:lnTo>
                    <a:pt x="56192" y="11542"/>
                  </a:lnTo>
                  <a:lnTo>
                    <a:pt x="55703" y="10950"/>
                  </a:lnTo>
                  <a:lnTo>
                    <a:pt x="55188" y="10383"/>
                  </a:lnTo>
                  <a:lnTo>
                    <a:pt x="54672" y="9816"/>
                  </a:lnTo>
                  <a:lnTo>
                    <a:pt x="54131" y="9275"/>
                  </a:lnTo>
                  <a:lnTo>
                    <a:pt x="53590" y="8760"/>
                  </a:lnTo>
                  <a:lnTo>
                    <a:pt x="53049" y="8219"/>
                  </a:lnTo>
                  <a:lnTo>
                    <a:pt x="52457" y="7729"/>
                  </a:lnTo>
                  <a:lnTo>
                    <a:pt x="51890" y="7240"/>
                  </a:lnTo>
                  <a:lnTo>
                    <a:pt x="51297" y="6750"/>
                  </a:lnTo>
                  <a:lnTo>
                    <a:pt x="50679" y="6286"/>
                  </a:lnTo>
                  <a:lnTo>
                    <a:pt x="50061" y="5848"/>
                  </a:lnTo>
                  <a:lnTo>
                    <a:pt x="49442" y="5411"/>
                  </a:lnTo>
                  <a:lnTo>
                    <a:pt x="48798" y="4998"/>
                  </a:lnTo>
                  <a:lnTo>
                    <a:pt x="48154" y="4586"/>
                  </a:lnTo>
                  <a:lnTo>
                    <a:pt x="47510" y="4200"/>
                  </a:lnTo>
                  <a:lnTo>
                    <a:pt x="46840" y="3813"/>
                  </a:lnTo>
                  <a:lnTo>
                    <a:pt x="46144" y="3452"/>
                  </a:lnTo>
                  <a:lnTo>
                    <a:pt x="45475" y="3118"/>
                  </a:lnTo>
                  <a:lnTo>
                    <a:pt x="44753" y="2783"/>
                  </a:lnTo>
                  <a:lnTo>
                    <a:pt x="44058" y="2473"/>
                  </a:lnTo>
                  <a:lnTo>
                    <a:pt x="43336" y="2190"/>
                  </a:lnTo>
                  <a:lnTo>
                    <a:pt x="42615" y="1907"/>
                  </a:lnTo>
                  <a:lnTo>
                    <a:pt x="41893" y="1649"/>
                  </a:lnTo>
                  <a:lnTo>
                    <a:pt x="41146" y="1417"/>
                  </a:lnTo>
                  <a:lnTo>
                    <a:pt x="40399" y="1185"/>
                  </a:lnTo>
                  <a:lnTo>
                    <a:pt x="39626" y="979"/>
                  </a:lnTo>
                  <a:lnTo>
                    <a:pt x="38879" y="799"/>
                  </a:lnTo>
                  <a:lnTo>
                    <a:pt x="38106" y="644"/>
                  </a:lnTo>
                  <a:lnTo>
                    <a:pt x="37333" y="490"/>
                  </a:lnTo>
                  <a:lnTo>
                    <a:pt x="36534" y="361"/>
                  </a:lnTo>
                  <a:lnTo>
                    <a:pt x="35762" y="258"/>
                  </a:lnTo>
                  <a:lnTo>
                    <a:pt x="34963" y="155"/>
                  </a:lnTo>
                  <a:lnTo>
                    <a:pt x="34164" y="77"/>
                  </a:lnTo>
                  <a:lnTo>
                    <a:pt x="33340" y="26"/>
                  </a:lnTo>
                  <a:lnTo>
                    <a:pt x="3254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108;p24"/>
            <p:cNvSpPr/>
            <p:nvPr/>
          </p:nvSpPr>
          <p:spPr>
            <a:xfrm>
              <a:off x="5078172" y="4270897"/>
              <a:ext cx="36378" cy="35969"/>
            </a:xfrm>
            <a:custGeom>
              <a:avLst/>
              <a:gdLst/>
              <a:ahLst/>
              <a:cxnLst/>
              <a:rect l="l" t="t" r="r" b="b"/>
              <a:pathLst>
                <a:path w="3196" h="3325" extrusionOk="0">
                  <a:moveTo>
                    <a:pt x="2294" y="1"/>
                  </a:moveTo>
                  <a:lnTo>
                    <a:pt x="1727" y="362"/>
                  </a:lnTo>
                  <a:lnTo>
                    <a:pt x="1212" y="748"/>
                  </a:lnTo>
                  <a:lnTo>
                    <a:pt x="800" y="1109"/>
                  </a:lnTo>
                  <a:lnTo>
                    <a:pt x="465" y="1495"/>
                  </a:lnTo>
                  <a:lnTo>
                    <a:pt x="310" y="1701"/>
                  </a:lnTo>
                  <a:lnTo>
                    <a:pt x="207" y="1882"/>
                  </a:lnTo>
                  <a:lnTo>
                    <a:pt x="130" y="2062"/>
                  </a:lnTo>
                  <a:lnTo>
                    <a:pt x="52" y="2217"/>
                  </a:lnTo>
                  <a:lnTo>
                    <a:pt x="27" y="2397"/>
                  </a:lnTo>
                  <a:lnTo>
                    <a:pt x="1" y="2552"/>
                  </a:lnTo>
                  <a:lnTo>
                    <a:pt x="27" y="2706"/>
                  </a:lnTo>
                  <a:lnTo>
                    <a:pt x="78" y="2835"/>
                  </a:lnTo>
                  <a:lnTo>
                    <a:pt x="156" y="2938"/>
                  </a:lnTo>
                  <a:lnTo>
                    <a:pt x="259" y="3041"/>
                  </a:lnTo>
                  <a:lnTo>
                    <a:pt x="387" y="3144"/>
                  </a:lnTo>
                  <a:lnTo>
                    <a:pt x="516" y="3196"/>
                  </a:lnTo>
                  <a:lnTo>
                    <a:pt x="697" y="3273"/>
                  </a:lnTo>
                  <a:lnTo>
                    <a:pt x="877" y="3299"/>
                  </a:lnTo>
                  <a:lnTo>
                    <a:pt x="1083" y="3325"/>
                  </a:lnTo>
                  <a:lnTo>
                    <a:pt x="1289" y="3325"/>
                  </a:lnTo>
                  <a:lnTo>
                    <a:pt x="1727" y="3299"/>
                  </a:lnTo>
                  <a:lnTo>
                    <a:pt x="2191" y="3221"/>
                  </a:lnTo>
                  <a:lnTo>
                    <a:pt x="2680" y="3118"/>
                  </a:lnTo>
                  <a:lnTo>
                    <a:pt x="3196" y="2938"/>
                  </a:lnTo>
                  <a:lnTo>
                    <a:pt x="3144" y="2552"/>
                  </a:lnTo>
                  <a:lnTo>
                    <a:pt x="3067" y="2165"/>
                  </a:lnTo>
                  <a:lnTo>
                    <a:pt x="2964" y="1804"/>
                  </a:lnTo>
                  <a:lnTo>
                    <a:pt x="2861" y="1418"/>
                  </a:lnTo>
                  <a:lnTo>
                    <a:pt x="2758" y="1057"/>
                  </a:lnTo>
                  <a:lnTo>
                    <a:pt x="2603" y="697"/>
                  </a:lnTo>
                  <a:lnTo>
                    <a:pt x="2449" y="362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109;p24"/>
            <p:cNvSpPr/>
            <p:nvPr/>
          </p:nvSpPr>
          <p:spPr>
            <a:xfrm>
              <a:off x="5078172" y="4270897"/>
              <a:ext cx="36378" cy="35969"/>
            </a:xfrm>
            <a:custGeom>
              <a:avLst/>
              <a:gdLst/>
              <a:ahLst/>
              <a:cxnLst/>
              <a:rect l="l" t="t" r="r" b="b"/>
              <a:pathLst>
                <a:path w="3196" h="3325" fill="none" extrusionOk="0">
                  <a:moveTo>
                    <a:pt x="2294" y="1"/>
                  </a:moveTo>
                  <a:lnTo>
                    <a:pt x="2294" y="1"/>
                  </a:lnTo>
                  <a:lnTo>
                    <a:pt x="1727" y="362"/>
                  </a:lnTo>
                  <a:lnTo>
                    <a:pt x="1212" y="748"/>
                  </a:lnTo>
                  <a:lnTo>
                    <a:pt x="800" y="1109"/>
                  </a:lnTo>
                  <a:lnTo>
                    <a:pt x="465" y="1495"/>
                  </a:lnTo>
                  <a:lnTo>
                    <a:pt x="310" y="1701"/>
                  </a:lnTo>
                  <a:lnTo>
                    <a:pt x="207" y="1882"/>
                  </a:lnTo>
                  <a:lnTo>
                    <a:pt x="130" y="2062"/>
                  </a:lnTo>
                  <a:lnTo>
                    <a:pt x="52" y="2217"/>
                  </a:lnTo>
                  <a:lnTo>
                    <a:pt x="27" y="2397"/>
                  </a:lnTo>
                  <a:lnTo>
                    <a:pt x="1" y="2552"/>
                  </a:lnTo>
                  <a:lnTo>
                    <a:pt x="27" y="2706"/>
                  </a:lnTo>
                  <a:lnTo>
                    <a:pt x="78" y="2835"/>
                  </a:lnTo>
                  <a:lnTo>
                    <a:pt x="78" y="2835"/>
                  </a:lnTo>
                  <a:lnTo>
                    <a:pt x="156" y="2938"/>
                  </a:lnTo>
                  <a:lnTo>
                    <a:pt x="259" y="3041"/>
                  </a:lnTo>
                  <a:lnTo>
                    <a:pt x="387" y="3144"/>
                  </a:lnTo>
                  <a:lnTo>
                    <a:pt x="516" y="3196"/>
                  </a:lnTo>
                  <a:lnTo>
                    <a:pt x="697" y="3273"/>
                  </a:lnTo>
                  <a:lnTo>
                    <a:pt x="877" y="3299"/>
                  </a:lnTo>
                  <a:lnTo>
                    <a:pt x="1083" y="3325"/>
                  </a:lnTo>
                  <a:lnTo>
                    <a:pt x="1289" y="3325"/>
                  </a:lnTo>
                  <a:lnTo>
                    <a:pt x="1289" y="3325"/>
                  </a:lnTo>
                  <a:lnTo>
                    <a:pt x="1727" y="3299"/>
                  </a:lnTo>
                  <a:lnTo>
                    <a:pt x="2191" y="3221"/>
                  </a:lnTo>
                  <a:lnTo>
                    <a:pt x="2680" y="3118"/>
                  </a:lnTo>
                  <a:lnTo>
                    <a:pt x="3196" y="2938"/>
                  </a:lnTo>
                  <a:lnTo>
                    <a:pt x="3196" y="2938"/>
                  </a:lnTo>
                  <a:lnTo>
                    <a:pt x="3144" y="2552"/>
                  </a:lnTo>
                  <a:lnTo>
                    <a:pt x="3067" y="2165"/>
                  </a:lnTo>
                  <a:lnTo>
                    <a:pt x="2964" y="1804"/>
                  </a:lnTo>
                  <a:lnTo>
                    <a:pt x="2861" y="1418"/>
                  </a:lnTo>
                  <a:lnTo>
                    <a:pt x="2758" y="1057"/>
                  </a:lnTo>
                  <a:lnTo>
                    <a:pt x="2603" y="697"/>
                  </a:lnTo>
                  <a:lnTo>
                    <a:pt x="2449" y="362"/>
                  </a:lnTo>
                  <a:lnTo>
                    <a:pt x="22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110;p24"/>
            <p:cNvSpPr/>
            <p:nvPr/>
          </p:nvSpPr>
          <p:spPr>
            <a:xfrm>
              <a:off x="5104272" y="4259473"/>
              <a:ext cx="52803" cy="43217"/>
            </a:xfrm>
            <a:custGeom>
              <a:avLst/>
              <a:gdLst/>
              <a:ahLst/>
              <a:cxnLst/>
              <a:rect l="l" t="t" r="r" b="b"/>
              <a:pathLst>
                <a:path w="4639" h="3995" extrusionOk="0">
                  <a:moveTo>
                    <a:pt x="3041" y="1"/>
                  </a:moveTo>
                  <a:lnTo>
                    <a:pt x="2732" y="52"/>
                  </a:lnTo>
                  <a:lnTo>
                    <a:pt x="2371" y="104"/>
                  </a:lnTo>
                  <a:lnTo>
                    <a:pt x="2011" y="207"/>
                  </a:lnTo>
                  <a:lnTo>
                    <a:pt x="1650" y="310"/>
                  </a:lnTo>
                  <a:lnTo>
                    <a:pt x="1263" y="439"/>
                  </a:lnTo>
                  <a:lnTo>
                    <a:pt x="877" y="619"/>
                  </a:lnTo>
                  <a:lnTo>
                    <a:pt x="465" y="799"/>
                  </a:lnTo>
                  <a:lnTo>
                    <a:pt x="1" y="1057"/>
                  </a:lnTo>
                  <a:lnTo>
                    <a:pt x="156" y="1418"/>
                  </a:lnTo>
                  <a:lnTo>
                    <a:pt x="310" y="1753"/>
                  </a:lnTo>
                  <a:lnTo>
                    <a:pt x="465" y="2113"/>
                  </a:lnTo>
                  <a:lnTo>
                    <a:pt x="568" y="2474"/>
                  </a:lnTo>
                  <a:lnTo>
                    <a:pt x="671" y="2860"/>
                  </a:lnTo>
                  <a:lnTo>
                    <a:pt x="774" y="3221"/>
                  </a:lnTo>
                  <a:lnTo>
                    <a:pt x="851" y="3608"/>
                  </a:lnTo>
                  <a:lnTo>
                    <a:pt x="903" y="3994"/>
                  </a:lnTo>
                  <a:lnTo>
                    <a:pt x="1392" y="3814"/>
                  </a:lnTo>
                  <a:lnTo>
                    <a:pt x="1882" y="3582"/>
                  </a:lnTo>
                  <a:lnTo>
                    <a:pt x="2217" y="3401"/>
                  </a:lnTo>
                  <a:lnTo>
                    <a:pt x="2552" y="3195"/>
                  </a:lnTo>
                  <a:lnTo>
                    <a:pt x="2835" y="3015"/>
                  </a:lnTo>
                  <a:lnTo>
                    <a:pt x="3144" y="2809"/>
                  </a:lnTo>
                  <a:lnTo>
                    <a:pt x="3402" y="2603"/>
                  </a:lnTo>
                  <a:lnTo>
                    <a:pt x="3634" y="2397"/>
                  </a:lnTo>
                  <a:lnTo>
                    <a:pt x="3866" y="2191"/>
                  </a:lnTo>
                  <a:lnTo>
                    <a:pt x="4072" y="1959"/>
                  </a:lnTo>
                  <a:lnTo>
                    <a:pt x="4226" y="1753"/>
                  </a:lnTo>
                  <a:lnTo>
                    <a:pt x="4381" y="1546"/>
                  </a:lnTo>
                  <a:lnTo>
                    <a:pt x="4484" y="1366"/>
                  </a:lnTo>
                  <a:lnTo>
                    <a:pt x="4561" y="1160"/>
                  </a:lnTo>
                  <a:lnTo>
                    <a:pt x="4613" y="980"/>
                  </a:lnTo>
                  <a:lnTo>
                    <a:pt x="4638" y="799"/>
                  </a:lnTo>
                  <a:lnTo>
                    <a:pt x="4613" y="645"/>
                  </a:lnTo>
                  <a:lnTo>
                    <a:pt x="4561" y="490"/>
                  </a:lnTo>
                  <a:lnTo>
                    <a:pt x="4484" y="361"/>
                  </a:lnTo>
                  <a:lnTo>
                    <a:pt x="4381" y="258"/>
                  </a:lnTo>
                  <a:lnTo>
                    <a:pt x="4252" y="181"/>
                  </a:lnTo>
                  <a:lnTo>
                    <a:pt x="4123" y="104"/>
                  </a:lnTo>
                  <a:lnTo>
                    <a:pt x="3943" y="52"/>
                  </a:lnTo>
                  <a:lnTo>
                    <a:pt x="3763" y="26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111;p24"/>
            <p:cNvSpPr/>
            <p:nvPr/>
          </p:nvSpPr>
          <p:spPr>
            <a:xfrm>
              <a:off x="7621920" y="4201501"/>
              <a:ext cx="227570" cy="216291"/>
            </a:xfrm>
            <a:custGeom>
              <a:avLst/>
              <a:gdLst/>
              <a:ahLst/>
              <a:cxnLst/>
              <a:rect l="l" t="t" r="r" b="b"/>
              <a:pathLst>
                <a:path w="19993" h="19994" extrusionOk="0">
                  <a:moveTo>
                    <a:pt x="10847" y="1"/>
                  </a:moveTo>
                  <a:lnTo>
                    <a:pt x="10254" y="52"/>
                  </a:lnTo>
                  <a:lnTo>
                    <a:pt x="9687" y="130"/>
                  </a:lnTo>
                  <a:lnTo>
                    <a:pt x="9121" y="233"/>
                  </a:lnTo>
                  <a:lnTo>
                    <a:pt x="8579" y="361"/>
                  </a:lnTo>
                  <a:lnTo>
                    <a:pt x="8038" y="516"/>
                  </a:lnTo>
                  <a:lnTo>
                    <a:pt x="7497" y="696"/>
                  </a:lnTo>
                  <a:lnTo>
                    <a:pt x="6982" y="902"/>
                  </a:lnTo>
                  <a:lnTo>
                    <a:pt x="6467" y="1109"/>
                  </a:lnTo>
                  <a:lnTo>
                    <a:pt x="5977" y="1366"/>
                  </a:lnTo>
                  <a:lnTo>
                    <a:pt x="5514" y="1650"/>
                  </a:lnTo>
                  <a:lnTo>
                    <a:pt x="5050" y="1933"/>
                  </a:lnTo>
                  <a:lnTo>
                    <a:pt x="4586" y="2268"/>
                  </a:lnTo>
                  <a:lnTo>
                    <a:pt x="4148" y="2603"/>
                  </a:lnTo>
                  <a:lnTo>
                    <a:pt x="3736" y="2964"/>
                  </a:lnTo>
                  <a:lnTo>
                    <a:pt x="3349" y="3350"/>
                  </a:lnTo>
                  <a:lnTo>
                    <a:pt x="2963" y="3737"/>
                  </a:lnTo>
                  <a:lnTo>
                    <a:pt x="2602" y="4149"/>
                  </a:lnTo>
                  <a:lnTo>
                    <a:pt x="2267" y="4587"/>
                  </a:lnTo>
                  <a:lnTo>
                    <a:pt x="1958" y="5025"/>
                  </a:lnTo>
                  <a:lnTo>
                    <a:pt x="1649" y="5488"/>
                  </a:lnTo>
                  <a:lnTo>
                    <a:pt x="1391" y="5978"/>
                  </a:lnTo>
                  <a:lnTo>
                    <a:pt x="1134" y="6467"/>
                  </a:lnTo>
                  <a:lnTo>
                    <a:pt x="902" y="6983"/>
                  </a:lnTo>
                  <a:lnTo>
                    <a:pt x="696" y="7498"/>
                  </a:lnTo>
                  <a:lnTo>
                    <a:pt x="515" y="8013"/>
                  </a:lnTo>
                  <a:lnTo>
                    <a:pt x="361" y="8554"/>
                  </a:lnTo>
                  <a:lnTo>
                    <a:pt x="232" y="9121"/>
                  </a:lnTo>
                  <a:lnTo>
                    <a:pt x="129" y="9688"/>
                  </a:lnTo>
                  <a:lnTo>
                    <a:pt x="52" y="10255"/>
                  </a:lnTo>
                  <a:lnTo>
                    <a:pt x="26" y="10822"/>
                  </a:lnTo>
                  <a:lnTo>
                    <a:pt x="0" y="11414"/>
                  </a:lnTo>
                  <a:lnTo>
                    <a:pt x="26" y="12058"/>
                  </a:lnTo>
                  <a:lnTo>
                    <a:pt x="77" y="12677"/>
                  </a:lnTo>
                  <a:lnTo>
                    <a:pt x="155" y="13295"/>
                  </a:lnTo>
                  <a:lnTo>
                    <a:pt x="283" y="13913"/>
                  </a:lnTo>
                  <a:lnTo>
                    <a:pt x="412" y="14506"/>
                  </a:lnTo>
                  <a:lnTo>
                    <a:pt x="593" y="15073"/>
                  </a:lnTo>
                  <a:lnTo>
                    <a:pt x="799" y="15639"/>
                  </a:lnTo>
                  <a:lnTo>
                    <a:pt x="1056" y="16206"/>
                  </a:lnTo>
                  <a:lnTo>
                    <a:pt x="1314" y="16722"/>
                  </a:lnTo>
                  <a:lnTo>
                    <a:pt x="1597" y="17263"/>
                  </a:lnTo>
                  <a:lnTo>
                    <a:pt x="1932" y="17752"/>
                  </a:lnTo>
                  <a:lnTo>
                    <a:pt x="2267" y="18242"/>
                  </a:lnTo>
                  <a:lnTo>
                    <a:pt x="2628" y="18705"/>
                  </a:lnTo>
                  <a:lnTo>
                    <a:pt x="3040" y="19143"/>
                  </a:lnTo>
                  <a:lnTo>
                    <a:pt x="3452" y="19581"/>
                  </a:lnTo>
                  <a:lnTo>
                    <a:pt x="3890" y="19994"/>
                  </a:lnTo>
                  <a:lnTo>
                    <a:pt x="3890" y="19994"/>
                  </a:lnTo>
                  <a:lnTo>
                    <a:pt x="3555" y="19607"/>
                  </a:lnTo>
                  <a:lnTo>
                    <a:pt x="3246" y="19195"/>
                  </a:lnTo>
                  <a:lnTo>
                    <a:pt x="2963" y="18783"/>
                  </a:lnTo>
                  <a:lnTo>
                    <a:pt x="2680" y="18370"/>
                  </a:lnTo>
                  <a:lnTo>
                    <a:pt x="2422" y="17932"/>
                  </a:lnTo>
                  <a:lnTo>
                    <a:pt x="2190" y="17469"/>
                  </a:lnTo>
                  <a:lnTo>
                    <a:pt x="1984" y="17005"/>
                  </a:lnTo>
                  <a:lnTo>
                    <a:pt x="1778" y="16541"/>
                  </a:lnTo>
                  <a:lnTo>
                    <a:pt x="1597" y="16052"/>
                  </a:lnTo>
                  <a:lnTo>
                    <a:pt x="1443" y="15562"/>
                  </a:lnTo>
                  <a:lnTo>
                    <a:pt x="1314" y="15073"/>
                  </a:lnTo>
                  <a:lnTo>
                    <a:pt x="1211" y="14557"/>
                  </a:lnTo>
                  <a:lnTo>
                    <a:pt x="1134" y="14042"/>
                  </a:lnTo>
                  <a:lnTo>
                    <a:pt x="1056" y="13501"/>
                  </a:lnTo>
                  <a:lnTo>
                    <a:pt x="1031" y="12986"/>
                  </a:lnTo>
                  <a:lnTo>
                    <a:pt x="1005" y="12445"/>
                  </a:lnTo>
                  <a:lnTo>
                    <a:pt x="1031" y="11852"/>
                  </a:lnTo>
                  <a:lnTo>
                    <a:pt x="1082" y="11260"/>
                  </a:lnTo>
                  <a:lnTo>
                    <a:pt x="1159" y="10693"/>
                  </a:lnTo>
                  <a:lnTo>
                    <a:pt x="1237" y="10126"/>
                  </a:lnTo>
                  <a:lnTo>
                    <a:pt x="1366" y="9585"/>
                  </a:lnTo>
                  <a:lnTo>
                    <a:pt x="1520" y="9044"/>
                  </a:lnTo>
                  <a:lnTo>
                    <a:pt x="1700" y="8503"/>
                  </a:lnTo>
                  <a:lnTo>
                    <a:pt x="1907" y="7988"/>
                  </a:lnTo>
                  <a:lnTo>
                    <a:pt x="2138" y="7472"/>
                  </a:lnTo>
                  <a:lnTo>
                    <a:pt x="2396" y="6983"/>
                  </a:lnTo>
                  <a:lnTo>
                    <a:pt x="2680" y="6519"/>
                  </a:lnTo>
                  <a:lnTo>
                    <a:pt x="2963" y="6055"/>
                  </a:lnTo>
                  <a:lnTo>
                    <a:pt x="3298" y="5592"/>
                  </a:lnTo>
                  <a:lnTo>
                    <a:pt x="3633" y="5179"/>
                  </a:lnTo>
                  <a:lnTo>
                    <a:pt x="3993" y="4741"/>
                  </a:lnTo>
                  <a:lnTo>
                    <a:pt x="4354" y="4355"/>
                  </a:lnTo>
                  <a:lnTo>
                    <a:pt x="4766" y="3968"/>
                  </a:lnTo>
                  <a:lnTo>
                    <a:pt x="5179" y="3608"/>
                  </a:lnTo>
                  <a:lnTo>
                    <a:pt x="5617" y="3273"/>
                  </a:lnTo>
                  <a:lnTo>
                    <a:pt x="6055" y="2964"/>
                  </a:lnTo>
                  <a:lnTo>
                    <a:pt x="6518" y="2654"/>
                  </a:lnTo>
                  <a:lnTo>
                    <a:pt x="7008" y="2397"/>
                  </a:lnTo>
                  <a:lnTo>
                    <a:pt x="7497" y="2139"/>
                  </a:lnTo>
                  <a:lnTo>
                    <a:pt x="7987" y="1907"/>
                  </a:lnTo>
                  <a:lnTo>
                    <a:pt x="8528" y="1701"/>
                  </a:lnTo>
                  <a:lnTo>
                    <a:pt x="9043" y="1521"/>
                  </a:lnTo>
                  <a:lnTo>
                    <a:pt x="9584" y="1366"/>
                  </a:lnTo>
                  <a:lnTo>
                    <a:pt x="10151" y="1237"/>
                  </a:lnTo>
                  <a:lnTo>
                    <a:pt x="10692" y="1134"/>
                  </a:lnTo>
                  <a:lnTo>
                    <a:pt x="11285" y="1057"/>
                  </a:lnTo>
                  <a:lnTo>
                    <a:pt x="11852" y="1031"/>
                  </a:lnTo>
                  <a:lnTo>
                    <a:pt x="12444" y="1006"/>
                  </a:lnTo>
                  <a:lnTo>
                    <a:pt x="12985" y="1031"/>
                  </a:lnTo>
                  <a:lnTo>
                    <a:pt x="13526" y="1057"/>
                  </a:lnTo>
                  <a:lnTo>
                    <a:pt x="14041" y="1109"/>
                  </a:lnTo>
                  <a:lnTo>
                    <a:pt x="14557" y="1212"/>
                  </a:lnTo>
                  <a:lnTo>
                    <a:pt x="15072" y="1315"/>
                  </a:lnTo>
                  <a:lnTo>
                    <a:pt x="15587" y="1444"/>
                  </a:lnTo>
                  <a:lnTo>
                    <a:pt x="16077" y="1598"/>
                  </a:lnTo>
                  <a:lnTo>
                    <a:pt x="16541" y="1778"/>
                  </a:lnTo>
                  <a:lnTo>
                    <a:pt x="17030" y="1959"/>
                  </a:lnTo>
                  <a:lnTo>
                    <a:pt x="17494" y="2191"/>
                  </a:lnTo>
                  <a:lnTo>
                    <a:pt x="17932" y="2423"/>
                  </a:lnTo>
                  <a:lnTo>
                    <a:pt x="18370" y="2680"/>
                  </a:lnTo>
                  <a:lnTo>
                    <a:pt x="18808" y="2938"/>
                  </a:lnTo>
                  <a:lnTo>
                    <a:pt x="19220" y="3247"/>
                  </a:lnTo>
                  <a:lnTo>
                    <a:pt x="19607" y="3556"/>
                  </a:lnTo>
                  <a:lnTo>
                    <a:pt x="19993" y="3865"/>
                  </a:lnTo>
                  <a:lnTo>
                    <a:pt x="19581" y="3427"/>
                  </a:lnTo>
                  <a:lnTo>
                    <a:pt x="19169" y="3015"/>
                  </a:lnTo>
                  <a:lnTo>
                    <a:pt x="18705" y="2629"/>
                  </a:lnTo>
                  <a:lnTo>
                    <a:pt x="18241" y="2268"/>
                  </a:lnTo>
                  <a:lnTo>
                    <a:pt x="17777" y="1907"/>
                  </a:lnTo>
                  <a:lnTo>
                    <a:pt x="17262" y="1598"/>
                  </a:lnTo>
                  <a:lnTo>
                    <a:pt x="16747" y="1315"/>
                  </a:lnTo>
                  <a:lnTo>
                    <a:pt x="16206" y="1031"/>
                  </a:lnTo>
                  <a:lnTo>
                    <a:pt x="15665" y="799"/>
                  </a:lnTo>
                  <a:lnTo>
                    <a:pt x="15098" y="593"/>
                  </a:lnTo>
                  <a:lnTo>
                    <a:pt x="14505" y="413"/>
                  </a:lnTo>
                  <a:lnTo>
                    <a:pt x="13913" y="258"/>
                  </a:lnTo>
                  <a:lnTo>
                    <a:pt x="13294" y="155"/>
                  </a:lnTo>
                  <a:lnTo>
                    <a:pt x="12702" y="52"/>
                  </a:lnTo>
                  <a:lnTo>
                    <a:pt x="12058" y="1"/>
                  </a:lnTo>
                  <a:close/>
                </a:path>
              </a:pathLst>
            </a:custGeom>
            <a:solidFill>
              <a:srgbClr val="007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112;p24"/>
            <p:cNvSpPr/>
            <p:nvPr/>
          </p:nvSpPr>
          <p:spPr>
            <a:xfrm>
              <a:off x="7633348" y="4212373"/>
              <a:ext cx="248696" cy="236358"/>
            </a:xfrm>
            <a:custGeom>
              <a:avLst/>
              <a:gdLst/>
              <a:ahLst/>
              <a:cxnLst/>
              <a:rect l="l" t="t" r="r" b="b"/>
              <a:pathLst>
                <a:path w="21849" h="21849" extrusionOk="0">
                  <a:moveTo>
                    <a:pt x="11440" y="1"/>
                  </a:moveTo>
                  <a:lnTo>
                    <a:pt x="10848" y="26"/>
                  </a:lnTo>
                  <a:lnTo>
                    <a:pt x="10281" y="52"/>
                  </a:lnTo>
                  <a:lnTo>
                    <a:pt x="9688" y="129"/>
                  </a:lnTo>
                  <a:lnTo>
                    <a:pt x="9147" y="232"/>
                  </a:lnTo>
                  <a:lnTo>
                    <a:pt x="8580" y="361"/>
                  </a:lnTo>
                  <a:lnTo>
                    <a:pt x="8039" y="516"/>
                  </a:lnTo>
                  <a:lnTo>
                    <a:pt x="7524" y="696"/>
                  </a:lnTo>
                  <a:lnTo>
                    <a:pt x="6983" y="902"/>
                  </a:lnTo>
                  <a:lnTo>
                    <a:pt x="6493" y="1134"/>
                  </a:lnTo>
                  <a:lnTo>
                    <a:pt x="6004" y="1392"/>
                  </a:lnTo>
                  <a:lnTo>
                    <a:pt x="5514" y="1649"/>
                  </a:lnTo>
                  <a:lnTo>
                    <a:pt x="5051" y="1959"/>
                  </a:lnTo>
                  <a:lnTo>
                    <a:pt x="4613" y="2268"/>
                  </a:lnTo>
                  <a:lnTo>
                    <a:pt x="4175" y="2603"/>
                  </a:lnTo>
                  <a:lnTo>
                    <a:pt x="3762" y="2963"/>
                  </a:lnTo>
                  <a:lnTo>
                    <a:pt x="3350" y="3350"/>
                  </a:lnTo>
                  <a:lnTo>
                    <a:pt x="2989" y="3736"/>
                  </a:lnTo>
                  <a:lnTo>
                    <a:pt x="2629" y="4174"/>
                  </a:lnTo>
                  <a:lnTo>
                    <a:pt x="2294" y="4587"/>
                  </a:lnTo>
                  <a:lnTo>
                    <a:pt x="1959" y="5050"/>
                  </a:lnTo>
                  <a:lnTo>
                    <a:pt x="1676" y="5514"/>
                  </a:lnTo>
                  <a:lnTo>
                    <a:pt x="1392" y="5978"/>
                  </a:lnTo>
                  <a:lnTo>
                    <a:pt x="1134" y="6467"/>
                  </a:lnTo>
                  <a:lnTo>
                    <a:pt x="903" y="6983"/>
                  </a:lnTo>
                  <a:lnTo>
                    <a:pt x="696" y="7498"/>
                  </a:lnTo>
                  <a:lnTo>
                    <a:pt x="516" y="8039"/>
                  </a:lnTo>
                  <a:lnTo>
                    <a:pt x="362" y="8580"/>
                  </a:lnTo>
                  <a:lnTo>
                    <a:pt x="233" y="9121"/>
                  </a:lnTo>
                  <a:lnTo>
                    <a:pt x="155" y="9688"/>
                  </a:lnTo>
                  <a:lnTo>
                    <a:pt x="78" y="10255"/>
                  </a:lnTo>
                  <a:lnTo>
                    <a:pt x="27" y="10847"/>
                  </a:lnTo>
                  <a:lnTo>
                    <a:pt x="1" y="11440"/>
                  </a:lnTo>
                  <a:lnTo>
                    <a:pt x="27" y="11981"/>
                  </a:lnTo>
                  <a:lnTo>
                    <a:pt x="52" y="12496"/>
                  </a:lnTo>
                  <a:lnTo>
                    <a:pt x="130" y="13037"/>
                  </a:lnTo>
                  <a:lnTo>
                    <a:pt x="207" y="13552"/>
                  </a:lnTo>
                  <a:lnTo>
                    <a:pt x="310" y="14068"/>
                  </a:lnTo>
                  <a:lnTo>
                    <a:pt x="439" y="14557"/>
                  </a:lnTo>
                  <a:lnTo>
                    <a:pt x="593" y="15047"/>
                  </a:lnTo>
                  <a:lnTo>
                    <a:pt x="774" y="15536"/>
                  </a:lnTo>
                  <a:lnTo>
                    <a:pt x="980" y="16000"/>
                  </a:lnTo>
                  <a:lnTo>
                    <a:pt x="1186" y="16464"/>
                  </a:lnTo>
                  <a:lnTo>
                    <a:pt x="1418" y="16927"/>
                  </a:lnTo>
                  <a:lnTo>
                    <a:pt x="1676" y="17365"/>
                  </a:lnTo>
                  <a:lnTo>
                    <a:pt x="1959" y="17778"/>
                  </a:lnTo>
                  <a:lnTo>
                    <a:pt x="2242" y="18190"/>
                  </a:lnTo>
                  <a:lnTo>
                    <a:pt x="2551" y="18602"/>
                  </a:lnTo>
                  <a:lnTo>
                    <a:pt x="2886" y="18989"/>
                  </a:lnTo>
                  <a:lnTo>
                    <a:pt x="3273" y="19298"/>
                  </a:lnTo>
                  <a:lnTo>
                    <a:pt x="3659" y="19607"/>
                  </a:lnTo>
                  <a:lnTo>
                    <a:pt x="4072" y="19916"/>
                  </a:lnTo>
                  <a:lnTo>
                    <a:pt x="4510" y="20174"/>
                  </a:lnTo>
                  <a:lnTo>
                    <a:pt x="4948" y="20431"/>
                  </a:lnTo>
                  <a:lnTo>
                    <a:pt x="5386" y="20663"/>
                  </a:lnTo>
                  <a:lnTo>
                    <a:pt x="5849" y="20869"/>
                  </a:lnTo>
                  <a:lnTo>
                    <a:pt x="6313" y="21075"/>
                  </a:lnTo>
                  <a:lnTo>
                    <a:pt x="6803" y="21256"/>
                  </a:lnTo>
                  <a:lnTo>
                    <a:pt x="7292" y="21410"/>
                  </a:lnTo>
                  <a:lnTo>
                    <a:pt x="7807" y="21539"/>
                  </a:lnTo>
                  <a:lnTo>
                    <a:pt x="8297" y="21642"/>
                  </a:lnTo>
                  <a:lnTo>
                    <a:pt x="8812" y="21720"/>
                  </a:lnTo>
                  <a:lnTo>
                    <a:pt x="9353" y="21797"/>
                  </a:lnTo>
                  <a:lnTo>
                    <a:pt x="9894" y="21823"/>
                  </a:lnTo>
                  <a:lnTo>
                    <a:pt x="10435" y="21848"/>
                  </a:lnTo>
                  <a:lnTo>
                    <a:pt x="11002" y="21823"/>
                  </a:lnTo>
                  <a:lnTo>
                    <a:pt x="11595" y="21771"/>
                  </a:lnTo>
                  <a:lnTo>
                    <a:pt x="12162" y="21720"/>
                  </a:lnTo>
                  <a:lnTo>
                    <a:pt x="12728" y="21617"/>
                  </a:lnTo>
                  <a:lnTo>
                    <a:pt x="13269" y="21488"/>
                  </a:lnTo>
                  <a:lnTo>
                    <a:pt x="13810" y="21333"/>
                  </a:lnTo>
                  <a:lnTo>
                    <a:pt x="14351" y="21153"/>
                  </a:lnTo>
                  <a:lnTo>
                    <a:pt x="14867" y="20947"/>
                  </a:lnTo>
                  <a:lnTo>
                    <a:pt x="15382" y="20715"/>
                  </a:lnTo>
                  <a:lnTo>
                    <a:pt x="15872" y="20457"/>
                  </a:lnTo>
                  <a:lnTo>
                    <a:pt x="16361" y="20199"/>
                  </a:lnTo>
                  <a:lnTo>
                    <a:pt x="16825" y="19890"/>
                  </a:lnTo>
                  <a:lnTo>
                    <a:pt x="17263" y="19581"/>
                  </a:lnTo>
                  <a:lnTo>
                    <a:pt x="17701" y="19220"/>
                  </a:lnTo>
                  <a:lnTo>
                    <a:pt x="18113" y="18886"/>
                  </a:lnTo>
                  <a:lnTo>
                    <a:pt x="18499" y="18499"/>
                  </a:lnTo>
                  <a:lnTo>
                    <a:pt x="18886" y="18087"/>
                  </a:lnTo>
                  <a:lnTo>
                    <a:pt x="19247" y="17675"/>
                  </a:lnTo>
                  <a:lnTo>
                    <a:pt x="19582" y="17262"/>
                  </a:lnTo>
                  <a:lnTo>
                    <a:pt x="19891" y="16799"/>
                  </a:lnTo>
                  <a:lnTo>
                    <a:pt x="20200" y="16335"/>
                  </a:lnTo>
                  <a:lnTo>
                    <a:pt x="20483" y="15871"/>
                  </a:lnTo>
                  <a:lnTo>
                    <a:pt x="20715" y="15382"/>
                  </a:lnTo>
                  <a:lnTo>
                    <a:pt x="20947" y="14866"/>
                  </a:lnTo>
                  <a:lnTo>
                    <a:pt x="21153" y="14351"/>
                  </a:lnTo>
                  <a:lnTo>
                    <a:pt x="21334" y="13810"/>
                  </a:lnTo>
                  <a:lnTo>
                    <a:pt x="21488" y="13269"/>
                  </a:lnTo>
                  <a:lnTo>
                    <a:pt x="21617" y="12728"/>
                  </a:lnTo>
                  <a:lnTo>
                    <a:pt x="21720" y="12161"/>
                  </a:lnTo>
                  <a:lnTo>
                    <a:pt x="21797" y="11594"/>
                  </a:lnTo>
                  <a:lnTo>
                    <a:pt x="21849" y="11002"/>
                  </a:lnTo>
                  <a:lnTo>
                    <a:pt x="21849" y="10409"/>
                  </a:lnTo>
                  <a:lnTo>
                    <a:pt x="21849" y="9868"/>
                  </a:lnTo>
                  <a:lnTo>
                    <a:pt x="21797" y="9353"/>
                  </a:lnTo>
                  <a:lnTo>
                    <a:pt x="21746" y="8812"/>
                  </a:lnTo>
                  <a:lnTo>
                    <a:pt x="21643" y="8297"/>
                  </a:lnTo>
                  <a:lnTo>
                    <a:pt x="21540" y="7781"/>
                  </a:lnTo>
                  <a:lnTo>
                    <a:pt x="21411" y="7292"/>
                  </a:lnTo>
                  <a:lnTo>
                    <a:pt x="21256" y="6802"/>
                  </a:lnTo>
                  <a:lnTo>
                    <a:pt x="21076" y="6313"/>
                  </a:lnTo>
                  <a:lnTo>
                    <a:pt x="20896" y="5849"/>
                  </a:lnTo>
                  <a:lnTo>
                    <a:pt x="20664" y="5385"/>
                  </a:lnTo>
                  <a:lnTo>
                    <a:pt x="20432" y="4921"/>
                  </a:lnTo>
                  <a:lnTo>
                    <a:pt x="20174" y="4483"/>
                  </a:lnTo>
                  <a:lnTo>
                    <a:pt x="19917" y="4071"/>
                  </a:lnTo>
                  <a:lnTo>
                    <a:pt x="19633" y="3659"/>
                  </a:lnTo>
                  <a:lnTo>
                    <a:pt x="19324" y="3247"/>
                  </a:lnTo>
                  <a:lnTo>
                    <a:pt x="18989" y="2860"/>
                  </a:lnTo>
                  <a:lnTo>
                    <a:pt x="18603" y="2551"/>
                  </a:lnTo>
                  <a:lnTo>
                    <a:pt x="18216" y="2242"/>
                  </a:lnTo>
                  <a:lnTo>
                    <a:pt x="17804" y="1933"/>
                  </a:lnTo>
                  <a:lnTo>
                    <a:pt x="17366" y="1675"/>
                  </a:lnTo>
                  <a:lnTo>
                    <a:pt x="16928" y="1418"/>
                  </a:lnTo>
                  <a:lnTo>
                    <a:pt x="16490" y="1186"/>
                  </a:lnTo>
                  <a:lnTo>
                    <a:pt x="16026" y="954"/>
                  </a:lnTo>
                  <a:lnTo>
                    <a:pt x="15537" y="773"/>
                  </a:lnTo>
                  <a:lnTo>
                    <a:pt x="15073" y="593"/>
                  </a:lnTo>
                  <a:lnTo>
                    <a:pt x="14583" y="439"/>
                  </a:lnTo>
                  <a:lnTo>
                    <a:pt x="14068" y="310"/>
                  </a:lnTo>
                  <a:lnTo>
                    <a:pt x="13553" y="207"/>
                  </a:lnTo>
                  <a:lnTo>
                    <a:pt x="13037" y="104"/>
                  </a:lnTo>
                  <a:lnTo>
                    <a:pt x="12522" y="52"/>
                  </a:lnTo>
                  <a:lnTo>
                    <a:pt x="11981" y="26"/>
                  </a:lnTo>
                  <a:lnTo>
                    <a:pt x="11440" y="1"/>
                  </a:lnTo>
                  <a:close/>
                </a:path>
              </a:pathLst>
            </a:custGeom>
            <a:solidFill>
              <a:srgbClr val="00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113;p24"/>
            <p:cNvSpPr/>
            <p:nvPr/>
          </p:nvSpPr>
          <p:spPr>
            <a:xfrm>
              <a:off x="7691126" y="4278707"/>
              <a:ext cx="68341" cy="87527"/>
            </a:xfrm>
            <a:custGeom>
              <a:avLst/>
              <a:gdLst/>
              <a:ahLst/>
              <a:cxnLst/>
              <a:rect l="l" t="t" r="r" b="b"/>
              <a:pathLst>
                <a:path w="6004" h="8091" extrusionOk="0">
                  <a:moveTo>
                    <a:pt x="3633" y="0"/>
                  </a:moveTo>
                  <a:lnTo>
                    <a:pt x="3247" y="78"/>
                  </a:lnTo>
                  <a:lnTo>
                    <a:pt x="2860" y="181"/>
                  </a:lnTo>
                  <a:lnTo>
                    <a:pt x="2474" y="310"/>
                  </a:lnTo>
                  <a:lnTo>
                    <a:pt x="2113" y="490"/>
                  </a:lnTo>
                  <a:lnTo>
                    <a:pt x="1804" y="696"/>
                  </a:lnTo>
                  <a:lnTo>
                    <a:pt x="1469" y="928"/>
                  </a:lnTo>
                  <a:lnTo>
                    <a:pt x="1186" y="1185"/>
                  </a:lnTo>
                  <a:lnTo>
                    <a:pt x="928" y="1469"/>
                  </a:lnTo>
                  <a:lnTo>
                    <a:pt x="696" y="1778"/>
                  </a:lnTo>
                  <a:lnTo>
                    <a:pt x="490" y="2113"/>
                  </a:lnTo>
                  <a:lnTo>
                    <a:pt x="310" y="2474"/>
                  </a:lnTo>
                  <a:lnTo>
                    <a:pt x="181" y="2834"/>
                  </a:lnTo>
                  <a:lnTo>
                    <a:pt x="78" y="3221"/>
                  </a:lnTo>
                  <a:lnTo>
                    <a:pt x="26" y="3633"/>
                  </a:lnTo>
                  <a:lnTo>
                    <a:pt x="0" y="4045"/>
                  </a:lnTo>
                  <a:lnTo>
                    <a:pt x="26" y="4458"/>
                  </a:lnTo>
                  <a:lnTo>
                    <a:pt x="78" y="4870"/>
                  </a:lnTo>
                  <a:lnTo>
                    <a:pt x="181" y="5256"/>
                  </a:lnTo>
                  <a:lnTo>
                    <a:pt x="310" y="5617"/>
                  </a:lnTo>
                  <a:lnTo>
                    <a:pt x="490" y="5978"/>
                  </a:lnTo>
                  <a:lnTo>
                    <a:pt x="696" y="6313"/>
                  </a:lnTo>
                  <a:lnTo>
                    <a:pt x="928" y="6622"/>
                  </a:lnTo>
                  <a:lnTo>
                    <a:pt x="1186" y="6905"/>
                  </a:lnTo>
                  <a:lnTo>
                    <a:pt x="1469" y="7163"/>
                  </a:lnTo>
                  <a:lnTo>
                    <a:pt x="1804" y="7395"/>
                  </a:lnTo>
                  <a:lnTo>
                    <a:pt x="2113" y="7601"/>
                  </a:lnTo>
                  <a:lnTo>
                    <a:pt x="2474" y="7781"/>
                  </a:lnTo>
                  <a:lnTo>
                    <a:pt x="2860" y="7910"/>
                  </a:lnTo>
                  <a:lnTo>
                    <a:pt x="3247" y="8013"/>
                  </a:lnTo>
                  <a:lnTo>
                    <a:pt x="3633" y="8090"/>
                  </a:lnTo>
                  <a:lnTo>
                    <a:pt x="6003" y="8090"/>
                  </a:lnTo>
                  <a:lnTo>
                    <a:pt x="6003" y="0"/>
                  </a:lnTo>
                  <a:close/>
                </a:path>
              </a:pathLst>
            </a:custGeom>
            <a:solidFill>
              <a:srgbClr val="FEC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114;p24"/>
            <p:cNvSpPr/>
            <p:nvPr/>
          </p:nvSpPr>
          <p:spPr>
            <a:xfrm>
              <a:off x="7767081" y="4290694"/>
              <a:ext cx="45758" cy="63554"/>
            </a:xfrm>
            <a:custGeom>
              <a:avLst/>
              <a:gdLst/>
              <a:ahLst/>
              <a:cxnLst/>
              <a:rect l="l" t="t" r="r" b="b"/>
              <a:pathLst>
                <a:path w="4020" h="5875" extrusionOk="0">
                  <a:moveTo>
                    <a:pt x="0" y="0"/>
                  </a:moveTo>
                  <a:lnTo>
                    <a:pt x="0" y="1572"/>
                  </a:lnTo>
                  <a:lnTo>
                    <a:pt x="3401" y="1572"/>
                  </a:lnTo>
                  <a:lnTo>
                    <a:pt x="3556" y="1520"/>
                  </a:lnTo>
                  <a:lnTo>
                    <a:pt x="3685" y="1443"/>
                  </a:lnTo>
                  <a:lnTo>
                    <a:pt x="3788" y="1340"/>
                  </a:lnTo>
                  <a:lnTo>
                    <a:pt x="3891" y="1237"/>
                  </a:lnTo>
                  <a:lnTo>
                    <a:pt x="3968" y="1108"/>
                  </a:lnTo>
                  <a:lnTo>
                    <a:pt x="4019" y="953"/>
                  </a:lnTo>
                  <a:lnTo>
                    <a:pt x="4019" y="799"/>
                  </a:lnTo>
                  <a:lnTo>
                    <a:pt x="4019" y="619"/>
                  </a:lnTo>
                  <a:lnTo>
                    <a:pt x="3968" y="490"/>
                  </a:lnTo>
                  <a:lnTo>
                    <a:pt x="3891" y="335"/>
                  </a:lnTo>
                  <a:lnTo>
                    <a:pt x="3788" y="232"/>
                  </a:lnTo>
                  <a:lnTo>
                    <a:pt x="3685" y="129"/>
                  </a:lnTo>
                  <a:lnTo>
                    <a:pt x="3556" y="52"/>
                  </a:lnTo>
                  <a:lnTo>
                    <a:pt x="3401" y="0"/>
                  </a:lnTo>
                  <a:close/>
                  <a:moveTo>
                    <a:pt x="0" y="4303"/>
                  </a:moveTo>
                  <a:lnTo>
                    <a:pt x="0" y="5874"/>
                  </a:lnTo>
                  <a:lnTo>
                    <a:pt x="3401" y="5874"/>
                  </a:lnTo>
                  <a:lnTo>
                    <a:pt x="3556" y="5823"/>
                  </a:lnTo>
                  <a:lnTo>
                    <a:pt x="3685" y="5746"/>
                  </a:lnTo>
                  <a:lnTo>
                    <a:pt x="3788" y="5643"/>
                  </a:lnTo>
                  <a:lnTo>
                    <a:pt x="3891" y="5539"/>
                  </a:lnTo>
                  <a:lnTo>
                    <a:pt x="3968" y="5385"/>
                  </a:lnTo>
                  <a:lnTo>
                    <a:pt x="4019" y="5256"/>
                  </a:lnTo>
                  <a:lnTo>
                    <a:pt x="4019" y="5076"/>
                  </a:lnTo>
                  <a:lnTo>
                    <a:pt x="4019" y="4921"/>
                  </a:lnTo>
                  <a:lnTo>
                    <a:pt x="3968" y="4792"/>
                  </a:lnTo>
                  <a:lnTo>
                    <a:pt x="3891" y="4638"/>
                  </a:lnTo>
                  <a:lnTo>
                    <a:pt x="3788" y="4535"/>
                  </a:lnTo>
                  <a:lnTo>
                    <a:pt x="3685" y="4432"/>
                  </a:lnTo>
                  <a:lnTo>
                    <a:pt x="3556" y="4354"/>
                  </a:lnTo>
                  <a:lnTo>
                    <a:pt x="3401" y="4303"/>
                  </a:lnTo>
                  <a:close/>
                </a:path>
              </a:pathLst>
            </a:custGeom>
            <a:solidFill>
              <a:srgbClr val="FEC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115;p24"/>
            <p:cNvSpPr/>
            <p:nvPr/>
          </p:nvSpPr>
          <p:spPr>
            <a:xfrm>
              <a:off x="4920399" y="3529262"/>
              <a:ext cx="3224115" cy="1325547"/>
            </a:xfrm>
            <a:custGeom>
              <a:avLst/>
              <a:gdLst/>
              <a:ahLst/>
              <a:cxnLst/>
              <a:rect l="l" t="t" r="r" b="b"/>
              <a:pathLst>
                <a:path w="283252" h="122534" extrusionOk="0">
                  <a:moveTo>
                    <a:pt x="50035" y="69717"/>
                  </a:moveTo>
                  <a:lnTo>
                    <a:pt x="48827" y="69739"/>
                  </a:lnTo>
                  <a:lnTo>
                    <a:pt x="48827" y="69739"/>
                  </a:lnTo>
                  <a:lnTo>
                    <a:pt x="49571" y="69717"/>
                  </a:lnTo>
                  <a:close/>
                  <a:moveTo>
                    <a:pt x="48477" y="69749"/>
                  </a:moveTo>
                  <a:lnTo>
                    <a:pt x="47098" y="69820"/>
                  </a:lnTo>
                  <a:lnTo>
                    <a:pt x="45578" y="69923"/>
                  </a:lnTo>
                  <a:lnTo>
                    <a:pt x="44538" y="70009"/>
                  </a:lnTo>
                  <a:lnTo>
                    <a:pt x="44538" y="70009"/>
                  </a:lnTo>
                  <a:lnTo>
                    <a:pt x="45964" y="69872"/>
                  </a:lnTo>
                  <a:lnTo>
                    <a:pt x="47793" y="69769"/>
                  </a:lnTo>
                  <a:lnTo>
                    <a:pt x="48477" y="69749"/>
                  </a:lnTo>
                  <a:close/>
                  <a:moveTo>
                    <a:pt x="42979" y="70185"/>
                  </a:moveTo>
                  <a:lnTo>
                    <a:pt x="42409" y="70258"/>
                  </a:lnTo>
                  <a:lnTo>
                    <a:pt x="41675" y="70353"/>
                  </a:lnTo>
                  <a:lnTo>
                    <a:pt x="41675" y="70353"/>
                  </a:lnTo>
                  <a:lnTo>
                    <a:pt x="42151" y="70284"/>
                  </a:lnTo>
                  <a:lnTo>
                    <a:pt x="42979" y="70185"/>
                  </a:lnTo>
                  <a:close/>
                  <a:moveTo>
                    <a:pt x="52363" y="69734"/>
                  </a:moveTo>
                  <a:lnTo>
                    <a:pt x="52972" y="69743"/>
                  </a:lnTo>
                  <a:lnTo>
                    <a:pt x="54621" y="69846"/>
                  </a:lnTo>
                  <a:lnTo>
                    <a:pt x="56192" y="69975"/>
                  </a:lnTo>
                  <a:lnTo>
                    <a:pt x="57738" y="70155"/>
                  </a:lnTo>
                  <a:lnTo>
                    <a:pt x="59233" y="70361"/>
                  </a:lnTo>
                  <a:lnTo>
                    <a:pt x="60675" y="70619"/>
                  </a:lnTo>
                  <a:lnTo>
                    <a:pt x="60907" y="70671"/>
                  </a:lnTo>
                  <a:lnTo>
                    <a:pt x="60907" y="70671"/>
                  </a:lnTo>
                  <a:lnTo>
                    <a:pt x="60521" y="70593"/>
                  </a:lnTo>
                  <a:lnTo>
                    <a:pt x="59336" y="70387"/>
                  </a:lnTo>
                  <a:lnTo>
                    <a:pt x="58099" y="70207"/>
                  </a:lnTo>
                  <a:lnTo>
                    <a:pt x="56837" y="70052"/>
                  </a:lnTo>
                  <a:lnTo>
                    <a:pt x="55548" y="69923"/>
                  </a:lnTo>
                  <a:lnTo>
                    <a:pt x="54209" y="69820"/>
                  </a:lnTo>
                  <a:lnTo>
                    <a:pt x="52869" y="69743"/>
                  </a:lnTo>
                  <a:lnTo>
                    <a:pt x="52363" y="69734"/>
                  </a:lnTo>
                  <a:close/>
                  <a:moveTo>
                    <a:pt x="40258" y="70558"/>
                  </a:moveTo>
                  <a:lnTo>
                    <a:pt x="39137" y="70748"/>
                  </a:lnTo>
                  <a:lnTo>
                    <a:pt x="37462" y="71057"/>
                  </a:lnTo>
                  <a:lnTo>
                    <a:pt x="36061" y="71329"/>
                  </a:lnTo>
                  <a:lnTo>
                    <a:pt x="36061" y="71329"/>
                  </a:lnTo>
                  <a:lnTo>
                    <a:pt x="36122" y="71315"/>
                  </a:lnTo>
                  <a:lnTo>
                    <a:pt x="38183" y="70902"/>
                  </a:lnTo>
                  <a:lnTo>
                    <a:pt x="40193" y="70568"/>
                  </a:lnTo>
                  <a:lnTo>
                    <a:pt x="40258" y="70558"/>
                  </a:lnTo>
                  <a:close/>
                  <a:moveTo>
                    <a:pt x="62402" y="71006"/>
                  </a:moveTo>
                  <a:lnTo>
                    <a:pt x="63406" y="71237"/>
                  </a:lnTo>
                  <a:lnTo>
                    <a:pt x="64720" y="71598"/>
                  </a:lnTo>
                  <a:lnTo>
                    <a:pt x="64905" y="71656"/>
                  </a:lnTo>
                  <a:lnTo>
                    <a:pt x="64905" y="71656"/>
                  </a:lnTo>
                  <a:lnTo>
                    <a:pt x="63922" y="71392"/>
                  </a:lnTo>
                  <a:lnTo>
                    <a:pt x="62814" y="71109"/>
                  </a:lnTo>
                  <a:lnTo>
                    <a:pt x="62402" y="71006"/>
                  </a:lnTo>
                  <a:close/>
                  <a:moveTo>
                    <a:pt x="196762" y="68172"/>
                  </a:moveTo>
                  <a:lnTo>
                    <a:pt x="196968" y="68223"/>
                  </a:lnTo>
                  <a:lnTo>
                    <a:pt x="197174" y="68275"/>
                  </a:lnTo>
                  <a:lnTo>
                    <a:pt x="197380" y="68352"/>
                  </a:lnTo>
                  <a:lnTo>
                    <a:pt x="197586" y="68429"/>
                  </a:lnTo>
                  <a:lnTo>
                    <a:pt x="197741" y="68532"/>
                  </a:lnTo>
                  <a:lnTo>
                    <a:pt x="197921" y="68661"/>
                  </a:lnTo>
                  <a:lnTo>
                    <a:pt x="198075" y="68816"/>
                  </a:lnTo>
                  <a:lnTo>
                    <a:pt x="198204" y="68970"/>
                  </a:lnTo>
                  <a:lnTo>
                    <a:pt x="198333" y="69125"/>
                  </a:lnTo>
                  <a:lnTo>
                    <a:pt x="198436" y="69305"/>
                  </a:lnTo>
                  <a:lnTo>
                    <a:pt x="198539" y="69485"/>
                  </a:lnTo>
                  <a:lnTo>
                    <a:pt x="198617" y="69692"/>
                  </a:lnTo>
                  <a:lnTo>
                    <a:pt x="198668" y="69898"/>
                  </a:lnTo>
                  <a:lnTo>
                    <a:pt x="198694" y="70104"/>
                  </a:lnTo>
                  <a:lnTo>
                    <a:pt x="198720" y="70336"/>
                  </a:lnTo>
                  <a:lnTo>
                    <a:pt x="198694" y="70568"/>
                  </a:lnTo>
                  <a:lnTo>
                    <a:pt x="198668" y="70774"/>
                  </a:lnTo>
                  <a:lnTo>
                    <a:pt x="198617" y="70980"/>
                  </a:lnTo>
                  <a:lnTo>
                    <a:pt x="198539" y="71186"/>
                  </a:lnTo>
                  <a:lnTo>
                    <a:pt x="198436" y="71366"/>
                  </a:lnTo>
                  <a:lnTo>
                    <a:pt x="198333" y="71547"/>
                  </a:lnTo>
                  <a:lnTo>
                    <a:pt x="198204" y="71701"/>
                  </a:lnTo>
                  <a:lnTo>
                    <a:pt x="198075" y="71856"/>
                  </a:lnTo>
                  <a:lnTo>
                    <a:pt x="197921" y="72010"/>
                  </a:lnTo>
                  <a:lnTo>
                    <a:pt x="197741" y="72139"/>
                  </a:lnTo>
                  <a:lnTo>
                    <a:pt x="197586" y="72242"/>
                  </a:lnTo>
                  <a:lnTo>
                    <a:pt x="197380" y="72320"/>
                  </a:lnTo>
                  <a:lnTo>
                    <a:pt x="197174" y="72397"/>
                  </a:lnTo>
                  <a:lnTo>
                    <a:pt x="196968" y="72448"/>
                  </a:lnTo>
                  <a:lnTo>
                    <a:pt x="196762" y="72500"/>
                  </a:lnTo>
                  <a:lnTo>
                    <a:pt x="181071" y="72500"/>
                  </a:lnTo>
                  <a:lnTo>
                    <a:pt x="180839" y="72448"/>
                  </a:lnTo>
                  <a:lnTo>
                    <a:pt x="180633" y="72397"/>
                  </a:lnTo>
                  <a:lnTo>
                    <a:pt x="180453" y="72320"/>
                  </a:lnTo>
                  <a:lnTo>
                    <a:pt x="180247" y="72242"/>
                  </a:lnTo>
                  <a:lnTo>
                    <a:pt x="180092" y="72139"/>
                  </a:lnTo>
                  <a:lnTo>
                    <a:pt x="179912" y="72010"/>
                  </a:lnTo>
                  <a:lnTo>
                    <a:pt x="179757" y="71856"/>
                  </a:lnTo>
                  <a:lnTo>
                    <a:pt x="179628" y="71701"/>
                  </a:lnTo>
                  <a:lnTo>
                    <a:pt x="179500" y="71547"/>
                  </a:lnTo>
                  <a:lnTo>
                    <a:pt x="179396" y="71366"/>
                  </a:lnTo>
                  <a:lnTo>
                    <a:pt x="179293" y="71186"/>
                  </a:lnTo>
                  <a:lnTo>
                    <a:pt x="179216" y="70980"/>
                  </a:lnTo>
                  <a:lnTo>
                    <a:pt x="179165" y="70774"/>
                  </a:lnTo>
                  <a:lnTo>
                    <a:pt x="179139" y="70568"/>
                  </a:lnTo>
                  <a:lnTo>
                    <a:pt x="179139" y="70336"/>
                  </a:lnTo>
                  <a:lnTo>
                    <a:pt x="179139" y="70104"/>
                  </a:lnTo>
                  <a:lnTo>
                    <a:pt x="179165" y="69898"/>
                  </a:lnTo>
                  <a:lnTo>
                    <a:pt x="179216" y="69692"/>
                  </a:lnTo>
                  <a:lnTo>
                    <a:pt x="179293" y="69485"/>
                  </a:lnTo>
                  <a:lnTo>
                    <a:pt x="179396" y="69305"/>
                  </a:lnTo>
                  <a:lnTo>
                    <a:pt x="179500" y="69125"/>
                  </a:lnTo>
                  <a:lnTo>
                    <a:pt x="179628" y="68970"/>
                  </a:lnTo>
                  <a:lnTo>
                    <a:pt x="179757" y="68816"/>
                  </a:lnTo>
                  <a:lnTo>
                    <a:pt x="179912" y="68661"/>
                  </a:lnTo>
                  <a:lnTo>
                    <a:pt x="180092" y="68532"/>
                  </a:lnTo>
                  <a:lnTo>
                    <a:pt x="180247" y="68429"/>
                  </a:lnTo>
                  <a:lnTo>
                    <a:pt x="180453" y="68352"/>
                  </a:lnTo>
                  <a:lnTo>
                    <a:pt x="180633" y="68275"/>
                  </a:lnTo>
                  <a:lnTo>
                    <a:pt x="180839" y="68223"/>
                  </a:lnTo>
                  <a:lnTo>
                    <a:pt x="181071" y="68172"/>
                  </a:lnTo>
                  <a:close/>
                  <a:moveTo>
                    <a:pt x="65236" y="71759"/>
                  </a:moveTo>
                  <a:lnTo>
                    <a:pt x="65957" y="71985"/>
                  </a:lnTo>
                  <a:lnTo>
                    <a:pt x="67168" y="72397"/>
                  </a:lnTo>
                  <a:lnTo>
                    <a:pt x="67712" y="72619"/>
                  </a:lnTo>
                  <a:lnTo>
                    <a:pt x="67712" y="72619"/>
                  </a:lnTo>
                  <a:lnTo>
                    <a:pt x="66988" y="72345"/>
                  </a:lnTo>
                  <a:lnTo>
                    <a:pt x="66009" y="72010"/>
                  </a:lnTo>
                  <a:lnTo>
                    <a:pt x="65236" y="71759"/>
                  </a:lnTo>
                  <a:close/>
                  <a:moveTo>
                    <a:pt x="31845" y="72345"/>
                  </a:moveTo>
                  <a:lnTo>
                    <a:pt x="30403" y="72757"/>
                  </a:lnTo>
                  <a:lnTo>
                    <a:pt x="29023" y="73160"/>
                  </a:lnTo>
                  <a:lnTo>
                    <a:pt x="29023" y="73160"/>
                  </a:lnTo>
                  <a:lnTo>
                    <a:pt x="29655" y="72964"/>
                  </a:lnTo>
                  <a:lnTo>
                    <a:pt x="31845" y="72345"/>
                  </a:lnTo>
                  <a:close/>
                  <a:moveTo>
                    <a:pt x="69852" y="73519"/>
                  </a:moveTo>
                  <a:lnTo>
                    <a:pt x="70466" y="73788"/>
                  </a:lnTo>
                  <a:lnTo>
                    <a:pt x="71445" y="74303"/>
                  </a:lnTo>
                  <a:lnTo>
                    <a:pt x="70620" y="73891"/>
                  </a:lnTo>
                  <a:lnTo>
                    <a:pt x="69852" y="73519"/>
                  </a:lnTo>
                  <a:close/>
                  <a:moveTo>
                    <a:pt x="24339" y="74707"/>
                  </a:moveTo>
                  <a:lnTo>
                    <a:pt x="23807" y="74896"/>
                  </a:lnTo>
                  <a:lnTo>
                    <a:pt x="22184" y="75488"/>
                  </a:lnTo>
                  <a:lnTo>
                    <a:pt x="20535" y="76133"/>
                  </a:lnTo>
                  <a:lnTo>
                    <a:pt x="19076" y="76725"/>
                  </a:lnTo>
                  <a:lnTo>
                    <a:pt x="19076" y="76725"/>
                  </a:lnTo>
                  <a:lnTo>
                    <a:pt x="20380" y="76184"/>
                  </a:lnTo>
                  <a:lnTo>
                    <a:pt x="22776" y="75257"/>
                  </a:lnTo>
                  <a:lnTo>
                    <a:pt x="24339" y="74707"/>
                  </a:lnTo>
                  <a:close/>
                  <a:moveTo>
                    <a:pt x="18710" y="76877"/>
                  </a:moveTo>
                  <a:lnTo>
                    <a:pt x="17662" y="77322"/>
                  </a:lnTo>
                  <a:lnTo>
                    <a:pt x="17662" y="77322"/>
                  </a:lnTo>
                  <a:lnTo>
                    <a:pt x="17958" y="77189"/>
                  </a:lnTo>
                  <a:lnTo>
                    <a:pt x="18710" y="76877"/>
                  </a:lnTo>
                  <a:close/>
                  <a:moveTo>
                    <a:pt x="195344" y="75308"/>
                  </a:moveTo>
                  <a:lnTo>
                    <a:pt x="195525" y="75334"/>
                  </a:lnTo>
                  <a:lnTo>
                    <a:pt x="195705" y="75385"/>
                  </a:lnTo>
                  <a:lnTo>
                    <a:pt x="195886" y="75437"/>
                  </a:lnTo>
                  <a:lnTo>
                    <a:pt x="196040" y="75514"/>
                  </a:lnTo>
                  <a:lnTo>
                    <a:pt x="196195" y="75617"/>
                  </a:lnTo>
                  <a:lnTo>
                    <a:pt x="196324" y="75720"/>
                  </a:lnTo>
                  <a:lnTo>
                    <a:pt x="196478" y="75849"/>
                  </a:lnTo>
                  <a:lnTo>
                    <a:pt x="196581" y="75978"/>
                  </a:lnTo>
                  <a:lnTo>
                    <a:pt x="196684" y="76133"/>
                  </a:lnTo>
                  <a:lnTo>
                    <a:pt x="196787" y="76287"/>
                  </a:lnTo>
                  <a:lnTo>
                    <a:pt x="196865" y="76442"/>
                  </a:lnTo>
                  <a:lnTo>
                    <a:pt x="196942" y="76622"/>
                  </a:lnTo>
                  <a:lnTo>
                    <a:pt x="196968" y="76802"/>
                  </a:lnTo>
                  <a:lnTo>
                    <a:pt x="197019" y="76983"/>
                  </a:lnTo>
                  <a:lnTo>
                    <a:pt x="197019" y="77163"/>
                  </a:lnTo>
                  <a:lnTo>
                    <a:pt x="196993" y="77395"/>
                  </a:lnTo>
                  <a:lnTo>
                    <a:pt x="196968" y="77601"/>
                  </a:lnTo>
                  <a:lnTo>
                    <a:pt x="196890" y="77833"/>
                  </a:lnTo>
                  <a:lnTo>
                    <a:pt x="196813" y="78013"/>
                  </a:lnTo>
                  <a:lnTo>
                    <a:pt x="196684" y="78194"/>
                  </a:lnTo>
                  <a:lnTo>
                    <a:pt x="196555" y="78374"/>
                  </a:lnTo>
                  <a:lnTo>
                    <a:pt x="196427" y="78529"/>
                  </a:lnTo>
                  <a:lnTo>
                    <a:pt x="196246" y="78657"/>
                  </a:lnTo>
                  <a:lnTo>
                    <a:pt x="196014" y="78812"/>
                  </a:lnTo>
                  <a:lnTo>
                    <a:pt x="195731" y="78941"/>
                  </a:lnTo>
                  <a:lnTo>
                    <a:pt x="195448" y="79018"/>
                  </a:lnTo>
                  <a:lnTo>
                    <a:pt x="195138" y="79044"/>
                  </a:lnTo>
                  <a:lnTo>
                    <a:pt x="194932" y="79018"/>
                  </a:lnTo>
                  <a:lnTo>
                    <a:pt x="194752" y="78992"/>
                  </a:lnTo>
                  <a:lnTo>
                    <a:pt x="194597" y="78941"/>
                  </a:lnTo>
                  <a:lnTo>
                    <a:pt x="194288" y="78812"/>
                  </a:lnTo>
                  <a:lnTo>
                    <a:pt x="194005" y="78632"/>
                  </a:lnTo>
                  <a:lnTo>
                    <a:pt x="193747" y="78400"/>
                  </a:lnTo>
                  <a:lnTo>
                    <a:pt x="193541" y="78142"/>
                  </a:lnTo>
                  <a:lnTo>
                    <a:pt x="193412" y="77833"/>
                  </a:lnTo>
                  <a:lnTo>
                    <a:pt x="193335" y="77678"/>
                  </a:lnTo>
                  <a:lnTo>
                    <a:pt x="193309" y="77524"/>
                  </a:lnTo>
                  <a:lnTo>
                    <a:pt x="193283" y="77343"/>
                  </a:lnTo>
                  <a:lnTo>
                    <a:pt x="193283" y="77163"/>
                  </a:lnTo>
                  <a:lnTo>
                    <a:pt x="193283" y="76983"/>
                  </a:lnTo>
                  <a:lnTo>
                    <a:pt x="193309" y="76802"/>
                  </a:lnTo>
                  <a:lnTo>
                    <a:pt x="193361" y="76622"/>
                  </a:lnTo>
                  <a:lnTo>
                    <a:pt x="193412" y="76442"/>
                  </a:lnTo>
                  <a:lnTo>
                    <a:pt x="193489" y="76287"/>
                  </a:lnTo>
                  <a:lnTo>
                    <a:pt x="193593" y="76133"/>
                  </a:lnTo>
                  <a:lnTo>
                    <a:pt x="193696" y="75978"/>
                  </a:lnTo>
                  <a:lnTo>
                    <a:pt x="193824" y="75849"/>
                  </a:lnTo>
                  <a:lnTo>
                    <a:pt x="193953" y="75720"/>
                  </a:lnTo>
                  <a:lnTo>
                    <a:pt x="194108" y="75617"/>
                  </a:lnTo>
                  <a:lnTo>
                    <a:pt x="194262" y="75514"/>
                  </a:lnTo>
                  <a:lnTo>
                    <a:pt x="194417" y="75437"/>
                  </a:lnTo>
                  <a:lnTo>
                    <a:pt x="194597" y="75385"/>
                  </a:lnTo>
                  <a:lnTo>
                    <a:pt x="194778" y="75334"/>
                  </a:lnTo>
                  <a:lnTo>
                    <a:pt x="194958" y="75308"/>
                  </a:lnTo>
                  <a:close/>
                  <a:moveTo>
                    <a:pt x="175480" y="0"/>
                  </a:moveTo>
                  <a:lnTo>
                    <a:pt x="172234" y="26"/>
                  </a:lnTo>
                  <a:lnTo>
                    <a:pt x="169065" y="52"/>
                  </a:lnTo>
                  <a:lnTo>
                    <a:pt x="165999" y="103"/>
                  </a:lnTo>
                  <a:lnTo>
                    <a:pt x="162985" y="206"/>
                  </a:lnTo>
                  <a:lnTo>
                    <a:pt x="160073" y="309"/>
                  </a:lnTo>
                  <a:lnTo>
                    <a:pt x="157239" y="438"/>
                  </a:lnTo>
                  <a:lnTo>
                    <a:pt x="154483" y="593"/>
                  </a:lnTo>
                  <a:lnTo>
                    <a:pt x="151803" y="773"/>
                  </a:lnTo>
                  <a:lnTo>
                    <a:pt x="149201" y="953"/>
                  </a:lnTo>
                  <a:lnTo>
                    <a:pt x="146676" y="1185"/>
                  </a:lnTo>
                  <a:lnTo>
                    <a:pt x="144203" y="1443"/>
                  </a:lnTo>
                  <a:lnTo>
                    <a:pt x="141807" y="1700"/>
                  </a:lnTo>
                  <a:lnTo>
                    <a:pt x="139488" y="2010"/>
                  </a:lnTo>
                  <a:lnTo>
                    <a:pt x="137221" y="2319"/>
                  </a:lnTo>
                  <a:lnTo>
                    <a:pt x="135005" y="2679"/>
                  </a:lnTo>
                  <a:lnTo>
                    <a:pt x="132866" y="3040"/>
                  </a:lnTo>
                  <a:lnTo>
                    <a:pt x="130780" y="3427"/>
                  </a:lnTo>
                  <a:lnTo>
                    <a:pt x="128744" y="3839"/>
                  </a:lnTo>
                  <a:lnTo>
                    <a:pt x="126786" y="4277"/>
                  </a:lnTo>
                  <a:lnTo>
                    <a:pt x="124854" y="4741"/>
                  </a:lnTo>
                  <a:lnTo>
                    <a:pt x="122999" y="5230"/>
                  </a:lnTo>
                  <a:lnTo>
                    <a:pt x="121170" y="5745"/>
                  </a:lnTo>
                  <a:lnTo>
                    <a:pt x="119392" y="6286"/>
                  </a:lnTo>
                  <a:lnTo>
                    <a:pt x="117666" y="6853"/>
                  </a:lnTo>
                  <a:lnTo>
                    <a:pt x="115991" y="7420"/>
                  </a:lnTo>
                  <a:lnTo>
                    <a:pt x="114342" y="8038"/>
                  </a:lnTo>
                  <a:lnTo>
                    <a:pt x="112745" y="8682"/>
                  </a:lnTo>
                  <a:lnTo>
                    <a:pt x="111173" y="9327"/>
                  </a:lnTo>
                  <a:lnTo>
                    <a:pt x="109653" y="10022"/>
                  </a:lnTo>
                  <a:lnTo>
                    <a:pt x="108159" y="10718"/>
                  </a:lnTo>
                  <a:lnTo>
                    <a:pt x="106716" y="11439"/>
                  </a:lnTo>
                  <a:lnTo>
                    <a:pt x="105273" y="12212"/>
                  </a:lnTo>
                  <a:lnTo>
                    <a:pt x="104320" y="12727"/>
                  </a:lnTo>
                  <a:lnTo>
                    <a:pt x="103392" y="13268"/>
                  </a:lnTo>
                  <a:lnTo>
                    <a:pt x="102465" y="13809"/>
                  </a:lnTo>
                  <a:lnTo>
                    <a:pt x="101563" y="14376"/>
                  </a:lnTo>
                  <a:lnTo>
                    <a:pt x="101589" y="14454"/>
                  </a:lnTo>
                  <a:lnTo>
                    <a:pt x="101950" y="14582"/>
                  </a:lnTo>
                  <a:lnTo>
                    <a:pt x="102104" y="14685"/>
                  </a:lnTo>
                  <a:lnTo>
                    <a:pt x="102233" y="14763"/>
                  </a:lnTo>
                  <a:lnTo>
                    <a:pt x="102336" y="14866"/>
                  </a:lnTo>
                  <a:lnTo>
                    <a:pt x="102413" y="14969"/>
                  </a:lnTo>
                  <a:lnTo>
                    <a:pt x="102465" y="15072"/>
                  </a:lnTo>
                  <a:lnTo>
                    <a:pt x="102516" y="15201"/>
                  </a:lnTo>
                  <a:lnTo>
                    <a:pt x="102542" y="15330"/>
                  </a:lnTo>
                  <a:lnTo>
                    <a:pt x="102542" y="15458"/>
                  </a:lnTo>
                  <a:lnTo>
                    <a:pt x="102516" y="15587"/>
                  </a:lnTo>
                  <a:lnTo>
                    <a:pt x="102491" y="15742"/>
                  </a:lnTo>
                  <a:lnTo>
                    <a:pt x="102362" y="16051"/>
                  </a:lnTo>
                  <a:lnTo>
                    <a:pt x="102181" y="16360"/>
                  </a:lnTo>
                  <a:lnTo>
                    <a:pt x="101950" y="16721"/>
                  </a:lnTo>
                  <a:lnTo>
                    <a:pt x="101640" y="17082"/>
                  </a:lnTo>
                  <a:lnTo>
                    <a:pt x="101280" y="17468"/>
                  </a:lnTo>
                  <a:lnTo>
                    <a:pt x="100893" y="17880"/>
                  </a:lnTo>
                  <a:lnTo>
                    <a:pt x="100429" y="18318"/>
                  </a:lnTo>
                  <a:lnTo>
                    <a:pt x="99940" y="18756"/>
                  </a:lnTo>
                  <a:lnTo>
                    <a:pt x="98832" y="19684"/>
                  </a:lnTo>
                  <a:lnTo>
                    <a:pt x="97621" y="20688"/>
                  </a:lnTo>
                  <a:lnTo>
                    <a:pt x="96307" y="21719"/>
                  </a:lnTo>
                  <a:lnTo>
                    <a:pt x="93499" y="23935"/>
                  </a:lnTo>
                  <a:lnTo>
                    <a:pt x="92108" y="25094"/>
                  </a:lnTo>
                  <a:lnTo>
                    <a:pt x="90716" y="26254"/>
                  </a:lnTo>
                  <a:lnTo>
                    <a:pt x="89402" y="27439"/>
                  </a:lnTo>
                  <a:lnTo>
                    <a:pt x="88758" y="28031"/>
                  </a:lnTo>
                  <a:lnTo>
                    <a:pt x="88166" y="28624"/>
                  </a:lnTo>
                  <a:lnTo>
                    <a:pt x="86414" y="30376"/>
                  </a:lnTo>
                  <a:lnTo>
                    <a:pt x="84224" y="32540"/>
                  </a:lnTo>
                  <a:lnTo>
                    <a:pt x="79277" y="37435"/>
                  </a:lnTo>
                  <a:lnTo>
                    <a:pt x="74588" y="42047"/>
                  </a:lnTo>
                  <a:lnTo>
                    <a:pt x="72785" y="43876"/>
                  </a:lnTo>
                  <a:lnTo>
                    <a:pt x="71548" y="45164"/>
                  </a:lnTo>
                  <a:lnTo>
                    <a:pt x="70698" y="46066"/>
                  </a:lnTo>
                  <a:lnTo>
                    <a:pt x="69950" y="46890"/>
                  </a:lnTo>
                  <a:lnTo>
                    <a:pt x="69590" y="47251"/>
                  </a:lnTo>
                  <a:lnTo>
                    <a:pt x="69229" y="47586"/>
                  </a:lnTo>
                  <a:lnTo>
                    <a:pt x="68894" y="47869"/>
                  </a:lnTo>
                  <a:lnTo>
                    <a:pt x="68559" y="48153"/>
                  </a:lnTo>
                  <a:lnTo>
                    <a:pt x="68198" y="48359"/>
                  </a:lnTo>
                  <a:lnTo>
                    <a:pt x="67838" y="48565"/>
                  </a:lnTo>
                  <a:lnTo>
                    <a:pt x="67451" y="48694"/>
                  </a:lnTo>
                  <a:lnTo>
                    <a:pt x="67065" y="48797"/>
                  </a:lnTo>
                  <a:lnTo>
                    <a:pt x="66653" y="48874"/>
                  </a:lnTo>
                  <a:lnTo>
                    <a:pt x="66189" y="48874"/>
                  </a:lnTo>
                  <a:lnTo>
                    <a:pt x="65699" y="48849"/>
                  </a:lnTo>
                  <a:lnTo>
                    <a:pt x="65184" y="48745"/>
                  </a:lnTo>
                  <a:lnTo>
                    <a:pt x="63432" y="49132"/>
                  </a:lnTo>
                  <a:lnTo>
                    <a:pt x="61732" y="49518"/>
                  </a:lnTo>
                  <a:lnTo>
                    <a:pt x="60057" y="49905"/>
                  </a:lnTo>
                  <a:lnTo>
                    <a:pt x="58434" y="50317"/>
                  </a:lnTo>
                  <a:lnTo>
                    <a:pt x="56837" y="50729"/>
                  </a:lnTo>
                  <a:lnTo>
                    <a:pt x="55265" y="51142"/>
                  </a:lnTo>
                  <a:lnTo>
                    <a:pt x="53745" y="51554"/>
                  </a:lnTo>
                  <a:lnTo>
                    <a:pt x="52250" y="51992"/>
                  </a:lnTo>
                  <a:lnTo>
                    <a:pt x="50808" y="52430"/>
                  </a:lnTo>
                  <a:lnTo>
                    <a:pt x="49391" y="52893"/>
                  </a:lnTo>
                  <a:lnTo>
                    <a:pt x="47999" y="53357"/>
                  </a:lnTo>
                  <a:lnTo>
                    <a:pt x="46660" y="53821"/>
                  </a:lnTo>
                  <a:lnTo>
                    <a:pt x="45320" y="54285"/>
                  </a:lnTo>
                  <a:lnTo>
                    <a:pt x="44032" y="54748"/>
                  </a:lnTo>
                  <a:lnTo>
                    <a:pt x="42795" y="55238"/>
                  </a:lnTo>
                  <a:lnTo>
                    <a:pt x="41558" y="55728"/>
                  </a:lnTo>
                  <a:lnTo>
                    <a:pt x="40373" y="56217"/>
                  </a:lnTo>
                  <a:lnTo>
                    <a:pt x="39214" y="56707"/>
                  </a:lnTo>
                  <a:lnTo>
                    <a:pt x="38054" y="57222"/>
                  </a:lnTo>
                  <a:lnTo>
                    <a:pt x="36947" y="57711"/>
                  </a:lnTo>
                  <a:lnTo>
                    <a:pt x="35890" y="58227"/>
                  </a:lnTo>
                  <a:lnTo>
                    <a:pt x="34834" y="58742"/>
                  </a:lnTo>
                  <a:lnTo>
                    <a:pt x="32799" y="59798"/>
                  </a:lnTo>
                  <a:lnTo>
                    <a:pt x="30892" y="60855"/>
                  </a:lnTo>
                  <a:lnTo>
                    <a:pt x="29063" y="61911"/>
                  </a:lnTo>
                  <a:lnTo>
                    <a:pt x="27337" y="62993"/>
                  </a:lnTo>
                  <a:lnTo>
                    <a:pt x="25713" y="64049"/>
                  </a:lnTo>
                  <a:lnTo>
                    <a:pt x="24580" y="64848"/>
                  </a:lnTo>
                  <a:lnTo>
                    <a:pt x="23498" y="65647"/>
                  </a:lnTo>
                  <a:lnTo>
                    <a:pt x="22648" y="66265"/>
                  </a:lnTo>
                  <a:lnTo>
                    <a:pt x="21849" y="66909"/>
                  </a:lnTo>
                  <a:lnTo>
                    <a:pt x="21050" y="67527"/>
                  </a:lnTo>
                  <a:lnTo>
                    <a:pt x="20303" y="68146"/>
                  </a:lnTo>
                  <a:lnTo>
                    <a:pt x="19092" y="69176"/>
                  </a:lnTo>
                  <a:lnTo>
                    <a:pt x="17958" y="70207"/>
                  </a:lnTo>
                  <a:lnTo>
                    <a:pt x="16876" y="71237"/>
                  </a:lnTo>
                  <a:lnTo>
                    <a:pt x="15846" y="72242"/>
                  </a:lnTo>
                  <a:lnTo>
                    <a:pt x="14867" y="73247"/>
                  </a:lnTo>
                  <a:lnTo>
                    <a:pt x="13913" y="74226"/>
                  </a:lnTo>
                  <a:lnTo>
                    <a:pt x="13037" y="75179"/>
                  </a:lnTo>
                  <a:lnTo>
                    <a:pt x="12162" y="76133"/>
                  </a:lnTo>
                  <a:lnTo>
                    <a:pt x="10564" y="77988"/>
                  </a:lnTo>
                  <a:lnTo>
                    <a:pt x="9044" y="79740"/>
                  </a:lnTo>
                  <a:lnTo>
                    <a:pt x="7627" y="81388"/>
                  </a:lnTo>
                  <a:lnTo>
                    <a:pt x="6931" y="82161"/>
                  </a:lnTo>
                  <a:lnTo>
                    <a:pt x="6236" y="82909"/>
                  </a:lnTo>
                  <a:lnTo>
                    <a:pt x="5360" y="83836"/>
                  </a:lnTo>
                  <a:lnTo>
                    <a:pt x="4458" y="84686"/>
                  </a:lnTo>
                  <a:lnTo>
                    <a:pt x="4020" y="85098"/>
                  </a:lnTo>
                  <a:lnTo>
                    <a:pt x="3556" y="85485"/>
                  </a:lnTo>
                  <a:lnTo>
                    <a:pt x="3093" y="85871"/>
                  </a:lnTo>
                  <a:lnTo>
                    <a:pt x="2629" y="86232"/>
                  </a:lnTo>
                  <a:lnTo>
                    <a:pt x="2139" y="86902"/>
                  </a:lnTo>
                  <a:lnTo>
                    <a:pt x="1701" y="87623"/>
                  </a:lnTo>
                  <a:lnTo>
                    <a:pt x="1418" y="88757"/>
                  </a:lnTo>
                  <a:lnTo>
                    <a:pt x="1160" y="89942"/>
                  </a:lnTo>
                  <a:lnTo>
                    <a:pt x="903" y="91153"/>
                  </a:lnTo>
                  <a:lnTo>
                    <a:pt x="722" y="92338"/>
                  </a:lnTo>
                  <a:lnTo>
                    <a:pt x="1134" y="92596"/>
                  </a:lnTo>
                  <a:lnTo>
                    <a:pt x="1547" y="92879"/>
                  </a:lnTo>
                  <a:lnTo>
                    <a:pt x="1933" y="93214"/>
                  </a:lnTo>
                  <a:lnTo>
                    <a:pt x="2268" y="93601"/>
                  </a:lnTo>
                  <a:lnTo>
                    <a:pt x="2603" y="93987"/>
                  </a:lnTo>
                  <a:lnTo>
                    <a:pt x="2912" y="94425"/>
                  </a:lnTo>
                  <a:lnTo>
                    <a:pt x="3196" y="94863"/>
                  </a:lnTo>
                  <a:lnTo>
                    <a:pt x="3453" y="95353"/>
                  </a:lnTo>
                  <a:lnTo>
                    <a:pt x="3685" y="95868"/>
                  </a:lnTo>
                  <a:lnTo>
                    <a:pt x="3917" y="96383"/>
                  </a:lnTo>
                  <a:lnTo>
                    <a:pt x="4123" y="96924"/>
                  </a:lnTo>
                  <a:lnTo>
                    <a:pt x="4303" y="97491"/>
                  </a:lnTo>
                  <a:lnTo>
                    <a:pt x="4484" y="98058"/>
                  </a:lnTo>
                  <a:lnTo>
                    <a:pt x="4638" y="98625"/>
                  </a:lnTo>
                  <a:lnTo>
                    <a:pt x="4896" y="99810"/>
                  </a:lnTo>
                  <a:lnTo>
                    <a:pt x="5102" y="100995"/>
                  </a:lnTo>
                  <a:lnTo>
                    <a:pt x="5282" y="102206"/>
                  </a:lnTo>
                  <a:lnTo>
                    <a:pt x="5411" y="103365"/>
                  </a:lnTo>
                  <a:lnTo>
                    <a:pt x="5514" y="104473"/>
                  </a:lnTo>
                  <a:lnTo>
                    <a:pt x="5643" y="106508"/>
                  </a:lnTo>
                  <a:lnTo>
                    <a:pt x="5720" y="108131"/>
                  </a:lnTo>
                  <a:lnTo>
                    <a:pt x="5772" y="109368"/>
                  </a:lnTo>
                  <a:lnTo>
                    <a:pt x="5772" y="109961"/>
                  </a:lnTo>
                  <a:lnTo>
                    <a:pt x="5772" y="110553"/>
                  </a:lnTo>
                  <a:lnTo>
                    <a:pt x="5746" y="111094"/>
                  </a:lnTo>
                  <a:lnTo>
                    <a:pt x="5695" y="111661"/>
                  </a:lnTo>
                  <a:lnTo>
                    <a:pt x="5617" y="112176"/>
                  </a:lnTo>
                  <a:lnTo>
                    <a:pt x="5540" y="112692"/>
                  </a:lnTo>
                  <a:lnTo>
                    <a:pt x="5411" y="113181"/>
                  </a:lnTo>
                  <a:lnTo>
                    <a:pt x="5282" y="113645"/>
                  </a:lnTo>
                  <a:lnTo>
                    <a:pt x="5128" y="114109"/>
                  </a:lnTo>
                  <a:lnTo>
                    <a:pt x="4922" y="114547"/>
                  </a:lnTo>
                  <a:lnTo>
                    <a:pt x="4716" y="114959"/>
                  </a:lnTo>
                  <a:lnTo>
                    <a:pt x="4458" y="115371"/>
                  </a:lnTo>
                  <a:lnTo>
                    <a:pt x="4175" y="115758"/>
                  </a:lnTo>
                  <a:lnTo>
                    <a:pt x="3865" y="116118"/>
                  </a:lnTo>
                  <a:lnTo>
                    <a:pt x="3582" y="116479"/>
                  </a:lnTo>
                  <a:lnTo>
                    <a:pt x="3221" y="116814"/>
                  </a:lnTo>
                  <a:lnTo>
                    <a:pt x="2835" y="117123"/>
                  </a:lnTo>
                  <a:lnTo>
                    <a:pt x="2397" y="117381"/>
                  </a:lnTo>
                  <a:lnTo>
                    <a:pt x="1882" y="117613"/>
                  </a:lnTo>
                  <a:lnTo>
                    <a:pt x="1315" y="117819"/>
                  </a:lnTo>
                  <a:lnTo>
                    <a:pt x="696" y="117999"/>
                  </a:lnTo>
                  <a:lnTo>
                    <a:pt x="27" y="118128"/>
                  </a:lnTo>
                  <a:lnTo>
                    <a:pt x="1" y="118128"/>
                  </a:lnTo>
                  <a:lnTo>
                    <a:pt x="104" y="118617"/>
                  </a:lnTo>
                  <a:lnTo>
                    <a:pt x="233" y="119107"/>
                  </a:lnTo>
                  <a:lnTo>
                    <a:pt x="10100" y="119107"/>
                  </a:lnTo>
                  <a:lnTo>
                    <a:pt x="9972" y="117793"/>
                  </a:lnTo>
                  <a:lnTo>
                    <a:pt x="9894" y="116479"/>
                  </a:lnTo>
                  <a:lnTo>
                    <a:pt x="9868" y="115139"/>
                  </a:lnTo>
                  <a:lnTo>
                    <a:pt x="9894" y="113774"/>
                  </a:lnTo>
                  <a:lnTo>
                    <a:pt x="9946" y="112975"/>
                  </a:lnTo>
                  <a:lnTo>
                    <a:pt x="9997" y="112176"/>
                  </a:lnTo>
                  <a:lnTo>
                    <a:pt x="10075" y="111378"/>
                  </a:lnTo>
                  <a:lnTo>
                    <a:pt x="10178" y="110579"/>
                  </a:lnTo>
                  <a:lnTo>
                    <a:pt x="10306" y="109780"/>
                  </a:lnTo>
                  <a:lnTo>
                    <a:pt x="10435" y="109007"/>
                  </a:lnTo>
                  <a:lnTo>
                    <a:pt x="10590" y="108235"/>
                  </a:lnTo>
                  <a:lnTo>
                    <a:pt x="10770" y="107462"/>
                  </a:lnTo>
                  <a:lnTo>
                    <a:pt x="10951" y="106714"/>
                  </a:lnTo>
                  <a:lnTo>
                    <a:pt x="11182" y="105967"/>
                  </a:lnTo>
                  <a:lnTo>
                    <a:pt x="11389" y="105220"/>
                  </a:lnTo>
                  <a:lnTo>
                    <a:pt x="11646" y="104473"/>
                  </a:lnTo>
                  <a:lnTo>
                    <a:pt x="11904" y="103752"/>
                  </a:lnTo>
                  <a:lnTo>
                    <a:pt x="12187" y="103004"/>
                  </a:lnTo>
                  <a:lnTo>
                    <a:pt x="12471" y="102309"/>
                  </a:lnTo>
                  <a:lnTo>
                    <a:pt x="12780" y="101587"/>
                  </a:lnTo>
                  <a:lnTo>
                    <a:pt x="13115" y="100892"/>
                  </a:lnTo>
                  <a:lnTo>
                    <a:pt x="13450" y="100196"/>
                  </a:lnTo>
                  <a:lnTo>
                    <a:pt x="13810" y="99526"/>
                  </a:lnTo>
                  <a:lnTo>
                    <a:pt x="14171" y="98856"/>
                  </a:lnTo>
                  <a:lnTo>
                    <a:pt x="14558" y="98187"/>
                  </a:lnTo>
                  <a:lnTo>
                    <a:pt x="14970" y="97542"/>
                  </a:lnTo>
                  <a:lnTo>
                    <a:pt x="15382" y="96898"/>
                  </a:lnTo>
                  <a:lnTo>
                    <a:pt x="15820" y="96254"/>
                  </a:lnTo>
                  <a:lnTo>
                    <a:pt x="16258" y="95636"/>
                  </a:lnTo>
                  <a:lnTo>
                    <a:pt x="16722" y="95018"/>
                  </a:lnTo>
                  <a:lnTo>
                    <a:pt x="17186" y="94425"/>
                  </a:lnTo>
                  <a:lnTo>
                    <a:pt x="17675" y="93832"/>
                  </a:lnTo>
                  <a:lnTo>
                    <a:pt x="18165" y="93240"/>
                  </a:lnTo>
                  <a:lnTo>
                    <a:pt x="18680" y="92673"/>
                  </a:lnTo>
                  <a:lnTo>
                    <a:pt x="19195" y="92132"/>
                  </a:lnTo>
                  <a:lnTo>
                    <a:pt x="19736" y="91565"/>
                  </a:lnTo>
                  <a:lnTo>
                    <a:pt x="20277" y="91050"/>
                  </a:lnTo>
                  <a:lnTo>
                    <a:pt x="20844" y="90535"/>
                  </a:lnTo>
                  <a:lnTo>
                    <a:pt x="21411" y="90019"/>
                  </a:lnTo>
                  <a:lnTo>
                    <a:pt x="21978" y="89530"/>
                  </a:lnTo>
                  <a:lnTo>
                    <a:pt x="22596" y="89040"/>
                  </a:lnTo>
                  <a:lnTo>
                    <a:pt x="23189" y="88577"/>
                  </a:lnTo>
                  <a:lnTo>
                    <a:pt x="23807" y="88113"/>
                  </a:lnTo>
                  <a:lnTo>
                    <a:pt x="24425" y="87675"/>
                  </a:lnTo>
                  <a:lnTo>
                    <a:pt x="25069" y="87237"/>
                  </a:lnTo>
                  <a:lnTo>
                    <a:pt x="25713" y="86825"/>
                  </a:lnTo>
                  <a:lnTo>
                    <a:pt x="26358" y="86438"/>
                  </a:lnTo>
                  <a:lnTo>
                    <a:pt x="27027" y="86052"/>
                  </a:lnTo>
                  <a:lnTo>
                    <a:pt x="27697" y="85691"/>
                  </a:lnTo>
                  <a:lnTo>
                    <a:pt x="28393" y="85330"/>
                  </a:lnTo>
                  <a:lnTo>
                    <a:pt x="29089" y="84995"/>
                  </a:lnTo>
                  <a:lnTo>
                    <a:pt x="29784" y="84686"/>
                  </a:lnTo>
                  <a:lnTo>
                    <a:pt x="30480" y="84377"/>
                  </a:lnTo>
                  <a:lnTo>
                    <a:pt x="31201" y="84068"/>
                  </a:lnTo>
                  <a:lnTo>
                    <a:pt x="31923" y="83810"/>
                  </a:lnTo>
                  <a:lnTo>
                    <a:pt x="32670" y="83553"/>
                  </a:lnTo>
                  <a:lnTo>
                    <a:pt x="33417" y="83295"/>
                  </a:lnTo>
                  <a:lnTo>
                    <a:pt x="34164" y="83089"/>
                  </a:lnTo>
                  <a:lnTo>
                    <a:pt x="34911" y="82883"/>
                  </a:lnTo>
                  <a:lnTo>
                    <a:pt x="35658" y="82677"/>
                  </a:lnTo>
                  <a:lnTo>
                    <a:pt x="36431" y="82522"/>
                  </a:lnTo>
                  <a:lnTo>
                    <a:pt x="37204" y="82367"/>
                  </a:lnTo>
                  <a:lnTo>
                    <a:pt x="38003" y="82239"/>
                  </a:lnTo>
                  <a:lnTo>
                    <a:pt x="38776" y="82110"/>
                  </a:lnTo>
                  <a:lnTo>
                    <a:pt x="39575" y="82007"/>
                  </a:lnTo>
                  <a:lnTo>
                    <a:pt x="40373" y="81929"/>
                  </a:lnTo>
                  <a:lnTo>
                    <a:pt x="41172" y="81878"/>
                  </a:lnTo>
                  <a:lnTo>
                    <a:pt x="41971" y="81852"/>
                  </a:lnTo>
                  <a:lnTo>
                    <a:pt x="43001" y="81826"/>
                  </a:lnTo>
                  <a:lnTo>
                    <a:pt x="44006" y="81826"/>
                  </a:lnTo>
                  <a:lnTo>
                    <a:pt x="45011" y="81852"/>
                  </a:lnTo>
                  <a:lnTo>
                    <a:pt x="46016" y="81929"/>
                  </a:lnTo>
                  <a:lnTo>
                    <a:pt x="47020" y="82033"/>
                  </a:lnTo>
                  <a:lnTo>
                    <a:pt x="47999" y="82161"/>
                  </a:lnTo>
                  <a:lnTo>
                    <a:pt x="48978" y="82316"/>
                  </a:lnTo>
                  <a:lnTo>
                    <a:pt x="49932" y="82496"/>
                  </a:lnTo>
                  <a:lnTo>
                    <a:pt x="49983" y="82496"/>
                  </a:lnTo>
                  <a:lnTo>
                    <a:pt x="51168" y="82677"/>
                  </a:lnTo>
                  <a:lnTo>
                    <a:pt x="52328" y="82909"/>
                  </a:lnTo>
                  <a:lnTo>
                    <a:pt x="53513" y="83166"/>
                  </a:lnTo>
                  <a:lnTo>
                    <a:pt x="54672" y="83450"/>
                  </a:lnTo>
                  <a:lnTo>
                    <a:pt x="55832" y="83784"/>
                  </a:lnTo>
                  <a:lnTo>
                    <a:pt x="56991" y="84145"/>
                  </a:lnTo>
                  <a:lnTo>
                    <a:pt x="58150" y="84557"/>
                  </a:lnTo>
                  <a:lnTo>
                    <a:pt x="59258" y="84995"/>
                  </a:lnTo>
                  <a:lnTo>
                    <a:pt x="60392" y="85485"/>
                  </a:lnTo>
                  <a:lnTo>
                    <a:pt x="61500" y="86000"/>
                  </a:lnTo>
                  <a:lnTo>
                    <a:pt x="62582" y="86567"/>
                  </a:lnTo>
                  <a:lnTo>
                    <a:pt x="63664" y="87160"/>
                  </a:lnTo>
                  <a:lnTo>
                    <a:pt x="64720" y="87804"/>
                  </a:lnTo>
                  <a:lnTo>
                    <a:pt x="65751" y="88474"/>
                  </a:lnTo>
                  <a:lnTo>
                    <a:pt x="66756" y="89195"/>
                  </a:lnTo>
                  <a:lnTo>
                    <a:pt x="67761" y="89968"/>
                  </a:lnTo>
                  <a:lnTo>
                    <a:pt x="68508" y="90586"/>
                  </a:lnTo>
                  <a:lnTo>
                    <a:pt x="69229" y="91205"/>
                  </a:lnTo>
                  <a:lnTo>
                    <a:pt x="69950" y="91874"/>
                  </a:lnTo>
                  <a:lnTo>
                    <a:pt x="70646" y="92570"/>
                  </a:lnTo>
                  <a:lnTo>
                    <a:pt x="71342" y="93291"/>
                  </a:lnTo>
                  <a:lnTo>
                    <a:pt x="72012" y="94013"/>
                  </a:lnTo>
                  <a:lnTo>
                    <a:pt x="72656" y="94786"/>
                  </a:lnTo>
                  <a:lnTo>
                    <a:pt x="73274" y="95559"/>
                  </a:lnTo>
                  <a:lnTo>
                    <a:pt x="73892" y="96383"/>
                  </a:lnTo>
                  <a:lnTo>
                    <a:pt x="74485" y="97233"/>
                  </a:lnTo>
                  <a:lnTo>
                    <a:pt x="75052" y="98083"/>
                  </a:lnTo>
                  <a:lnTo>
                    <a:pt x="75593" y="98985"/>
                  </a:lnTo>
                  <a:lnTo>
                    <a:pt x="76108" y="99913"/>
                  </a:lnTo>
                  <a:lnTo>
                    <a:pt x="76623" y="100840"/>
                  </a:lnTo>
                  <a:lnTo>
                    <a:pt x="77087" y="101819"/>
                  </a:lnTo>
                  <a:lnTo>
                    <a:pt x="77551" y="102824"/>
                  </a:lnTo>
                  <a:lnTo>
                    <a:pt x="77963" y="103855"/>
                  </a:lnTo>
                  <a:lnTo>
                    <a:pt x="78375" y="104885"/>
                  </a:lnTo>
                  <a:lnTo>
                    <a:pt x="78736" y="105967"/>
                  </a:lnTo>
                  <a:lnTo>
                    <a:pt x="79097" y="107075"/>
                  </a:lnTo>
                  <a:lnTo>
                    <a:pt x="79406" y="108209"/>
                  </a:lnTo>
                  <a:lnTo>
                    <a:pt x="79715" y="109368"/>
                  </a:lnTo>
                  <a:lnTo>
                    <a:pt x="79973" y="110553"/>
                  </a:lnTo>
                  <a:lnTo>
                    <a:pt x="80205" y="111790"/>
                  </a:lnTo>
                  <a:lnTo>
                    <a:pt x="80411" y="113027"/>
                  </a:lnTo>
                  <a:lnTo>
                    <a:pt x="80591" y="114289"/>
                  </a:lnTo>
                  <a:lnTo>
                    <a:pt x="80720" y="115603"/>
                  </a:lnTo>
                  <a:lnTo>
                    <a:pt x="80823" y="116943"/>
                  </a:lnTo>
                  <a:lnTo>
                    <a:pt x="80900" y="118282"/>
                  </a:lnTo>
                  <a:lnTo>
                    <a:pt x="80952" y="119674"/>
                  </a:lnTo>
                  <a:lnTo>
                    <a:pt x="80952" y="121091"/>
                  </a:lnTo>
                  <a:lnTo>
                    <a:pt x="80926" y="122534"/>
                  </a:lnTo>
                  <a:lnTo>
                    <a:pt x="180453" y="122534"/>
                  </a:lnTo>
                  <a:lnTo>
                    <a:pt x="180247" y="121477"/>
                  </a:lnTo>
                  <a:lnTo>
                    <a:pt x="180066" y="120395"/>
                  </a:lnTo>
                  <a:lnTo>
                    <a:pt x="179912" y="119287"/>
                  </a:lnTo>
                  <a:lnTo>
                    <a:pt x="179783" y="118179"/>
                  </a:lnTo>
                  <a:lnTo>
                    <a:pt x="179706" y="117072"/>
                  </a:lnTo>
                  <a:lnTo>
                    <a:pt x="179654" y="115938"/>
                  </a:lnTo>
                  <a:lnTo>
                    <a:pt x="179654" y="114804"/>
                  </a:lnTo>
                  <a:lnTo>
                    <a:pt x="179680" y="113671"/>
                  </a:lnTo>
                  <a:lnTo>
                    <a:pt x="179783" y="112357"/>
                  </a:lnTo>
                  <a:lnTo>
                    <a:pt x="179912" y="111043"/>
                  </a:lnTo>
                  <a:lnTo>
                    <a:pt x="180092" y="109755"/>
                  </a:lnTo>
                  <a:lnTo>
                    <a:pt x="180324" y="108492"/>
                  </a:lnTo>
                  <a:lnTo>
                    <a:pt x="180607" y="107230"/>
                  </a:lnTo>
                  <a:lnTo>
                    <a:pt x="180942" y="105993"/>
                  </a:lnTo>
                  <a:lnTo>
                    <a:pt x="181303" y="104782"/>
                  </a:lnTo>
                  <a:lnTo>
                    <a:pt x="181741" y="103571"/>
                  </a:lnTo>
                  <a:lnTo>
                    <a:pt x="182205" y="102412"/>
                  </a:lnTo>
                  <a:lnTo>
                    <a:pt x="182694" y="101252"/>
                  </a:lnTo>
                  <a:lnTo>
                    <a:pt x="183261" y="100119"/>
                  </a:lnTo>
                  <a:lnTo>
                    <a:pt x="183828" y="99011"/>
                  </a:lnTo>
                  <a:lnTo>
                    <a:pt x="184472" y="97903"/>
                  </a:lnTo>
                  <a:lnTo>
                    <a:pt x="185142" y="96847"/>
                  </a:lnTo>
                  <a:lnTo>
                    <a:pt x="185838" y="95816"/>
                  </a:lnTo>
                  <a:lnTo>
                    <a:pt x="186585" y="94811"/>
                  </a:lnTo>
                  <a:lnTo>
                    <a:pt x="187358" y="93832"/>
                  </a:lnTo>
                  <a:lnTo>
                    <a:pt x="188156" y="92879"/>
                  </a:lnTo>
                  <a:lnTo>
                    <a:pt x="189007" y="91977"/>
                  </a:lnTo>
                  <a:lnTo>
                    <a:pt x="189882" y="91076"/>
                  </a:lnTo>
                  <a:lnTo>
                    <a:pt x="190810" y="90225"/>
                  </a:lnTo>
                  <a:lnTo>
                    <a:pt x="191738" y="89401"/>
                  </a:lnTo>
                  <a:lnTo>
                    <a:pt x="192717" y="88628"/>
                  </a:lnTo>
                  <a:lnTo>
                    <a:pt x="193721" y="87881"/>
                  </a:lnTo>
                  <a:lnTo>
                    <a:pt x="194752" y="87160"/>
                  </a:lnTo>
                  <a:lnTo>
                    <a:pt x="195808" y="86490"/>
                  </a:lnTo>
                  <a:lnTo>
                    <a:pt x="196865" y="85846"/>
                  </a:lnTo>
                  <a:lnTo>
                    <a:pt x="197972" y="85253"/>
                  </a:lnTo>
                  <a:lnTo>
                    <a:pt x="199106" y="84686"/>
                  </a:lnTo>
                  <a:lnTo>
                    <a:pt x="200265" y="84171"/>
                  </a:lnTo>
                  <a:lnTo>
                    <a:pt x="201425" y="83707"/>
                  </a:lnTo>
                  <a:lnTo>
                    <a:pt x="202636" y="83269"/>
                  </a:lnTo>
                  <a:lnTo>
                    <a:pt x="202584" y="83166"/>
                  </a:lnTo>
                  <a:lnTo>
                    <a:pt x="202739" y="82007"/>
                  </a:lnTo>
                  <a:lnTo>
                    <a:pt x="202893" y="80487"/>
                  </a:lnTo>
                  <a:lnTo>
                    <a:pt x="203177" y="77060"/>
                  </a:lnTo>
                  <a:lnTo>
                    <a:pt x="203434" y="73556"/>
                  </a:lnTo>
                  <a:lnTo>
                    <a:pt x="203666" y="69872"/>
                  </a:lnTo>
                  <a:lnTo>
                    <a:pt x="203872" y="66213"/>
                  </a:lnTo>
                  <a:lnTo>
                    <a:pt x="204053" y="62890"/>
                  </a:lnTo>
                  <a:lnTo>
                    <a:pt x="112023" y="62890"/>
                  </a:lnTo>
                  <a:lnTo>
                    <a:pt x="110580" y="62838"/>
                  </a:lnTo>
                  <a:lnTo>
                    <a:pt x="108416" y="62735"/>
                  </a:lnTo>
                  <a:lnTo>
                    <a:pt x="106175" y="62555"/>
                  </a:lnTo>
                  <a:lnTo>
                    <a:pt x="103882" y="62323"/>
                  </a:lnTo>
                  <a:lnTo>
                    <a:pt x="101537" y="62040"/>
                  </a:lnTo>
                  <a:lnTo>
                    <a:pt x="100352" y="61859"/>
                  </a:lnTo>
                  <a:lnTo>
                    <a:pt x="99167" y="61653"/>
                  </a:lnTo>
                  <a:lnTo>
                    <a:pt x="97982" y="61447"/>
                  </a:lnTo>
                  <a:lnTo>
                    <a:pt x="96797" y="61241"/>
                  </a:lnTo>
                  <a:lnTo>
                    <a:pt x="95637" y="60983"/>
                  </a:lnTo>
                  <a:lnTo>
                    <a:pt x="94452" y="60726"/>
                  </a:lnTo>
                  <a:lnTo>
                    <a:pt x="93267" y="60442"/>
                  </a:lnTo>
                  <a:lnTo>
                    <a:pt x="92108" y="60159"/>
                  </a:lnTo>
                  <a:lnTo>
                    <a:pt x="91850" y="60751"/>
                  </a:lnTo>
                  <a:lnTo>
                    <a:pt x="91541" y="61344"/>
                  </a:lnTo>
                  <a:lnTo>
                    <a:pt x="91232" y="61911"/>
                  </a:lnTo>
                  <a:lnTo>
                    <a:pt x="90897" y="62478"/>
                  </a:lnTo>
                  <a:lnTo>
                    <a:pt x="90150" y="62529"/>
                  </a:lnTo>
                  <a:lnTo>
                    <a:pt x="89377" y="62555"/>
                  </a:lnTo>
                  <a:lnTo>
                    <a:pt x="88861" y="62555"/>
                  </a:lnTo>
                  <a:lnTo>
                    <a:pt x="88346" y="62529"/>
                  </a:lnTo>
                  <a:lnTo>
                    <a:pt x="87341" y="62426"/>
                  </a:lnTo>
                  <a:lnTo>
                    <a:pt x="86826" y="62349"/>
                  </a:lnTo>
                  <a:lnTo>
                    <a:pt x="86285" y="62246"/>
                  </a:lnTo>
                  <a:lnTo>
                    <a:pt x="85770" y="62143"/>
                  </a:lnTo>
                  <a:lnTo>
                    <a:pt x="85254" y="62014"/>
                  </a:lnTo>
                  <a:lnTo>
                    <a:pt x="84765" y="61885"/>
                  </a:lnTo>
                  <a:lnTo>
                    <a:pt x="84275" y="61731"/>
                  </a:lnTo>
                  <a:lnTo>
                    <a:pt x="83786" y="61576"/>
                  </a:lnTo>
                  <a:lnTo>
                    <a:pt x="83322" y="61396"/>
                  </a:lnTo>
                  <a:lnTo>
                    <a:pt x="82884" y="61189"/>
                  </a:lnTo>
                  <a:lnTo>
                    <a:pt x="82420" y="60983"/>
                  </a:lnTo>
                  <a:lnTo>
                    <a:pt x="82008" y="60751"/>
                  </a:lnTo>
                  <a:lnTo>
                    <a:pt x="81596" y="60520"/>
                  </a:lnTo>
                  <a:lnTo>
                    <a:pt x="81184" y="60288"/>
                  </a:lnTo>
                  <a:lnTo>
                    <a:pt x="80823" y="60004"/>
                  </a:lnTo>
                  <a:lnTo>
                    <a:pt x="80436" y="59747"/>
                  </a:lnTo>
                  <a:lnTo>
                    <a:pt x="80102" y="59463"/>
                  </a:lnTo>
                  <a:lnTo>
                    <a:pt x="79767" y="59180"/>
                  </a:lnTo>
                  <a:lnTo>
                    <a:pt x="79432" y="58871"/>
                  </a:lnTo>
                  <a:lnTo>
                    <a:pt x="79148" y="58562"/>
                  </a:lnTo>
                  <a:lnTo>
                    <a:pt x="78865" y="58227"/>
                  </a:lnTo>
                  <a:lnTo>
                    <a:pt x="78607" y="57892"/>
                  </a:lnTo>
                  <a:lnTo>
                    <a:pt x="78375" y="57557"/>
                  </a:lnTo>
                  <a:lnTo>
                    <a:pt x="78143" y="57222"/>
                  </a:lnTo>
                  <a:lnTo>
                    <a:pt x="77937" y="56861"/>
                  </a:lnTo>
                  <a:lnTo>
                    <a:pt x="77757" y="56500"/>
                  </a:lnTo>
                  <a:lnTo>
                    <a:pt x="77602" y="56114"/>
                  </a:lnTo>
                  <a:lnTo>
                    <a:pt x="77474" y="55753"/>
                  </a:lnTo>
                  <a:lnTo>
                    <a:pt x="77371" y="55367"/>
                  </a:lnTo>
                  <a:lnTo>
                    <a:pt x="77267" y="54955"/>
                  </a:lnTo>
                  <a:lnTo>
                    <a:pt x="77216" y="54568"/>
                  </a:lnTo>
                  <a:lnTo>
                    <a:pt x="77164" y="54156"/>
                  </a:lnTo>
                  <a:lnTo>
                    <a:pt x="77164" y="53769"/>
                  </a:lnTo>
                  <a:lnTo>
                    <a:pt x="76185" y="53048"/>
                  </a:lnTo>
                  <a:lnTo>
                    <a:pt x="75722" y="52662"/>
                  </a:lnTo>
                  <a:lnTo>
                    <a:pt x="75258" y="52301"/>
                  </a:lnTo>
                  <a:lnTo>
                    <a:pt x="74923" y="51992"/>
                  </a:lnTo>
                  <a:lnTo>
                    <a:pt x="74640" y="51631"/>
                  </a:lnTo>
                  <a:lnTo>
                    <a:pt x="74382" y="51270"/>
                  </a:lnTo>
                  <a:lnTo>
                    <a:pt x="74176" y="50910"/>
                  </a:lnTo>
                  <a:lnTo>
                    <a:pt x="73995" y="50497"/>
                  </a:lnTo>
                  <a:lnTo>
                    <a:pt x="73892" y="50085"/>
                  </a:lnTo>
                  <a:lnTo>
                    <a:pt x="73789" y="49673"/>
                  </a:lnTo>
                  <a:lnTo>
                    <a:pt x="73738" y="49261"/>
                  </a:lnTo>
                  <a:lnTo>
                    <a:pt x="73738" y="48823"/>
                  </a:lnTo>
                  <a:lnTo>
                    <a:pt x="73789" y="48385"/>
                  </a:lnTo>
                  <a:lnTo>
                    <a:pt x="73867" y="47973"/>
                  </a:lnTo>
                  <a:lnTo>
                    <a:pt x="73995" y="47560"/>
                  </a:lnTo>
                  <a:lnTo>
                    <a:pt x="74150" y="47148"/>
                  </a:lnTo>
                  <a:lnTo>
                    <a:pt x="74356" y="46762"/>
                  </a:lnTo>
                  <a:lnTo>
                    <a:pt x="74588" y="46401"/>
                  </a:lnTo>
                  <a:lnTo>
                    <a:pt x="74897" y="46040"/>
                  </a:lnTo>
                  <a:lnTo>
                    <a:pt x="76752" y="44005"/>
                  </a:lnTo>
                  <a:lnTo>
                    <a:pt x="78633" y="41970"/>
                  </a:lnTo>
                  <a:lnTo>
                    <a:pt x="80540" y="39960"/>
                  </a:lnTo>
                  <a:lnTo>
                    <a:pt x="82498" y="37976"/>
                  </a:lnTo>
                  <a:lnTo>
                    <a:pt x="84481" y="35992"/>
                  </a:lnTo>
                  <a:lnTo>
                    <a:pt x="86491" y="34034"/>
                  </a:lnTo>
                  <a:lnTo>
                    <a:pt x="88552" y="32102"/>
                  </a:lnTo>
                  <a:lnTo>
                    <a:pt x="90639" y="30221"/>
                  </a:lnTo>
                  <a:lnTo>
                    <a:pt x="92777" y="28366"/>
                  </a:lnTo>
                  <a:lnTo>
                    <a:pt x="93860" y="27464"/>
                  </a:lnTo>
                  <a:lnTo>
                    <a:pt x="94967" y="26563"/>
                  </a:lnTo>
                  <a:lnTo>
                    <a:pt x="96075" y="25687"/>
                  </a:lnTo>
                  <a:lnTo>
                    <a:pt x="97183" y="24811"/>
                  </a:lnTo>
                  <a:lnTo>
                    <a:pt x="98317" y="23935"/>
                  </a:lnTo>
                  <a:lnTo>
                    <a:pt x="99450" y="23110"/>
                  </a:lnTo>
                  <a:lnTo>
                    <a:pt x="100610" y="22260"/>
                  </a:lnTo>
                  <a:lnTo>
                    <a:pt x="101795" y="21461"/>
                  </a:lnTo>
                  <a:lnTo>
                    <a:pt x="102980" y="20663"/>
                  </a:lnTo>
                  <a:lnTo>
                    <a:pt x="104191" y="19864"/>
                  </a:lnTo>
                  <a:lnTo>
                    <a:pt x="105402" y="19117"/>
                  </a:lnTo>
                  <a:lnTo>
                    <a:pt x="106613" y="18344"/>
                  </a:lnTo>
                  <a:lnTo>
                    <a:pt x="107875" y="17623"/>
                  </a:lnTo>
                  <a:lnTo>
                    <a:pt x="109112" y="16901"/>
                  </a:lnTo>
                  <a:lnTo>
                    <a:pt x="110632" y="16102"/>
                  </a:lnTo>
                  <a:lnTo>
                    <a:pt x="112178" y="15304"/>
                  </a:lnTo>
                  <a:lnTo>
                    <a:pt x="113724" y="14531"/>
                  </a:lnTo>
                  <a:lnTo>
                    <a:pt x="115295" y="13809"/>
                  </a:lnTo>
                  <a:lnTo>
                    <a:pt x="116893" y="13114"/>
                  </a:lnTo>
                  <a:lnTo>
                    <a:pt x="118516" y="12444"/>
                  </a:lnTo>
                  <a:lnTo>
                    <a:pt x="120165" y="11800"/>
                  </a:lnTo>
                  <a:lnTo>
                    <a:pt x="121839" y="11207"/>
                  </a:lnTo>
                  <a:lnTo>
                    <a:pt x="123540" y="10641"/>
                  </a:lnTo>
                  <a:lnTo>
                    <a:pt x="125266" y="10099"/>
                  </a:lnTo>
                  <a:lnTo>
                    <a:pt x="127018" y="9610"/>
                  </a:lnTo>
                  <a:lnTo>
                    <a:pt x="128822" y="9146"/>
                  </a:lnTo>
                  <a:lnTo>
                    <a:pt x="130625" y="8734"/>
                  </a:lnTo>
                  <a:lnTo>
                    <a:pt x="132454" y="8348"/>
                  </a:lnTo>
                  <a:lnTo>
                    <a:pt x="134309" y="8013"/>
                  </a:lnTo>
                  <a:lnTo>
                    <a:pt x="136216" y="7729"/>
                  </a:lnTo>
                  <a:lnTo>
                    <a:pt x="138766" y="7369"/>
                  </a:lnTo>
                  <a:lnTo>
                    <a:pt x="141291" y="7059"/>
                  </a:lnTo>
                  <a:lnTo>
                    <a:pt x="143765" y="6750"/>
                  </a:lnTo>
                  <a:lnTo>
                    <a:pt x="146212" y="6493"/>
                  </a:lnTo>
                  <a:lnTo>
                    <a:pt x="148634" y="6261"/>
                  </a:lnTo>
                  <a:lnTo>
                    <a:pt x="151004" y="6055"/>
                  </a:lnTo>
                  <a:lnTo>
                    <a:pt x="153323" y="5900"/>
                  </a:lnTo>
                  <a:lnTo>
                    <a:pt x="155616" y="5745"/>
                  </a:lnTo>
                  <a:lnTo>
                    <a:pt x="157858" y="5642"/>
                  </a:lnTo>
                  <a:lnTo>
                    <a:pt x="160073" y="5565"/>
                  </a:lnTo>
                  <a:lnTo>
                    <a:pt x="162212" y="5539"/>
                  </a:lnTo>
                  <a:lnTo>
                    <a:pt x="164324" y="5539"/>
                  </a:lnTo>
                  <a:lnTo>
                    <a:pt x="166386" y="5565"/>
                  </a:lnTo>
                  <a:lnTo>
                    <a:pt x="168395" y="5617"/>
                  </a:lnTo>
                  <a:lnTo>
                    <a:pt x="170353" y="5694"/>
                  </a:lnTo>
                  <a:lnTo>
                    <a:pt x="172260" y="5823"/>
                  </a:lnTo>
                  <a:lnTo>
                    <a:pt x="174115" y="5977"/>
                  </a:lnTo>
                  <a:lnTo>
                    <a:pt x="175918" y="6183"/>
                  </a:lnTo>
                  <a:lnTo>
                    <a:pt x="177670" y="6415"/>
                  </a:lnTo>
                  <a:lnTo>
                    <a:pt x="179345" y="6673"/>
                  </a:lnTo>
                  <a:lnTo>
                    <a:pt x="180968" y="6956"/>
                  </a:lnTo>
                  <a:lnTo>
                    <a:pt x="182514" y="7291"/>
                  </a:lnTo>
                  <a:lnTo>
                    <a:pt x="184034" y="7652"/>
                  </a:lnTo>
                  <a:lnTo>
                    <a:pt x="185451" y="8064"/>
                  </a:lnTo>
                  <a:lnTo>
                    <a:pt x="186842" y="8502"/>
                  </a:lnTo>
                  <a:lnTo>
                    <a:pt x="188131" y="8966"/>
                  </a:lnTo>
                  <a:lnTo>
                    <a:pt x="189367" y="9481"/>
                  </a:lnTo>
                  <a:lnTo>
                    <a:pt x="189960" y="9739"/>
                  </a:lnTo>
                  <a:lnTo>
                    <a:pt x="190527" y="10022"/>
                  </a:lnTo>
                  <a:lnTo>
                    <a:pt x="191093" y="10306"/>
                  </a:lnTo>
                  <a:lnTo>
                    <a:pt x="191634" y="10615"/>
                  </a:lnTo>
                  <a:lnTo>
                    <a:pt x="192150" y="10924"/>
                  </a:lnTo>
                  <a:lnTo>
                    <a:pt x="192639" y="11233"/>
                  </a:lnTo>
                  <a:lnTo>
                    <a:pt x="193129" y="11568"/>
                  </a:lnTo>
                  <a:lnTo>
                    <a:pt x="193593" y="11877"/>
                  </a:lnTo>
                  <a:lnTo>
                    <a:pt x="194056" y="12238"/>
                  </a:lnTo>
                  <a:lnTo>
                    <a:pt x="194469" y="12573"/>
                  </a:lnTo>
                  <a:lnTo>
                    <a:pt x="195035" y="12934"/>
                  </a:lnTo>
                  <a:lnTo>
                    <a:pt x="195679" y="13449"/>
                  </a:lnTo>
                  <a:lnTo>
                    <a:pt x="196272" y="13990"/>
                  </a:lnTo>
                  <a:lnTo>
                    <a:pt x="196865" y="14557"/>
                  </a:lnTo>
                  <a:lnTo>
                    <a:pt x="197406" y="15149"/>
                  </a:lnTo>
                  <a:lnTo>
                    <a:pt x="197947" y="15768"/>
                  </a:lnTo>
                  <a:lnTo>
                    <a:pt x="198462" y="16412"/>
                  </a:lnTo>
                  <a:lnTo>
                    <a:pt x="198977" y="17107"/>
                  </a:lnTo>
                  <a:lnTo>
                    <a:pt x="199441" y="17803"/>
                  </a:lnTo>
                  <a:lnTo>
                    <a:pt x="199905" y="18550"/>
                  </a:lnTo>
                  <a:lnTo>
                    <a:pt x="200343" y="19297"/>
                  </a:lnTo>
                  <a:lnTo>
                    <a:pt x="200755" y="20096"/>
                  </a:lnTo>
                  <a:lnTo>
                    <a:pt x="201167" y="20895"/>
                  </a:lnTo>
                  <a:lnTo>
                    <a:pt x="201528" y="21745"/>
                  </a:lnTo>
                  <a:lnTo>
                    <a:pt x="201914" y="22595"/>
                  </a:lnTo>
                  <a:lnTo>
                    <a:pt x="202249" y="23471"/>
                  </a:lnTo>
                  <a:lnTo>
                    <a:pt x="202584" y="24373"/>
                  </a:lnTo>
                  <a:lnTo>
                    <a:pt x="202893" y="25274"/>
                  </a:lnTo>
                  <a:lnTo>
                    <a:pt x="203177" y="26228"/>
                  </a:lnTo>
                  <a:lnTo>
                    <a:pt x="203460" y="27181"/>
                  </a:lnTo>
                  <a:lnTo>
                    <a:pt x="203718" y="28134"/>
                  </a:lnTo>
                  <a:lnTo>
                    <a:pt x="203975" y="29139"/>
                  </a:lnTo>
                  <a:lnTo>
                    <a:pt x="204207" y="30144"/>
                  </a:lnTo>
                  <a:lnTo>
                    <a:pt x="204413" y="31149"/>
                  </a:lnTo>
                  <a:lnTo>
                    <a:pt x="204620" y="32205"/>
                  </a:lnTo>
                  <a:lnTo>
                    <a:pt x="204826" y="33236"/>
                  </a:lnTo>
                  <a:lnTo>
                    <a:pt x="204980" y="34318"/>
                  </a:lnTo>
                  <a:lnTo>
                    <a:pt x="205315" y="36456"/>
                  </a:lnTo>
                  <a:lnTo>
                    <a:pt x="205573" y="38672"/>
                  </a:lnTo>
                  <a:lnTo>
                    <a:pt x="205779" y="40913"/>
                  </a:lnTo>
                  <a:lnTo>
                    <a:pt x="205934" y="43180"/>
                  </a:lnTo>
                  <a:lnTo>
                    <a:pt x="206062" y="45473"/>
                  </a:lnTo>
                  <a:lnTo>
                    <a:pt x="206165" y="47792"/>
                  </a:lnTo>
                  <a:lnTo>
                    <a:pt x="206217" y="50111"/>
                  </a:lnTo>
                  <a:lnTo>
                    <a:pt x="206217" y="52455"/>
                  </a:lnTo>
                  <a:lnTo>
                    <a:pt x="206217" y="54774"/>
                  </a:lnTo>
                  <a:lnTo>
                    <a:pt x="206165" y="57119"/>
                  </a:lnTo>
                  <a:lnTo>
                    <a:pt x="206114" y="59412"/>
                  </a:lnTo>
                  <a:lnTo>
                    <a:pt x="206011" y="61705"/>
                  </a:lnTo>
                  <a:lnTo>
                    <a:pt x="205908" y="63972"/>
                  </a:lnTo>
                  <a:lnTo>
                    <a:pt x="205779" y="66213"/>
                  </a:lnTo>
                  <a:lnTo>
                    <a:pt x="205650" y="68429"/>
                  </a:lnTo>
                  <a:lnTo>
                    <a:pt x="205341" y="72680"/>
                  </a:lnTo>
                  <a:lnTo>
                    <a:pt x="205006" y="76725"/>
                  </a:lnTo>
                  <a:lnTo>
                    <a:pt x="204723" y="80152"/>
                  </a:lnTo>
                  <a:lnTo>
                    <a:pt x="204491" y="82702"/>
                  </a:lnTo>
                  <a:lnTo>
                    <a:pt x="205393" y="82471"/>
                  </a:lnTo>
                  <a:lnTo>
                    <a:pt x="206320" y="82239"/>
                  </a:lnTo>
                  <a:lnTo>
                    <a:pt x="207248" y="82058"/>
                  </a:lnTo>
                  <a:lnTo>
                    <a:pt x="208201" y="81904"/>
                  </a:lnTo>
                  <a:lnTo>
                    <a:pt x="209128" y="81775"/>
                  </a:lnTo>
                  <a:lnTo>
                    <a:pt x="210107" y="81672"/>
                  </a:lnTo>
                  <a:lnTo>
                    <a:pt x="211061" y="81595"/>
                  </a:lnTo>
                  <a:lnTo>
                    <a:pt x="212040" y="81543"/>
                  </a:lnTo>
                  <a:lnTo>
                    <a:pt x="213251" y="81517"/>
                  </a:lnTo>
                  <a:lnTo>
                    <a:pt x="214436" y="81517"/>
                  </a:lnTo>
                  <a:lnTo>
                    <a:pt x="215621" y="81569"/>
                  </a:lnTo>
                  <a:lnTo>
                    <a:pt x="216806" y="81672"/>
                  </a:lnTo>
                  <a:lnTo>
                    <a:pt x="216858" y="81698"/>
                  </a:lnTo>
                  <a:lnTo>
                    <a:pt x="218275" y="81775"/>
                  </a:lnTo>
                  <a:lnTo>
                    <a:pt x="219717" y="81929"/>
                  </a:lnTo>
                  <a:lnTo>
                    <a:pt x="221160" y="82136"/>
                  </a:lnTo>
                  <a:lnTo>
                    <a:pt x="222603" y="82393"/>
                  </a:lnTo>
                  <a:lnTo>
                    <a:pt x="224020" y="82702"/>
                  </a:lnTo>
                  <a:lnTo>
                    <a:pt x="225437" y="83063"/>
                  </a:lnTo>
                  <a:lnTo>
                    <a:pt x="226854" y="83475"/>
                  </a:lnTo>
                  <a:lnTo>
                    <a:pt x="228220" y="83939"/>
                  </a:lnTo>
                  <a:lnTo>
                    <a:pt x="229611" y="84454"/>
                  </a:lnTo>
                  <a:lnTo>
                    <a:pt x="230951" y="85047"/>
                  </a:lnTo>
                  <a:lnTo>
                    <a:pt x="232290" y="85665"/>
                  </a:lnTo>
                  <a:lnTo>
                    <a:pt x="233604" y="86335"/>
                  </a:lnTo>
                  <a:lnTo>
                    <a:pt x="234248" y="86722"/>
                  </a:lnTo>
                  <a:lnTo>
                    <a:pt x="234892" y="87082"/>
                  </a:lnTo>
                  <a:lnTo>
                    <a:pt x="235511" y="87469"/>
                  </a:lnTo>
                  <a:lnTo>
                    <a:pt x="236129" y="87881"/>
                  </a:lnTo>
                  <a:lnTo>
                    <a:pt x="236747" y="88293"/>
                  </a:lnTo>
                  <a:lnTo>
                    <a:pt x="237366" y="88731"/>
                  </a:lnTo>
                  <a:lnTo>
                    <a:pt x="237958" y="89169"/>
                  </a:lnTo>
                  <a:lnTo>
                    <a:pt x="238551" y="89633"/>
                  </a:lnTo>
                  <a:lnTo>
                    <a:pt x="239118" y="90122"/>
                  </a:lnTo>
                  <a:lnTo>
                    <a:pt x="239710" y="90612"/>
                  </a:lnTo>
                  <a:lnTo>
                    <a:pt x="240277" y="91101"/>
                  </a:lnTo>
                  <a:lnTo>
                    <a:pt x="240818" y="91617"/>
                  </a:lnTo>
                  <a:lnTo>
                    <a:pt x="241359" y="92158"/>
                  </a:lnTo>
                  <a:lnTo>
                    <a:pt x="241900" y="92699"/>
                  </a:lnTo>
                  <a:lnTo>
                    <a:pt x="242416" y="93266"/>
                  </a:lnTo>
                  <a:lnTo>
                    <a:pt x="242931" y="93832"/>
                  </a:lnTo>
                  <a:lnTo>
                    <a:pt x="243420" y="94425"/>
                  </a:lnTo>
                  <a:lnTo>
                    <a:pt x="243910" y="95018"/>
                  </a:lnTo>
                  <a:lnTo>
                    <a:pt x="244399" y="95636"/>
                  </a:lnTo>
                  <a:lnTo>
                    <a:pt x="244863" y="96280"/>
                  </a:lnTo>
                  <a:lnTo>
                    <a:pt x="245301" y="96924"/>
                  </a:lnTo>
                  <a:lnTo>
                    <a:pt x="245739" y="97594"/>
                  </a:lnTo>
                  <a:lnTo>
                    <a:pt x="246177" y="98264"/>
                  </a:lnTo>
                  <a:lnTo>
                    <a:pt x="246589" y="98959"/>
                  </a:lnTo>
                  <a:lnTo>
                    <a:pt x="246976" y="99681"/>
                  </a:lnTo>
                  <a:lnTo>
                    <a:pt x="247362" y="100402"/>
                  </a:lnTo>
                  <a:lnTo>
                    <a:pt x="247723" y="101124"/>
                  </a:lnTo>
                  <a:lnTo>
                    <a:pt x="248084" y="101871"/>
                  </a:lnTo>
                  <a:lnTo>
                    <a:pt x="248444" y="102644"/>
                  </a:lnTo>
                  <a:lnTo>
                    <a:pt x="248754" y="103442"/>
                  </a:lnTo>
                  <a:lnTo>
                    <a:pt x="249063" y="104241"/>
                  </a:lnTo>
                  <a:lnTo>
                    <a:pt x="249372" y="105040"/>
                  </a:lnTo>
                  <a:lnTo>
                    <a:pt x="249630" y="105864"/>
                  </a:lnTo>
                  <a:lnTo>
                    <a:pt x="249913" y="106714"/>
                  </a:lnTo>
                  <a:lnTo>
                    <a:pt x="250145" y="107565"/>
                  </a:lnTo>
                  <a:lnTo>
                    <a:pt x="250377" y="108441"/>
                  </a:lnTo>
                  <a:lnTo>
                    <a:pt x="250583" y="109342"/>
                  </a:lnTo>
                  <a:lnTo>
                    <a:pt x="250789" y="110244"/>
                  </a:lnTo>
                  <a:lnTo>
                    <a:pt x="250969" y="111172"/>
                  </a:lnTo>
                  <a:lnTo>
                    <a:pt x="251124" y="112099"/>
                  </a:lnTo>
                  <a:lnTo>
                    <a:pt x="283252" y="112099"/>
                  </a:lnTo>
                  <a:lnTo>
                    <a:pt x="283226" y="110862"/>
                  </a:lnTo>
                  <a:lnTo>
                    <a:pt x="283149" y="109780"/>
                  </a:lnTo>
                  <a:lnTo>
                    <a:pt x="283071" y="108827"/>
                  </a:lnTo>
                  <a:lnTo>
                    <a:pt x="282968" y="107925"/>
                  </a:lnTo>
                  <a:lnTo>
                    <a:pt x="282865" y="107049"/>
                  </a:lnTo>
                  <a:lnTo>
                    <a:pt x="282762" y="106173"/>
                  </a:lnTo>
                  <a:lnTo>
                    <a:pt x="282685" y="105246"/>
                  </a:lnTo>
                  <a:lnTo>
                    <a:pt x="282659" y="104215"/>
                  </a:lnTo>
                  <a:lnTo>
                    <a:pt x="282659" y="102824"/>
                  </a:lnTo>
                  <a:lnTo>
                    <a:pt x="282608" y="101459"/>
                  </a:lnTo>
                  <a:lnTo>
                    <a:pt x="282530" y="100093"/>
                  </a:lnTo>
                  <a:lnTo>
                    <a:pt x="282453" y="98753"/>
                  </a:lnTo>
                  <a:lnTo>
                    <a:pt x="282324" y="97439"/>
                  </a:lnTo>
                  <a:lnTo>
                    <a:pt x="282170" y="96125"/>
                  </a:lnTo>
                  <a:lnTo>
                    <a:pt x="282015" y="94837"/>
                  </a:lnTo>
                  <a:lnTo>
                    <a:pt x="281809" y="93575"/>
                  </a:lnTo>
                  <a:lnTo>
                    <a:pt x="281577" y="92287"/>
                  </a:lnTo>
                  <a:lnTo>
                    <a:pt x="281319" y="90998"/>
                  </a:lnTo>
                  <a:lnTo>
                    <a:pt x="281062" y="89736"/>
                  </a:lnTo>
                  <a:lnTo>
                    <a:pt x="280753" y="88499"/>
                  </a:lnTo>
                  <a:lnTo>
                    <a:pt x="280418" y="87288"/>
                  </a:lnTo>
                  <a:lnTo>
                    <a:pt x="280083" y="86077"/>
                  </a:lnTo>
                  <a:lnTo>
                    <a:pt x="279722" y="84918"/>
                  </a:lnTo>
                  <a:lnTo>
                    <a:pt x="279310" y="83759"/>
                  </a:lnTo>
                  <a:lnTo>
                    <a:pt x="278898" y="82625"/>
                  </a:lnTo>
                  <a:lnTo>
                    <a:pt x="278485" y="81491"/>
                  </a:lnTo>
                  <a:lnTo>
                    <a:pt x="278022" y="80409"/>
                  </a:lnTo>
                  <a:lnTo>
                    <a:pt x="277558" y="79327"/>
                  </a:lnTo>
                  <a:lnTo>
                    <a:pt x="277068" y="78271"/>
                  </a:lnTo>
                  <a:lnTo>
                    <a:pt x="276553" y="77215"/>
                  </a:lnTo>
                  <a:lnTo>
                    <a:pt x="276038" y="76210"/>
                  </a:lnTo>
                  <a:lnTo>
                    <a:pt x="275497" y="75205"/>
                  </a:lnTo>
                  <a:lnTo>
                    <a:pt x="274930" y="74226"/>
                  </a:lnTo>
                  <a:lnTo>
                    <a:pt x="274363" y="73273"/>
                  </a:lnTo>
                  <a:lnTo>
                    <a:pt x="273771" y="72320"/>
                  </a:lnTo>
                  <a:lnTo>
                    <a:pt x="273152" y="71392"/>
                  </a:lnTo>
                  <a:lnTo>
                    <a:pt x="272534" y="70490"/>
                  </a:lnTo>
                  <a:lnTo>
                    <a:pt x="271916" y="69614"/>
                  </a:lnTo>
                  <a:lnTo>
                    <a:pt x="271271" y="68738"/>
                  </a:lnTo>
                  <a:lnTo>
                    <a:pt x="270602" y="67914"/>
                  </a:lnTo>
                  <a:lnTo>
                    <a:pt x="269932" y="67089"/>
                  </a:lnTo>
                  <a:lnTo>
                    <a:pt x="269262" y="66265"/>
                  </a:lnTo>
                  <a:lnTo>
                    <a:pt x="268566" y="65466"/>
                  </a:lnTo>
                  <a:lnTo>
                    <a:pt x="267871" y="64719"/>
                  </a:lnTo>
                  <a:lnTo>
                    <a:pt x="267149" y="63946"/>
                  </a:lnTo>
                  <a:lnTo>
                    <a:pt x="266454" y="63225"/>
                  </a:lnTo>
                  <a:lnTo>
                    <a:pt x="265706" y="62503"/>
                  </a:lnTo>
                  <a:lnTo>
                    <a:pt x="264985" y="61808"/>
                  </a:lnTo>
                  <a:lnTo>
                    <a:pt x="264238" y="61138"/>
                  </a:lnTo>
                  <a:lnTo>
                    <a:pt x="263491" y="60468"/>
                  </a:lnTo>
                  <a:lnTo>
                    <a:pt x="262743" y="59824"/>
                  </a:lnTo>
                  <a:lnTo>
                    <a:pt x="261996" y="59206"/>
                  </a:lnTo>
                  <a:lnTo>
                    <a:pt x="261223" y="58587"/>
                  </a:lnTo>
                  <a:lnTo>
                    <a:pt x="260450" y="57995"/>
                  </a:lnTo>
                  <a:lnTo>
                    <a:pt x="259703" y="57428"/>
                  </a:lnTo>
                  <a:lnTo>
                    <a:pt x="258930" y="56887"/>
                  </a:lnTo>
                  <a:lnTo>
                    <a:pt x="258157" y="56346"/>
                  </a:lnTo>
                  <a:lnTo>
                    <a:pt x="257359" y="55831"/>
                  </a:lnTo>
                  <a:lnTo>
                    <a:pt x="255813" y="54852"/>
                  </a:lnTo>
                  <a:lnTo>
                    <a:pt x="254267" y="53924"/>
                  </a:lnTo>
                  <a:lnTo>
                    <a:pt x="252721" y="53100"/>
                  </a:lnTo>
                  <a:lnTo>
                    <a:pt x="251175" y="52301"/>
                  </a:lnTo>
                  <a:lnTo>
                    <a:pt x="249655" y="51605"/>
                  </a:lnTo>
                  <a:lnTo>
                    <a:pt x="248161" y="50961"/>
                  </a:lnTo>
                  <a:lnTo>
                    <a:pt x="246667" y="50394"/>
                  </a:lnTo>
                  <a:lnTo>
                    <a:pt x="245224" y="49879"/>
                  </a:lnTo>
                  <a:lnTo>
                    <a:pt x="243807" y="49415"/>
                  </a:lnTo>
                  <a:lnTo>
                    <a:pt x="242416" y="49055"/>
                  </a:lnTo>
                  <a:lnTo>
                    <a:pt x="241076" y="48720"/>
                  </a:lnTo>
                  <a:lnTo>
                    <a:pt x="240561" y="48591"/>
                  </a:lnTo>
                  <a:lnTo>
                    <a:pt x="240071" y="48436"/>
                  </a:lnTo>
                  <a:lnTo>
                    <a:pt x="239582" y="48256"/>
                  </a:lnTo>
                  <a:lnTo>
                    <a:pt x="239092" y="48050"/>
                  </a:lnTo>
                  <a:lnTo>
                    <a:pt x="238654" y="47792"/>
                  </a:lnTo>
                  <a:lnTo>
                    <a:pt x="238216" y="47535"/>
                  </a:lnTo>
                  <a:lnTo>
                    <a:pt x="237778" y="47225"/>
                  </a:lnTo>
                  <a:lnTo>
                    <a:pt x="237366" y="46916"/>
                  </a:lnTo>
                  <a:lnTo>
                    <a:pt x="237005" y="46581"/>
                  </a:lnTo>
                  <a:lnTo>
                    <a:pt x="236644" y="46195"/>
                  </a:lnTo>
                  <a:lnTo>
                    <a:pt x="236284" y="45808"/>
                  </a:lnTo>
                  <a:lnTo>
                    <a:pt x="235975" y="45396"/>
                  </a:lnTo>
                  <a:lnTo>
                    <a:pt x="235691" y="44958"/>
                  </a:lnTo>
                  <a:lnTo>
                    <a:pt x="235433" y="44520"/>
                  </a:lnTo>
                  <a:lnTo>
                    <a:pt x="235202" y="44056"/>
                  </a:lnTo>
                  <a:lnTo>
                    <a:pt x="234995" y="43567"/>
                  </a:lnTo>
                  <a:lnTo>
                    <a:pt x="234120" y="41351"/>
                  </a:lnTo>
                  <a:lnTo>
                    <a:pt x="233192" y="39213"/>
                  </a:lnTo>
                  <a:lnTo>
                    <a:pt x="232264" y="37126"/>
                  </a:lnTo>
                  <a:lnTo>
                    <a:pt x="231285" y="35065"/>
                  </a:lnTo>
                  <a:lnTo>
                    <a:pt x="230255" y="33081"/>
                  </a:lnTo>
                  <a:lnTo>
                    <a:pt x="229224" y="31149"/>
                  </a:lnTo>
                  <a:lnTo>
                    <a:pt x="228116" y="29242"/>
                  </a:lnTo>
                  <a:lnTo>
                    <a:pt x="227009" y="27413"/>
                  </a:lnTo>
                  <a:lnTo>
                    <a:pt x="225849" y="25635"/>
                  </a:lnTo>
                  <a:lnTo>
                    <a:pt x="225257" y="24759"/>
                  </a:lnTo>
                  <a:lnTo>
                    <a:pt x="224638" y="23909"/>
                  </a:lnTo>
                  <a:lnTo>
                    <a:pt x="224020" y="23085"/>
                  </a:lnTo>
                  <a:lnTo>
                    <a:pt x="223402" y="22234"/>
                  </a:lnTo>
                  <a:lnTo>
                    <a:pt x="222758" y="21436"/>
                  </a:lnTo>
                  <a:lnTo>
                    <a:pt x="222113" y="20637"/>
                  </a:lnTo>
                  <a:lnTo>
                    <a:pt x="221469" y="19838"/>
                  </a:lnTo>
                  <a:lnTo>
                    <a:pt x="220799" y="19065"/>
                  </a:lnTo>
                  <a:lnTo>
                    <a:pt x="220130" y="18318"/>
                  </a:lnTo>
                  <a:lnTo>
                    <a:pt x="219460" y="17571"/>
                  </a:lnTo>
                  <a:lnTo>
                    <a:pt x="218764" y="16850"/>
                  </a:lnTo>
                  <a:lnTo>
                    <a:pt x="218043" y="16128"/>
                  </a:lnTo>
                  <a:lnTo>
                    <a:pt x="217347" y="15433"/>
                  </a:lnTo>
                  <a:lnTo>
                    <a:pt x="216600" y="14763"/>
                  </a:lnTo>
                  <a:lnTo>
                    <a:pt x="215853" y="14067"/>
                  </a:lnTo>
                  <a:lnTo>
                    <a:pt x="215569" y="13706"/>
                  </a:lnTo>
                  <a:lnTo>
                    <a:pt x="215363" y="13346"/>
                  </a:lnTo>
                  <a:lnTo>
                    <a:pt x="215183" y="12959"/>
                  </a:lnTo>
                  <a:lnTo>
                    <a:pt x="215080" y="12599"/>
                  </a:lnTo>
                  <a:lnTo>
                    <a:pt x="215028" y="12212"/>
                  </a:lnTo>
                  <a:lnTo>
                    <a:pt x="215003" y="11851"/>
                  </a:lnTo>
                  <a:lnTo>
                    <a:pt x="215028" y="11465"/>
                  </a:lnTo>
                  <a:lnTo>
                    <a:pt x="215106" y="11104"/>
                  </a:lnTo>
                  <a:lnTo>
                    <a:pt x="215183" y="10744"/>
                  </a:lnTo>
                  <a:lnTo>
                    <a:pt x="215312" y="10409"/>
                  </a:lnTo>
                  <a:lnTo>
                    <a:pt x="215466" y="10048"/>
                  </a:lnTo>
                  <a:lnTo>
                    <a:pt x="215621" y="9739"/>
                  </a:lnTo>
                  <a:lnTo>
                    <a:pt x="215801" y="9430"/>
                  </a:lnTo>
                  <a:lnTo>
                    <a:pt x="215982" y="9146"/>
                  </a:lnTo>
                  <a:lnTo>
                    <a:pt x="216368" y="8631"/>
                  </a:lnTo>
                  <a:lnTo>
                    <a:pt x="216445" y="8528"/>
                  </a:lnTo>
                  <a:lnTo>
                    <a:pt x="216497" y="8399"/>
                  </a:lnTo>
                  <a:lnTo>
                    <a:pt x="216548" y="8296"/>
                  </a:lnTo>
                  <a:lnTo>
                    <a:pt x="216574" y="8193"/>
                  </a:lnTo>
                  <a:lnTo>
                    <a:pt x="216574" y="7961"/>
                  </a:lnTo>
                  <a:lnTo>
                    <a:pt x="216523" y="7729"/>
                  </a:lnTo>
                  <a:lnTo>
                    <a:pt x="216420" y="7523"/>
                  </a:lnTo>
                  <a:lnTo>
                    <a:pt x="216265" y="7343"/>
                  </a:lnTo>
                  <a:lnTo>
                    <a:pt x="216085" y="7214"/>
                  </a:lnTo>
                  <a:lnTo>
                    <a:pt x="215982" y="7137"/>
                  </a:lnTo>
                  <a:lnTo>
                    <a:pt x="215853" y="7111"/>
                  </a:lnTo>
                  <a:lnTo>
                    <a:pt x="213766" y="6518"/>
                  </a:lnTo>
                  <a:lnTo>
                    <a:pt x="211189" y="5823"/>
                  </a:lnTo>
                  <a:lnTo>
                    <a:pt x="208175" y="5050"/>
                  </a:lnTo>
                  <a:lnTo>
                    <a:pt x="204800" y="4251"/>
                  </a:lnTo>
                  <a:lnTo>
                    <a:pt x="201141" y="3427"/>
                  </a:lnTo>
                  <a:lnTo>
                    <a:pt x="199235" y="3040"/>
                  </a:lnTo>
                  <a:lnTo>
                    <a:pt x="197277" y="2628"/>
                  </a:lnTo>
                  <a:lnTo>
                    <a:pt x="195293" y="2241"/>
                  </a:lnTo>
                  <a:lnTo>
                    <a:pt x="193283" y="1881"/>
                  </a:lnTo>
                  <a:lnTo>
                    <a:pt x="191274" y="1546"/>
                  </a:lnTo>
                  <a:lnTo>
                    <a:pt x="189238" y="1237"/>
                  </a:lnTo>
                  <a:lnTo>
                    <a:pt x="187615" y="953"/>
                  </a:lnTo>
                  <a:lnTo>
                    <a:pt x="185966" y="696"/>
                  </a:lnTo>
                  <a:lnTo>
                    <a:pt x="184292" y="490"/>
                  </a:lnTo>
                  <a:lnTo>
                    <a:pt x="182591" y="309"/>
                  </a:lnTo>
                  <a:lnTo>
                    <a:pt x="180865" y="180"/>
                  </a:lnTo>
                  <a:lnTo>
                    <a:pt x="179087" y="77"/>
                  </a:lnTo>
                  <a:lnTo>
                    <a:pt x="177310" y="26"/>
                  </a:lnTo>
                  <a:lnTo>
                    <a:pt x="17548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116;p24"/>
            <p:cNvSpPr/>
            <p:nvPr/>
          </p:nvSpPr>
          <p:spPr>
            <a:xfrm>
              <a:off x="7349765" y="4061032"/>
              <a:ext cx="180959" cy="21755"/>
            </a:xfrm>
            <a:custGeom>
              <a:avLst/>
              <a:gdLst/>
              <a:ahLst/>
              <a:cxnLst/>
              <a:rect l="l" t="t" r="r" b="b"/>
              <a:pathLst>
                <a:path w="15898" h="2011" extrusionOk="0">
                  <a:moveTo>
                    <a:pt x="800" y="1"/>
                  </a:moveTo>
                  <a:lnTo>
                    <a:pt x="619" y="78"/>
                  </a:lnTo>
                  <a:lnTo>
                    <a:pt x="439" y="155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2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30"/>
                  </a:lnTo>
                  <a:lnTo>
                    <a:pt x="619" y="1933"/>
                  </a:lnTo>
                  <a:lnTo>
                    <a:pt x="800" y="1985"/>
                  </a:lnTo>
                  <a:lnTo>
                    <a:pt x="1006" y="2010"/>
                  </a:lnTo>
                  <a:lnTo>
                    <a:pt x="14893" y="2010"/>
                  </a:lnTo>
                  <a:lnTo>
                    <a:pt x="15099" y="1985"/>
                  </a:lnTo>
                  <a:lnTo>
                    <a:pt x="15279" y="1933"/>
                  </a:lnTo>
                  <a:lnTo>
                    <a:pt x="15459" y="1830"/>
                  </a:lnTo>
                  <a:lnTo>
                    <a:pt x="15614" y="1727"/>
                  </a:lnTo>
                  <a:lnTo>
                    <a:pt x="15743" y="1572"/>
                  </a:lnTo>
                  <a:lnTo>
                    <a:pt x="15820" y="1392"/>
                  </a:lnTo>
                  <a:lnTo>
                    <a:pt x="15897" y="1212"/>
                  </a:lnTo>
                  <a:lnTo>
                    <a:pt x="15897" y="1005"/>
                  </a:lnTo>
                  <a:lnTo>
                    <a:pt x="15897" y="799"/>
                  </a:lnTo>
                  <a:lnTo>
                    <a:pt x="15820" y="619"/>
                  </a:lnTo>
                  <a:lnTo>
                    <a:pt x="15743" y="439"/>
                  </a:lnTo>
                  <a:lnTo>
                    <a:pt x="15614" y="284"/>
                  </a:lnTo>
                  <a:lnTo>
                    <a:pt x="15459" y="155"/>
                  </a:lnTo>
                  <a:lnTo>
                    <a:pt x="15279" y="78"/>
                  </a:lnTo>
                  <a:lnTo>
                    <a:pt x="150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117;p24"/>
            <p:cNvSpPr/>
            <p:nvPr/>
          </p:nvSpPr>
          <p:spPr>
            <a:xfrm>
              <a:off x="7344199" y="4005569"/>
              <a:ext cx="169224" cy="21755"/>
            </a:xfrm>
            <a:custGeom>
              <a:avLst/>
              <a:gdLst/>
              <a:ahLst/>
              <a:cxnLst/>
              <a:rect l="l" t="t" r="r" b="b"/>
              <a:pathLst>
                <a:path w="14867" h="2011" extrusionOk="0">
                  <a:moveTo>
                    <a:pt x="825" y="1"/>
                  </a:moveTo>
                  <a:lnTo>
                    <a:pt x="619" y="78"/>
                  </a:lnTo>
                  <a:lnTo>
                    <a:pt x="464" y="155"/>
                  </a:lnTo>
                  <a:lnTo>
                    <a:pt x="310" y="284"/>
                  </a:lnTo>
                  <a:lnTo>
                    <a:pt x="181" y="439"/>
                  </a:lnTo>
                  <a:lnTo>
                    <a:pt x="103" y="619"/>
                  </a:lnTo>
                  <a:lnTo>
                    <a:pt x="26" y="799"/>
                  </a:lnTo>
                  <a:lnTo>
                    <a:pt x="0" y="1005"/>
                  </a:lnTo>
                  <a:lnTo>
                    <a:pt x="26" y="1212"/>
                  </a:lnTo>
                  <a:lnTo>
                    <a:pt x="103" y="1392"/>
                  </a:lnTo>
                  <a:lnTo>
                    <a:pt x="181" y="1572"/>
                  </a:lnTo>
                  <a:lnTo>
                    <a:pt x="310" y="1727"/>
                  </a:lnTo>
                  <a:lnTo>
                    <a:pt x="464" y="1830"/>
                  </a:lnTo>
                  <a:lnTo>
                    <a:pt x="619" y="1933"/>
                  </a:lnTo>
                  <a:lnTo>
                    <a:pt x="825" y="1984"/>
                  </a:lnTo>
                  <a:lnTo>
                    <a:pt x="1031" y="2010"/>
                  </a:lnTo>
                  <a:lnTo>
                    <a:pt x="13861" y="2010"/>
                  </a:lnTo>
                  <a:lnTo>
                    <a:pt x="14068" y="1984"/>
                  </a:lnTo>
                  <a:lnTo>
                    <a:pt x="14248" y="1933"/>
                  </a:lnTo>
                  <a:lnTo>
                    <a:pt x="14428" y="1830"/>
                  </a:lnTo>
                  <a:lnTo>
                    <a:pt x="14583" y="1727"/>
                  </a:lnTo>
                  <a:lnTo>
                    <a:pt x="14712" y="1572"/>
                  </a:lnTo>
                  <a:lnTo>
                    <a:pt x="14789" y="1392"/>
                  </a:lnTo>
                  <a:lnTo>
                    <a:pt x="14866" y="1212"/>
                  </a:lnTo>
                  <a:lnTo>
                    <a:pt x="14866" y="1005"/>
                  </a:lnTo>
                  <a:lnTo>
                    <a:pt x="14866" y="799"/>
                  </a:lnTo>
                  <a:lnTo>
                    <a:pt x="14789" y="619"/>
                  </a:lnTo>
                  <a:lnTo>
                    <a:pt x="14712" y="439"/>
                  </a:lnTo>
                  <a:lnTo>
                    <a:pt x="14583" y="284"/>
                  </a:lnTo>
                  <a:lnTo>
                    <a:pt x="14428" y="155"/>
                  </a:lnTo>
                  <a:lnTo>
                    <a:pt x="14248" y="78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118;p24"/>
            <p:cNvSpPr/>
            <p:nvPr/>
          </p:nvSpPr>
          <p:spPr>
            <a:xfrm>
              <a:off x="7337449" y="3950106"/>
              <a:ext cx="152514" cy="21755"/>
            </a:xfrm>
            <a:custGeom>
              <a:avLst/>
              <a:gdLst/>
              <a:ahLst/>
              <a:cxnLst/>
              <a:rect l="l" t="t" r="r" b="b"/>
              <a:pathLst>
                <a:path w="13399" h="2011" extrusionOk="0">
                  <a:moveTo>
                    <a:pt x="1006" y="1"/>
                  </a:moveTo>
                  <a:lnTo>
                    <a:pt x="800" y="26"/>
                  </a:lnTo>
                  <a:lnTo>
                    <a:pt x="619" y="78"/>
                  </a:lnTo>
                  <a:lnTo>
                    <a:pt x="439" y="155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2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56"/>
                  </a:lnTo>
                  <a:lnTo>
                    <a:pt x="619" y="1933"/>
                  </a:lnTo>
                  <a:lnTo>
                    <a:pt x="800" y="1984"/>
                  </a:lnTo>
                  <a:lnTo>
                    <a:pt x="1006" y="2010"/>
                  </a:lnTo>
                  <a:lnTo>
                    <a:pt x="12393" y="2010"/>
                  </a:lnTo>
                  <a:lnTo>
                    <a:pt x="12599" y="1984"/>
                  </a:lnTo>
                  <a:lnTo>
                    <a:pt x="12780" y="1933"/>
                  </a:lnTo>
                  <a:lnTo>
                    <a:pt x="12960" y="1856"/>
                  </a:lnTo>
                  <a:lnTo>
                    <a:pt x="13115" y="1727"/>
                  </a:lnTo>
                  <a:lnTo>
                    <a:pt x="13244" y="1572"/>
                  </a:lnTo>
                  <a:lnTo>
                    <a:pt x="13321" y="1392"/>
                  </a:lnTo>
                  <a:lnTo>
                    <a:pt x="13398" y="1212"/>
                  </a:lnTo>
                  <a:lnTo>
                    <a:pt x="13398" y="1005"/>
                  </a:lnTo>
                  <a:lnTo>
                    <a:pt x="13398" y="799"/>
                  </a:lnTo>
                  <a:lnTo>
                    <a:pt x="13321" y="619"/>
                  </a:lnTo>
                  <a:lnTo>
                    <a:pt x="13244" y="439"/>
                  </a:lnTo>
                  <a:lnTo>
                    <a:pt x="13115" y="284"/>
                  </a:lnTo>
                  <a:lnTo>
                    <a:pt x="12960" y="155"/>
                  </a:lnTo>
                  <a:lnTo>
                    <a:pt x="12780" y="78"/>
                  </a:lnTo>
                  <a:lnTo>
                    <a:pt x="12599" y="26"/>
                  </a:lnTo>
                  <a:lnTo>
                    <a:pt x="123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119;p24"/>
            <p:cNvSpPr/>
            <p:nvPr/>
          </p:nvSpPr>
          <p:spPr>
            <a:xfrm>
              <a:off x="7327478" y="3894644"/>
              <a:ext cx="124069" cy="21755"/>
            </a:xfrm>
            <a:custGeom>
              <a:avLst/>
              <a:gdLst/>
              <a:ahLst/>
              <a:cxnLst/>
              <a:rect l="l" t="t" r="r" b="b"/>
              <a:pathLst>
                <a:path w="10900" h="2011" extrusionOk="0">
                  <a:moveTo>
                    <a:pt x="104" y="1"/>
                  </a:moveTo>
                  <a:lnTo>
                    <a:pt x="27" y="26"/>
                  </a:lnTo>
                  <a:lnTo>
                    <a:pt x="1" y="78"/>
                  </a:lnTo>
                  <a:lnTo>
                    <a:pt x="1" y="1933"/>
                  </a:lnTo>
                  <a:lnTo>
                    <a:pt x="27" y="1984"/>
                  </a:lnTo>
                  <a:lnTo>
                    <a:pt x="104" y="2010"/>
                  </a:lnTo>
                  <a:lnTo>
                    <a:pt x="10822" y="2010"/>
                  </a:lnTo>
                  <a:lnTo>
                    <a:pt x="10873" y="1984"/>
                  </a:lnTo>
                  <a:lnTo>
                    <a:pt x="10899" y="1933"/>
                  </a:lnTo>
                  <a:lnTo>
                    <a:pt x="10899" y="78"/>
                  </a:lnTo>
                  <a:lnTo>
                    <a:pt x="10873" y="26"/>
                  </a:lnTo>
                  <a:lnTo>
                    <a:pt x="108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120;p24"/>
            <p:cNvSpPr/>
            <p:nvPr/>
          </p:nvSpPr>
          <p:spPr>
            <a:xfrm>
              <a:off x="7313694" y="3839181"/>
              <a:ext cx="94441" cy="21755"/>
            </a:xfrm>
            <a:custGeom>
              <a:avLst/>
              <a:gdLst/>
              <a:ahLst/>
              <a:cxnLst/>
              <a:rect l="l" t="t" r="r" b="b"/>
              <a:pathLst>
                <a:path w="8297" h="2011" extrusionOk="0">
                  <a:moveTo>
                    <a:pt x="1006" y="1"/>
                  </a:moveTo>
                  <a:lnTo>
                    <a:pt x="800" y="26"/>
                  </a:lnTo>
                  <a:lnTo>
                    <a:pt x="619" y="78"/>
                  </a:lnTo>
                  <a:lnTo>
                    <a:pt x="439" y="181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1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56"/>
                  </a:lnTo>
                  <a:lnTo>
                    <a:pt x="619" y="1933"/>
                  </a:lnTo>
                  <a:lnTo>
                    <a:pt x="800" y="2010"/>
                  </a:lnTo>
                  <a:lnTo>
                    <a:pt x="7473" y="2010"/>
                  </a:lnTo>
                  <a:lnTo>
                    <a:pt x="7679" y="1933"/>
                  </a:lnTo>
                  <a:lnTo>
                    <a:pt x="7833" y="1856"/>
                  </a:lnTo>
                  <a:lnTo>
                    <a:pt x="7988" y="1727"/>
                  </a:lnTo>
                  <a:lnTo>
                    <a:pt x="8117" y="1572"/>
                  </a:lnTo>
                  <a:lnTo>
                    <a:pt x="8220" y="1392"/>
                  </a:lnTo>
                  <a:lnTo>
                    <a:pt x="8271" y="1211"/>
                  </a:lnTo>
                  <a:lnTo>
                    <a:pt x="8297" y="1005"/>
                  </a:lnTo>
                  <a:lnTo>
                    <a:pt x="8271" y="799"/>
                  </a:lnTo>
                  <a:lnTo>
                    <a:pt x="8220" y="619"/>
                  </a:lnTo>
                  <a:lnTo>
                    <a:pt x="8117" y="439"/>
                  </a:lnTo>
                  <a:lnTo>
                    <a:pt x="7988" y="284"/>
                  </a:lnTo>
                  <a:lnTo>
                    <a:pt x="7833" y="181"/>
                  </a:lnTo>
                  <a:lnTo>
                    <a:pt x="7679" y="78"/>
                  </a:lnTo>
                  <a:lnTo>
                    <a:pt x="7473" y="26"/>
                  </a:lnTo>
                  <a:lnTo>
                    <a:pt x="72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TextBox 296"/>
          <p:cNvSpPr txBox="1"/>
          <p:nvPr/>
        </p:nvSpPr>
        <p:spPr>
          <a:xfrm>
            <a:off x="792647" y="341600"/>
            <a:ext cx="2294715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1FCE0"/>
                </a:solidFill>
              </a:rPr>
              <a:t>THÍ NGHIỆM 3</a:t>
            </a:r>
            <a:endParaRPr lang="en-US" sz="2400" b="1" dirty="0">
              <a:solidFill>
                <a:srgbClr val="F1FCE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78489" y="1489798"/>
            <a:ext cx="7221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1583559" y="2343045"/>
            <a:ext cx="7221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1603998" y="3215671"/>
            <a:ext cx="7016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1556479" y="1489798"/>
            <a:ext cx="9388" cy="1725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04478" y="1181586"/>
            <a:ext cx="640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>
                <a:latin typeface="+mj-lt"/>
              </a:rPr>
              <a:t>Khi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chưa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lắp</a:t>
            </a:r>
            <a:r>
              <a:rPr lang="en-GB" sz="2400" dirty="0">
                <a:latin typeface="+mj-lt"/>
              </a:rPr>
              <a:t> pin </a:t>
            </a:r>
            <a:r>
              <a:rPr lang="en-GB" sz="2400" dirty="0" err="1">
                <a:latin typeface="+mj-lt"/>
              </a:rPr>
              <a:t>vào</a:t>
            </a:r>
            <a:r>
              <a:rPr lang="en-GB" sz="2400" dirty="0">
                <a:latin typeface="+mj-lt"/>
              </a:rPr>
              <a:t> ô </a:t>
            </a:r>
            <a:r>
              <a:rPr lang="en-GB" sz="2400" dirty="0" err="1">
                <a:latin typeface="+mj-lt"/>
              </a:rPr>
              <a:t>tô</a:t>
            </a:r>
            <a:r>
              <a:rPr lang="en-GB" sz="2400" dirty="0">
                <a:latin typeface="+mj-lt"/>
              </a:rPr>
              <a:t>, ô </a:t>
            </a:r>
            <a:r>
              <a:rPr lang="en-GB" sz="2400" dirty="0" err="1">
                <a:latin typeface="+mj-lt"/>
              </a:rPr>
              <a:t>tô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sẽ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không</a:t>
            </a:r>
            <a:r>
              <a:rPr lang="en-GB" sz="2400" dirty="0">
                <a:latin typeface="+mj-lt"/>
              </a:rPr>
              <a:t> </a:t>
            </a:r>
            <a:r>
              <a:rPr lang="en-GB" sz="2400" err="1">
                <a:latin typeface="+mj-lt"/>
              </a:rPr>
              <a:t>hoạt</a:t>
            </a:r>
            <a:r>
              <a:rPr lang="en-GB" sz="2400">
                <a:latin typeface="+mj-lt"/>
              </a:rPr>
              <a:t> động.</a:t>
            </a:r>
            <a:endParaRPr lang="en-US" sz="2400" dirty="0">
              <a:latin typeface="+mj-lt"/>
            </a:endParaRPr>
          </a:p>
        </p:txBody>
      </p:sp>
      <p:sp>
        <p:nvSpPr>
          <p:cNvPr id="321" name="Text Box 12"/>
          <p:cNvSpPr txBox="1">
            <a:spLocks noChangeArrowheads="1"/>
          </p:cNvSpPr>
          <p:nvPr/>
        </p:nvSpPr>
        <p:spPr bwMode="auto">
          <a:xfrm>
            <a:off x="2504478" y="2027381"/>
            <a:ext cx="623947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Khi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lắp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pin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vào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ô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tô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sẽ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chạy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,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đèn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sáng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và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còi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kêu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và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ôtô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đã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bị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biến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đổi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về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vị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trí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. </a:t>
            </a:r>
          </a:p>
        </p:txBody>
      </p:sp>
      <p:sp>
        <p:nvSpPr>
          <p:cNvPr id="322" name="Text Box 16"/>
          <p:cNvSpPr txBox="1">
            <a:spLocks noChangeArrowheads="1"/>
          </p:cNvSpPr>
          <p:nvPr/>
        </p:nvSpPr>
        <p:spPr bwMode="auto">
          <a:xfrm>
            <a:off x="2504478" y="2872441"/>
            <a:ext cx="64001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Nhờ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điện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do pin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sinh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ra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đã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cung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cấp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năng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lượng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làm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cho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ô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tô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chạy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,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đèn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sang,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còi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+mj-lt"/>
              </a:rPr>
              <a:t>kêu</a:t>
            </a:r>
            <a:r>
              <a:rPr lang="en-US" altLang="en-US" sz="2400" dirty="0">
                <a:solidFill>
                  <a:schemeClr val="accent2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28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51 0.00309 L 0.17951 0.00309 C 0.18715 0.00432 0.19479 0.00463 0.20243 0.00679 C 0.20659 0.00834 0.21493 0.0142 0.21493 0.0142 L 0.22951 0.0105 C 0.23368 0.00957 0.23767 0.00679 0.24201 0.00679 C 0.26493 0.00679 0.28784 0.00926 0.31076 0.0105 C 0.31354 0.01173 0.31614 0.01389 0.31909 0.0142 C 0.35659 0.02037 0.35503 0.01821 0.39201 0.0142 C 0.39479 0.01297 0.39739 0.01173 0.40034 0.0105 C 0.42413 0.00124 0.39861 0.01235 0.41909 0.00309 L 0.49826 0.00679 C 0.56493 0.01204 0.49861 0.00648 0.52534 0.0142 C 0.53142 0.01605 0.53784 0.01667 0.54409 0.0179 C 0.54687 0.01914 0.54948 0.02192 0.55243 0.02161 C 0.58645 0.02068 0.65451 0.0142 0.65451 0.0142 C 0.66007 0.01297 0.66562 0.01235 0.67118 0.0105 C 0.67847 0.00834 0.68211 0.00402 0.68993 0.00309 C 0.70711 0.00124 0.72465 0.00062 0.74201 -0.00061 C 0.77066 -0.0108 0.74878 -0.00432 0.80868 -0.00432 L 0.80868 -0.00771 " pathEditMode="relative" ptsTypes="AAAAAAAAAAAAAAAAAAAAA">
                                      <p:cBhvr>
                                        <p:cTn id="16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  <p:bldP spid="3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85" y="155890"/>
            <a:ext cx="7296150" cy="1199172"/>
          </a:xfrm>
          <a:prstGeom prst="rect">
            <a:avLst/>
          </a:prstGeom>
          <a:solidFill>
            <a:srgbClr val="F1FCE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99" b="76823" l="68009" r="89971">
                        <a14:backgroundMark x1="73646" y1="74609" x2="73646" y2="74609"/>
                      </a14:backgroundRemoval>
                    </a14:imgEffect>
                  </a14:imgLayer>
                </a14:imgProps>
              </a:ext>
            </a:extLst>
          </a:blip>
          <a:srcRect l="69405" t="18507" r="11976" b="22371"/>
          <a:stretch/>
        </p:blipFill>
        <p:spPr>
          <a:xfrm flipH="1">
            <a:off x="-5603" y="2505659"/>
            <a:ext cx="1338098" cy="238881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25099" y="3428999"/>
            <a:ext cx="874736" cy="1230767"/>
            <a:chOff x="5911459" y="302452"/>
            <a:chExt cx="1916527" cy="3011234"/>
          </a:xfrm>
        </p:grpSpPr>
        <p:sp>
          <p:nvSpPr>
            <p:cNvPr id="290" name="Google Shape;404;p16"/>
            <p:cNvSpPr/>
            <p:nvPr/>
          </p:nvSpPr>
          <p:spPr>
            <a:xfrm>
              <a:off x="5911459" y="302452"/>
              <a:ext cx="1916527" cy="2049579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05;p16"/>
            <p:cNvSpPr/>
            <p:nvPr/>
          </p:nvSpPr>
          <p:spPr>
            <a:xfrm>
              <a:off x="5911459" y="302452"/>
              <a:ext cx="1916527" cy="2049579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06;p16"/>
            <p:cNvSpPr/>
            <p:nvPr/>
          </p:nvSpPr>
          <p:spPr>
            <a:xfrm>
              <a:off x="6499149" y="1213266"/>
              <a:ext cx="752672" cy="1152661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07;p16"/>
            <p:cNvSpPr/>
            <p:nvPr/>
          </p:nvSpPr>
          <p:spPr>
            <a:xfrm>
              <a:off x="6654647" y="3167931"/>
              <a:ext cx="430439" cy="14575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08;p16"/>
            <p:cNvSpPr/>
            <p:nvPr/>
          </p:nvSpPr>
          <p:spPr>
            <a:xfrm>
              <a:off x="6495010" y="2344918"/>
              <a:ext cx="756810" cy="823028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09;p16"/>
            <p:cNvSpPr/>
            <p:nvPr/>
          </p:nvSpPr>
          <p:spPr>
            <a:xfrm>
              <a:off x="6418447" y="2532346"/>
              <a:ext cx="902551" cy="152854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10;p16"/>
            <p:cNvSpPr/>
            <p:nvPr/>
          </p:nvSpPr>
          <p:spPr>
            <a:xfrm>
              <a:off x="6418447" y="2849837"/>
              <a:ext cx="902551" cy="152854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11;p16"/>
            <p:cNvSpPr/>
            <p:nvPr/>
          </p:nvSpPr>
          <p:spPr>
            <a:xfrm>
              <a:off x="7089512" y="498143"/>
              <a:ext cx="554007" cy="626158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12;p16"/>
            <p:cNvSpPr/>
            <p:nvPr/>
          </p:nvSpPr>
          <p:spPr>
            <a:xfrm>
              <a:off x="7089512" y="498143"/>
              <a:ext cx="554007" cy="626158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73871" y="228600"/>
            <a:ext cx="722596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Nhờ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cung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cấp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lượng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vật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biến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trí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03120" y="1838771"/>
            <a:ext cx="6896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Qua 3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thí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nghiệm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biến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đổi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điều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kiện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95622" y="3699022"/>
            <a:ext cx="6253377" cy="1129568"/>
          </a:xfrm>
          <a:prstGeom prst="roundRect">
            <a:avLst/>
          </a:prstGeom>
          <a:solidFill>
            <a:srgbClr val="D4E6B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495622" y="3733733"/>
            <a:ext cx="6066505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Muốn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làm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vật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xung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quanh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biến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đổi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cần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GB" alt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lượng</a:t>
            </a:r>
            <a:r>
              <a:rPr lang="en-GB" alt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28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7" grpId="0"/>
      <p:bldP spid="8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7" name="Google Shape;3217;p58"/>
          <p:cNvGrpSpPr/>
          <p:nvPr/>
        </p:nvGrpSpPr>
        <p:grpSpPr>
          <a:xfrm>
            <a:off x="150763" y="1784387"/>
            <a:ext cx="1071062" cy="3385950"/>
            <a:chOff x="5882109" y="1834461"/>
            <a:chExt cx="1071062" cy="3385950"/>
          </a:xfrm>
        </p:grpSpPr>
        <p:sp>
          <p:nvSpPr>
            <p:cNvPr id="3218" name="Google Shape;3218;p58"/>
            <p:cNvSpPr/>
            <p:nvPr/>
          </p:nvSpPr>
          <p:spPr>
            <a:xfrm>
              <a:off x="6221092" y="2952762"/>
              <a:ext cx="252602" cy="547636"/>
            </a:xfrm>
            <a:custGeom>
              <a:avLst/>
              <a:gdLst/>
              <a:ahLst/>
              <a:cxnLst/>
              <a:rect l="l" t="t" r="r" b="b"/>
              <a:pathLst>
                <a:path w="6834" h="14816" extrusionOk="0">
                  <a:moveTo>
                    <a:pt x="1752" y="1"/>
                  </a:moveTo>
                  <a:cubicBezTo>
                    <a:pt x="1673" y="1"/>
                    <a:pt x="1588" y="9"/>
                    <a:pt x="1499" y="24"/>
                  </a:cubicBezTo>
                  <a:cubicBezTo>
                    <a:pt x="982" y="96"/>
                    <a:pt x="553" y="488"/>
                    <a:pt x="393" y="988"/>
                  </a:cubicBezTo>
                  <a:cubicBezTo>
                    <a:pt x="54" y="2076"/>
                    <a:pt x="0" y="3254"/>
                    <a:pt x="161" y="4396"/>
                  </a:cubicBezTo>
                  <a:cubicBezTo>
                    <a:pt x="339" y="5787"/>
                    <a:pt x="803" y="7143"/>
                    <a:pt x="1303" y="8464"/>
                  </a:cubicBezTo>
                  <a:cubicBezTo>
                    <a:pt x="1838" y="9873"/>
                    <a:pt x="3248" y="10623"/>
                    <a:pt x="4283" y="11711"/>
                  </a:cubicBezTo>
                  <a:cubicBezTo>
                    <a:pt x="5175" y="12621"/>
                    <a:pt x="6156" y="13781"/>
                    <a:pt x="6745" y="14816"/>
                  </a:cubicBezTo>
                  <a:cubicBezTo>
                    <a:pt x="6709" y="12585"/>
                    <a:pt x="6584" y="9909"/>
                    <a:pt x="6834" y="7500"/>
                  </a:cubicBezTo>
                  <a:cubicBezTo>
                    <a:pt x="6834" y="7437"/>
                    <a:pt x="6807" y="7374"/>
                    <a:pt x="6773" y="7374"/>
                  </a:cubicBezTo>
                  <a:cubicBezTo>
                    <a:pt x="6758" y="7374"/>
                    <a:pt x="6743" y="7385"/>
                    <a:pt x="6727" y="7411"/>
                  </a:cubicBezTo>
                  <a:cubicBezTo>
                    <a:pt x="5817" y="4842"/>
                    <a:pt x="4372" y="2469"/>
                    <a:pt x="2534" y="470"/>
                  </a:cubicBezTo>
                  <a:cubicBezTo>
                    <a:pt x="2391" y="310"/>
                    <a:pt x="2231" y="149"/>
                    <a:pt x="2034" y="60"/>
                  </a:cubicBezTo>
                  <a:cubicBezTo>
                    <a:pt x="1961" y="18"/>
                    <a:pt x="1864" y="1"/>
                    <a:pt x="1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58"/>
            <p:cNvSpPr/>
            <p:nvPr/>
          </p:nvSpPr>
          <p:spPr>
            <a:xfrm>
              <a:off x="6229002" y="3017594"/>
              <a:ext cx="116765" cy="43579"/>
            </a:xfrm>
            <a:custGeom>
              <a:avLst/>
              <a:gdLst/>
              <a:ahLst/>
              <a:cxnLst/>
              <a:rect l="l" t="t" r="r" b="b"/>
              <a:pathLst>
                <a:path w="3159" h="1179" fill="none" extrusionOk="0">
                  <a:moveTo>
                    <a:pt x="0" y="1179"/>
                  </a:moveTo>
                  <a:cubicBezTo>
                    <a:pt x="1089" y="947"/>
                    <a:pt x="3159" y="1"/>
                    <a:pt x="3159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58"/>
            <p:cNvSpPr/>
            <p:nvPr/>
          </p:nvSpPr>
          <p:spPr>
            <a:xfrm>
              <a:off x="6234287" y="3072335"/>
              <a:ext cx="151694" cy="64019"/>
            </a:xfrm>
            <a:custGeom>
              <a:avLst/>
              <a:gdLst/>
              <a:ahLst/>
              <a:cxnLst/>
              <a:rect l="l" t="t" r="r" b="b"/>
              <a:pathLst>
                <a:path w="4104" h="1732" fill="none" extrusionOk="0">
                  <a:moveTo>
                    <a:pt x="0" y="1732"/>
                  </a:moveTo>
                  <a:cubicBezTo>
                    <a:pt x="0" y="1732"/>
                    <a:pt x="571" y="1517"/>
                    <a:pt x="910" y="1375"/>
                  </a:cubicBezTo>
                  <a:cubicBezTo>
                    <a:pt x="1963" y="911"/>
                    <a:pt x="3033" y="465"/>
                    <a:pt x="410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58"/>
            <p:cNvSpPr/>
            <p:nvPr/>
          </p:nvSpPr>
          <p:spPr>
            <a:xfrm>
              <a:off x="6253397" y="3131697"/>
              <a:ext cx="170841" cy="78508"/>
            </a:xfrm>
            <a:custGeom>
              <a:avLst/>
              <a:gdLst/>
              <a:ahLst/>
              <a:cxnLst/>
              <a:rect l="l" t="t" r="r" b="b"/>
              <a:pathLst>
                <a:path w="4622" h="2124" fill="none" extrusionOk="0">
                  <a:moveTo>
                    <a:pt x="1" y="2124"/>
                  </a:moveTo>
                  <a:lnTo>
                    <a:pt x="462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58"/>
            <p:cNvSpPr/>
            <p:nvPr/>
          </p:nvSpPr>
          <p:spPr>
            <a:xfrm>
              <a:off x="6275833" y="3202259"/>
              <a:ext cx="180081" cy="72594"/>
            </a:xfrm>
            <a:custGeom>
              <a:avLst/>
              <a:gdLst/>
              <a:ahLst/>
              <a:cxnLst/>
              <a:rect l="l" t="t" r="r" b="b"/>
              <a:pathLst>
                <a:path w="4872" h="1964" fill="none" extrusionOk="0">
                  <a:moveTo>
                    <a:pt x="0" y="1964"/>
                  </a:moveTo>
                  <a:cubicBezTo>
                    <a:pt x="1553" y="1464"/>
                    <a:pt x="3408" y="715"/>
                    <a:pt x="487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58"/>
            <p:cNvSpPr/>
            <p:nvPr/>
          </p:nvSpPr>
          <p:spPr>
            <a:xfrm>
              <a:off x="6325289" y="3278106"/>
              <a:ext cx="126670" cy="49493"/>
            </a:xfrm>
            <a:custGeom>
              <a:avLst/>
              <a:gdLst/>
              <a:ahLst/>
              <a:cxnLst/>
              <a:rect l="l" t="t" r="r" b="b"/>
              <a:pathLst>
                <a:path w="3427" h="1339" fill="none" extrusionOk="0">
                  <a:moveTo>
                    <a:pt x="0" y="1339"/>
                  </a:moveTo>
                  <a:cubicBezTo>
                    <a:pt x="1053" y="875"/>
                    <a:pt x="3426" y="1"/>
                    <a:pt x="342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58"/>
            <p:cNvSpPr/>
            <p:nvPr/>
          </p:nvSpPr>
          <p:spPr>
            <a:xfrm>
              <a:off x="6383986" y="3342753"/>
              <a:ext cx="76549" cy="31012"/>
            </a:xfrm>
            <a:custGeom>
              <a:avLst/>
              <a:gdLst/>
              <a:ahLst/>
              <a:cxnLst/>
              <a:rect l="l" t="t" r="r" b="b"/>
              <a:pathLst>
                <a:path w="2071" h="839" fill="none" extrusionOk="0">
                  <a:moveTo>
                    <a:pt x="0" y="839"/>
                  </a:moveTo>
                  <a:lnTo>
                    <a:pt x="207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58"/>
            <p:cNvSpPr/>
            <p:nvPr/>
          </p:nvSpPr>
          <p:spPr>
            <a:xfrm>
              <a:off x="6287033" y="2974089"/>
              <a:ext cx="168882" cy="418157"/>
            </a:xfrm>
            <a:custGeom>
              <a:avLst/>
              <a:gdLst/>
              <a:ahLst/>
              <a:cxnLst/>
              <a:rect l="l" t="t" r="r" b="b"/>
              <a:pathLst>
                <a:path w="4569" h="11313" fill="none" extrusionOk="0">
                  <a:moveTo>
                    <a:pt x="1" y="0"/>
                  </a:moveTo>
                  <a:lnTo>
                    <a:pt x="4568" y="1131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58"/>
            <p:cNvSpPr/>
            <p:nvPr/>
          </p:nvSpPr>
          <p:spPr>
            <a:xfrm>
              <a:off x="6238242" y="3011015"/>
              <a:ext cx="153690" cy="381231"/>
            </a:xfrm>
            <a:custGeom>
              <a:avLst/>
              <a:gdLst/>
              <a:ahLst/>
              <a:cxnLst/>
              <a:rect l="l" t="t" r="r" b="b"/>
              <a:pathLst>
                <a:path w="4158" h="10314" fill="none" extrusionOk="0">
                  <a:moveTo>
                    <a:pt x="0" y="1"/>
                  </a:moveTo>
                  <a:lnTo>
                    <a:pt x="4158" y="10314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58"/>
            <p:cNvSpPr/>
            <p:nvPr/>
          </p:nvSpPr>
          <p:spPr>
            <a:xfrm>
              <a:off x="6489513" y="3203257"/>
              <a:ext cx="267793" cy="401339"/>
            </a:xfrm>
            <a:custGeom>
              <a:avLst/>
              <a:gdLst/>
              <a:ahLst/>
              <a:cxnLst/>
              <a:rect l="l" t="t" r="r" b="b"/>
              <a:pathLst>
                <a:path w="7245" h="10858" extrusionOk="0">
                  <a:moveTo>
                    <a:pt x="5564" y="0"/>
                  </a:moveTo>
                  <a:cubicBezTo>
                    <a:pt x="5310" y="0"/>
                    <a:pt x="5064" y="113"/>
                    <a:pt x="4889" y="313"/>
                  </a:cubicBezTo>
                  <a:cubicBezTo>
                    <a:pt x="3694" y="1794"/>
                    <a:pt x="304" y="6290"/>
                    <a:pt x="0" y="10537"/>
                  </a:cubicBezTo>
                  <a:cubicBezTo>
                    <a:pt x="107" y="10697"/>
                    <a:pt x="214" y="10840"/>
                    <a:pt x="428" y="10858"/>
                  </a:cubicBezTo>
                  <a:cubicBezTo>
                    <a:pt x="464" y="10858"/>
                    <a:pt x="518" y="10858"/>
                    <a:pt x="571" y="10822"/>
                  </a:cubicBezTo>
                  <a:cubicBezTo>
                    <a:pt x="625" y="10787"/>
                    <a:pt x="643" y="10715"/>
                    <a:pt x="678" y="10662"/>
                  </a:cubicBezTo>
                  <a:cubicBezTo>
                    <a:pt x="785" y="10305"/>
                    <a:pt x="892" y="9966"/>
                    <a:pt x="1017" y="9627"/>
                  </a:cubicBezTo>
                  <a:cubicBezTo>
                    <a:pt x="1089" y="9395"/>
                    <a:pt x="1178" y="9163"/>
                    <a:pt x="1303" y="8967"/>
                  </a:cubicBezTo>
                  <a:cubicBezTo>
                    <a:pt x="1553" y="8574"/>
                    <a:pt x="1999" y="8342"/>
                    <a:pt x="2409" y="8164"/>
                  </a:cubicBezTo>
                  <a:cubicBezTo>
                    <a:pt x="3372" y="7771"/>
                    <a:pt x="4336" y="7503"/>
                    <a:pt x="5371" y="7432"/>
                  </a:cubicBezTo>
                  <a:cubicBezTo>
                    <a:pt x="5888" y="6219"/>
                    <a:pt x="6763" y="2864"/>
                    <a:pt x="7137" y="1366"/>
                  </a:cubicBezTo>
                  <a:cubicBezTo>
                    <a:pt x="7244" y="937"/>
                    <a:pt x="7012" y="491"/>
                    <a:pt x="6602" y="331"/>
                  </a:cubicBezTo>
                  <a:lnTo>
                    <a:pt x="5888" y="63"/>
                  </a:lnTo>
                  <a:cubicBezTo>
                    <a:pt x="5782" y="20"/>
                    <a:pt x="5672" y="0"/>
                    <a:pt x="55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58"/>
            <p:cNvSpPr/>
            <p:nvPr/>
          </p:nvSpPr>
          <p:spPr>
            <a:xfrm>
              <a:off x="6547545" y="3214160"/>
              <a:ext cx="148404" cy="263838"/>
            </a:xfrm>
            <a:custGeom>
              <a:avLst/>
              <a:gdLst/>
              <a:ahLst/>
              <a:cxnLst/>
              <a:rect l="l" t="t" r="r" b="b"/>
              <a:pathLst>
                <a:path w="4015" h="7138" fill="none" extrusionOk="0">
                  <a:moveTo>
                    <a:pt x="4015" y="0"/>
                  </a:moveTo>
                  <a:lnTo>
                    <a:pt x="0" y="713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58"/>
            <p:cNvSpPr/>
            <p:nvPr/>
          </p:nvSpPr>
          <p:spPr>
            <a:xfrm>
              <a:off x="6628012" y="3227319"/>
              <a:ext cx="107524" cy="228909"/>
            </a:xfrm>
            <a:custGeom>
              <a:avLst/>
              <a:gdLst/>
              <a:ahLst/>
              <a:cxnLst/>
              <a:rect l="l" t="t" r="r" b="b"/>
              <a:pathLst>
                <a:path w="2909" h="6193" fill="none" extrusionOk="0">
                  <a:moveTo>
                    <a:pt x="2909" y="1"/>
                  </a:moveTo>
                  <a:lnTo>
                    <a:pt x="0" y="619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58"/>
            <p:cNvSpPr/>
            <p:nvPr/>
          </p:nvSpPr>
          <p:spPr>
            <a:xfrm>
              <a:off x="6659652" y="3240515"/>
              <a:ext cx="83129" cy="33008"/>
            </a:xfrm>
            <a:custGeom>
              <a:avLst/>
              <a:gdLst/>
              <a:ahLst/>
              <a:cxnLst/>
              <a:rect l="l" t="t" r="r" b="b"/>
              <a:pathLst>
                <a:path w="2249" h="893" fill="none" extrusionOk="0">
                  <a:moveTo>
                    <a:pt x="1" y="1"/>
                  </a:moveTo>
                  <a:cubicBezTo>
                    <a:pt x="875" y="358"/>
                    <a:pt x="1357" y="536"/>
                    <a:pt x="2249" y="89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58"/>
            <p:cNvSpPr/>
            <p:nvPr/>
          </p:nvSpPr>
          <p:spPr>
            <a:xfrm>
              <a:off x="6628012" y="3281395"/>
              <a:ext cx="97618" cy="38958"/>
            </a:xfrm>
            <a:custGeom>
              <a:avLst/>
              <a:gdLst/>
              <a:ahLst/>
              <a:cxnLst/>
              <a:rect l="l" t="t" r="r" b="b"/>
              <a:pathLst>
                <a:path w="2641" h="1054" fill="none" extrusionOk="0">
                  <a:moveTo>
                    <a:pt x="0" y="1"/>
                  </a:moveTo>
                  <a:cubicBezTo>
                    <a:pt x="874" y="358"/>
                    <a:pt x="1749" y="697"/>
                    <a:pt x="2641" y="105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58"/>
            <p:cNvSpPr/>
            <p:nvPr/>
          </p:nvSpPr>
          <p:spPr>
            <a:xfrm>
              <a:off x="6596335" y="3326268"/>
              <a:ext cx="119426" cy="47497"/>
            </a:xfrm>
            <a:custGeom>
              <a:avLst/>
              <a:gdLst/>
              <a:ahLst/>
              <a:cxnLst/>
              <a:rect l="l" t="t" r="r" b="b"/>
              <a:pathLst>
                <a:path w="3231" h="1285" fill="none" extrusionOk="0">
                  <a:moveTo>
                    <a:pt x="1" y="0"/>
                  </a:moveTo>
                  <a:cubicBezTo>
                    <a:pt x="1036" y="429"/>
                    <a:pt x="3230" y="1285"/>
                    <a:pt x="3230" y="128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58"/>
            <p:cNvSpPr/>
            <p:nvPr/>
          </p:nvSpPr>
          <p:spPr>
            <a:xfrm>
              <a:off x="6571940" y="3366483"/>
              <a:ext cx="129295" cy="52819"/>
            </a:xfrm>
            <a:custGeom>
              <a:avLst/>
              <a:gdLst/>
              <a:ahLst/>
              <a:cxnLst/>
              <a:rect l="l" t="t" r="r" b="b"/>
              <a:pathLst>
                <a:path w="3498" h="1429" fill="none" extrusionOk="0">
                  <a:moveTo>
                    <a:pt x="1" y="1"/>
                  </a:moveTo>
                  <a:cubicBezTo>
                    <a:pt x="1053" y="429"/>
                    <a:pt x="3498" y="1428"/>
                    <a:pt x="3498" y="142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58"/>
            <p:cNvSpPr/>
            <p:nvPr/>
          </p:nvSpPr>
          <p:spPr>
            <a:xfrm>
              <a:off x="6552830" y="3412649"/>
              <a:ext cx="133915" cy="50158"/>
            </a:xfrm>
            <a:custGeom>
              <a:avLst/>
              <a:gdLst/>
              <a:ahLst/>
              <a:cxnLst/>
              <a:rect l="l" t="t" r="r" b="b"/>
              <a:pathLst>
                <a:path w="3623" h="1357" fill="none" extrusionOk="0">
                  <a:moveTo>
                    <a:pt x="0" y="1"/>
                  </a:moveTo>
                  <a:cubicBezTo>
                    <a:pt x="1035" y="447"/>
                    <a:pt x="3622" y="1357"/>
                    <a:pt x="3622" y="135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35" name="Google Shape;3235;p58"/>
            <p:cNvGrpSpPr/>
            <p:nvPr/>
          </p:nvGrpSpPr>
          <p:grpSpPr>
            <a:xfrm>
              <a:off x="6499382" y="3469054"/>
              <a:ext cx="365411" cy="558947"/>
              <a:chOff x="5965982" y="3469054"/>
              <a:chExt cx="365411" cy="558947"/>
            </a:xfrm>
          </p:grpSpPr>
          <p:sp>
            <p:nvSpPr>
              <p:cNvPr id="3236" name="Google Shape;3236;p58"/>
              <p:cNvSpPr/>
              <p:nvPr/>
            </p:nvSpPr>
            <p:spPr>
              <a:xfrm>
                <a:off x="5965982" y="3496406"/>
                <a:ext cx="139866" cy="53159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14382" extrusionOk="0">
                    <a:moveTo>
                      <a:pt x="947" y="1"/>
                    </a:moveTo>
                    <a:cubicBezTo>
                      <a:pt x="465" y="1375"/>
                      <a:pt x="197" y="2713"/>
                      <a:pt x="1" y="4158"/>
                    </a:cubicBezTo>
                    <a:lnTo>
                      <a:pt x="358" y="14382"/>
                    </a:lnTo>
                    <a:cubicBezTo>
                      <a:pt x="1143" y="11152"/>
                      <a:pt x="2356" y="7744"/>
                      <a:pt x="3784" y="4747"/>
                    </a:cubicBez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58"/>
              <p:cNvSpPr/>
              <p:nvPr/>
            </p:nvSpPr>
            <p:spPr>
              <a:xfrm>
                <a:off x="6000949" y="3469054"/>
                <a:ext cx="330445" cy="54312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14694" extrusionOk="0">
                    <a:moveTo>
                      <a:pt x="3525" y="0"/>
                    </a:moveTo>
                    <a:cubicBezTo>
                      <a:pt x="2500" y="0"/>
                      <a:pt x="1409" y="541"/>
                      <a:pt x="411" y="741"/>
                    </a:cubicBezTo>
                    <a:lnTo>
                      <a:pt x="1" y="776"/>
                    </a:lnTo>
                    <a:cubicBezTo>
                      <a:pt x="322" y="1205"/>
                      <a:pt x="714" y="1883"/>
                      <a:pt x="964" y="2347"/>
                    </a:cubicBezTo>
                    <a:cubicBezTo>
                      <a:pt x="2177" y="4595"/>
                      <a:pt x="3516" y="6771"/>
                      <a:pt x="4943" y="8877"/>
                    </a:cubicBezTo>
                    <a:cubicBezTo>
                      <a:pt x="6085" y="10554"/>
                      <a:pt x="7530" y="12677"/>
                      <a:pt x="7387" y="14694"/>
                    </a:cubicBezTo>
                    <a:cubicBezTo>
                      <a:pt x="8155" y="13534"/>
                      <a:pt x="8940" y="12285"/>
                      <a:pt x="8922" y="10875"/>
                    </a:cubicBezTo>
                    <a:cubicBezTo>
                      <a:pt x="8904" y="9805"/>
                      <a:pt x="8387" y="8788"/>
                      <a:pt x="8137" y="7735"/>
                    </a:cubicBezTo>
                    <a:cubicBezTo>
                      <a:pt x="7619" y="5558"/>
                      <a:pt x="8155" y="2935"/>
                      <a:pt x="6638" y="1276"/>
                    </a:cubicBezTo>
                    <a:cubicBezTo>
                      <a:pt x="5906" y="473"/>
                      <a:pt x="4818" y="81"/>
                      <a:pt x="3747" y="9"/>
                    </a:cubicBezTo>
                    <a:cubicBezTo>
                      <a:pt x="3674" y="3"/>
                      <a:pt x="3600" y="0"/>
                      <a:pt x="35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58"/>
              <p:cNvSpPr/>
              <p:nvPr/>
            </p:nvSpPr>
            <p:spPr>
              <a:xfrm>
                <a:off x="6103187" y="3481917"/>
                <a:ext cx="181375" cy="530264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4346" fill="none" extrusionOk="0">
                    <a:moveTo>
                      <a:pt x="0" y="0"/>
                    </a:moveTo>
                    <a:cubicBezTo>
                      <a:pt x="910" y="1017"/>
                      <a:pt x="1660" y="2177"/>
                      <a:pt x="2230" y="3408"/>
                    </a:cubicBezTo>
                    <a:cubicBezTo>
                      <a:pt x="2659" y="4389"/>
                      <a:pt x="2998" y="5424"/>
                      <a:pt x="3319" y="6459"/>
                    </a:cubicBezTo>
                    <a:cubicBezTo>
                      <a:pt x="3694" y="7672"/>
                      <a:pt x="4068" y="8904"/>
                      <a:pt x="4461" y="10117"/>
                    </a:cubicBezTo>
                    <a:cubicBezTo>
                      <a:pt x="4853" y="11384"/>
                      <a:pt x="4907" y="13061"/>
                      <a:pt x="4621" y="1434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9" name="Google Shape;3239;p58"/>
            <p:cNvGrpSpPr/>
            <p:nvPr/>
          </p:nvGrpSpPr>
          <p:grpSpPr>
            <a:xfrm>
              <a:off x="5882109" y="3202259"/>
              <a:ext cx="594911" cy="449168"/>
              <a:chOff x="5348709" y="3202259"/>
              <a:chExt cx="594911" cy="449168"/>
            </a:xfrm>
          </p:grpSpPr>
          <p:sp>
            <p:nvSpPr>
              <p:cNvPr id="3240" name="Google Shape;3240;p58"/>
              <p:cNvSpPr/>
              <p:nvPr/>
            </p:nvSpPr>
            <p:spPr>
              <a:xfrm>
                <a:off x="5576878" y="3226025"/>
                <a:ext cx="366742" cy="287568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80" extrusionOk="0">
                    <a:moveTo>
                      <a:pt x="2035" y="0"/>
                    </a:moveTo>
                    <a:lnTo>
                      <a:pt x="1" y="1892"/>
                    </a:lnTo>
                    <a:cubicBezTo>
                      <a:pt x="750" y="2141"/>
                      <a:pt x="1446" y="2534"/>
                      <a:pt x="2053" y="3051"/>
                    </a:cubicBezTo>
                    <a:cubicBezTo>
                      <a:pt x="2820" y="3729"/>
                      <a:pt x="3409" y="4586"/>
                      <a:pt x="4122" y="5317"/>
                    </a:cubicBezTo>
                    <a:cubicBezTo>
                      <a:pt x="5050" y="6281"/>
                      <a:pt x="6228" y="7012"/>
                      <a:pt x="7512" y="7441"/>
                    </a:cubicBezTo>
                    <a:cubicBezTo>
                      <a:pt x="8190" y="7673"/>
                      <a:pt x="9332" y="7387"/>
                      <a:pt x="9921" y="7780"/>
                    </a:cubicBezTo>
                    <a:cubicBezTo>
                      <a:pt x="8351" y="4657"/>
                      <a:pt x="5032" y="1802"/>
                      <a:pt x="2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58"/>
              <p:cNvSpPr/>
              <p:nvPr/>
            </p:nvSpPr>
            <p:spPr>
              <a:xfrm>
                <a:off x="5348709" y="3202259"/>
                <a:ext cx="303388" cy="413573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11189" extrusionOk="0">
                    <a:moveTo>
                      <a:pt x="4621" y="1"/>
                    </a:moveTo>
                    <a:cubicBezTo>
                      <a:pt x="2694" y="1821"/>
                      <a:pt x="179" y="3391"/>
                      <a:pt x="72" y="6050"/>
                    </a:cubicBezTo>
                    <a:cubicBezTo>
                      <a:pt x="0" y="7745"/>
                      <a:pt x="428" y="9511"/>
                      <a:pt x="678" y="11188"/>
                    </a:cubicBezTo>
                    <a:cubicBezTo>
                      <a:pt x="1178" y="9386"/>
                      <a:pt x="2159" y="7780"/>
                      <a:pt x="3123" y="6192"/>
                    </a:cubicBezTo>
                    <a:cubicBezTo>
                      <a:pt x="3676" y="5282"/>
                      <a:pt x="4247" y="4372"/>
                      <a:pt x="4978" y="3605"/>
                    </a:cubicBezTo>
                    <a:cubicBezTo>
                      <a:pt x="5371" y="3230"/>
                      <a:pt x="5781" y="2891"/>
                      <a:pt x="6192" y="2552"/>
                    </a:cubicBezTo>
                    <a:cubicBezTo>
                      <a:pt x="6905" y="1946"/>
                      <a:pt x="7565" y="1303"/>
                      <a:pt x="8208" y="643"/>
                    </a:cubicBezTo>
                    <a:cubicBezTo>
                      <a:pt x="7012" y="429"/>
                      <a:pt x="5835" y="1"/>
                      <a:pt x="4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58"/>
              <p:cNvSpPr/>
              <p:nvPr/>
            </p:nvSpPr>
            <p:spPr>
              <a:xfrm>
                <a:off x="5371773" y="3204254"/>
                <a:ext cx="196567" cy="447172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12098" fill="none" extrusionOk="0">
                    <a:moveTo>
                      <a:pt x="54" y="11348"/>
                    </a:moveTo>
                    <a:cubicBezTo>
                      <a:pt x="1" y="12098"/>
                      <a:pt x="250" y="9314"/>
                      <a:pt x="429" y="7869"/>
                    </a:cubicBezTo>
                    <a:cubicBezTo>
                      <a:pt x="536" y="6977"/>
                      <a:pt x="661" y="6067"/>
                      <a:pt x="946" y="5210"/>
                    </a:cubicBezTo>
                    <a:cubicBezTo>
                      <a:pt x="1267" y="4176"/>
                      <a:pt x="1785" y="3212"/>
                      <a:pt x="2499" y="2391"/>
                    </a:cubicBezTo>
                    <a:cubicBezTo>
                      <a:pt x="3302" y="1463"/>
                      <a:pt x="4319" y="714"/>
                      <a:pt x="531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3" name="Google Shape;3243;p58"/>
            <p:cNvGrpSpPr/>
            <p:nvPr/>
          </p:nvGrpSpPr>
          <p:grpSpPr>
            <a:xfrm>
              <a:off x="6048957" y="3706797"/>
              <a:ext cx="454417" cy="363415"/>
              <a:chOff x="5515557" y="3706797"/>
              <a:chExt cx="454417" cy="363415"/>
            </a:xfrm>
          </p:grpSpPr>
          <p:sp>
            <p:nvSpPr>
              <p:cNvPr id="3244" name="Google Shape;3244;p58"/>
              <p:cNvSpPr/>
              <p:nvPr/>
            </p:nvSpPr>
            <p:spPr>
              <a:xfrm>
                <a:off x="5515557" y="3706797"/>
                <a:ext cx="286903" cy="296809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8030" extrusionOk="0">
                    <a:moveTo>
                      <a:pt x="2837" y="0"/>
                    </a:moveTo>
                    <a:cubicBezTo>
                      <a:pt x="1963" y="696"/>
                      <a:pt x="1231" y="1571"/>
                      <a:pt x="678" y="2534"/>
                    </a:cubicBezTo>
                    <a:cubicBezTo>
                      <a:pt x="446" y="2980"/>
                      <a:pt x="232" y="3462"/>
                      <a:pt x="125" y="3962"/>
                    </a:cubicBezTo>
                    <a:cubicBezTo>
                      <a:pt x="0" y="4604"/>
                      <a:pt x="54" y="5282"/>
                      <a:pt x="197" y="5924"/>
                    </a:cubicBezTo>
                    <a:cubicBezTo>
                      <a:pt x="357" y="6674"/>
                      <a:pt x="1017" y="7726"/>
                      <a:pt x="1339" y="8030"/>
                    </a:cubicBezTo>
                    <a:cubicBezTo>
                      <a:pt x="1838" y="6531"/>
                      <a:pt x="2766" y="5175"/>
                      <a:pt x="3961" y="4140"/>
                    </a:cubicBezTo>
                    <a:cubicBezTo>
                      <a:pt x="4425" y="3747"/>
                      <a:pt x="4925" y="3391"/>
                      <a:pt x="5389" y="2980"/>
                    </a:cubicBezTo>
                    <a:cubicBezTo>
                      <a:pt x="6156" y="2302"/>
                      <a:pt x="6834" y="536"/>
                      <a:pt x="7762" y="322"/>
                    </a:cubicBezTo>
                    <a:cubicBezTo>
                      <a:pt x="6156" y="268"/>
                      <a:pt x="4443" y="54"/>
                      <a:pt x="2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58"/>
              <p:cNvSpPr/>
              <p:nvPr/>
            </p:nvSpPr>
            <p:spPr>
              <a:xfrm>
                <a:off x="5659970" y="3718662"/>
                <a:ext cx="310004" cy="35155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9511" extrusionOk="0">
                    <a:moveTo>
                      <a:pt x="3855" y="1"/>
                    </a:moveTo>
                    <a:cubicBezTo>
                      <a:pt x="3427" y="108"/>
                      <a:pt x="3105" y="286"/>
                      <a:pt x="2749" y="857"/>
                    </a:cubicBezTo>
                    <a:cubicBezTo>
                      <a:pt x="1964" y="2070"/>
                      <a:pt x="964" y="3230"/>
                      <a:pt x="1" y="3837"/>
                    </a:cubicBezTo>
                    <a:cubicBezTo>
                      <a:pt x="192" y="3798"/>
                      <a:pt x="401" y="3769"/>
                      <a:pt x="636" y="3769"/>
                    </a:cubicBezTo>
                    <a:cubicBezTo>
                      <a:pt x="1257" y="3769"/>
                      <a:pt x="2054" y="3968"/>
                      <a:pt x="3141" y="4693"/>
                    </a:cubicBezTo>
                    <a:cubicBezTo>
                      <a:pt x="3944" y="5229"/>
                      <a:pt x="4462" y="6085"/>
                      <a:pt x="5086" y="6817"/>
                    </a:cubicBezTo>
                    <a:cubicBezTo>
                      <a:pt x="6085" y="7976"/>
                      <a:pt x="7102" y="8672"/>
                      <a:pt x="8387" y="9511"/>
                    </a:cubicBezTo>
                    <a:cubicBezTo>
                      <a:pt x="6852" y="7851"/>
                      <a:pt x="6406" y="5514"/>
                      <a:pt x="5728" y="3373"/>
                    </a:cubicBezTo>
                    <a:cubicBezTo>
                      <a:pt x="5550" y="2820"/>
                      <a:pt x="5372" y="2267"/>
                      <a:pt x="5086" y="1767"/>
                    </a:cubicBezTo>
                    <a:cubicBezTo>
                      <a:pt x="4765" y="1178"/>
                      <a:pt x="4390" y="429"/>
                      <a:pt x="38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58"/>
              <p:cNvSpPr/>
              <p:nvPr/>
            </p:nvSpPr>
            <p:spPr>
              <a:xfrm>
                <a:off x="5551152" y="3710086"/>
                <a:ext cx="147111" cy="292189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7905" fill="none" extrusionOk="0">
                    <a:moveTo>
                      <a:pt x="376" y="7905"/>
                    </a:moveTo>
                    <a:cubicBezTo>
                      <a:pt x="1" y="6228"/>
                      <a:pt x="411" y="4390"/>
                      <a:pt x="1482" y="3034"/>
                    </a:cubicBezTo>
                    <a:cubicBezTo>
                      <a:pt x="1821" y="2588"/>
                      <a:pt x="2213" y="2213"/>
                      <a:pt x="2588" y="1803"/>
                    </a:cubicBezTo>
                    <a:cubicBezTo>
                      <a:pt x="3088" y="1250"/>
                      <a:pt x="3569" y="643"/>
                      <a:pt x="398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7" name="Google Shape;3247;p58"/>
            <p:cNvGrpSpPr/>
            <p:nvPr/>
          </p:nvGrpSpPr>
          <p:grpSpPr>
            <a:xfrm>
              <a:off x="6486852" y="4148683"/>
              <a:ext cx="466319" cy="428691"/>
              <a:chOff x="5953452" y="4148683"/>
              <a:chExt cx="466319" cy="428691"/>
            </a:xfrm>
          </p:grpSpPr>
          <p:sp>
            <p:nvSpPr>
              <p:cNvPr id="3248" name="Google Shape;3248;p58"/>
              <p:cNvSpPr/>
              <p:nvPr/>
            </p:nvSpPr>
            <p:spPr>
              <a:xfrm>
                <a:off x="5953452" y="4157222"/>
                <a:ext cx="325196" cy="420153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1367" extrusionOk="0">
                    <a:moveTo>
                      <a:pt x="4729" y="1"/>
                    </a:moveTo>
                    <a:cubicBezTo>
                      <a:pt x="3355" y="947"/>
                      <a:pt x="2535" y="2321"/>
                      <a:pt x="1821" y="3819"/>
                    </a:cubicBezTo>
                    <a:cubicBezTo>
                      <a:pt x="1089" y="5318"/>
                      <a:pt x="643" y="6924"/>
                      <a:pt x="215" y="8530"/>
                    </a:cubicBezTo>
                    <a:cubicBezTo>
                      <a:pt x="1" y="9404"/>
                      <a:pt x="590" y="10475"/>
                      <a:pt x="590" y="11367"/>
                    </a:cubicBezTo>
                    <a:cubicBezTo>
                      <a:pt x="1286" y="9921"/>
                      <a:pt x="2106" y="8387"/>
                      <a:pt x="2891" y="6977"/>
                    </a:cubicBezTo>
                    <a:cubicBezTo>
                      <a:pt x="3891" y="5175"/>
                      <a:pt x="7281" y="1571"/>
                      <a:pt x="8797" y="197"/>
                    </a:cubicBezTo>
                    <a:lnTo>
                      <a:pt x="8797" y="197"/>
                    </a:lnTo>
                    <a:lnTo>
                      <a:pt x="6567" y="358"/>
                    </a:lnTo>
                    <a:lnTo>
                      <a:pt x="47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58"/>
              <p:cNvSpPr/>
              <p:nvPr/>
            </p:nvSpPr>
            <p:spPr>
              <a:xfrm>
                <a:off x="6128248" y="4148683"/>
                <a:ext cx="291523" cy="323828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8761" extrusionOk="0">
                    <a:moveTo>
                      <a:pt x="4104" y="0"/>
                    </a:moveTo>
                    <a:cubicBezTo>
                      <a:pt x="3039" y="131"/>
                      <a:pt x="2100" y="311"/>
                      <a:pt x="1102" y="311"/>
                    </a:cubicBezTo>
                    <a:cubicBezTo>
                      <a:pt x="745" y="311"/>
                      <a:pt x="381" y="288"/>
                      <a:pt x="0" y="232"/>
                    </a:cubicBezTo>
                    <a:lnTo>
                      <a:pt x="0" y="232"/>
                    </a:lnTo>
                    <a:cubicBezTo>
                      <a:pt x="1178" y="1517"/>
                      <a:pt x="1999" y="3087"/>
                      <a:pt x="3033" y="4479"/>
                    </a:cubicBezTo>
                    <a:cubicBezTo>
                      <a:pt x="4086" y="5888"/>
                      <a:pt x="6548" y="8172"/>
                      <a:pt x="7797" y="8761"/>
                    </a:cubicBezTo>
                    <a:cubicBezTo>
                      <a:pt x="7887" y="6120"/>
                      <a:pt x="6067" y="1766"/>
                      <a:pt x="4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58"/>
              <p:cNvSpPr/>
              <p:nvPr/>
            </p:nvSpPr>
            <p:spPr>
              <a:xfrm>
                <a:off x="6212670" y="4157222"/>
                <a:ext cx="203811" cy="315290"/>
              </a:xfrm>
              <a:custGeom>
                <a:avLst/>
                <a:gdLst/>
                <a:ahLst/>
                <a:cxnLst/>
                <a:rect l="l" t="t" r="r" b="b"/>
                <a:pathLst>
                  <a:path w="5514" h="8530" fill="none" extrusionOk="0">
                    <a:moveTo>
                      <a:pt x="0" y="1"/>
                    </a:moveTo>
                    <a:cubicBezTo>
                      <a:pt x="2177" y="2820"/>
                      <a:pt x="4568" y="5086"/>
                      <a:pt x="5513" y="853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1" name="Google Shape;3251;p58"/>
            <p:cNvGrpSpPr/>
            <p:nvPr/>
          </p:nvGrpSpPr>
          <p:grpSpPr>
            <a:xfrm>
              <a:off x="6159106" y="1834461"/>
              <a:ext cx="545419" cy="3385950"/>
              <a:chOff x="5625706" y="1834461"/>
              <a:chExt cx="545419" cy="3385950"/>
            </a:xfrm>
          </p:grpSpPr>
          <p:sp>
            <p:nvSpPr>
              <p:cNvPr id="3252" name="Google Shape;3252;p58"/>
              <p:cNvSpPr/>
              <p:nvPr/>
            </p:nvSpPr>
            <p:spPr>
              <a:xfrm>
                <a:off x="5625706" y="1914263"/>
                <a:ext cx="297474" cy="1106029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9923" extrusionOk="0">
                    <a:moveTo>
                      <a:pt x="0" y="0"/>
                    </a:moveTo>
                    <a:lnTo>
                      <a:pt x="946" y="6995"/>
                    </a:lnTo>
                    <a:cubicBezTo>
                      <a:pt x="1374" y="10135"/>
                      <a:pt x="1802" y="13257"/>
                      <a:pt x="2373" y="16380"/>
                    </a:cubicBezTo>
                    <a:cubicBezTo>
                      <a:pt x="2730" y="18325"/>
                      <a:pt x="3158" y="20269"/>
                      <a:pt x="3640" y="22196"/>
                    </a:cubicBezTo>
                    <a:cubicBezTo>
                      <a:pt x="4407" y="25230"/>
                      <a:pt x="5567" y="27995"/>
                      <a:pt x="8047" y="29922"/>
                    </a:cubicBezTo>
                    <a:cubicBezTo>
                      <a:pt x="6994" y="25836"/>
                      <a:pt x="7084" y="22339"/>
                      <a:pt x="6798" y="18146"/>
                    </a:cubicBezTo>
                    <a:cubicBezTo>
                      <a:pt x="6691" y="16433"/>
                      <a:pt x="6709" y="14720"/>
                      <a:pt x="6459" y="13043"/>
                    </a:cubicBezTo>
                    <a:cubicBezTo>
                      <a:pt x="5728" y="8083"/>
                      <a:pt x="2819" y="414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53" name="Google Shape;3253;p58"/>
              <p:cNvGrpSpPr/>
              <p:nvPr/>
            </p:nvGrpSpPr>
            <p:grpSpPr>
              <a:xfrm>
                <a:off x="5897417" y="1834461"/>
                <a:ext cx="273707" cy="3385950"/>
                <a:chOff x="5897417" y="1834461"/>
                <a:chExt cx="273707" cy="3385950"/>
              </a:xfrm>
            </p:grpSpPr>
            <p:sp>
              <p:nvSpPr>
                <p:cNvPr id="3254" name="Google Shape;3254;p58"/>
                <p:cNvSpPr/>
                <p:nvPr/>
              </p:nvSpPr>
              <p:spPr>
                <a:xfrm>
                  <a:off x="5897417" y="1834461"/>
                  <a:ext cx="273707" cy="1241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5" h="33598" extrusionOk="0">
                      <a:moveTo>
                        <a:pt x="2944" y="0"/>
                      </a:moveTo>
                      <a:cubicBezTo>
                        <a:pt x="2177" y="6834"/>
                        <a:pt x="1428" y="13668"/>
                        <a:pt x="678" y="20501"/>
                      </a:cubicBezTo>
                      <a:cubicBezTo>
                        <a:pt x="464" y="22339"/>
                        <a:pt x="268" y="24177"/>
                        <a:pt x="268" y="26033"/>
                      </a:cubicBezTo>
                      <a:cubicBezTo>
                        <a:pt x="268" y="28584"/>
                        <a:pt x="0" y="31528"/>
                        <a:pt x="1410" y="33598"/>
                      </a:cubicBezTo>
                      <a:cubicBezTo>
                        <a:pt x="4497" y="29958"/>
                        <a:pt x="4318" y="25123"/>
                        <a:pt x="5282" y="20448"/>
                      </a:cubicBezTo>
                      <a:cubicBezTo>
                        <a:pt x="5960" y="17076"/>
                        <a:pt x="7405" y="13775"/>
                        <a:pt x="7244" y="10331"/>
                      </a:cubicBezTo>
                      <a:cubicBezTo>
                        <a:pt x="7084" y="6584"/>
                        <a:pt x="4889" y="3194"/>
                        <a:pt x="29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5" name="Google Shape;3255;p58"/>
                <p:cNvSpPr/>
                <p:nvPr/>
              </p:nvSpPr>
              <p:spPr>
                <a:xfrm>
                  <a:off x="5936967" y="3011015"/>
                  <a:ext cx="38958" cy="2209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59774" fill="none" extrusionOk="0">
                      <a:moveTo>
                        <a:pt x="1" y="1"/>
                      </a:moveTo>
                      <a:cubicBezTo>
                        <a:pt x="768" y="17915"/>
                        <a:pt x="1054" y="41841"/>
                        <a:pt x="786" y="59773"/>
                      </a:cubicBezTo>
                    </a:path>
                  </a:pathLst>
                </a:custGeom>
                <a:noFill/>
                <a:ln w="22300" cap="flat" cmpd="sng">
                  <a:solidFill>
                    <a:schemeClr val="dk2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256" name="Google Shape;3256;p58"/>
          <p:cNvGrpSpPr/>
          <p:nvPr/>
        </p:nvGrpSpPr>
        <p:grpSpPr>
          <a:xfrm>
            <a:off x="8097447" y="2082503"/>
            <a:ext cx="1115589" cy="2813433"/>
            <a:chOff x="7311860" y="2394389"/>
            <a:chExt cx="1115589" cy="2813433"/>
          </a:xfrm>
        </p:grpSpPr>
        <p:sp>
          <p:nvSpPr>
            <p:cNvPr id="3257" name="Google Shape;3257;p58"/>
            <p:cNvSpPr/>
            <p:nvPr/>
          </p:nvSpPr>
          <p:spPr>
            <a:xfrm>
              <a:off x="7785889" y="3591603"/>
              <a:ext cx="8922" cy="1616219"/>
            </a:xfrm>
            <a:custGeom>
              <a:avLst/>
              <a:gdLst/>
              <a:ahLst/>
              <a:cxnLst/>
              <a:rect l="l" t="t" r="r" b="b"/>
              <a:pathLst>
                <a:path w="269" h="48729" fill="none" extrusionOk="0">
                  <a:moveTo>
                    <a:pt x="1" y="0"/>
                  </a:moveTo>
                  <a:cubicBezTo>
                    <a:pt x="233" y="12401"/>
                    <a:pt x="268" y="38041"/>
                    <a:pt x="108" y="48728"/>
                  </a:cubicBezTo>
                </a:path>
              </a:pathLst>
            </a:custGeom>
            <a:noFill/>
            <a:ln w="22300" cap="flat" cmpd="sng">
              <a:solidFill>
                <a:schemeClr val="dk2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8"/>
            <p:cNvSpPr/>
            <p:nvPr/>
          </p:nvSpPr>
          <p:spPr>
            <a:xfrm>
              <a:off x="7311860" y="3012830"/>
              <a:ext cx="468159" cy="753964"/>
            </a:xfrm>
            <a:custGeom>
              <a:avLst/>
              <a:gdLst/>
              <a:ahLst/>
              <a:cxnLst/>
              <a:rect l="l" t="t" r="r" b="b"/>
              <a:pathLst>
                <a:path w="14115" h="22732" extrusionOk="0">
                  <a:moveTo>
                    <a:pt x="1" y="0"/>
                  </a:moveTo>
                  <a:cubicBezTo>
                    <a:pt x="1018" y="4229"/>
                    <a:pt x="5853" y="7084"/>
                    <a:pt x="6852" y="11312"/>
                  </a:cubicBezTo>
                  <a:cubicBezTo>
                    <a:pt x="7031" y="12151"/>
                    <a:pt x="7049" y="12989"/>
                    <a:pt x="7227" y="13828"/>
                  </a:cubicBezTo>
                  <a:cubicBezTo>
                    <a:pt x="7441" y="14934"/>
                    <a:pt x="7905" y="15987"/>
                    <a:pt x="8476" y="16968"/>
                  </a:cubicBezTo>
                  <a:cubicBezTo>
                    <a:pt x="9796" y="19252"/>
                    <a:pt x="11920" y="21268"/>
                    <a:pt x="14114" y="22732"/>
                  </a:cubicBezTo>
                  <a:lnTo>
                    <a:pt x="14114" y="18146"/>
                  </a:lnTo>
                  <a:cubicBezTo>
                    <a:pt x="11741" y="16665"/>
                    <a:pt x="9547" y="12989"/>
                    <a:pt x="8654" y="10331"/>
                  </a:cubicBezTo>
                  <a:cubicBezTo>
                    <a:pt x="8030" y="8511"/>
                    <a:pt x="7334" y="6727"/>
                    <a:pt x="6549" y="4960"/>
                  </a:cubicBezTo>
                  <a:cubicBezTo>
                    <a:pt x="6281" y="4354"/>
                    <a:pt x="5978" y="3711"/>
                    <a:pt x="5478" y="3265"/>
                  </a:cubicBezTo>
                  <a:cubicBezTo>
                    <a:pt x="4925" y="2783"/>
                    <a:pt x="4194" y="2569"/>
                    <a:pt x="3516" y="2302"/>
                  </a:cubicBezTo>
                  <a:cubicBezTo>
                    <a:pt x="2213" y="1766"/>
                    <a:pt x="1000" y="98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8"/>
            <p:cNvSpPr/>
            <p:nvPr/>
          </p:nvSpPr>
          <p:spPr>
            <a:xfrm>
              <a:off x="7792423" y="4509978"/>
              <a:ext cx="310116" cy="295423"/>
            </a:xfrm>
            <a:custGeom>
              <a:avLst/>
              <a:gdLst/>
              <a:ahLst/>
              <a:cxnLst/>
              <a:rect l="l" t="t" r="r" b="b"/>
              <a:pathLst>
                <a:path w="9350" h="8907" extrusionOk="0">
                  <a:moveTo>
                    <a:pt x="7542" y="0"/>
                  </a:moveTo>
                  <a:cubicBezTo>
                    <a:pt x="6611" y="0"/>
                    <a:pt x="5553" y="623"/>
                    <a:pt x="4782" y="1109"/>
                  </a:cubicBezTo>
                  <a:cubicBezTo>
                    <a:pt x="3194" y="2108"/>
                    <a:pt x="1356" y="3875"/>
                    <a:pt x="0" y="5177"/>
                  </a:cubicBezTo>
                  <a:lnTo>
                    <a:pt x="410" y="8906"/>
                  </a:lnTo>
                  <a:cubicBezTo>
                    <a:pt x="1267" y="7675"/>
                    <a:pt x="2980" y="6105"/>
                    <a:pt x="4354" y="4713"/>
                  </a:cubicBezTo>
                  <a:cubicBezTo>
                    <a:pt x="5234" y="3798"/>
                    <a:pt x="6449" y="3284"/>
                    <a:pt x="7723" y="3284"/>
                  </a:cubicBezTo>
                  <a:cubicBezTo>
                    <a:pt x="7765" y="3284"/>
                    <a:pt x="7808" y="3285"/>
                    <a:pt x="7851" y="3286"/>
                  </a:cubicBezTo>
                  <a:cubicBezTo>
                    <a:pt x="8350" y="3286"/>
                    <a:pt x="8868" y="3304"/>
                    <a:pt x="9350" y="3322"/>
                  </a:cubicBezTo>
                  <a:cubicBezTo>
                    <a:pt x="9046" y="2465"/>
                    <a:pt x="8511" y="984"/>
                    <a:pt x="8208" y="128"/>
                  </a:cubicBezTo>
                  <a:cubicBezTo>
                    <a:pt x="7998" y="39"/>
                    <a:pt x="7774" y="0"/>
                    <a:pt x="7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8"/>
            <p:cNvSpPr/>
            <p:nvPr/>
          </p:nvSpPr>
          <p:spPr>
            <a:xfrm>
              <a:off x="8064629" y="4514190"/>
              <a:ext cx="149154" cy="348027"/>
            </a:xfrm>
            <a:custGeom>
              <a:avLst/>
              <a:gdLst/>
              <a:ahLst/>
              <a:cxnLst/>
              <a:rect l="l" t="t" r="r" b="b"/>
              <a:pathLst>
                <a:path w="4497" h="10493" extrusionOk="0">
                  <a:moveTo>
                    <a:pt x="1" y="1"/>
                  </a:moveTo>
                  <a:lnTo>
                    <a:pt x="1" y="1"/>
                  </a:lnTo>
                  <a:cubicBezTo>
                    <a:pt x="250" y="1000"/>
                    <a:pt x="714" y="2231"/>
                    <a:pt x="1178" y="3266"/>
                  </a:cubicBezTo>
                  <a:cubicBezTo>
                    <a:pt x="1321" y="3569"/>
                    <a:pt x="1464" y="3890"/>
                    <a:pt x="1499" y="4229"/>
                  </a:cubicBezTo>
                  <a:cubicBezTo>
                    <a:pt x="1535" y="4551"/>
                    <a:pt x="1482" y="4872"/>
                    <a:pt x="1446" y="5211"/>
                  </a:cubicBezTo>
                  <a:cubicBezTo>
                    <a:pt x="1196" y="6995"/>
                    <a:pt x="1375" y="8940"/>
                    <a:pt x="2285" y="10492"/>
                  </a:cubicBezTo>
                  <a:cubicBezTo>
                    <a:pt x="2516" y="9315"/>
                    <a:pt x="2998" y="8191"/>
                    <a:pt x="3712" y="7245"/>
                  </a:cubicBezTo>
                  <a:cubicBezTo>
                    <a:pt x="3944" y="6942"/>
                    <a:pt x="4194" y="6638"/>
                    <a:pt x="4336" y="6281"/>
                  </a:cubicBezTo>
                  <a:cubicBezTo>
                    <a:pt x="4497" y="5853"/>
                    <a:pt x="4479" y="5389"/>
                    <a:pt x="4461" y="4925"/>
                  </a:cubicBezTo>
                  <a:cubicBezTo>
                    <a:pt x="4426" y="4176"/>
                    <a:pt x="4390" y="3373"/>
                    <a:pt x="3997" y="2713"/>
                  </a:cubicBezTo>
                  <a:cubicBezTo>
                    <a:pt x="3748" y="2320"/>
                    <a:pt x="3409" y="2017"/>
                    <a:pt x="3052" y="1731"/>
                  </a:cubicBezTo>
                  <a:cubicBezTo>
                    <a:pt x="2160" y="1053"/>
                    <a:pt x="1053" y="37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8"/>
            <p:cNvSpPr/>
            <p:nvPr/>
          </p:nvSpPr>
          <p:spPr>
            <a:xfrm>
              <a:off x="7602440" y="2394389"/>
              <a:ext cx="264577" cy="1363516"/>
            </a:xfrm>
            <a:custGeom>
              <a:avLst/>
              <a:gdLst/>
              <a:ahLst/>
              <a:cxnLst/>
              <a:rect l="l" t="t" r="r" b="b"/>
              <a:pathLst>
                <a:path w="7977" h="41110" extrusionOk="0">
                  <a:moveTo>
                    <a:pt x="1392" y="0"/>
                  </a:moveTo>
                  <a:cubicBezTo>
                    <a:pt x="1374" y="4086"/>
                    <a:pt x="1339" y="8190"/>
                    <a:pt x="875" y="12258"/>
                  </a:cubicBezTo>
                  <a:cubicBezTo>
                    <a:pt x="554" y="15042"/>
                    <a:pt x="1" y="17843"/>
                    <a:pt x="125" y="20644"/>
                  </a:cubicBezTo>
                  <a:cubicBezTo>
                    <a:pt x="250" y="23695"/>
                    <a:pt x="1142" y="26640"/>
                    <a:pt x="2035" y="29548"/>
                  </a:cubicBezTo>
                  <a:cubicBezTo>
                    <a:pt x="3266" y="33545"/>
                    <a:pt x="4800" y="37095"/>
                    <a:pt x="6031" y="41110"/>
                  </a:cubicBezTo>
                  <a:cubicBezTo>
                    <a:pt x="7976" y="27068"/>
                    <a:pt x="6584" y="13186"/>
                    <a:pt x="13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8"/>
            <p:cNvSpPr/>
            <p:nvPr/>
          </p:nvSpPr>
          <p:spPr>
            <a:xfrm>
              <a:off x="7949836" y="3846993"/>
              <a:ext cx="477612" cy="366003"/>
            </a:xfrm>
            <a:custGeom>
              <a:avLst/>
              <a:gdLst/>
              <a:ahLst/>
              <a:cxnLst/>
              <a:rect l="l" t="t" r="r" b="b"/>
              <a:pathLst>
                <a:path w="14400" h="11035" extrusionOk="0">
                  <a:moveTo>
                    <a:pt x="4818" y="0"/>
                  </a:moveTo>
                  <a:cubicBezTo>
                    <a:pt x="4018" y="0"/>
                    <a:pt x="3206" y="201"/>
                    <a:pt x="2480" y="543"/>
                  </a:cubicBezTo>
                  <a:cubicBezTo>
                    <a:pt x="1196" y="1132"/>
                    <a:pt x="946" y="1186"/>
                    <a:pt x="0" y="2238"/>
                  </a:cubicBezTo>
                  <a:cubicBezTo>
                    <a:pt x="3248" y="7002"/>
                    <a:pt x="8672" y="10232"/>
                    <a:pt x="14399" y="11035"/>
                  </a:cubicBezTo>
                  <a:cubicBezTo>
                    <a:pt x="12918" y="8002"/>
                    <a:pt x="11116" y="5147"/>
                    <a:pt x="9011" y="2524"/>
                  </a:cubicBezTo>
                  <a:cubicBezTo>
                    <a:pt x="8333" y="1685"/>
                    <a:pt x="7583" y="829"/>
                    <a:pt x="6602" y="383"/>
                  </a:cubicBezTo>
                  <a:cubicBezTo>
                    <a:pt x="6043" y="119"/>
                    <a:pt x="5434" y="0"/>
                    <a:pt x="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8"/>
            <p:cNvSpPr/>
            <p:nvPr/>
          </p:nvSpPr>
          <p:spPr>
            <a:xfrm>
              <a:off x="7952788" y="3884539"/>
              <a:ext cx="471675" cy="321957"/>
            </a:xfrm>
            <a:custGeom>
              <a:avLst/>
              <a:gdLst/>
              <a:ahLst/>
              <a:cxnLst/>
              <a:rect l="l" t="t" r="r" b="b"/>
              <a:pathLst>
                <a:path w="14221" h="9707" fill="none" extrusionOk="0">
                  <a:moveTo>
                    <a:pt x="0" y="1213"/>
                  </a:moveTo>
                  <a:cubicBezTo>
                    <a:pt x="2373" y="0"/>
                    <a:pt x="4568" y="910"/>
                    <a:pt x="6227" y="2195"/>
                  </a:cubicBezTo>
                  <a:cubicBezTo>
                    <a:pt x="7887" y="3480"/>
                    <a:pt x="9172" y="5157"/>
                    <a:pt x="10599" y="6709"/>
                  </a:cubicBezTo>
                  <a:cubicBezTo>
                    <a:pt x="11652" y="7869"/>
                    <a:pt x="12847" y="8975"/>
                    <a:pt x="14221" y="970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8"/>
            <p:cNvSpPr/>
            <p:nvPr/>
          </p:nvSpPr>
          <p:spPr>
            <a:xfrm>
              <a:off x="7587647" y="3898734"/>
              <a:ext cx="211310" cy="703682"/>
            </a:xfrm>
            <a:custGeom>
              <a:avLst/>
              <a:gdLst/>
              <a:ahLst/>
              <a:cxnLst/>
              <a:rect l="l" t="t" r="r" b="b"/>
              <a:pathLst>
                <a:path w="6371" h="21216" extrusionOk="0">
                  <a:moveTo>
                    <a:pt x="1838" y="0"/>
                  </a:moveTo>
                  <a:cubicBezTo>
                    <a:pt x="1606" y="232"/>
                    <a:pt x="1499" y="429"/>
                    <a:pt x="1357" y="678"/>
                  </a:cubicBezTo>
                  <a:cubicBezTo>
                    <a:pt x="571" y="1874"/>
                    <a:pt x="215" y="3283"/>
                    <a:pt x="0" y="4693"/>
                  </a:cubicBezTo>
                  <a:cubicBezTo>
                    <a:pt x="589" y="5335"/>
                    <a:pt x="821" y="6495"/>
                    <a:pt x="839" y="7369"/>
                  </a:cubicBezTo>
                  <a:cubicBezTo>
                    <a:pt x="1035" y="12490"/>
                    <a:pt x="2445" y="17914"/>
                    <a:pt x="6370" y="21215"/>
                  </a:cubicBezTo>
                  <a:lnTo>
                    <a:pt x="6370" y="20751"/>
                  </a:lnTo>
                  <a:cubicBezTo>
                    <a:pt x="5121" y="17861"/>
                    <a:pt x="3301" y="14453"/>
                    <a:pt x="3337" y="11313"/>
                  </a:cubicBezTo>
                  <a:cubicBezTo>
                    <a:pt x="3337" y="10260"/>
                    <a:pt x="3498" y="9225"/>
                    <a:pt x="3551" y="8190"/>
                  </a:cubicBezTo>
                  <a:cubicBezTo>
                    <a:pt x="3694" y="5371"/>
                    <a:pt x="3087" y="2516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8"/>
            <p:cNvSpPr/>
            <p:nvPr/>
          </p:nvSpPr>
          <p:spPr>
            <a:xfrm>
              <a:off x="7465160" y="3883908"/>
              <a:ext cx="183483" cy="515522"/>
            </a:xfrm>
            <a:custGeom>
              <a:avLst/>
              <a:gdLst/>
              <a:ahLst/>
              <a:cxnLst/>
              <a:rect l="l" t="t" r="r" b="b"/>
              <a:pathLst>
                <a:path w="5532" h="15543" extrusionOk="0">
                  <a:moveTo>
                    <a:pt x="2013" y="1"/>
                  </a:moveTo>
                  <a:cubicBezTo>
                    <a:pt x="1355" y="1"/>
                    <a:pt x="681" y="46"/>
                    <a:pt x="0" y="144"/>
                  </a:cubicBezTo>
                  <a:cubicBezTo>
                    <a:pt x="571" y="3909"/>
                    <a:pt x="607" y="7620"/>
                    <a:pt x="2195" y="11082"/>
                  </a:cubicBezTo>
                  <a:cubicBezTo>
                    <a:pt x="2962" y="12723"/>
                    <a:pt x="3747" y="14454"/>
                    <a:pt x="4443" y="15542"/>
                  </a:cubicBezTo>
                  <a:cubicBezTo>
                    <a:pt x="3408" y="10582"/>
                    <a:pt x="3158" y="5051"/>
                    <a:pt x="5531" y="447"/>
                  </a:cubicBezTo>
                  <a:cubicBezTo>
                    <a:pt x="4466" y="166"/>
                    <a:pt x="3269" y="1"/>
                    <a:pt x="2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8"/>
            <p:cNvSpPr/>
            <p:nvPr/>
          </p:nvSpPr>
          <p:spPr>
            <a:xfrm>
              <a:off x="7529073" y="3883941"/>
              <a:ext cx="81692" cy="529088"/>
            </a:xfrm>
            <a:custGeom>
              <a:avLst/>
              <a:gdLst/>
              <a:ahLst/>
              <a:cxnLst/>
              <a:rect l="l" t="t" r="r" b="b"/>
              <a:pathLst>
                <a:path w="2463" h="15952" fill="none" extrusionOk="0">
                  <a:moveTo>
                    <a:pt x="839" y="0"/>
                  </a:moveTo>
                  <a:cubicBezTo>
                    <a:pt x="0" y="5175"/>
                    <a:pt x="482" y="11081"/>
                    <a:pt x="2462" y="1595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8"/>
            <p:cNvSpPr/>
            <p:nvPr/>
          </p:nvSpPr>
          <p:spPr>
            <a:xfrm>
              <a:off x="7878825" y="3569016"/>
              <a:ext cx="177546" cy="352239"/>
            </a:xfrm>
            <a:custGeom>
              <a:avLst/>
              <a:gdLst/>
              <a:ahLst/>
              <a:cxnLst/>
              <a:rect l="l" t="t" r="r" b="b"/>
              <a:pathLst>
                <a:path w="5353" h="10620" extrusionOk="0">
                  <a:moveTo>
                    <a:pt x="3723" y="0"/>
                  </a:moveTo>
                  <a:cubicBezTo>
                    <a:pt x="3269" y="0"/>
                    <a:pt x="2840" y="291"/>
                    <a:pt x="2569" y="645"/>
                  </a:cubicBezTo>
                  <a:cubicBezTo>
                    <a:pt x="2266" y="1038"/>
                    <a:pt x="321" y="4571"/>
                    <a:pt x="0" y="5963"/>
                  </a:cubicBezTo>
                  <a:cubicBezTo>
                    <a:pt x="89" y="6337"/>
                    <a:pt x="89" y="6658"/>
                    <a:pt x="161" y="7015"/>
                  </a:cubicBezTo>
                  <a:cubicBezTo>
                    <a:pt x="250" y="7336"/>
                    <a:pt x="321" y="7658"/>
                    <a:pt x="428" y="7961"/>
                  </a:cubicBezTo>
                  <a:cubicBezTo>
                    <a:pt x="535" y="8246"/>
                    <a:pt x="660" y="8532"/>
                    <a:pt x="803" y="8799"/>
                  </a:cubicBezTo>
                  <a:cubicBezTo>
                    <a:pt x="1178" y="9513"/>
                    <a:pt x="1481" y="10156"/>
                    <a:pt x="2141" y="10619"/>
                  </a:cubicBezTo>
                  <a:cubicBezTo>
                    <a:pt x="2552" y="10423"/>
                    <a:pt x="4175" y="7533"/>
                    <a:pt x="4300" y="7229"/>
                  </a:cubicBezTo>
                  <a:cubicBezTo>
                    <a:pt x="5121" y="5142"/>
                    <a:pt x="5299" y="4731"/>
                    <a:pt x="5335" y="2715"/>
                  </a:cubicBezTo>
                  <a:cubicBezTo>
                    <a:pt x="5353" y="2198"/>
                    <a:pt x="5353" y="1662"/>
                    <a:pt x="5157" y="1181"/>
                  </a:cubicBezTo>
                  <a:cubicBezTo>
                    <a:pt x="4960" y="681"/>
                    <a:pt x="4318" y="39"/>
                    <a:pt x="3801" y="3"/>
                  </a:cubicBezTo>
                  <a:cubicBezTo>
                    <a:pt x="3775" y="1"/>
                    <a:pt x="3749" y="0"/>
                    <a:pt x="3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8" name="Google Shape;3268;p58"/>
            <p:cNvGrpSpPr/>
            <p:nvPr/>
          </p:nvGrpSpPr>
          <p:grpSpPr>
            <a:xfrm>
              <a:off x="7905425" y="3576213"/>
              <a:ext cx="142687" cy="277579"/>
              <a:chOff x="7905425" y="3576213"/>
              <a:chExt cx="142687" cy="277579"/>
            </a:xfrm>
          </p:grpSpPr>
          <p:sp>
            <p:nvSpPr>
              <p:cNvPr id="3269" name="Google Shape;3269;p58"/>
              <p:cNvSpPr/>
              <p:nvPr/>
            </p:nvSpPr>
            <p:spPr>
              <a:xfrm>
                <a:off x="7909007" y="3576213"/>
                <a:ext cx="100630" cy="203018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6121" fill="none" extrusionOk="0">
                    <a:moveTo>
                      <a:pt x="0" y="6120"/>
                    </a:moveTo>
                    <a:lnTo>
                      <a:pt x="3033" y="0"/>
                    </a:ln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58"/>
              <p:cNvSpPr/>
              <p:nvPr/>
            </p:nvSpPr>
            <p:spPr>
              <a:xfrm>
                <a:off x="7923203" y="3608751"/>
                <a:ext cx="118972" cy="245041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7388" fill="none" extrusionOk="0">
                    <a:moveTo>
                      <a:pt x="0" y="7387"/>
                    </a:moveTo>
                    <a:lnTo>
                      <a:pt x="3587" y="1"/>
                    </a:ln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58"/>
              <p:cNvSpPr/>
              <p:nvPr/>
            </p:nvSpPr>
            <p:spPr>
              <a:xfrm>
                <a:off x="7958692" y="3609945"/>
                <a:ext cx="89420" cy="69851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2106" fill="none" extrusionOk="0">
                    <a:moveTo>
                      <a:pt x="1" y="0"/>
                    </a:moveTo>
                    <a:cubicBezTo>
                      <a:pt x="929" y="660"/>
                      <a:pt x="1839" y="1356"/>
                      <a:pt x="2695" y="2106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58"/>
              <p:cNvSpPr/>
              <p:nvPr/>
            </p:nvSpPr>
            <p:spPr>
              <a:xfrm>
                <a:off x="7929107" y="3660824"/>
                <a:ext cx="113665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2606" fill="none" extrusionOk="0">
                    <a:moveTo>
                      <a:pt x="1" y="1"/>
                    </a:moveTo>
                    <a:cubicBezTo>
                      <a:pt x="786" y="500"/>
                      <a:pt x="1535" y="1036"/>
                      <a:pt x="2267" y="1624"/>
                    </a:cubicBezTo>
                    <a:cubicBezTo>
                      <a:pt x="2659" y="1946"/>
                      <a:pt x="3034" y="2267"/>
                      <a:pt x="3426" y="2606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58"/>
              <p:cNvSpPr/>
              <p:nvPr/>
            </p:nvSpPr>
            <p:spPr>
              <a:xfrm>
                <a:off x="7910168" y="3711736"/>
                <a:ext cx="109519" cy="9412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838" fill="none" extrusionOk="0">
                    <a:moveTo>
                      <a:pt x="1" y="0"/>
                    </a:moveTo>
                    <a:cubicBezTo>
                      <a:pt x="233" y="196"/>
                      <a:pt x="482" y="393"/>
                      <a:pt x="714" y="589"/>
                    </a:cubicBezTo>
                    <a:cubicBezTo>
                      <a:pt x="1589" y="1321"/>
                      <a:pt x="2463" y="2034"/>
                      <a:pt x="3302" y="2837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58"/>
              <p:cNvSpPr/>
              <p:nvPr/>
            </p:nvSpPr>
            <p:spPr>
              <a:xfrm>
                <a:off x="7905425" y="3777407"/>
                <a:ext cx="87032" cy="74594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2249" fill="none" extrusionOk="0">
                    <a:moveTo>
                      <a:pt x="1" y="1"/>
                    </a:moveTo>
                    <a:cubicBezTo>
                      <a:pt x="947" y="821"/>
                      <a:pt x="1660" y="1428"/>
                      <a:pt x="2624" y="2249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75" name="Google Shape;3275;p58"/>
            <p:cNvSpPr/>
            <p:nvPr/>
          </p:nvSpPr>
          <p:spPr>
            <a:xfrm>
              <a:off x="7779986" y="3439497"/>
              <a:ext cx="172836" cy="746302"/>
            </a:xfrm>
            <a:custGeom>
              <a:avLst/>
              <a:gdLst/>
              <a:ahLst/>
              <a:cxnLst/>
              <a:rect l="l" t="t" r="r" b="b"/>
              <a:pathLst>
                <a:path w="5211" h="22501" extrusionOk="0">
                  <a:moveTo>
                    <a:pt x="5210" y="1"/>
                  </a:moveTo>
                  <a:cubicBezTo>
                    <a:pt x="4532" y="2606"/>
                    <a:pt x="3587" y="5104"/>
                    <a:pt x="2695" y="7655"/>
                  </a:cubicBezTo>
                  <a:cubicBezTo>
                    <a:pt x="2249" y="8904"/>
                    <a:pt x="1749" y="10153"/>
                    <a:pt x="1392" y="11438"/>
                  </a:cubicBezTo>
                  <a:cubicBezTo>
                    <a:pt x="446" y="14828"/>
                    <a:pt x="0" y="19520"/>
                    <a:pt x="571" y="22500"/>
                  </a:cubicBezTo>
                  <a:lnTo>
                    <a:pt x="5121" y="14524"/>
                  </a:lnTo>
                  <a:cubicBezTo>
                    <a:pt x="3801" y="12419"/>
                    <a:pt x="3319" y="9832"/>
                    <a:pt x="3783" y="7405"/>
                  </a:cubicBezTo>
                  <a:cubicBezTo>
                    <a:pt x="3979" y="6335"/>
                    <a:pt x="4372" y="5300"/>
                    <a:pt x="4639" y="4247"/>
                  </a:cubicBezTo>
                  <a:cubicBezTo>
                    <a:pt x="5014" y="2855"/>
                    <a:pt x="5210" y="1428"/>
                    <a:pt x="5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7" name="Google Shape;3277;p58"/>
          <p:cNvGrpSpPr/>
          <p:nvPr/>
        </p:nvGrpSpPr>
        <p:grpSpPr>
          <a:xfrm>
            <a:off x="161683" y="1384324"/>
            <a:ext cx="543053" cy="354885"/>
            <a:chOff x="7218550" y="1264450"/>
            <a:chExt cx="1810175" cy="1182950"/>
          </a:xfrm>
        </p:grpSpPr>
        <p:sp>
          <p:nvSpPr>
            <p:cNvPr id="3278" name="Google Shape;3278;p58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8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8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8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8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8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8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8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8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8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8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8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8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1" name="Google Shape;3291;p58"/>
          <p:cNvGrpSpPr/>
          <p:nvPr/>
        </p:nvGrpSpPr>
        <p:grpSpPr>
          <a:xfrm>
            <a:off x="7606519" y="3450154"/>
            <a:ext cx="347646" cy="354973"/>
            <a:chOff x="7348550" y="1658600"/>
            <a:chExt cx="1664175" cy="1699250"/>
          </a:xfrm>
        </p:grpSpPr>
        <p:sp>
          <p:nvSpPr>
            <p:cNvPr id="3292" name="Google Shape;3292;p58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8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58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58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58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58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58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8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8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58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58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58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8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5" name="Google Shape;3305;p58"/>
          <p:cNvGrpSpPr/>
          <p:nvPr/>
        </p:nvGrpSpPr>
        <p:grpSpPr>
          <a:xfrm>
            <a:off x="495580" y="457425"/>
            <a:ext cx="793379" cy="585576"/>
            <a:chOff x="7757175" y="1399875"/>
            <a:chExt cx="1347450" cy="994525"/>
          </a:xfrm>
        </p:grpSpPr>
        <p:sp>
          <p:nvSpPr>
            <p:cNvPr id="3306" name="Google Shape;3306;p58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8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8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8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58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58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58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58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8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5" name="Google Shape;3315;p58"/>
          <p:cNvGrpSpPr/>
          <p:nvPr/>
        </p:nvGrpSpPr>
        <p:grpSpPr>
          <a:xfrm>
            <a:off x="8257081" y="151524"/>
            <a:ext cx="656201" cy="775759"/>
            <a:chOff x="4377350" y="3576850"/>
            <a:chExt cx="1070125" cy="1265100"/>
          </a:xfrm>
        </p:grpSpPr>
        <p:sp>
          <p:nvSpPr>
            <p:cNvPr id="3316" name="Google Shape;3316;p58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58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58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58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58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58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2" name="Google Shape;3322;p58"/>
          <p:cNvGrpSpPr/>
          <p:nvPr/>
        </p:nvGrpSpPr>
        <p:grpSpPr>
          <a:xfrm>
            <a:off x="7628554" y="1561767"/>
            <a:ext cx="1002091" cy="585538"/>
            <a:chOff x="3973200" y="2218800"/>
            <a:chExt cx="1850925" cy="1081725"/>
          </a:xfrm>
        </p:grpSpPr>
        <p:sp>
          <p:nvSpPr>
            <p:cNvPr id="3323" name="Google Shape;3323;p58"/>
            <p:cNvSpPr/>
            <p:nvPr/>
          </p:nvSpPr>
          <p:spPr>
            <a:xfrm>
              <a:off x="39732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14159" y="1"/>
                  </a:moveTo>
                  <a:cubicBezTo>
                    <a:pt x="12638" y="1"/>
                    <a:pt x="11181" y="333"/>
                    <a:pt x="9825" y="1024"/>
                  </a:cubicBezTo>
                  <a:cubicBezTo>
                    <a:pt x="1" y="6012"/>
                    <a:pt x="7620" y="16839"/>
                    <a:pt x="13735" y="20047"/>
                  </a:cubicBezTo>
                  <a:cubicBezTo>
                    <a:pt x="9806" y="22948"/>
                    <a:pt x="13686" y="27370"/>
                    <a:pt x="18466" y="27370"/>
                  </a:cubicBezTo>
                  <a:cubicBezTo>
                    <a:pt x="18929" y="27370"/>
                    <a:pt x="19401" y="27328"/>
                    <a:pt x="19876" y="27240"/>
                  </a:cubicBezTo>
                  <a:lnTo>
                    <a:pt x="19876" y="27240"/>
                  </a:lnTo>
                  <a:cubicBezTo>
                    <a:pt x="19851" y="27265"/>
                    <a:pt x="15916" y="28267"/>
                    <a:pt x="13384" y="30322"/>
                  </a:cubicBezTo>
                  <a:cubicBezTo>
                    <a:pt x="11054" y="32202"/>
                    <a:pt x="11680" y="35210"/>
                    <a:pt x="15916" y="37014"/>
                  </a:cubicBezTo>
                  <a:cubicBezTo>
                    <a:pt x="15916" y="37014"/>
                    <a:pt x="14862" y="43269"/>
                    <a:pt x="21893" y="43269"/>
                  </a:cubicBezTo>
                  <a:cubicBezTo>
                    <a:pt x="22296" y="43269"/>
                    <a:pt x="22726" y="43248"/>
                    <a:pt x="23184" y="43205"/>
                  </a:cubicBezTo>
                  <a:cubicBezTo>
                    <a:pt x="31655" y="42403"/>
                    <a:pt x="32683" y="33856"/>
                    <a:pt x="35465" y="30648"/>
                  </a:cubicBezTo>
                  <a:lnTo>
                    <a:pt x="35465" y="18042"/>
                  </a:lnTo>
                  <a:cubicBezTo>
                    <a:pt x="29322" y="6866"/>
                    <a:pt x="21074" y="1"/>
                    <a:pt x="14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8"/>
            <p:cNvSpPr/>
            <p:nvPr/>
          </p:nvSpPr>
          <p:spPr>
            <a:xfrm>
              <a:off x="4214450" y="2311975"/>
              <a:ext cx="542700" cy="382000"/>
            </a:xfrm>
            <a:custGeom>
              <a:avLst/>
              <a:gdLst/>
              <a:ahLst/>
              <a:cxnLst/>
              <a:rect l="l" t="t" r="r" b="b"/>
              <a:pathLst>
                <a:path w="21708" h="15280" extrusionOk="0">
                  <a:moveTo>
                    <a:pt x="5991" y="0"/>
                  </a:moveTo>
                  <a:cubicBezTo>
                    <a:pt x="4867" y="0"/>
                    <a:pt x="3757" y="249"/>
                    <a:pt x="2757" y="856"/>
                  </a:cubicBezTo>
                  <a:cubicBezTo>
                    <a:pt x="752" y="2059"/>
                    <a:pt x="0" y="4465"/>
                    <a:pt x="902" y="6620"/>
                  </a:cubicBezTo>
                  <a:cubicBezTo>
                    <a:pt x="1615" y="8332"/>
                    <a:pt x="3339" y="9679"/>
                    <a:pt x="5170" y="9679"/>
                  </a:cubicBezTo>
                  <a:cubicBezTo>
                    <a:pt x="5592" y="9679"/>
                    <a:pt x="6019" y="9607"/>
                    <a:pt x="6441" y="9453"/>
                  </a:cubicBezTo>
                  <a:cubicBezTo>
                    <a:pt x="8973" y="8525"/>
                    <a:pt x="9499" y="5242"/>
                    <a:pt x="7519" y="3864"/>
                  </a:cubicBezTo>
                  <a:lnTo>
                    <a:pt x="7519" y="3864"/>
                  </a:lnTo>
                  <a:cubicBezTo>
                    <a:pt x="14186" y="4490"/>
                    <a:pt x="17569" y="11257"/>
                    <a:pt x="21128" y="15217"/>
                  </a:cubicBezTo>
                  <a:cubicBezTo>
                    <a:pt x="21172" y="15261"/>
                    <a:pt x="21225" y="15279"/>
                    <a:pt x="21280" y="15279"/>
                  </a:cubicBezTo>
                  <a:cubicBezTo>
                    <a:pt x="21479" y="15279"/>
                    <a:pt x="21708" y="15037"/>
                    <a:pt x="21629" y="14841"/>
                  </a:cubicBezTo>
                  <a:cubicBezTo>
                    <a:pt x="20552" y="11984"/>
                    <a:pt x="18446" y="9052"/>
                    <a:pt x="16642" y="6595"/>
                  </a:cubicBezTo>
                  <a:cubicBezTo>
                    <a:pt x="14912" y="4239"/>
                    <a:pt x="12707" y="2159"/>
                    <a:pt x="10025" y="931"/>
                  </a:cubicBezTo>
                  <a:cubicBezTo>
                    <a:pt x="8780" y="378"/>
                    <a:pt x="7375" y="0"/>
                    <a:pt x="5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8"/>
            <p:cNvSpPr/>
            <p:nvPr/>
          </p:nvSpPr>
          <p:spPr>
            <a:xfrm>
              <a:off x="4367500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691" y="0"/>
                  </a:moveTo>
                  <a:cubicBezTo>
                    <a:pt x="4026" y="0"/>
                    <a:pt x="1364" y="761"/>
                    <a:pt x="620" y="3123"/>
                  </a:cubicBezTo>
                  <a:cubicBezTo>
                    <a:pt x="1" y="5135"/>
                    <a:pt x="1924" y="6430"/>
                    <a:pt x="3681" y="6430"/>
                  </a:cubicBezTo>
                  <a:cubicBezTo>
                    <a:pt x="4768" y="6430"/>
                    <a:pt x="5792" y="5934"/>
                    <a:pt x="6109" y="4803"/>
                  </a:cubicBezTo>
                  <a:cubicBezTo>
                    <a:pt x="6560" y="3274"/>
                    <a:pt x="5231" y="2422"/>
                    <a:pt x="4028" y="2396"/>
                  </a:cubicBezTo>
                  <a:cubicBezTo>
                    <a:pt x="4524" y="2035"/>
                    <a:pt x="4997" y="1885"/>
                    <a:pt x="5460" y="1885"/>
                  </a:cubicBezTo>
                  <a:cubicBezTo>
                    <a:pt x="6472" y="1885"/>
                    <a:pt x="7433" y="2600"/>
                    <a:pt x="8465" y="3374"/>
                  </a:cubicBezTo>
                  <a:cubicBezTo>
                    <a:pt x="8527" y="3424"/>
                    <a:pt x="8625" y="3447"/>
                    <a:pt x="8750" y="3447"/>
                  </a:cubicBezTo>
                  <a:cubicBezTo>
                    <a:pt x="9625" y="3447"/>
                    <a:pt x="11810" y="2331"/>
                    <a:pt x="12249" y="1695"/>
                  </a:cubicBezTo>
                  <a:cubicBezTo>
                    <a:pt x="13151" y="442"/>
                    <a:pt x="9417" y="241"/>
                    <a:pt x="9392" y="241"/>
                  </a:cubicBezTo>
                  <a:cubicBezTo>
                    <a:pt x="8545" y="92"/>
                    <a:pt x="7618" y="0"/>
                    <a:pt x="6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8"/>
            <p:cNvSpPr/>
            <p:nvPr/>
          </p:nvSpPr>
          <p:spPr>
            <a:xfrm>
              <a:off x="4307800" y="2488725"/>
              <a:ext cx="342675" cy="173650"/>
            </a:xfrm>
            <a:custGeom>
              <a:avLst/>
              <a:gdLst/>
              <a:ahLst/>
              <a:cxnLst/>
              <a:rect l="l" t="t" r="r" b="b"/>
              <a:pathLst>
                <a:path w="13707" h="6946" extrusionOk="0">
                  <a:moveTo>
                    <a:pt x="6900" y="0"/>
                  </a:moveTo>
                  <a:cubicBezTo>
                    <a:pt x="6547" y="0"/>
                    <a:pt x="6396" y="181"/>
                    <a:pt x="6366" y="327"/>
                  </a:cubicBezTo>
                  <a:cubicBezTo>
                    <a:pt x="5239" y="4964"/>
                    <a:pt x="1279" y="3886"/>
                    <a:pt x="727" y="4413"/>
                  </a:cubicBezTo>
                  <a:cubicBezTo>
                    <a:pt x="0" y="5164"/>
                    <a:pt x="1304" y="5992"/>
                    <a:pt x="2005" y="6242"/>
                  </a:cubicBezTo>
                  <a:cubicBezTo>
                    <a:pt x="2595" y="6431"/>
                    <a:pt x="3224" y="6495"/>
                    <a:pt x="3870" y="6495"/>
                  </a:cubicBezTo>
                  <a:cubicBezTo>
                    <a:pt x="5195" y="6495"/>
                    <a:pt x="6593" y="6228"/>
                    <a:pt x="7881" y="6228"/>
                  </a:cubicBezTo>
                  <a:cubicBezTo>
                    <a:pt x="8046" y="6228"/>
                    <a:pt x="8210" y="6232"/>
                    <a:pt x="8371" y="6242"/>
                  </a:cubicBezTo>
                  <a:cubicBezTo>
                    <a:pt x="9775" y="6317"/>
                    <a:pt x="11229" y="6944"/>
                    <a:pt x="12582" y="6944"/>
                  </a:cubicBezTo>
                  <a:cubicBezTo>
                    <a:pt x="12617" y="6945"/>
                    <a:pt x="12651" y="6945"/>
                    <a:pt x="12683" y="6945"/>
                  </a:cubicBezTo>
                  <a:cubicBezTo>
                    <a:pt x="13547" y="6945"/>
                    <a:pt x="13707" y="6636"/>
                    <a:pt x="13635" y="6443"/>
                  </a:cubicBezTo>
                  <a:cubicBezTo>
                    <a:pt x="13108" y="4914"/>
                    <a:pt x="11504" y="3260"/>
                    <a:pt x="10351" y="2157"/>
                  </a:cubicBezTo>
                  <a:cubicBezTo>
                    <a:pt x="8500" y="444"/>
                    <a:pt x="7452" y="0"/>
                    <a:pt x="6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8"/>
            <p:cNvSpPr/>
            <p:nvPr/>
          </p:nvSpPr>
          <p:spPr>
            <a:xfrm>
              <a:off x="4500050" y="2753125"/>
              <a:ext cx="277700" cy="187075"/>
            </a:xfrm>
            <a:custGeom>
              <a:avLst/>
              <a:gdLst/>
              <a:ahLst/>
              <a:cxnLst/>
              <a:rect l="l" t="t" r="r" b="b"/>
              <a:pathLst>
                <a:path w="11108" h="7483" extrusionOk="0">
                  <a:moveTo>
                    <a:pt x="8659" y="1"/>
                  </a:moveTo>
                  <a:cubicBezTo>
                    <a:pt x="5432" y="1"/>
                    <a:pt x="0" y="2867"/>
                    <a:pt x="1809" y="6092"/>
                  </a:cubicBezTo>
                  <a:cubicBezTo>
                    <a:pt x="2293" y="6968"/>
                    <a:pt x="3242" y="7483"/>
                    <a:pt x="4229" y="7483"/>
                  </a:cubicBezTo>
                  <a:cubicBezTo>
                    <a:pt x="4316" y="7483"/>
                    <a:pt x="4404" y="7479"/>
                    <a:pt x="4491" y="7471"/>
                  </a:cubicBezTo>
                  <a:cubicBezTo>
                    <a:pt x="6020" y="7295"/>
                    <a:pt x="6521" y="6193"/>
                    <a:pt x="7273" y="5040"/>
                  </a:cubicBezTo>
                  <a:cubicBezTo>
                    <a:pt x="7925" y="4087"/>
                    <a:pt x="8752" y="3461"/>
                    <a:pt x="9729" y="2859"/>
                  </a:cubicBezTo>
                  <a:cubicBezTo>
                    <a:pt x="10130" y="2609"/>
                    <a:pt x="10581" y="2358"/>
                    <a:pt x="10757" y="1857"/>
                  </a:cubicBezTo>
                  <a:cubicBezTo>
                    <a:pt x="11107" y="954"/>
                    <a:pt x="10757" y="503"/>
                    <a:pt x="9930" y="203"/>
                  </a:cubicBezTo>
                  <a:cubicBezTo>
                    <a:pt x="9577" y="65"/>
                    <a:pt x="9142" y="1"/>
                    <a:pt x="8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8"/>
            <p:cNvSpPr/>
            <p:nvPr/>
          </p:nvSpPr>
          <p:spPr>
            <a:xfrm>
              <a:off x="4308425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18049" y="0"/>
                  </a:moveTo>
                  <a:cubicBezTo>
                    <a:pt x="17391" y="0"/>
                    <a:pt x="16019" y="1812"/>
                    <a:pt x="14211" y="2640"/>
                  </a:cubicBezTo>
                  <a:cubicBezTo>
                    <a:pt x="13550" y="2952"/>
                    <a:pt x="12826" y="3091"/>
                    <a:pt x="12103" y="3091"/>
                  </a:cubicBezTo>
                  <a:cubicBezTo>
                    <a:pt x="11316" y="3091"/>
                    <a:pt x="10530" y="2927"/>
                    <a:pt x="9825" y="2640"/>
                  </a:cubicBezTo>
                  <a:cubicBezTo>
                    <a:pt x="8838" y="2251"/>
                    <a:pt x="7966" y="2030"/>
                    <a:pt x="7033" y="2030"/>
                  </a:cubicBezTo>
                  <a:cubicBezTo>
                    <a:pt x="6521" y="2030"/>
                    <a:pt x="5991" y="2097"/>
                    <a:pt x="5414" y="2239"/>
                  </a:cubicBezTo>
                  <a:cubicBezTo>
                    <a:pt x="3760" y="2640"/>
                    <a:pt x="0" y="4795"/>
                    <a:pt x="2081" y="6850"/>
                  </a:cubicBezTo>
                  <a:cubicBezTo>
                    <a:pt x="2796" y="7561"/>
                    <a:pt x="3964" y="7862"/>
                    <a:pt x="5356" y="7862"/>
                  </a:cubicBezTo>
                  <a:cubicBezTo>
                    <a:pt x="10989" y="7862"/>
                    <a:pt x="20306" y="2926"/>
                    <a:pt x="18296" y="133"/>
                  </a:cubicBezTo>
                  <a:cubicBezTo>
                    <a:pt x="18231" y="41"/>
                    <a:pt x="18148" y="0"/>
                    <a:pt x="18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8"/>
            <p:cNvSpPr/>
            <p:nvPr/>
          </p:nvSpPr>
          <p:spPr>
            <a:xfrm>
              <a:off x="4484300" y="3070225"/>
              <a:ext cx="253350" cy="166975"/>
            </a:xfrm>
            <a:custGeom>
              <a:avLst/>
              <a:gdLst/>
              <a:ahLst/>
              <a:cxnLst/>
              <a:rect l="l" t="t" r="r" b="b"/>
              <a:pathLst>
                <a:path w="10134" h="6679" extrusionOk="0">
                  <a:moveTo>
                    <a:pt x="8838" y="1"/>
                  </a:moveTo>
                  <a:cubicBezTo>
                    <a:pt x="6655" y="1"/>
                    <a:pt x="1834" y="1343"/>
                    <a:pt x="835" y="3634"/>
                  </a:cubicBezTo>
                  <a:cubicBezTo>
                    <a:pt x="0" y="5543"/>
                    <a:pt x="1657" y="6679"/>
                    <a:pt x="3329" y="6679"/>
                  </a:cubicBezTo>
                  <a:cubicBezTo>
                    <a:pt x="3765" y="6679"/>
                    <a:pt x="4201" y="6602"/>
                    <a:pt x="4595" y="6441"/>
                  </a:cubicBezTo>
                  <a:cubicBezTo>
                    <a:pt x="5923" y="5940"/>
                    <a:pt x="7226" y="4687"/>
                    <a:pt x="8179" y="3659"/>
                  </a:cubicBezTo>
                  <a:cubicBezTo>
                    <a:pt x="8805" y="2982"/>
                    <a:pt x="10133" y="1403"/>
                    <a:pt x="9908" y="326"/>
                  </a:cubicBezTo>
                  <a:cubicBezTo>
                    <a:pt x="9853" y="106"/>
                    <a:pt x="9449" y="1"/>
                    <a:pt x="8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8"/>
            <p:cNvSpPr/>
            <p:nvPr/>
          </p:nvSpPr>
          <p:spPr>
            <a:xfrm>
              <a:off x="49375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21316" y="1"/>
                  </a:moveTo>
                  <a:cubicBezTo>
                    <a:pt x="14408" y="1"/>
                    <a:pt x="6143" y="6866"/>
                    <a:pt x="1" y="18042"/>
                  </a:cubicBezTo>
                  <a:lnTo>
                    <a:pt x="1" y="30648"/>
                  </a:lnTo>
                  <a:cubicBezTo>
                    <a:pt x="2808" y="33856"/>
                    <a:pt x="3835" y="42403"/>
                    <a:pt x="12281" y="43205"/>
                  </a:cubicBezTo>
                  <a:cubicBezTo>
                    <a:pt x="12741" y="43248"/>
                    <a:pt x="13172" y="43269"/>
                    <a:pt x="13576" y="43269"/>
                  </a:cubicBezTo>
                  <a:cubicBezTo>
                    <a:pt x="20626" y="43269"/>
                    <a:pt x="19549" y="37014"/>
                    <a:pt x="19549" y="37014"/>
                  </a:cubicBezTo>
                  <a:cubicBezTo>
                    <a:pt x="23785" y="35210"/>
                    <a:pt x="24412" y="32202"/>
                    <a:pt x="22106" y="30322"/>
                  </a:cubicBezTo>
                  <a:cubicBezTo>
                    <a:pt x="19549" y="28267"/>
                    <a:pt x="15615" y="27265"/>
                    <a:pt x="15590" y="27240"/>
                  </a:cubicBezTo>
                  <a:lnTo>
                    <a:pt x="15590" y="27240"/>
                  </a:lnTo>
                  <a:cubicBezTo>
                    <a:pt x="16066" y="27328"/>
                    <a:pt x="16540" y="27370"/>
                    <a:pt x="17005" y="27370"/>
                  </a:cubicBezTo>
                  <a:cubicBezTo>
                    <a:pt x="21800" y="27370"/>
                    <a:pt x="25662" y="22948"/>
                    <a:pt x="21755" y="20047"/>
                  </a:cubicBezTo>
                  <a:cubicBezTo>
                    <a:pt x="27845" y="16839"/>
                    <a:pt x="35464" y="6012"/>
                    <a:pt x="25640" y="1024"/>
                  </a:cubicBezTo>
                  <a:cubicBezTo>
                    <a:pt x="24289" y="333"/>
                    <a:pt x="22835" y="1"/>
                    <a:pt x="21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8"/>
            <p:cNvSpPr/>
            <p:nvPr/>
          </p:nvSpPr>
          <p:spPr>
            <a:xfrm>
              <a:off x="5040175" y="2311975"/>
              <a:ext cx="542725" cy="382000"/>
            </a:xfrm>
            <a:custGeom>
              <a:avLst/>
              <a:gdLst/>
              <a:ahLst/>
              <a:cxnLst/>
              <a:rect l="l" t="t" r="r" b="b"/>
              <a:pathLst>
                <a:path w="21709" h="15280" extrusionOk="0">
                  <a:moveTo>
                    <a:pt x="15717" y="0"/>
                  </a:moveTo>
                  <a:cubicBezTo>
                    <a:pt x="14333" y="0"/>
                    <a:pt x="12928" y="378"/>
                    <a:pt x="11683" y="931"/>
                  </a:cubicBezTo>
                  <a:cubicBezTo>
                    <a:pt x="9001" y="2159"/>
                    <a:pt x="6821" y="4239"/>
                    <a:pt x="5066" y="6595"/>
                  </a:cubicBezTo>
                  <a:cubicBezTo>
                    <a:pt x="3262" y="9052"/>
                    <a:pt x="1157" y="11984"/>
                    <a:pt x="79" y="14841"/>
                  </a:cubicBezTo>
                  <a:cubicBezTo>
                    <a:pt x="1" y="15037"/>
                    <a:pt x="229" y="15279"/>
                    <a:pt x="428" y="15279"/>
                  </a:cubicBezTo>
                  <a:cubicBezTo>
                    <a:pt x="484" y="15279"/>
                    <a:pt x="537" y="15261"/>
                    <a:pt x="580" y="15217"/>
                  </a:cubicBezTo>
                  <a:cubicBezTo>
                    <a:pt x="4139" y="11257"/>
                    <a:pt x="7523" y="4490"/>
                    <a:pt x="14189" y="3864"/>
                  </a:cubicBezTo>
                  <a:lnTo>
                    <a:pt x="14189" y="3864"/>
                  </a:lnTo>
                  <a:cubicBezTo>
                    <a:pt x="12209" y="5242"/>
                    <a:pt x="12736" y="8525"/>
                    <a:pt x="15267" y="9453"/>
                  </a:cubicBezTo>
                  <a:cubicBezTo>
                    <a:pt x="15694" y="9607"/>
                    <a:pt x="16124" y="9679"/>
                    <a:pt x="16547" y="9679"/>
                  </a:cubicBezTo>
                  <a:cubicBezTo>
                    <a:pt x="18386" y="9679"/>
                    <a:pt x="20093" y="8332"/>
                    <a:pt x="20806" y="6620"/>
                  </a:cubicBezTo>
                  <a:cubicBezTo>
                    <a:pt x="21708" y="4465"/>
                    <a:pt x="20956" y="2059"/>
                    <a:pt x="18951" y="856"/>
                  </a:cubicBezTo>
                  <a:cubicBezTo>
                    <a:pt x="17952" y="249"/>
                    <a:pt x="16841" y="0"/>
                    <a:pt x="1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8"/>
            <p:cNvSpPr/>
            <p:nvPr/>
          </p:nvSpPr>
          <p:spPr>
            <a:xfrm>
              <a:off x="5101025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486" y="0"/>
                  </a:moveTo>
                  <a:cubicBezTo>
                    <a:pt x="5559" y="0"/>
                    <a:pt x="4632" y="92"/>
                    <a:pt x="3785" y="241"/>
                  </a:cubicBezTo>
                  <a:cubicBezTo>
                    <a:pt x="3735" y="241"/>
                    <a:pt x="1" y="442"/>
                    <a:pt x="903" y="1695"/>
                  </a:cubicBezTo>
                  <a:cubicBezTo>
                    <a:pt x="1342" y="2331"/>
                    <a:pt x="3527" y="3447"/>
                    <a:pt x="4402" y="3447"/>
                  </a:cubicBezTo>
                  <a:cubicBezTo>
                    <a:pt x="4527" y="3447"/>
                    <a:pt x="4625" y="3424"/>
                    <a:pt x="4688" y="3374"/>
                  </a:cubicBezTo>
                  <a:cubicBezTo>
                    <a:pt x="5719" y="2600"/>
                    <a:pt x="6681" y="1885"/>
                    <a:pt x="7692" y="1885"/>
                  </a:cubicBezTo>
                  <a:cubicBezTo>
                    <a:pt x="8155" y="1885"/>
                    <a:pt x="8628" y="2035"/>
                    <a:pt x="9124" y="2396"/>
                  </a:cubicBezTo>
                  <a:cubicBezTo>
                    <a:pt x="7921" y="2422"/>
                    <a:pt x="6592" y="3274"/>
                    <a:pt x="7044" y="4803"/>
                  </a:cubicBezTo>
                  <a:cubicBezTo>
                    <a:pt x="7369" y="5934"/>
                    <a:pt x="8396" y="6430"/>
                    <a:pt x="9483" y="6430"/>
                  </a:cubicBezTo>
                  <a:cubicBezTo>
                    <a:pt x="11238" y="6430"/>
                    <a:pt x="13151" y="5135"/>
                    <a:pt x="12532" y="3123"/>
                  </a:cubicBezTo>
                  <a:cubicBezTo>
                    <a:pt x="11807" y="761"/>
                    <a:pt x="9150" y="0"/>
                    <a:pt x="6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8"/>
            <p:cNvSpPr/>
            <p:nvPr/>
          </p:nvSpPr>
          <p:spPr>
            <a:xfrm>
              <a:off x="5147450" y="2488725"/>
              <a:ext cx="342075" cy="173650"/>
            </a:xfrm>
            <a:custGeom>
              <a:avLst/>
              <a:gdLst/>
              <a:ahLst/>
              <a:cxnLst/>
              <a:rect l="l" t="t" r="r" b="b"/>
              <a:pathLst>
                <a:path w="13683" h="6946" extrusionOk="0">
                  <a:moveTo>
                    <a:pt x="6791" y="0"/>
                  </a:moveTo>
                  <a:cubicBezTo>
                    <a:pt x="6235" y="0"/>
                    <a:pt x="5193" y="444"/>
                    <a:pt x="3357" y="2157"/>
                  </a:cubicBezTo>
                  <a:cubicBezTo>
                    <a:pt x="2179" y="3260"/>
                    <a:pt x="600" y="4914"/>
                    <a:pt x="49" y="6443"/>
                  </a:cubicBezTo>
                  <a:cubicBezTo>
                    <a:pt x="0" y="6636"/>
                    <a:pt x="138" y="6945"/>
                    <a:pt x="1000" y="6945"/>
                  </a:cubicBezTo>
                  <a:cubicBezTo>
                    <a:pt x="1033" y="6945"/>
                    <a:pt x="1066" y="6945"/>
                    <a:pt x="1101" y="6944"/>
                  </a:cubicBezTo>
                  <a:cubicBezTo>
                    <a:pt x="2480" y="6944"/>
                    <a:pt x="3908" y="6317"/>
                    <a:pt x="5312" y="6242"/>
                  </a:cubicBezTo>
                  <a:cubicBezTo>
                    <a:pt x="5473" y="6232"/>
                    <a:pt x="5637" y="6228"/>
                    <a:pt x="5803" y="6228"/>
                  </a:cubicBezTo>
                  <a:cubicBezTo>
                    <a:pt x="7090" y="6228"/>
                    <a:pt x="8488" y="6495"/>
                    <a:pt x="9813" y="6495"/>
                  </a:cubicBezTo>
                  <a:cubicBezTo>
                    <a:pt x="10459" y="6495"/>
                    <a:pt x="11088" y="6431"/>
                    <a:pt x="11678" y="6242"/>
                  </a:cubicBezTo>
                  <a:cubicBezTo>
                    <a:pt x="12380" y="5992"/>
                    <a:pt x="13683" y="5164"/>
                    <a:pt x="12956" y="4413"/>
                  </a:cubicBezTo>
                  <a:cubicBezTo>
                    <a:pt x="12430" y="3886"/>
                    <a:pt x="8470" y="4964"/>
                    <a:pt x="7342" y="327"/>
                  </a:cubicBezTo>
                  <a:cubicBezTo>
                    <a:pt x="7303" y="181"/>
                    <a:pt x="7146" y="0"/>
                    <a:pt x="6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8"/>
            <p:cNvSpPr/>
            <p:nvPr/>
          </p:nvSpPr>
          <p:spPr>
            <a:xfrm>
              <a:off x="5019575" y="2753125"/>
              <a:ext cx="277800" cy="187075"/>
            </a:xfrm>
            <a:custGeom>
              <a:avLst/>
              <a:gdLst/>
              <a:ahLst/>
              <a:cxnLst/>
              <a:rect l="l" t="t" r="r" b="b"/>
              <a:pathLst>
                <a:path w="11112" h="7483" extrusionOk="0">
                  <a:moveTo>
                    <a:pt x="2466" y="1"/>
                  </a:moveTo>
                  <a:cubicBezTo>
                    <a:pt x="1985" y="1"/>
                    <a:pt x="1553" y="65"/>
                    <a:pt x="1204" y="203"/>
                  </a:cubicBezTo>
                  <a:cubicBezTo>
                    <a:pt x="352" y="503"/>
                    <a:pt x="1" y="954"/>
                    <a:pt x="352" y="1857"/>
                  </a:cubicBezTo>
                  <a:cubicBezTo>
                    <a:pt x="527" y="2358"/>
                    <a:pt x="978" y="2609"/>
                    <a:pt x="1379" y="2859"/>
                  </a:cubicBezTo>
                  <a:cubicBezTo>
                    <a:pt x="2382" y="3461"/>
                    <a:pt x="3184" y="4087"/>
                    <a:pt x="3835" y="5040"/>
                  </a:cubicBezTo>
                  <a:cubicBezTo>
                    <a:pt x="4587" y="6193"/>
                    <a:pt x="5114" y="7295"/>
                    <a:pt x="6617" y="7471"/>
                  </a:cubicBezTo>
                  <a:cubicBezTo>
                    <a:pt x="6705" y="7479"/>
                    <a:pt x="6792" y="7483"/>
                    <a:pt x="6879" y="7483"/>
                  </a:cubicBezTo>
                  <a:cubicBezTo>
                    <a:pt x="7866" y="7483"/>
                    <a:pt x="8817" y="6968"/>
                    <a:pt x="9324" y="6092"/>
                  </a:cubicBezTo>
                  <a:cubicBezTo>
                    <a:pt x="11111" y="2867"/>
                    <a:pt x="5677" y="1"/>
                    <a:pt x="2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8"/>
            <p:cNvSpPr/>
            <p:nvPr/>
          </p:nvSpPr>
          <p:spPr>
            <a:xfrm>
              <a:off x="4981250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2259" y="0"/>
                  </a:moveTo>
                  <a:cubicBezTo>
                    <a:pt x="2159" y="0"/>
                    <a:pt x="2076" y="41"/>
                    <a:pt x="2010" y="133"/>
                  </a:cubicBezTo>
                  <a:cubicBezTo>
                    <a:pt x="0" y="2926"/>
                    <a:pt x="9333" y="7862"/>
                    <a:pt x="14959" y="7862"/>
                  </a:cubicBezTo>
                  <a:cubicBezTo>
                    <a:pt x="16351" y="7862"/>
                    <a:pt x="17515" y="7561"/>
                    <a:pt x="18226" y="6850"/>
                  </a:cubicBezTo>
                  <a:cubicBezTo>
                    <a:pt x="20306" y="4795"/>
                    <a:pt x="16546" y="2640"/>
                    <a:pt x="14892" y="2239"/>
                  </a:cubicBezTo>
                  <a:cubicBezTo>
                    <a:pt x="14315" y="2097"/>
                    <a:pt x="13785" y="2030"/>
                    <a:pt x="13275" y="2030"/>
                  </a:cubicBezTo>
                  <a:cubicBezTo>
                    <a:pt x="12344" y="2030"/>
                    <a:pt x="11477" y="2251"/>
                    <a:pt x="10506" y="2640"/>
                  </a:cubicBezTo>
                  <a:cubicBezTo>
                    <a:pt x="9788" y="2927"/>
                    <a:pt x="8996" y="3091"/>
                    <a:pt x="8206" y="3091"/>
                  </a:cubicBezTo>
                  <a:cubicBezTo>
                    <a:pt x="7480" y="3091"/>
                    <a:pt x="6756" y="2952"/>
                    <a:pt x="6095" y="2640"/>
                  </a:cubicBezTo>
                  <a:cubicBezTo>
                    <a:pt x="4309" y="1812"/>
                    <a:pt x="2921" y="0"/>
                    <a:pt x="2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8"/>
            <p:cNvSpPr/>
            <p:nvPr/>
          </p:nvSpPr>
          <p:spPr>
            <a:xfrm>
              <a:off x="5059675" y="3070225"/>
              <a:ext cx="254000" cy="166975"/>
            </a:xfrm>
            <a:custGeom>
              <a:avLst/>
              <a:gdLst/>
              <a:ahLst/>
              <a:cxnLst/>
              <a:rect l="l" t="t" r="r" b="b"/>
              <a:pathLst>
                <a:path w="10160" h="6679" extrusionOk="0">
                  <a:moveTo>
                    <a:pt x="1309" y="1"/>
                  </a:moveTo>
                  <a:cubicBezTo>
                    <a:pt x="701" y="1"/>
                    <a:pt x="301" y="106"/>
                    <a:pt x="251" y="326"/>
                  </a:cubicBezTo>
                  <a:cubicBezTo>
                    <a:pt x="1" y="1403"/>
                    <a:pt x="1329" y="2982"/>
                    <a:pt x="1981" y="3659"/>
                  </a:cubicBezTo>
                  <a:cubicBezTo>
                    <a:pt x="2933" y="4687"/>
                    <a:pt x="4236" y="5940"/>
                    <a:pt x="5540" y="6441"/>
                  </a:cubicBezTo>
                  <a:cubicBezTo>
                    <a:pt x="5933" y="6602"/>
                    <a:pt x="6371" y="6679"/>
                    <a:pt x="6808" y="6679"/>
                  </a:cubicBezTo>
                  <a:cubicBezTo>
                    <a:pt x="8486" y="6679"/>
                    <a:pt x="10159" y="5543"/>
                    <a:pt x="9324" y="3634"/>
                  </a:cubicBezTo>
                  <a:cubicBezTo>
                    <a:pt x="8306" y="1343"/>
                    <a:pt x="3480" y="1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8"/>
            <p:cNvSpPr/>
            <p:nvPr/>
          </p:nvSpPr>
          <p:spPr>
            <a:xfrm>
              <a:off x="4782725" y="2452975"/>
              <a:ext cx="232500" cy="740700"/>
            </a:xfrm>
            <a:custGeom>
              <a:avLst/>
              <a:gdLst/>
              <a:ahLst/>
              <a:cxnLst/>
              <a:rect l="l" t="t" r="r" b="b"/>
              <a:pathLst>
                <a:path w="9300" h="29628" extrusionOk="0">
                  <a:moveTo>
                    <a:pt x="1216" y="0"/>
                  </a:moveTo>
                  <a:cubicBezTo>
                    <a:pt x="984" y="0"/>
                    <a:pt x="745" y="78"/>
                    <a:pt x="502" y="254"/>
                  </a:cubicBezTo>
                  <a:cubicBezTo>
                    <a:pt x="1" y="604"/>
                    <a:pt x="1" y="1657"/>
                    <a:pt x="753" y="1732"/>
                  </a:cubicBezTo>
                  <a:cubicBezTo>
                    <a:pt x="774" y="1734"/>
                    <a:pt x="794" y="1735"/>
                    <a:pt x="814" y="1735"/>
                  </a:cubicBezTo>
                  <a:cubicBezTo>
                    <a:pt x="1414" y="1735"/>
                    <a:pt x="1541" y="1020"/>
                    <a:pt x="1129" y="705"/>
                  </a:cubicBezTo>
                  <a:cubicBezTo>
                    <a:pt x="1171" y="693"/>
                    <a:pt x="1215" y="686"/>
                    <a:pt x="1261" y="686"/>
                  </a:cubicBezTo>
                  <a:cubicBezTo>
                    <a:pt x="1405" y="686"/>
                    <a:pt x="1566" y="747"/>
                    <a:pt x="1755" y="880"/>
                  </a:cubicBezTo>
                  <a:cubicBezTo>
                    <a:pt x="1981" y="1056"/>
                    <a:pt x="2181" y="1256"/>
                    <a:pt x="2357" y="1507"/>
                  </a:cubicBezTo>
                  <a:cubicBezTo>
                    <a:pt x="2557" y="1807"/>
                    <a:pt x="2733" y="2158"/>
                    <a:pt x="2883" y="2484"/>
                  </a:cubicBezTo>
                  <a:cubicBezTo>
                    <a:pt x="3234" y="3186"/>
                    <a:pt x="3485" y="3863"/>
                    <a:pt x="3735" y="4564"/>
                  </a:cubicBezTo>
                  <a:cubicBezTo>
                    <a:pt x="3535" y="4690"/>
                    <a:pt x="3334" y="4865"/>
                    <a:pt x="3159" y="5091"/>
                  </a:cubicBezTo>
                  <a:cubicBezTo>
                    <a:pt x="2407" y="5993"/>
                    <a:pt x="2808" y="7321"/>
                    <a:pt x="3760" y="7848"/>
                  </a:cubicBezTo>
                  <a:cubicBezTo>
                    <a:pt x="1806" y="9276"/>
                    <a:pt x="2181" y="11983"/>
                    <a:pt x="2908" y="14489"/>
                  </a:cubicBezTo>
                  <a:cubicBezTo>
                    <a:pt x="1605" y="15291"/>
                    <a:pt x="1580" y="17672"/>
                    <a:pt x="1906" y="19051"/>
                  </a:cubicBezTo>
                  <a:cubicBezTo>
                    <a:pt x="2382" y="21081"/>
                    <a:pt x="3084" y="25091"/>
                    <a:pt x="4312" y="29151"/>
                  </a:cubicBezTo>
                  <a:cubicBezTo>
                    <a:pt x="4362" y="29352"/>
                    <a:pt x="4462" y="29552"/>
                    <a:pt x="4638" y="29627"/>
                  </a:cubicBezTo>
                  <a:cubicBezTo>
                    <a:pt x="4813" y="29552"/>
                    <a:pt x="4913" y="29352"/>
                    <a:pt x="4988" y="29151"/>
                  </a:cubicBezTo>
                  <a:cubicBezTo>
                    <a:pt x="6192" y="25091"/>
                    <a:pt x="6893" y="21081"/>
                    <a:pt x="7369" y="19051"/>
                  </a:cubicBezTo>
                  <a:cubicBezTo>
                    <a:pt x="7695" y="17672"/>
                    <a:pt x="7670" y="15291"/>
                    <a:pt x="6367" y="14489"/>
                  </a:cubicBezTo>
                  <a:cubicBezTo>
                    <a:pt x="7094" y="11983"/>
                    <a:pt x="7495" y="9276"/>
                    <a:pt x="5515" y="7848"/>
                  </a:cubicBezTo>
                  <a:cubicBezTo>
                    <a:pt x="6467" y="7321"/>
                    <a:pt x="6868" y="5993"/>
                    <a:pt x="6141" y="5091"/>
                  </a:cubicBezTo>
                  <a:cubicBezTo>
                    <a:pt x="5941" y="4865"/>
                    <a:pt x="5740" y="4690"/>
                    <a:pt x="5540" y="4564"/>
                  </a:cubicBezTo>
                  <a:cubicBezTo>
                    <a:pt x="5790" y="3863"/>
                    <a:pt x="6041" y="3186"/>
                    <a:pt x="6392" y="2484"/>
                  </a:cubicBezTo>
                  <a:cubicBezTo>
                    <a:pt x="6567" y="2158"/>
                    <a:pt x="6718" y="1807"/>
                    <a:pt x="6918" y="1507"/>
                  </a:cubicBezTo>
                  <a:cubicBezTo>
                    <a:pt x="7094" y="1256"/>
                    <a:pt x="7294" y="1056"/>
                    <a:pt x="7545" y="880"/>
                  </a:cubicBezTo>
                  <a:cubicBezTo>
                    <a:pt x="7716" y="747"/>
                    <a:pt x="7872" y="686"/>
                    <a:pt x="8014" y="686"/>
                  </a:cubicBezTo>
                  <a:cubicBezTo>
                    <a:pt x="8060" y="686"/>
                    <a:pt x="8104" y="693"/>
                    <a:pt x="8146" y="705"/>
                  </a:cubicBezTo>
                  <a:cubicBezTo>
                    <a:pt x="7734" y="1020"/>
                    <a:pt x="7862" y="1735"/>
                    <a:pt x="8461" y="1735"/>
                  </a:cubicBezTo>
                  <a:cubicBezTo>
                    <a:pt x="8481" y="1735"/>
                    <a:pt x="8501" y="1734"/>
                    <a:pt x="8522" y="1732"/>
                  </a:cubicBezTo>
                  <a:cubicBezTo>
                    <a:pt x="9299" y="1657"/>
                    <a:pt x="9299" y="604"/>
                    <a:pt x="8773" y="254"/>
                  </a:cubicBezTo>
                  <a:cubicBezTo>
                    <a:pt x="8530" y="78"/>
                    <a:pt x="8292" y="0"/>
                    <a:pt x="8061" y="0"/>
                  </a:cubicBezTo>
                  <a:cubicBezTo>
                    <a:pt x="6675" y="0"/>
                    <a:pt x="5554" y="2824"/>
                    <a:pt x="5189" y="4414"/>
                  </a:cubicBezTo>
                  <a:cubicBezTo>
                    <a:pt x="5014" y="4364"/>
                    <a:pt x="4813" y="4339"/>
                    <a:pt x="4638" y="4339"/>
                  </a:cubicBezTo>
                  <a:cubicBezTo>
                    <a:pt x="4462" y="4339"/>
                    <a:pt x="4287" y="4364"/>
                    <a:pt x="4086" y="4414"/>
                  </a:cubicBezTo>
                  <a:cubicBezTo>
                    <a:pt x="3742" y="2824"/>
                    <a:pt x="2607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719925" y="953972"/>
            <a:ext cx="3244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54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GHI NHỚ</a:t>
            </a:r>
          </a:p>
        </p:txBody>
      </p:sp>
      <p:grpSp>
        <p:nvGrpSpPr>
          <p:cNvPr id="127" name="Group 126"/>
          <p:cNvGrpSpPr/>
          <p:nvPr/>
        </p:nvGrpSpPr>
        <p:grpSpPr>
          <a:xfrm rot="1067214">
            <a:off x="6220257" y="560539"/>
            <a:ext cx="571855" cy="804609"/>
            <a:chOff x="5911459" y="302452"/>
            <a:chExt cx="1916527" cy="3011234"/>
          </a:xfrm>
        </p:grpSpPr>
        <p:sp>
          <p:nvSpPr>
            <p:cNvPr id="128" name="Google Shape;404;p16"/>
            <p:cNvSpPr/>
            <p:nvPr/>
          </p:nvSpPr>
          <p:spPr>
            <a:xfrm>
              <a:off x="5911459" y="302452"/>
              <a:ext cx="1916527" cy="2049579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5;p16"/>
            <p:cNvSpPr/>
            <p:nvPr/>
          </p:nvSpPr>
          <p:spPr>
            <a:xfrm>
              <a:off x="5911459" y="302452"/>
              <a:ext cx="1916527" cy="2049579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6;p16"/>
            <p:cNvSpPr/>
            <p:nvPr/>
          </p:nvSpPr>
          <p:spPr>
            <a:xfrm>
              <a:off x="6499149" y="1213266"/>
              <a:ext cx="752672" cy="1152661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7;p16"/>
            <p:cNvSpPr/>
            <p:nvPr/>
          </p:nvSpPr>
          <p:spPr>
            <a:xfrm>
              <a:off x="6654647" y="3167931"/>
              <a:ext cx="430439" cy="14575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8;p16"/>
            <p:cNvSpPr/>
            <p:nvPr/>
          </p:nvSpPr>
          <p:spPr>
            <a:xfrm>
              <a:off x="6495010" y="2344918"/>
              <a:ext cx="756810" cy="823028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9;p16"/>
            <p:cNvSpPr/>
            <p:nvPr/>
          </p:nvSpPr>
          <p:spPr>
            <a:xfrm>
              <a:off x="6418447" y="2532346"/>
              <a:ext cx="902551" cy="152854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10;p16"/>
            <p:cNvSpPr/>
            <p:nvPr/>
          </p:nvSpPr>
          <p:spPr>
            <a:xfrm>
              <a:off x="6418447" y="2849837"/>
              <a:ext cx="902551" cy="152854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11;p16"/>
            <p:cNvSpPr/>
            <p:nvPr/>
          </p:nvSpPr>
          <p:spPr>
            <a:xfrm>
              <a:off x="7089512" y="498143"/>
              <a:ext cx="554007" cy="626158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12;p16"/>
            <p:cNvSpPr/>
            <p:nvPr/>
          </p:nvSpPr>
          <p:spPr>
            <a:xfrm>
              <a:off x="7089512" y="498143"/>
              <a:ext cx="554007" cy="626158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1533995" y="2419063"/>
            <a:ext cx="6066505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Muốn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làm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vật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xung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quanh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biến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đổi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cần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GB" altLang="en-US" sz="2800" b="1" dirty="0">
                <a:solidFill>
                  <a:schemeClr val="tx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GB" alt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lượng</a:t>
            </a:r>
            <a:r>
              <a:rPr lang="en-GB" alt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6" name="Google Shape;3346;p59"/>
          <p:cNvGrpSpPr/>
          <p:nvPr/>
        </p:nvGrpSpPr>
        <p:grpSpPr>
          <a:xfrm>
            <a:off x="570585" y="1790664"/>
            <a:ext cx="7724712" cy="3284446"/>
            <a:chOff x="570585" y="1790664"/>
            <a:chExt cx="7724712" cy="3284446"/>
          </a:xfrm>
        </p:grpSpPr>
        <p:grpSp>
          <p:nvGrpSpPr>
            <p:cNvPr id="3347" name="Google Shape;3347;p59"/>
            <p:cNvGrpSpPr/>
            <p:nvPr/>
          </p:nvGrpSpPr>
          <p:grpSpPr>
            <a:xfrm>
              <a:off x="570585" y="1790664"/>
              <a:ext cx="1115589" cy="2813433"/>
              <a:chOff x="7311860" y="2394389"/>
              <a:chExt cx="1115589" cy="2813433"/>
            </a:xfrm>
          </p:grpSpPr>
          <p:sp>
            <p:nvSpPr>
              <p:cNvPr id="3348" name="Google Shape;3348;p59"/>
              <p:cNvSpPr/>
              <p:nvPr/>
            </p:nvSpPr>
            <p:spPr>
              <a:xfrm>
                <a:off x="7785889" y="3591603"/>
                <a:ext cx="8922" cy="1616219"/>
              </a:xfrm>
              <a:custGeom>
                <a:avLst/>
                <a:gdLst/>
                <a:ahLst/>
                <a:cxnLst/>
                <a:rect l="l" t="t" r="r" b="b"/>
                <a:pathLst>
                  <a:path w="269" h="48729" fill="none" extrusionOk="0">
                    <a:moveTo>
                      <a:pt x="1" y="0"/>
                    </a:moveTo>
                    <a:cubicBezTo>
                      <a:pt x="233" y="12401"/>
                      <a:pt x="268" y="38041"/>
                      <a:pt x="108" y="48728"/>
                    </a:cubicBezTo>
                  </a:path>
                </a:pathLst>
              </a:custGeom>
              <a:noFill/>
              <a:ln w="22300" cap="flat" cmpd="sng">
                <a:solidFill>
                  <a:schemeClr val="dk2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7311860" y="3012830"/>
                <a:ext cx="468159" cy="753964"/>
              </a:xfrm>
              <a:custGeom>
                <a:avLst/>
                <a:gdLst/>
                <a:ahLst/>
                <a:cxnLst/>
                <a:rect l="l" t="t" r="r" b="b"/>
                <a:pathLst>
                  <a:path w="14115" h="22732" extrusionOk="0">
                    <a:moveTo>
                      <a:pt x="1" y="0"/>
                    </a:moveTo>
                    <a:cubicBezTo>
                      <a:pt x="1018" y="4229"/>
                      <a:pt x="5853" y="7084"/>
                      <a:pt x="6852" y="11312"/>
                    </a:cubicBezTo>
                    <a:cubicBezTo>
                      <a:pt x="7031" y="12151"/>
                      <a:pt x="7049" y="12989"/>
                      <a:pt x="7227" y="13828"/>
                    </a:cubicBezTo>
                    <a:cubicBezTo>
                      <a:pt x="7441" y="14934"/>
                      <a:pt x="7905" y="15987"/>
                      <a:pt x="8476" y="16968"/>
                    </a:cubicBezTo>
                    <a:cubicBezTo>
                      <a:pt x="9796" y="19252"/>
                      <a:pt x="11920" y="21268"/>
                      <a:pt x="14114" y="22732"/>
                    </a:cubicBezTo>
                    <a:lnTo>
                      <a:pt x="14114" y="18146"/>
                    </a:lnTo>
                    <a:cubicBezTo>
                      <a:pt x="11741" y="16665"/>
                      <a:pt x="9547" y="12989"/>
                      <a:pt x="8654" y="10331"/>
                    </a:cubicBezTo>
                    <a:cubicBezTo>
                      <a:pt x="8030" y="8511"/>
                      <a:pt x="7334" y="6727"/>
                      <a:pt x="6549" y="4960"/>
                    </a:cubicBezTo>
                    <a:cubicBezTo>
                      <a:pt x="6281" y="4354"/>
                      <a:pt x="5978" y="3711"/>
                      <a:pt x="5478" y="3265"/>
                    </a:cubicBezTo>
                    <a:cubicBezTo>
                      <a:pt x="4925" y="2783"/>
                      <a:pt x="4194" y="2569"/>
                      <a:pt x="3516" y="2302"/>
                    </a:cubicBezTo>
                    <a:cubicBezTo>
                      <a:pt x="2213" y="1766"/>
                      <a:pt x="1000" y="98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7792423" y="4509978"/>
                <a:ext cx="310116" cy="295423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907" extrusionOk="0">
                    <a:moveTo>
                      <a:pt x="7542" y="0"/>
                    </a:moveTo>
                    <a:cubicBezTo>
                      <a:pt x="6611" y="0"/>
                      <a:pt x="5553" y="623"/>
                      <a:pt x="4782" y="1109"/>
                    </a:cubicBezTo>
                    <a:cubicBezTo>
                      <a:pt x="3194" y="2108"/>
                      <a:pt x="1356" y="3875"/>
                      <a:pt x="0" y="5177"/>
                    </a:cubicBezTo>
                    <a:lnTo>
                      <a:pt x="410" y="8906"/>
                    </a:lnTo>
                    <a:cubicBezTo>
                      <a:pt x="1267" y="7675"/>
                      <a:pt x="2980" y="6105"/>
                      <a:pt x="4354" y="4713"/>
                    </a:cubicBezTo>
                    <a:cubicBezTo>
                      <a:pt x="5234" y="3798"/>
                      <a:pt x="6449" y="3284"/>
                      <a:pt x="7723" y="3284"/>
                    </a:cubicBezTo>
                    <a:cubicBezTo>
                      <a:pt x="7765" y="3284"/>
                      <a:pt x="7808" y="3285"/>
                      <a:pt x="7851" y="3286"/>
                    </a:cubicBezTo>
                    <a:cubicBezTo>
                      <a:pt x="8350" y="3286"/>
                      <a:pt x="8868" y="3304"/>
                      <a:pt x="9350" y="3322"/>
                    </a:cubicBezTo>
                    <a:cubicBezTo>
                      <a:pt x="9046" y="2465"/>
                      <a:pt x="8511" y="984"/>
                      <a:pt x="8208" y="128"/>
                    </a:cubicBezTo>
                    <a:cubicBezTo>
                      <a:pt x="7998" y="39"/>
                      <a:pt x="7774" y="0"/>
                      <a:pt x="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8064629" y="4514190"/>
                <a:ext cx="149154" cy="348027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049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0" y="1000"/>
                      <a:pt x="714" y="2231"/>
                      <a:pt x="1178" y="3266"/>
                    </a:cubicBezTo>
                    <a:cubicBezTo>
                      <a:pt x="1321" y="3569"/>
                      <a:pt x="1464" y="3890"/>
                      <a:pt x="1499" y="4229"/>
                    </a:cubicBezTo>
                    <a:cubicBezTo>
                      <a:pt x="1535" y="4551"/>
                      <a:pt x="1482" y="4872"/>
                      <a:pt x="1446" y="5211"/>
                    </a:cubicBezTo>
                    <a:cubicBezTo>
                      <a:pt x="1196" y="6995"/>
                      <a:pt x="1375" y="8940"/>
                      <a:pt x="2285" y="10492"/>
                    </a:cubicBezTo>
                    <a:cubicBezTo>
                      <a:pt x="2516" y="9315"/>
                      <a:pt x="2998" y="8191"/>
                      <a:pt x="3712" y="7245"/>
                    </a:cubicBezTo>
                    <a:cubicBezTo>
                      <a:pt x="3944" y="6942"/>
                      <a:pt x="4194" y="6638"/>
                      <a:pt x="4336" y="6281"/>
                    </a:cubicBezTo>
                    <a:cubicBezTo>
                      <a:pt x="4497" y="5853"/>
                      <a:pt x="4479" y="5389"/>
                      <a:pt x="4461" y="4925"/>
                    </a:cubicBezTo>
                    <a:cubicBezTo>
                      <a:pt x="4426" y="4176"/>
                      <a:pt x="4390" y="3373"/>
                      <a:pt x="3997" y="2713"/>
                    </a:cubicBezTo>
                    <a:cubicBezTo>
                      <a:pt x="3748" y="2320"/>
                      <a:pt x="3409" y="2017"/>
                      <a:pt x="3052" y="1731"/>
                    </a:cubicBezTo>
                    <a:cubicBezTo>
                      <a:pt x="2160" y="1053"/>
                      <a:pt x="1053" y="37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7602440" y="2394389"/>
                <a:ext cx="264577" cy="136351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41110" extrusionOk="0">
                    <a:moveTo>
                      <a:pt x="1392" y="0"/>
                    </a:moveTo>
                    <a:cubicBezTo>
                      <a:pt x="1374" y="4086"/>
                      <a:pt x="1339" y="8190"/>
                      <a:pt x="875" y="12258"/>
                    </a:cubicBezTo>
                    <a:cubicBezTo>
                      <a:pt x="554" y="15042"/>
                      <a:pt x="1" y="17843"/>
                      <a:pt x="125" y="20644"/>
                    </a:cubicBezTo>
                    <a:cubicBezTo>
                      <a:pt x="250" y="23695"/>
                      <a:pt x="1142" y="26640"/>
                      <a:pt x="2035" y="29548"/>
                    </a:cubicBezTo>
                    <a:cubicBezTo>
                      <a:pt x="3266" y="33545"/>
                      <a:pt x="4800" y="37095"/>
                      <a:pt x="6031" y="41110"/>
                    </a:cubicBezTo>
                    <a:cubicBezTo>
                      <a:pt x="7976" y="27068"/>
                      <a:pt x="6584" y="13186"/>
                      <a:pt x="1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7949836" y="3846993"/>
                <a:ext cx="477612" cy="366003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1035" extrusionOk="0">
                    <a:moveTo>
                      <a:pt x="4818" y="0"/>
                    </a:moveTo>
                    <a:cubicBezTo>
                      <a:pt x="4018" y="0"/>
                      <a:pt x="3206" y="201"/>
                      <a:pt x="2480" y="543"/>
                    </a:cubicBezTo>
                    <a:cubicBezTo>
                      <a:pt x="1196" y="1132"/>
                      <a:pt x="946" y="1186"/>
                      <a:pt x="0" y="2238"/>
                    </a:cubicBezTo>
                    <a:cubicBezTo>
                      <a:pt x="3248" y="7002"/>
                      <a:pt x="8672" y="10232"/>
                      <a:pt x="14399" y="11035"/>
                    </a:cubicBezTo>
                    <a:cubicBezTo>
                      <a:pt x="12918" y="8002"/>
                      <a:pt x="11116" y="5147"/>
                      <a:pt x="9011" y="2524"/>
                    </a:cubicBezTo>
                    <a:cubicBezTo>
                      <a:pt x="8333" y="1685"/>
                      <a:pt x="7583" y="829"/>
                      <a:pt x="6602" y="383"/>
                    </a:cubicBezTo>
                    <a:cubicBezTo>
                      <a:pt x="6043" y="119"/>
                      <a:pt x="5434" y="0"/>
                      <a:pt x="48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7952788" y="3884539"/>
                <a:ext cx="471675" cy="321957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9707" fill="none" extrusionOk="0">
                    <a:moveTo>
                      <a:pt x="0" y="1213"/>
                    </a:moveTo>
                    <a:cubicBezTo>
                      <a:pt x="2373" y="0"/>
                      <a:pt x="4568" y="910"/>
                      <a:pt x="6227" y="2195"/>
                    </a:cubicBezTo>
                    <a:cubicBezTo>
                      <a:pt x="7887" y="3480"/>
                      <a:pt x="9172" y="5157"/>
                      <a:pt x="10599" y="6709"/>
                    </a:cubicBezTo>
                    <a:cubicBezTo>
                      <a:pt x="11652" y="7869"/>
                      <a:pt x="12847" y="8975"/>
                      <a:pt x="14221" y="9707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7587647" y="3898734"/>
                <a:ext cx="211310" cy="703682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21216" extrusionOk="0">
                    <a:moveTo>
                      <a:pt x="1838" y="0"/>
                    </a:moveTo>
                    <a:cubicBezTo>
                      <a:pt x="1606" y="232"/>
                      <a:pt x="1499" y="429"/>
                      <a:pt x="1357" y="678"/>
                    </a:cubicBezTo>
                    <a:cubicBezTo>
                      <a:pt x="571" y="1874"/>
                      <a:pt x="215" y="3283"/>
                      <a:pt x="0" y="4693"/>
                    </a:cubicBezTo>
                    <a:cubicBezTo>
                      <a:pt x="589" y="5335"/>
                      <a:pt x="821" y="6495"/>
                      <a:pt x="839" y="7369"/>
                    </a:cubicBezTo>
                    <a:cubicBezTo>
                      <a:pt x="1035" y="12490"/>
                      <a:pt x="2445" y="17914"/>
                      <a:pt x="6370" y="21215"/>
                    </a:cubicBezTo>
                    <a:lnTo>
                      <a:pt x="6370" y="20751"/>
                    </a:lnTo>
                    <a:cubicBezTo>
                      <a:pt x="5121" y="17861"/>
                      <a:pt x="3301" y="14453"/>
                      <a:pt x="3337" y="11313"/>
                    </a:cubicBezTo>
                    <a:cubicBezTo>
                      <a:pt x="3337" y="10260"/>
                      <a:pt x="3498" y="9225"/>
                      <a:pt x="3551" y="8190"/>
                    </a:cubicBezTo>
                    <a:cubicBezTo>
                      <a:pt x="3694" y="5371"/>
                      <a:pt x="3087" y="2516"/>
                      <a:pt x="18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59"/>
              <p:cNvSpPr/>
              <p:nvPr/>
            </p:nvSpPr>
            <p:spPr>
              <a:xfrm>
                <a:off x="7465160" y="3883908"/>
                <a:ext cx="183483" cy="515522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15543" extrusionOk="0">
                    <a:moveTo>
                      <a:pt x="2013" y="1"/>
                    </a:moveTo>
                    <a:cubicBezTo>
                      <a:pt x="1355" y="1"/>
                      <a:pt x="681" y="46"/>
                      <a:pt x="0" y="144"/>
                    </a:cubicBezTo>
                    <a:cubicBezTo>
                      <a:pt x="571" y="3909"/>
                      <a:pt x="607" y="7620"/>
                      <a:pt x="2195" y="11082"/>
                    </a:cubicBezTo>
                    <a:cubicBezTo>
                      <a:pt x="2962" y="12723"/>
                      <a:pt x="3747" y="14454"/>
                      <a:pt x="4443" y="15542"/>
                    </a:cubicBezTo>
                    <a:cubicBezTo>
                      <a:pt x="3408" y="10582"/>
                      <a:pt x="3158" y="5051"/>
                      <a:pt x="5531" y="447"/>
                    </a:cubicBezTo>
                    <a:cubicBezTo>
                      <a:pt x="4466" y="166"/>
                      <a:pt x="3269" y="1"/>
                      <a:pt x="2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59"/>
              <p:cNvSpPr/>
              <p:nvPr/>
            </p:nvSpPr>
            <p:spPr>
              <a:xfrm>
                <a:off x="7529073" y="3883941"/>
                <a:ext cx="81692" cy="529088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15952" fill="none" extrusionOk="0">
                    <a:moveTo>
                      <a:pt x="839" y="0"/>
                    </a:moveTo>
                    <a:cubicBezTo>
                      <a:pt x="0" y="5175"/>
                      <a:pt x="482" y="11081"/>
                      <a:pt x="2462" y="1595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59"/>
              <p:cNvSpPr/>
              <p:nvPr/>
            </p:nvSpPr>
            <p:spPr>
              <a:xfrm>
                <a:off x="7878825" y="3569016"/>
                <a:ext cx="177546" cy="352239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10620" extrusionOk="0">
                    <a:moveTo>
                      <a:pt x="3723" y="0"/>
                    </a:moveTo>
                    <a:cubicBezTo>
                      <a:pt x="3269" y="0"/>
                      <a:pt x="2840" y="291"/>
                      <a:pt x="2569" y="645"/>
                    </a:cubicBezTo>
                    <a:cubicBezTo>
                      <a:pt x="2266" y="1038"/>
                      <a:pt x="321" y="4571"/>
                      <a:pt x="0" y="5963"/>
                    </a:cubicBezTo>
                    <a:cubicBezTo>
                      <a:pt x="89" y="6337"/>
                      <a:pt x="89" y="6658"/>
                      <a:pt x="161" y="7015"/>
                    </a:cubicBezTo>
                    <a:cubicBezTo>
                      <a:pt x="250" y="7336"/>
                      <a:pt x="321" y="7658"/>
                      <a:pt x="428" y="7961"/>
                    </a:cubicBezTo>
                    <a:cubicBezTo>
                      <a:pt x="535" y="8246"/>
                      <a:pt x="660" y="8532"/>
                      <a:pt x="803" y="8799"/>
                    </a:cubicBezTo>
                    <a:cubicBezTo>
                      <a:pt x="1178" y="9513"/>
                      <a:pt x="1481" y="10156"/>
                      <a:pt x="2141" y="10619"/>
                    </a:cubicBezTo>
                    <a:cubicBezTo>
                      <a:pt x="2552" y="10423"/>
                      <a:pt x="4175" y="7533"/>
                      <a:pt x="4300" y="7229"/>
                    </a:cubicBezTo>
                    <a:cubicBezTo>
                      <a:pt x="5121" y="5142"/>
                      <a:pt x="5299" y="4731"/>
                      <a:pt x="5335" y="2715"/>
                    </a:cubicBezTo>
                    <a:cubicBezTo>
                      <a:pt x="5353" y="2198"/>
                      <a:pt x="5353" y="1662"/>
                      <a:pt x="5157" y="1181"/>
                    </a:cubicBezTo>
                    <a:cubicBezTo>
                      <a:pt x="4960" y="681"/>
                      <a:pt x="4318" y="39"/>
                      <a:pt x="3801" y="3"/>
                    </a:cubicBezTo>
                    <a:cubicBezTo>
                      <a:pt x="3775" y="1"/>
                      <a:pt x="3749" y="0"/>
                      <a:pt x="3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59" name="Google Shape;3359;p59"/>
              <p:cNvGrpSpPr/>
              <p:nvPr/>
            </p:nvGrpSpPr>
            <p:grpSpPr>
              <a:xfrm>
                <a:off x="7905425" y="3576213"/>
                <a:ext cx="142687" cy="277579"/>
                <a:chOff x="7905425" y="3576213"/>
                <a:chExt cx="142687" cy="277579"/>
              </a:xfrm>
            </p:grpSpPr>
            <p:sp>
              <p:nvSpPr>
                <p:cNvPr id="3360" name="Google Shape;3360;p59"/>
                <p:cNvSpPr/>
                <p:nvPr/>
              </p:nvSpPr>
              <p:spPr>
                <a:xfrm>
                  <a:off x="7909007" y="3576213"/>
                  <a:ext cx="100630" cy="20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4" h="6121" fill="none" extrusionOk="0">
                      <a:moveTo>
                        <a:pt x="0" y="6120"/>
                      </a:moveTo>
                      <a:lnTo>
                        <a:pt x="3033" y="0"/>
                      </a:ln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1" name="Google Shape;3361;p59"/>
                <p:cNvSpPr/>
                <p:nvPr/>
              </p:nvSpPr>
              <p:spPr>
                <a:xfrm>
                  <a:off x="7923203" y="3608751"/>
                  <a:ext cx="118972" cy="245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7" h="7388" fill="none" extrusionOk="0">
                      <a:moveTo>
                        <a:pt x="0" y="7387"/>
                      </a:moveTo>
                      <a:lnTo>
                        <a:pt x="3587" y="1"/>
                      </a:ln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2" name="Google Shape;3362;p59"/>
                <p:cNvSpPr/>
                <p:nvPr/>
              </p:nvSpPr>
              <p:spPr>
                <a:xfrm>
                  <a:off x="7958692" y="3609945"/>
                  <a:ext cx="89420" cy="69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6" h="2106" fill="none" extrusionOk="0">
                      <a:moveTo>
                        <a:pt x="1" y="0"/>
                      </a:moveTo>
                      <a:cubicBezTo>
                        <a:pt x="929" y="660"/>
                        <a:pt x="1839" y="1356"/>
                        <a:pt x="2695" y="2106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3" name="Google Shape;3363;p59"/>
                <p:cNvSpPr/>
                <p:nvPr/>
              </p:nvSpPr>
              <p:spPr>
                <a:xfrm>
                  <a:off x="7929107" y="3660824"/>
                  <a:ext cx="113665" cy="8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2606" fill="none" extrusionOk="0">
                      <a:moveTo>
                        <a:pt x="1" y="1"/>
                      </a:moveTo>
                      <a:cubicBezTo>
                        <a:pt x="786" y="500"/>
                        <a:pt x="1535" y="1036"/>
                        <a:pt x="2267" y="1624"/>
                      </a:cubicBezTo>
                      <a:cubicBezTo>
                        <a:pt x="2659" y="1946"/>
                        <a:pt x="3034" y="2267"/>
                        <a:pt x="3426" y="2606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4" name="Google Shape;3364;p59"/>
                <p:cNvSpPr/>
                <p:nvPr/>
              </p:nvSpPr>
              <p:spPr>
                <a:xfrm>
                  <a:off x="7910168" y="3711736"/>
                  <a:ext cx="109519" cy="94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838" fill="none" extrusionOk="0">
                      <a:moveTo>
                        <a:pt x="1" y="0"/>
                      </a:moveTo>
                      <a:cubicBezTo>
                        <a:pt x="233" y="196"/>
                        <a:pt x="482" y="393"/>
                        <a:pt x="714" y="589"/>
                      </a:cubicBezTo>
                      <a:cubicBezTo>
                        <a:pt x="1589" y="1321"/>
                        <a:pt x="2463" y="2034"/>
                        <a:pt x="3302" y="2837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5" name="Google Shape;3365;p59"/>
                <p:cNvSpPr/>
                <p:nvPr/>
              </p:nvSpPr>
              <p:spPr>
                <a:xfrm>
                  <a:off x="7905425" y="3777407"/>
                  <a:ext cx="87032" cy="74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249" fill="none" extrusionOk="0">
                      <a:moveTo>
                        <a:pt x="1" y="1"/>
                      </a:moveTo>
                      <a:cubicBezTo>
                        <a:pt x="947" y="821"/>
                        <a:pt x="1660" y="1428"/>
                        <a:pt x="2624" y="2249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66" name="Google Shape;3366;p59"/>
              <p:cNvSpPr/>
              <p:nvPr/>
            </p:nvSpPr>
            <p:spPr>
              <a:xfrm>
                <a:off x="7779986" y="3439497"/>
                <a:ext cx="172836" cy="746302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22501" extrusionOk="0">
                    <a:moveTo>
                      <a:pt x="5210" y="1"/>
                    </a:moveTo>
                    <a:cubicBezTo>
                      <a:pt x="4532" y="2606"/>
                      <a:pt x="3587" y="5104"/>
                      <a:pt x="2695" y="7655"/>
                    </a:cubicBezTo>
                    <a:cubicBezTo>
                      <a:pt x="2249" y="8904"/>
                      <a:pt x="1749" y="10153"/>
                      <a:pt x="1392" y="11438"/>
                    </a:cubicBezTo>
                    <a:cubicBezTo>
                      <a:pt x="446" y="14828"/>
                      <a:pt x="0" y="19520"/>
                      <a:pt x="571" y="22500"/>
                    </a:cubicBezTo>
                    <a:lnTo>
                      <a:pt x="5121" y="14524"/>
                    </a:lnTo>
                    <a:cubicBezTo>
                      <a:pt x="3801" y="12419"/>
                      <a:pt x="3319" y="9832"/>
                      <a:pt x="3783" y="7405"/>
                    </a:cubicBezTo>
                    <a:cubicBezTo>
                      <a:pt x="3979" y="6335"/>
                      <a:pt x="4372" y="5300"/>
                      <a:pt x="4639" y="4247"/>
                    </a:cubicBezTo>
                    <a:cubicBezTo>
                      <a:pt x="5014" y="2855"/>
                      <a:pt x="5210" y="1428"/>
                      <a:pt x="52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7" name="Google Shape;3367;p59"/>
            <p:cNvGrpSpPr/>
            <p:nvPr/>
          </p:nvGrpSpPr>
          <p:grpSpPr>
            <a:xfrm>
              <a:off x="7883741" y="4397145"/>
              <a:ext cx="411556" cy="677965"/>
              <a:chOff x="1789625" y="3319825"/>
              <a:chExt cx="1097775" cy="1807425"/>
            </a:xfrm>
          </p:grpSpPr>
          <p:sp>
            <p:nvSpPr>
              <p:cNvPr id="3368" name="Google Shape;3368;p59"/>
              <p:cNvSpPr/>
              <p:nvPr/>
            </p:nvSpPr>
            <p:spPr>
              <a:xfrm>
                <a:off x="2309050" y="4759450"/>
                <a:ext cx="214300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6787" extrusionOk="0">
                    <a:moveTo>
                      <a:pt x="8572" y="0"/>
                    </a:moveTo>
                    <a:lnTo>
                      <a:pt x="8572" y="0"/>
                    </a:lnTo>
                    <a:cubicBezTo>
                      <a:pt x="7419" y="376"/>
                      <a:pt x="6241" y="727"/>
                      <a:pt x="5088" y="1078"/>
                    </a:cubicBezTo>
                    <a:cubicBezTo>
                      <a:pt x="4186" y="1354"/>
                      <a:pt x="3258" y="1654"/>
                      <a:pt x="2506" y="2206"/>
                    </a:cubicBezTo>
                    <a:cubicBezTo>
                      <a:pt x="1178" y="3158"/>
                      <a:pt x="551" y="4787"/>
                      <a:pt x="0" y="6316"/>
                    </a:cubicBezTo>
                    <a:lnTo>
                      <a:pt x="75" y="6767"/>
                    </a:lnTo>
                    <a:cubicBezTo>
                      <a:pt x="285" y="6779"/>
                      <a:pt x="496" y="6786"/>
                      <a:pt x="707" y="6786"/>
                    </a:cubicBezTo>
                    <a:cubicBezTo>
                      <a:pt x="1783" y="6786"/>
                      <a:pt x="2863" y="6606"/>
                      <a:pt x="3785" y="6040"/>
                    </a:cubicBezTo>
                    <a:cubicBezTo>
                      <a:pt x="4762" y="5439"/>
                      <a:pt x="5464" y="4461"/>
                      <a:pt x="6115" y="3534"/>
                    </a:cubicBezTo>
                    <a:cubicBezTo>
                      <a:pt x="6942" y="2356"/>
                      <a:pt x="7770" y="1178"/>
                      <a:pt x="8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59"/>
              <p:cNvSpPr/>
              <p:nvPr/>
            </p:nvSpPr>
            <p:spPr>
              <a:xfrm>
                <a:off x="2142375" y="4604750"/>
                <a:ext cx="170450" cy="1760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7041" extrusionOk="0">
                    <a:moveTo>
                      <a:pt x="356" y="1"/>
                    </a:moveTo>
                    <a:cubicBezTo>
                      <a:pt x="237" y="1"/>
                      <a:pt x="119" y="8"/>
                      <a:pt x="0" y="23"/>
                    </a:cubicBezTo>
                    <a:cubicBezTo>
                      <a:pt x="702" y="699"/>
                      <a:pt x="1304" y="1501"/>
                      <a:pt x="1755" y="2379"/>
                    </a:cubicBezTo>
                    <a:cubicBezTo>
                      <a:pt x="2131" y="3156"/>
                      <a:pt x="2406" y="3958"/>
                      <a:pt x="2908" y="4634"/>
                    </a:cubicBezTo>
                    <a:cubicBezTo>
                      <a:pt x="3810" y="5887"/>
                      <a:pt x="5364" y="6489"/>
                      <a:pt x="6817" y="7040"/>
                    </a:cubicBezTo>
                    <a:lnTo>
                      <a:pt x="6592" y="6815"/>
                    </a:lnTo>
                    <a:cubicBezTo>
                      <a:pt x="6216" y="5562"/>
                      <a:pt x="5564" y="4384"/>
                      <a:pt x="4838" y="3281"/>
                    </a:cubicBezTo>
                    <a:cubicBezTo>
                      <a:pt x="4261" y="2429"/>
                      <a:pt x="3660" y="1577"/>
                      <a:pt x="2858" y="950"/>
                    </a:cubicBezTo>
                    <a:cubicBezTo>
                      <a:pt x="2128" y="397"/>
                      <a:pt x="1243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59"/>
              <p:cNvSpPr/>
              <p:nvPr/>
            </p:nvSpPr>
            <p:spPr>
              <a:xfrm>
                <a:off x="2306525" y="4516325"/>
                <a:ext cx="142275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5263" extrusionOk="0">
                    <a:moveTo>
                      <a:pt x="5690" y="1"/>
                    </a:moveTo>
                    <a:cubicBezTo>
                      <a:pt x="3610" y="577"/>
                      <a:pt x="1705" y="1855"/>
                      <a:pt x="427" y="3585"/>
                    </a:cubicBezTo>
                    <a:cubicBezTo>
                      <a:pt x="201" y="3860"/>
                      <a:pt x="1" y="4236"/>
                      <a:pt x="151" y="4562"/>
                    </a:cubicBezTo>
                    <a:lnTo>
                      <a:pt x="277" y="5214"/>
                    </a:lnTo>
                    <a:cubicBezTo>
                      <a:pt x="454" y="5247"/>
                      <a:pt x="631" y="5262"/>
                      <a:pt x="807" y="5262"/>
                    </a:cubicBezTo>
                    <a:cubicBezTo>
                      <a:pt x="1976" y="5262"/>
                      <a:pt x="3098" y="4575"/>
                      <a:pt x="3861" y="3660"/>
                    </a:cubicBezTo>
                    <a:cubicBezTo>
                      <a:pt x="4738" y="2607"/>
                      <a:pt x="5214" y="1304"/>
                      <a:pt x="56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59"/>
              <p:cNvSpPr/>
              <p:nvPr/>
            </p:nvSpPr>
            <p:spPr>
              <a:xfrm>
                <a:off x="2292750" y="4296350"/>
                <a:ext cx="47650" cy="830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3236" extrusionOk="0">
                    <a:moveTo>
                      <a:pt x="768" y="0"/>
                    </a:moveTo>
                    <a:cubicBezTo>
                      <a:pt x="518" y="0"/>
                      <a:pt x="256" y="223"/>
                      <a:pt x="301" y="554"/>
                    </a:cubicBezTo>
                    <a:cubicBezTo>
                      <a:pt x="727" y="3286"/>
                      <a:pt x="502" y="5918"/>
                      <a:pt x="326" y="8624"/>
                    </a:cubicBezTo>
                    <a:cubicBezTo>
                      <a:pt x="151" y="11331"/>
                      <a:pt x="76" y="14038"/>
                      <a:pt x="51" y="16770"/>
                    </a:cubicBezTo>
                    <a:cubicBezTo>
                      <a:pt x="0" y="22183"/>
                      <a:pt x="151" y="27622"/>
                      <a:pt x="802" y="33010"/>
                    </a:cubicBezTo>
                    <a:cubicBezTo>
                      <a:pt x="815" y="33161"/>
                      <a:pt x="934" y="33236"/>
                      <a:pt x="1047" y="33236"/>
                    </a:cubicBezTo>
                    <a:cubicBezTo>
                      <a:pt x="1160" y="33236"/>
                      <a:pt x="1266" y="33161"/>
                      <a:pt x="1254" y="33010"/>
                    </a:cubicBezTo>
                    <a:cubicBezTo>
                      <a:pt x="1053" y="27472"/>
                      <a:pt x="878" y="21933"/>
                      <a:pt x="1003" y="16394"/>
                    </a:cubicBezTo>
                    <a:cubicBezTo>
                      <a:pt x="1078" y="13637"/>
                      <a:pt x="1178" y="10855"/>
                      <a:pt x="1354" y="8098"/>
                    </a:cubicBezTo>
                    <a:cubicBezTo>
                      <a:pt x="1529" y="5542"/>
                      <a:pt x="1905" y="2835"/>
                      <a:pt x="1153" y="329"/>
                    </a:cubicBezTo>
                    <a:cubicBezTo>
                      <a:pt x="1093" y="98"/>
                      <a:pt x="93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59"/>
              <p:cNvSpPr/>
              <p:nvPr/>
            </p:nvSpPr>
            <p:spPr>
              <a:xfrm>
                <a:off x="1789625" y="3418400"/>
                <a:ext cx="545125" cy="79532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31813" extrusionOk="0">
                    <a:moveTo>
                      <a:pt x="9526" y="0"/>
                    </a:moveTo>
                    <a:cubicBezTo>
                      <a:pt x="9043" y="0"/>
                      <a:pt x="8556" y="43"/>
                      <a:pt x="8070" y="133"/>
                    </a:cubicBezTo>
                    <a:cubicBezTo>
                      <a:pt x="5464" y="634"/>
                      <a:pt x="3183" y="2439"/>
                      <a:pt x="1830" y="4720"/>
                    </a:cubicBezTo>
                    <a:cubicBezTo>
                      <a:pt x="476" y="7025"/>
                      <a:pt x="0" y="9757"/>
                      <a:pt x="175" y="12414"/>
                    </a:cubicBezTo>
                    <a:cubicBezTo>
                      <a:pt x="351" y="15070"/>
                      <a:pt x="1153" y="17677"/>
                      <a:pt x="2481" y="19958"/>
                    </a:cubicBezTo>
                    <a:cubicBezTo>
                      <a:pt x="3283" y="21336"/>
                      <a:pt x="4286" y="22614"/>
                      <a:pt x="5288" y="23842"/>
                    </a:cubicBezTo>
                    <a:cubicBezTo>
                      <a:pt x="6391" y="25196"/>
                      <a:pt x="7544" y="26549"/>
                      <a:pt x="8872" y="27677"/>
                    </a:cubicBezTo>
                    <a:cubicBezTo>
                      <a:pt x="11629" y="30058"/>
                      <a:pt x="15138" y="31512"/>
                      <a:pt x="18747" y="31812"/>
                    </a:cubicBezTo>
                    <a:lnTo>
                      <a:pt x="19649" y="30835"/>
                    </a:lnTo>
                    <a:cubicBezTo>
                      <a:pt x="21729" y="27326"/>
                      <a:pt x="21805" y="23015"/>
                      <a:pt x="21629" y="18930"/>
                    </a:cubicBezTo>
                    <a:cubicBezTo>
                      <a:pt x="21479" y="14519"/>
                      <a:pt x="21053" y="9958"/>
                      <a:pt x="18922" y="6123"/>
                    </a:cubicBezTo>
                    <a:cubicBezTo>
                      <a:pt x="17009" y="2696"/>
                      <a:pt x="13356" y="0"/>
                      <a:pt x="9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59"/>
              <p:cNvSpPr/>
              <p:nvPr/>
            </p:nvSpPr>
            <p:spPr>
              <a:xfrm>
                <a:off x="2086600" y="3319825"/>
                <a:ext cx="598400" cy="882625"/>
              </a:xfrm>
              <a:custGeom>
                <a:avLst/>
                <a:gdLst/>
                <a:ahLst/>
                <a:cxnLst/>
                <a:rect l="l" t="t" r="r" b="b"/>
                <a:pathLst>
                  <a:path w="23936" h="35305" extrusionOk="0">
                    <a:moveTo>
                      <a:pt x="10443" y="0"/>
                    </a:moveTo>
                    <a:cubicBezTo>
                      <a:pt x="9620" y="0"/>
                      <a:pt x="8807" y="125"/>
                      <a:pt x="8046" y="417"/>
                    </a:cubicBezTo>
                    <a:cubicBezTo>
                      <a:pt x="7018" y="818"/>
                      <a:pt x="6141" y="1495"/>
                      <a:pt x="5364" y="2246"/>
                    </a:cubicBezTo>
                    <a:cubicBezTo>
                      <a:pt x="1028" y="6432"/>
                      <a:pt x="1" y="12998"/>
                      <a:pt x="502" y="19013"/>
                    </a:cubicBezTo>
                    <a:cubicBezTo>
                      <a:pt x="753" y="22222"/>
                      <a:pt x="1379" y="25455"/>
                      <a:pt x="2883" y="28287"/>
                    </a:cubicBezTo>
                    <a:cubicBezTo>
                      <a:pt x="4387" y="31144"/>
                      <a:pt x="6818" y="33600"/>
                      <a:pt x="9876" y="34628"/>
                    </a:cubicBezTo>
                    <a:lnTo>
                      <a:pt x="11079" y="35304"/>
                    </a:lnTo>
                    <a:cubicBezTo>
                      <a:pt x="15164" y="34603"/>
                      <a:pt x="18146" y="31019"/>
                      <a:pt x="20076" y="27309"/>
                    </a:cubicBezTo>
                    <a:cubicBezTo>
                      <a:pt x="22557" y="22572"/>
                      <a:pt x="23936" y="17034"/>
                      <a:pt x="22908" y="11770"/>
                    </a:cubicBezTo>
                    <a:cubicBezTo>
                      <a:pt x="21856" y="6507"/>
                      <a:pt x="18021" y="1645"/>
                      <a:pt x="12833" y="317"/>
                    </a:cubicBezTo>
                    <a:cubicBezTo>
                      <a:pt x="12054" y="119"/>
                      <a:pt x="11244" y="0"/>
                      <a:pt x="10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59"/>
              <p:cNvSpPr/>
              <p:nvPr/>
            </p:nvSpPr>
            <p:spPr>
              <a:xfrm>
                <a:off x="2371700" y="3411325"/>
                <a:ext cx="515700" cy="771250"/>
              </a:xfrm>
              <a:custGeom>
                <a:avLst/>
                <a:gdLst/>
                <a:ahLst/>
                <a:cxnLst/>
                <a:rect l="l" t="t" r="r" b="b"/>
                <a:pathLst>
                  <a:path w="20628" h="30850" extrusionOk="0">
                    <a:moveTo>
                      <a:pt x="14764" y="1"/>
                    </a:moveTo>
                    <a:cubicBezTo>
                      <a:pt x="14672" y="1"/>
                      <a:pt x="14579" y="6"/>
                      <a:pt x="14487" y="15"/>
                    </a:cubicBezTo>
                    <a:cubicBezTo>
                      <a:pt x="13384" y="140"/>
                      <a:pt x="12457" y="967"/>
                      <a:pt x="11880" y="1920"/>
                    </a:cubicBezTo>
                    <a:cubicBezTo>
                      <a:pt x="11304" y="2872"/>
                      <a:pt x="11028" y="3975"/>
                      <a:pt x="10777" y="5078"/>
                    </a:cubicBezTo>
                    <a:cubicBezTo>
                      <a:pt x="8727" y="13916"/>
                      <a:pt x="6485" y="23206"/>
                      <a:pt x="486" y="30005"/>
                    </a:cubicBezTo>
                    <a:lnTo>
                      <a:pt x="486" y="30005"/>
                    </a:lnTo>
                    <a:cubicBezTo>
                      <a:pt x="323" y="29945"/>
                      <a:pt x="161" y="29882"/>
                      <a:pt x="0" y="29815"/>
                    </a:cubicBezTo>
                    <a:lnTo>
                      <a:pt x="0" y="30542"/>
                    </a:lnTo>
                    <a:cubicBezTo>
                      <a:pt x="165" y="30365"/>
                      <a:pt x="327" y="30186"/>
                      <a:pt x="486" y="30005"/>
                    </a:cubicBezTo>
                    <a:lnTo>
                      <a:pt x="486" y="30005"/>
                    </a:lnTo>
                    <a:cubicBezTo>
                      <a:pt x="2027" y="30575"/>
                      <a:pt x="3664" y="30849"/>
                      <a:pt x="5305" y="30849"/>
                    </a:cubicBezTo>
                    <a:cubicBezTo>
                      <a:pt x="9472" y="30849"/>
                      <a:pt x="13668" y="29083"/>
                      <a:pt x="16391" y="25905"/>
                    </a:cubicBezTo>
                    <a:cubicBezTo>
                      <a:pt x="18772" y="23123"/>
                      <a:pt x="20000" y="19489"/>
                      <a:pt x="20326" y="15855"/>
                    </a:cubicBezTo>
                    <a:cubicBezTo>
                      <a:pt x="20627" y="12196"/>
                      <a:pt x="20051" y="8536"/>
                      <a:pt x="19098" y="4977"/>
                    </a:cubicBezTo>
                    <a:cubicBezTo>
                      <a:pt x="18797" y="3800"/>
                      <a:pt x="18422" y="2571"/>
                      <a:pt x="17670" y="1594"/>
                    </a:cubicBezTo>
                    <a:cubicBezTo>
                      <a:pt x="16975" y="690"/>
                      <a:pt x="15894" y="1"/>
                      <a:pt x="14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59"/>
              <p:cNvSpPr/>
              <p:nvPr/>
            </p:nvSpPr>
            <p:spPr>
              <a:xfrm>
                <a:off x="1958050" y="3883550"/>
                <a:ext cx="6157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3726" extrusionOk="0">
                    <a:moveTo>
                      <a:pt x="123" y="1"/>
                    </a:moveTo>
                    <a:cubicBezTo>
                      <a:pt x="59" y="1"/>
                      <a:pt x="0" y="49"/>
                      <a:pt x="30" y="124"/>
                    </a:cubicBezTo>
                    <a:cubicBezTo>
                      <a:pt x="531" y="1427"/>
                      <a:pt x="1233" y="2630"/>
                      <a:pt x="2185" y="3683"/>
                    </a:cubicBezTo>
                    <a:cubicBezTo>
                      <a:pt x="2215" y="3713"/>
                      <a:pt x="2248" y="3725"/>
                      <a:pt x="2280" y="3725"/>
                    </a:cubicBezTo>
                    <a:cubicBezTo>
                      <a:pt x="2379" y="3725"/>
                      <a:pt x="2462" y="3596"/>
                      <a:pt x="2386" y="3482"/>
                    </a:cubicBezTo>
                    <a:cubicBezTo>
                      <a:pt x="1509" y="2454"/>
                      <a:pt x="757" y="1327"/>
                      <a:pt x="230" y="74"/>
                    </a:cubicBezTo>
                    <a:cubicBezTo>
                      <a:pt x="210" y="23"/>
                      <a:pt x="166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59"/>
              <p:cNvSpPr/>
              <p:nvPr/>
            </p:nvSpPr>
            <p:spPr>
              <a:xfrm>
                <a:off x="2067650" y="4014000"/>
                <a:ext cx="5847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718" extrusionOk="0">
                    <a:moveTo>
                      <a:pt x="155" y="0"/>
                    </a:moveTo>
                    <a:cubicBezTo>
                      <a:pt x="73" y="0"/>
                      <a:pt x="0" y="124"/>
                      <a:pt x="57" y="219"/>
                    </a:cubicBezTo>
                    <a:cubicBezTo>
                      <a:pt x="709" y="1046"/>
                      <a:pt x="1310" y="1898"/>
                      <a:pt x="2012" y="2675"/>
                    </a:cubicBezTo>
                    <a:cubicBezTo>
                      <a:pt x="2042" y="2705"/>
                      <a:pt x="2078" y="2718"/>
                      <a:pt x="2113" y="2718"/>
                    </a:cubicBezTo>
                    <a:cubicBezTo>
                      <a:pt x="2227" y="2718"/>
                      <a:pt x="2339" y="2589"/>
                      <a:pt x="2263" y="2475"/>
                    </a:cubicBezTo>
                    <a:cubicBezTo>
                      <a:pt x="1636" y="1622"/>
                      <a:pt x="909" y="846"/>
                      <a:pt x="232" y="44"/>
                    </a:cubicBezTo>
                    <a:cubicBezTo>
                      <a:pt x="208" y="13"/>
                      <a:pt x="181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59"/>
              <p:cNvSpPr/>
              <p:nvPr/>
            </p:nvSpPr>
            <p:spPr>
              <a:xfrm>
                <a:off x="2098350" y="3843675"/>
                <a:ext cx="3025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69" extrusionOk="0">
                    <a:moveTo>
                      <a:pt x="138" y="0"/>
                    </a:moveTo>
                    <a:cubicBezTo>
                      <a:pt x="70" y="0"/>
                      <a:pt x="0" y="60"/>
                      <a:pt x="32" y="140"/>
                    </a:cubicBezTo>
                    <a:cubicBezTo>
                      <a:pt x="308" y="867"/>
                      <a:pt x="558" y="1593"/>
                      <a:pt x="884" y="2295"/>
                    </a:cubicBezTo>
                    <a:cubicBezTo>
                      <a:pt x="910" y="2346"/>
                      <a:pt x="959" y="2368"/>
                      <a:pt x="1009" y="2368"/>
                    </a:cubicBezTo>
                    <a:cubicBezTo>
                      <a:pt x="1106" y="2368"/>
                      <a:pt x="1209" y="2285"/>
                      <a:pt x="1160" y="2170"/>
                    </a:cubicBezTo>
                    <a:cubicBezTo>
                      <a:pt x="884" y="1443"/>
                      <a:pt x="558" y="766"/>
                      <a:pt x="233" y="64"/>
                    </a:cubicBezTo>
                    <a:cubicBezTo>
                      <a:pt x="214" y="19"/>
                      <a:pt x="177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59"/>
              <p:cNvSpPr/>
              <p:nvPr/>
            </p:nvSpPr>
            <p:spPr>
              <a:xfrm>
                <a:off x="2218600" y="3934050"/>
                <a:ext cx="3050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375" extrusionOk="0">
                    <a:moveTo>
                      <a:pt x="171" y="1"/>
                    </a:moveTo>
                    <a:cubicBezTo>
                      <a:pt x="92" y="1"/>
                      <a:pt x="0" y="74"/>
                      <a:pt x="34" y="159"/>
                    </a:cubicBezTo>
                    <a:cubicBezTo>
                      <a:pt x="335" y="861"/>
                      <a:pt x="585" y="1612"/>
                      <a:pt x="886" y="2289"/>
                    </a:cubicBezTo>
                    <a:cubicBezTo>
                      <a:pt x="912" y="2350"/>
                      <a:pt x="963" y="2375"/>
                      <a:pt x="1015" y="2375"/>
                    </a:cubicBezTo>
                    <a:cubicBezTo>
                      <a:pt x="1113" y="2375"/>
                      <a:pt x="1220" y="2287"/>
                      <a:pt x="1187" y="2189"/>
                    </a:cubicBezTo>
                    <a:cubicBezTo>
                      <a:pt x="911" y="1462"/>
                      <a:pt x="560" y="760"/>
                      <a:pt x="260" y="59"/>
                    </a:cubicBezTo>
                    <a:cubicBezTo>
                      <a:pt x="243" y="18"/>
                      <a:pt x="209" y="1"/>
                      <a:pt x="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59"/>
              <p:cNvSpPr/>
              <p:nvPr/>
            </p:nvSpPr>
            <p:spPr>
              <a:xfrm>
                <a:off x="2204050" y="3786825"/>
                <a:ext cx="126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987" extrusionOk="0">
                    <a:moveTo>
                      <a:pt x="125" y="0"/>
                    </a:moveTo>
                    <a:cubicBezTo>
                      <a:pt x="63" y="0"/>
                      <a:pt x="1" y="39"/>
                      <a:pt x="15" y="108"/>
                    </a:cubicBezTo>
                    <a:cubicBezTo>
                      <a:pt x="65" y="684"/>
                      <a:pt x="90" y="1286"/>
                      <a:pt x="215" y="1887"/>
                    </a:cubicBezTo>
                    <a:cubicBezTo>
                      <a:pt x="226" y="1954"/>
                      <a:pt x="286" y="1986"/>
                      <a:pt x="348" y="1986"/>
                    </a:cubicBezTo>
                    <a:cubicBezTo>
                      <a:pt x="425" y="1986"/>
                      <a:pt x="505" y="1935"/>
                      <a:pt x="491" y="1837"/>
                    </a:cubicBezTo>
                    <a:cubicBezTo>
                      <a:pt x="441" y="1261"/>
                      <a:pt x="340" y="659"/>
                      <a:pt x="240" y="83"/>
                    </a:cubicBezTo>
                    <a:cubicBezTo>
                      <a:pt x="229" y="26"/>
                      <a:pt x="177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59"/>
              <p:cNvSpPr/>
              <p:nvPr/>
            </p:nvSpPr>
            <p:spPr>
              <a:xfrm>
                <a:off x="2387225" y="3781875"/>
                <a:ext cx="1457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76" extrusionOk="0">
                    <a:moveTo>
                      <a:pt x="347" y="0"/>
                    </a:moveTo>
                    <a:cubicBezTo>
                      <a:pt x="279" y="0"/>
                      <a:pt x="206" y="45"/>
                      <a:pt x="206" y="130"/>
                    </a:cubicBezTo>
                    <a:cubicBezTo>
                      <a:pt x="257" y="657"/>
                      <a:pt x="206" y="1158"/>
                      <a:pt x="31" y="1659"/>
                    </a:cubicBezTo>
                    <a:cubicBezTo>
                      <a:pt x="1" y="1795"/>
                      <a:pt x="106" y="1876"/>
                      <a:pt x="211" y="1876"/>
                    </a:cubicBezTo>
                    <a:cubicBezTo>
                      <a:pt x="282" y="1876"/>
                      <a:pt x="352" y="1840"/>
                      <a:pt x="382" y="1760"/>
                    </a:cubicBezTo>
                    <a:cubicBezTo>
                      <a:pt x="557" y="1208"/>
                      <a:pt x="582" y="657"/>
                      <a:pt x="457" y="80"/>
                    </a:cubicBezTo>
                    <a:cubicBezTo>
                      <a:pt x="446" y="26"/>
                      <a:pt x="398" y="0"/>
                      <a:pt x="3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59"/>
              <p:cNvSpPr/>
              <p:nvPr/>
            </p:nvSpPr>
            <p:spPr>
              <a:xfrm>
                <a:off x="2389250" y="3952500"/>
                <a:ext cx="1402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528" extrusionOk="0">
                    <a:moveTo>
                      <a:pt x="408" y="1"/>
                    </a:moveTo>
                    <a:cubicBezTo>
                      <a:pt x="374" y="1"/>
                      <a:pt x="342" y="15"/>
                      <a:pt x="326" y="47"/>
                    </a:cubicBezTo>
                    <a:cubicBezTo>
                      <a:pt x="75" y="473"/>
                      <a:pt x="0" y="925"/>
                      <a:pt x="100" y="1401"/>
                    </a:cubicBezTo>
                    <a:cubicBezTo>
                      <a:pt x="120" y="1490"/>
                      <a:pt x="187" y="1528"/>
                      <a:pt x="257" y="1528"/>
                    </a:cubicBezTo>
                    <a:cubicBezTo>
                      <a:pt x="365" y="1528"/>
                      <a:pt x="482" y="1437"/>
                      <a:pt x="451" y="1301"/>
                    </a:cubicBezTo>
                    <a:cubicBezTo>
                      <a:pt x="351" y="925"/>
                      <a:pt x="376" y="524"/>
                      <a:pt x="526" y="148"/>
                    </a:cubicBezTo>
                    <a:cubicBezTo>
                      <a:pt x="560" y="63"/>
                      <a:pt x="479" y="1"/>
                      <a:pt x="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59"/>
              <p:cNvSpPr/>
              <p:nvPr/>
            </p:nvSpPr>
            <p:spPr>
              <a:xfrm>
                <a:off x="2464925" y="3816900"/>
                <a:ext cx="2247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2409" extrusionOk="0">
                    <a:moveTo>
                      <a:pt x="743" y="1"/>
                    </a:moveTo>
                    <a:cubicBezTo>
                      <a:pt x="696" y="1"/>
                      <a:pt x="651" y="25"/>
                      <a:pt x="632" y="83"/>
                    </a:cubicBezTo>
                    <a:cubicBezTo>
                      <a:pt x="407" y="785"/>
                      <a:pt x="206" y="1461"/>
                      <a:pt x="31" y="2163"/>
                    </a:cubicBezTo>
                    <a:cubicBezTo>
                      <a:pt x="1" y="2313"/>
                      <a:pt x="114" y="2408"/>
                      <a:pt x="225" y="2408"/>
                    </a:cubicBezTo>
                    <a:cubicBezTo>
                      <a:pt x="301" y="2408"/>
                      <a:pt x="376" y="2365"/>
                      <a:pt x="407" y="2263"/>
                    </a:cubicBezTo>
                    <a:cubicBezTo>
                      <a:pt x="582" y="1562"/>
                      <a:pt x="733" y="860"/>
                      <a:pt x="883" y="158"/>
                    </a:cubicBezTo>
                    <a:cubicBezTo>
                      <a:pt x="898" y="65"/>
                      <a:pt x="818" y="1"/>
                      <a:pt x="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59"/>
              <p:cNvSpPr/>
              <p:nvPr/>
            </p:nvSpPr>
            <p:spPr>
              <a:xfrm>
                <a:off x="2499675" y="3969000"/>
                <a:ext cx="646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608" extrusionOk="0">
                    <a:moveTo>
                      <a:pt x="2331" y="1"/>
                    </a:moveTo>
                    <a:cubicBezTo>
                      <a:pt x="2272" y="1"/>
                      <a:pt x="2214" y="27"/>
                      <a:pt x="2175" y="89"/>
                    </a:cubicBezTo>
                    <a:cubicBezTo>
                      <a:pt x="1573" y="916"/>
                      <a:pt x="896" y="1668"/>
                      <a:pt x="119" y="2345"/>
                    </a:cubicBezTo>
                    <a:cubicBezTo>
                      <a:pt x="0" y="2444"/>
                      <a:pt x="118" y="2607"/>
                      <a:pt x="247" y="2607"/>
                    </a:cubicBezTo>
                    <a:cubicBezTo>
                      <a:pt x="280" y="2607"/>
                      <a:pt x="314" y="2596"/>
                      <a:pt x="345" y="2570"/>
                    </a:cubicBezTo>
                    <a:cubicBezTo>
                      <a:pt x="1147" y="1869"/>
                      <a:pt x="1874" y="1117"/>
                      <a:pt x="2500" y="265"/>
                    </a:cubicBezTo>
                    <a:cubicBezTo>
                      <a:pt x="2587" y="127"/>
                      <a:pt x="2459" y="1"/>
                      <a:pt x="2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59"/>
              <p:cNvSpPr/>
              <p:nvPr/>
            </p:nvSpPr>
            <p:spPr>
              <a:xfrm>
                <a:off x="2565850" y="4055725"/>
                <a:ext cx="7712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059" extrusionOk="0">
                    <a:moveTo>
                      <a:pt x="2827" y="0"/>
                    </a:moveTo>
                    <a:cubicBezTo>
                      <a:pt x="2798" y="0"/>
                      <a:pt x="2767" y="9"/>
                      <a:pt x="2736" y="29"/>
                    </a:cubicBezTo>
                    <a:cubicBezTo>
                      <a:pt x="1858" y="605"/>
                      <a:pt x="981" y="1207"/>
                      <a:pt x="104" y="1808"/>
                    </a:cubicBezTo>
                    <a:cubicBezTo>
                      <a:pt x="1" y="1891"/>
                      <a:pt x="68" y="2059"/>
                      <a:pt x="179" y="2059"/>
                    </a:cubicBezTo>
                    <a:cubicBezTo>
                      <a:pt x="203" y="2059"/>
                      <a:pt x="228" y="2051"/>
                      <a:pt x="254" y="2034"/>
                    </a:cubicBezTo>
                    <a:cubicBezTo>
                      <a:pt x="1132" y="1482"/>
                      <a:pt x="2059" y="931"/>
                      <a:pt x="2936" y="354"/>
                    </a:cubicBezTo>
                    <a:cubicBezTo>
                      <a:pt x="3084" y="249"/>
                      <a:pt x="2983" y="0"/>
                      <a:pt x="2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59"/>
              <p:cNvSpPr/>
              <p:nvPr/>
            </p:nvSpPr>
            <p:spPr>
              <a:xfrm>
                <a:off x="2724550" y="3937525"/>
                <a:ext cx="538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027" extrusionOk="0">
                    <a:moveTo>
                      <a:pt x="1892" y="0"/>
                    </a:moveTo>
                    <a:cubicBezTo>
                      <a:pt x="1832" y="0"/>
                      <a:pt x="1776" y="28"/>
                      <a:pt x="1751" y="95"/>
                    </a:cubicBezTo>
                    <a:cubicBezTo>
                      <a:pt x="1325" y="1047"/>
                      <a:pt x="774" y="1950"/>
                      <a:pt x="97" y="2752"/>
                    </a:cubicBezTo>
                    <a:cubicBezTo>
                      <a:pt x="1" y="2867"/>
                      <a:pt x="97" y="3027"/>
                      <a:pt x="214" y="3027"/>
                    </a:cubicBezTo>
                    <a:cubicBezTo>
                      <a:pt x="250" y="3027"/>
                      <a:pt x="288" y="3012"/>
                      <a:pt x="323" y="2977"/>
                    </a:cubicBezTo>
                    <a:cubicBezTo>
                      <a:pt x="1099" y="2200"/>
                      <a:pt x="1701" y="1298"/>
                      <a:pt x="2102" y="245"/>
                    </a:cubicBezTo>
                    <a:cubicBezTo>
                      <a:pt x="2152" y="112"/>
                      <a:pt x="2013" y="0"/>
                      <a:pt x="1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59"/>
              <p:cNvSpPr/>
              <p:nvPr/>
            </p:nvSpPr>
            <p:spPr>
              <a:xfrm>
                <a:off x="2658150" y="3850875"/>
                <a:ext cx="336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811" extrusionOk="0">
                    <a:moveTo>
                      <a:pt x="1106" y="0"/>
                    </a:moveTo>
                    <a:cubicBezTo>
                      <a:pt x="1029" y="0"/>
                      <a:pt x="953" y="39"/>
                      <a:pt x="923" y="127"/>
                    </a:cubicBezTo>
                    <a:cubicBezTo>
                      <a:pt x="623" y="929"/>
                      <a:pt x="322" y="1756"/>
                      <a:pt x="46" y="2584"/>
                    </a:cubicBezTo>
                    <a:cubicBezTo>
                      <a:pt x="1" y="2720"/>
                      <a:pt x="112" y="2811"/>
                      <a:pt x="223" y="2811"/>
                    </a:cubicBezTo>
                    <a:cubicBezTo>
                      <a:pt x="295" y="2811"/>
                      <a:pt x="367" y="2773"/>
                      <a:pt x="397" y="2684"/>
                    </a:cubicBezTo>
                    <a:cubicBezTo>
                      <a:pt x="698" y="1857"/>
                      <a:pt x="999" y="1055"/>
                      <a:pt x="1299" y="228"/>
                    </a:cubicBezTo>
                    <a:cubicBezTo>
                      <a:pt x="1345" y="91"/>
                      <a:pt x="1225" y="0"/>
                      <a:pt x="1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59"/>
              <p:cNvSpPr/>
              <p:nvPr/>
            </p:nvSpPr>
            <p:spPr>
              <a:xfrm>
                <a:off x="2172450" y="4117200"/>
                <a:ext cx="298275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6242" extrusionOk="0">
                    <a:moveTo>
                      <a:pt x="5759" y="1"/>
                    </a:moveTo>
                    <a:cubicBezTo>
                      <a:pt x="4666" y="1"/>
                      <a:pt x="3596" y="175"/>
                      <a:pt x="2607" y="652"/>
                    </a:cubicBezTo>
                    <a:cubicBezTo>
                      <a:pt x="1755" y="1078"/>
                      <a:pt x="727" y="1805"/>
                      <a:pt x="0" y="2432"/>
                    </a:cubicBezTo>
                    <a:cubicBezTo>
                      <a:pt x="0" y="2833"/>
                      <a:pt x="51" y="3209"/>
                      <a:pt x="151" y="3585"/>
                    </a:cubicBezTo>
                    <a:cubicBezTo>
                      <a:pt x="527" y="3008"/>
                      <a:pt x="1053" y="2557"/>
                      <a:pt x="1705" y="2382"/>
                    </a:cubicBezTo>
                    <a:cubicBezTo>
                      <a:pt x="1897" y="2328"/>
                      <a:pt x="2096" y="2301"/>
                      <a:pt x="2296" y="2301"/>
                    </a:cubicBezTo>
                    <a:cubicBezTo>
                      <a:pt x="3117" y="2301"/>
                      <a:pt x="3949" y="2739"/>
                      <a:pt x="4311" y="3484"/>
                    </a:cubicBezTo>
                    <a:cubicBezTo>
                      <a:pt x="4562" y="4011"/>
                      <a:pt x="4637" y="4687"/>
                      <a:pt x="5138" y="4963"/>
                    </a:cubicBezTo>
                    <a:cubicBezTo>
                      <a:pt x="5295" y="5056"/>
                      <a:pt x="5462" y="5092"/>
                      <a:pt x="5634" y="5092"/>
                    </a:cubicBezTo>
                    <a:cubicBezTo>
                      <a:pt x="6068" y="5092"/>
                      <a:pt x="6537" y="4863"/>
                      <a:pt x="6968" y="4738"/>
                    </a:cubicBezTo>
                    <a:cubicBezTo>
                      <a:pt x="7193" y="4678"/>
                      <a:pt x="7423" y="4650"/>
                      <a:pt x="7653" y="4650"/>
                    </a:cubicBezTo>
                    <a:cubicBezTo>
                      <a:pt x="8396" y="4650"/>
                      <a:pt x="9133" y="4948"/>
                      <a:pt x="9650" y="5464"/>
                    </a:cubicBezTo>
                    <a:cubicBezTo>
                      <a:pt x="9875" y="5690"/>
                      <a:pt x="10051" y="5966"/>
                      <a:pt x="10176" y="6241"/>
                    </a:cubicBezTo>
                    <a:cubicBezTo>
                      <a:pt x="10853" y="5339"/>
                      <a:pt x="11354" y="4312"/>
                      <a:pt x="11705" y="3234"/>
                    </a:cubicBezTo>
                    <a:cubicBezTo>
                      <a:pt x="11830" y="2883"/>
                      <a:pt x="11930" y="2507"/>
                      <a:pt x="11880" y="2131"/>
                    </a:cubicBezTo>
                    <a:cubicBezTo>
                      <a:pt x="11705" y="1129"/>
                      <a:pt x="10527" y="703"/>
                      <a:pt x="9549" y="502"/>
                    </a:cubicBezTo>
                    <a:cubicBezTo>
                      <a:pt x="8314" y="233"/>
                      <a:pt x="7021" y="1"/>
                      <a:pt x="5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59"/>
              <p:cNvSpPr/>
              <p:nvPr/>
            </p:nvSpPr>
            <p:spPr>
              <a:xfrm>
                <a:off x="2176200" y="4174725"/>
                <a:ext cx="250650" cy="15707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283" extrusionOk="0">
                    <a:moveTo>
                      <a:pt x="2146" y="0"/>
                    </a:moveTo>
                    <a:cubicBezTo>
                      <a:pt x="1946" y="0"/>
                      <a:pt x="1747" y="27"/>
                      <a:pt x="1555" y="81"/>
                    </a:cubicBezTo>
                    <a:cubicBezTo>
                      <a:pt x="903" y="256"/>
                      <a:pt x="377" y="707"/>
                      <a:pt x="1" y="1284"/>
                    </a:cubicBezTo>
                    <a:cubicBezTo>
                      <a:pt x="327" y="2386"/>
                      <a:pt x="1104" y="3389"/>
                      <a:pt x="1906" y="4266"/>
                    </a:cubicBezTo>
                    <a:cubicBezTo>
                      <a:pt x="2482" y="4893"/>
                      <a:pt x="3109" y="5519"/>
                      <a:pt x="3911" y="5895"/>
                    </a:cubicBezTo>
                    <a:cubicBezTo>
                      <a:pt x="4459" y="6161"/>
                      <a:pt x="5055" y="6283"/>
                      <a:pt x="5657" y="6283"/>
                    </a:cubicBezTo>
                    <a:cubicBezTo>
                      <a:pt x="6759" y="6283"/>
                      <a:pt x="7881" y="5874"/>
                      <a:pt x="8773" y="5194"/>
                    </a:cubicBezTo>
                    <a:cubicBezTo>
                      <a:pt x="9249" y="4843"/>
                      <a:pt x="9650" y="4417"/>
                      <a:pt x="10026" y="3940"/>
                    </a:cubicBezTo>
                    <a:cubicBezTo>
                      <a:pt x="9901" y="3665"/>
                      <a:pt x="9725" y="3389"/>
                      <a:pt x="9500" y="3163"/>
                    </a:cubicBezTo>
                    <a:cubicBezTo>
                      <a:pt x="8983" y="2647"/>
                      <a:pt x="8246" y="2349"/>
                      <a:pt x="7503" y="2349"/>
                    </a:cubicBezTo>
                    <a:cubicBezTo>
                      <a:pt x="7273" y="2349"/>
                      <a:pt x="7043" y="2377"/>
                      <a:pt x="6818" y="2437"/>
                    </a:cubicBezTo>
                    <a:cubicBezTo>
                      <a:pt x="6387" y="2562"/>
                      <a:pt x="5918" y="2791"/>
                      <a:pt x="5484" y="2791"/>
                    </a:cubicBezTo>
                    <a:cubicBezTo>
                      <a:pt x="5312" y="2791"/>
                      <a:pt x="5145" y="2755"/>
                      <a:pt x="4988" y="2662"/>
                    </a:cubicBezTo>
                    <a:cubicBezTo>
                      <a:pt x="4487" y="2386"/>
                      <a:pt x="4412" y="1710"/>
                      <a:pt x="4161" y="1183"/>
                    </a:cubicBezTo>
                    <a:cubicBezTo>
                      <a:pt x="3799" y="438"/>
                      <a:pt x="2967" y="0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9" name="Google Shape;3389;p59"/>
            <p:cNvGrpSpPr/>
            <p:nvPr/>
          </p:nvGrpSpPr>
          <p:grpSpPr>
            <a:xfrm>
              <a:off x="1875910" y="3698826"/>
              <a:ext cx="667635" cy="958532"/>
              <a:chOff x="3732423" y="4038948"/>
              <a:chExt cx="564119" cy="809913"/>
            </a:xfrm>
          </p:grpSpPr>
          <p:sp>
            <p:nvSpPr>
              <p:cNvPr id="3390" name="Google Shape;3390;p59"/>
              <p:cNvSpPr/>
              <p:nvPr/>
            </p:nvSpPr>
            <p:spPr>
              <a:xfrm>
                <a:off x="3757848" y="4482875"/>
                <a:ext cx="185470" cy="232959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25720" extrusionOk="0">
                    <a:moveTo>
                      <a:pt x="3909" y="0"/>
                    </a:moveTo>
                    <a:cubicBezTo>
                      <a:pt x="2243" y="0"/>
                      <a:pt x="564" y="873"/>
                      <a:pt x="201" y="2461"/>
                    </a:cubicBezTo>
                    <a:cubicBezTo>
                      <a:pt x="0" y="3363"/>
                      <a:pt x="226" y="4291"/>
                      <a:pt x="501" y="5143"/>
                    </a:cubicBezTo>
                    <a:cubicBezTo>
                      <a:pt x="2030" y="9754"/>
                      <a:pt x="5063" y="13789"/>
                      <a:pt x="8622" y="17073"/>
                    </a:cubicBezTo>
                    <a:cubicBezTo>
                      <a:pt x="12174" y="20375"/>
                      <a:pt x="16302" y="23028"/>
                      <a:pt x="20430" y="25581"/>
                    </a:cubicBezTo>
                    <a:lnTo>
                      <a:pt x="20430" y="25581"/>
                    </a:lnTo>
                    <a:cubicBezTo>
                      <a:pt x="17926" y="18162"/>
                      <a:pt x="14409" y="11067"/>
                      <a:pt x="10000" y="4591"/>
                    </a:cubicBezTo>
                    <a:cubicBezTo>
                      <a:pt x="8797" y="2812"/>
                      <a:pt x="7419" y="1007"/>
                      <a:pt x="5414" y="256"/>
                    </a:cubicBezTo>
                    <a:cubicBezTo>
                      <a:pt x="4940" y="84"/>
                      <a:pt x="4425" y="0"/>
                      <a:pt x="3909" y="0"/>
                    </a:cubicBezTo>
                    <a:close/>
                    <a:moveTo>
                      <a:pt x="20430" y="25581"/>
                    </a:moveTo>
                    <a:lnTo>
                      <a:pt x="20430" y="25581"/>
                    </a:lnTo>
                    <a:cubicBezTo>
                      <a:pt x="20445" y="25627"/>
                      <a:pt x="20461" y="25673"/>
                      <a:pt x="20476" y="25719"/>
                    </a:cubicBezTo>
                    <a:lnTo>
                      <a:pt x="20451" y="25594"/>
                    </a:lnTo>
                    <a:cubicBezTo>
                      <a:pt x="20444" y="25590"/>
                      <a:pt x="20437" y="25585"/>
                      <a:pt x="20430" y="255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59"/>
              <p:cNvSpPr/>
              <p:nvPr/>
            </p:nvSpPr>
            <p:spPr>
              <a:xfrm>
                <a:off x="3786315" y="4516786"/>
                <a:ext cx="155807" cy="198169"/>
              </a:xfrm>
              <a:custGeom>
                <a:avLst/>
                <a:gdLst/>
                <a:ahLst/>
                <a:cxnLst/>
                <a:rect l="l" t="t" r="r" b="b"/>
                <a:pathLst>
                  <a:path w="17202" h="21879" extrusionOk="0">
                    <a:moveTo>
                      <a:pt x="467" y="0"/>
                    </a:moveTo>
                    <a:cubicBezTo>
                      <a:pt x="422" y="0"/>
                      <a:pt x="380" y="41"/>
                      <a:pt x="416" y="96"/>
                    </a:cubicBezTo>
                    <a:cubicBezTo>
                      <a:pt x="1218" y="1198"/>
                      <a:pt x="2045" y="2301"/>
                      <a:pt x="2872" y="3404"/>
                    </a:cubicBezTo>
                    <a:cubicBezTo>
                      <a:pt x="1895" y="3203"/>
                      <a:pt x="942" y="2827"/>
                      <a:pt x="115" y="2276"/>
                    </a:cubicBezTo>
                    <a:cubicBezTo>
                      <a:pt x="105" y="2273"/>
                      <a:pt x="95" y="2271"/>
                      <a:pt x="86" y="2271"/>
                    </a:cubicBezTo>
                    <a:cubicBezTo>
                      <a:pt x="29" y="2271"/>
                      <a:pt x="0" y="2333"/>
                      <a:pt x="65" y="2376"/>
                    </a:cubicBezTo>
                    <a:cubicBezTo>
                      <a:pt x="992" y="3003"/>
                      <a:pt x="1945" y="3404"/>
                      <a:pt x="3048" y="3679"/>
                    </a:cubicBezTo>
                    <a:cubicBezTo>
                      <a:pt x="3048" y="3679"/>
                      <a:pt x="3048" y="3654"/>
                      <a:pt x="3073" y="3654"/>
                    </a:cubicBezTo>
                    <a:cubicBezTo>
                      <a:pt x="4326" y="5359"/>
                      <a:pt x="5579" y="7013"/>
                      <a:pt x="6832" y="8692"/>
                    </a:cubicBezTo>
                    <a:cubicBezTo>
                      <a:pt x="5303" y="8542"/>
                      <a:pt x="3900" y="8040"/>
                      <a:pt x="2596" y="7188"/>
                    </a:cubicBezTo>
                    <a:cubicBezTo>
                      <a:pt x="2588" y="7186"/>
                      <a:pt x="2580" y="7184"/>
                      <a:pt x="2573" y="7184"/>
                    </a:cubicBezTo>
                    <a:cubicBezTo>
                      <a:pt x="2512" y="7184"/>
                      <a:pt x="2477" y="7266"/>
                      <a:pt x="2521" y="7289"/>
                    </a:cubicBezTo>
                    <a:cubicBezTo>
                      <a:pt x="3900" y="8266"/>
                      <a:pt x="5353" y="8842"/>
                      <a:pt x="7058" y="8968"/>
                    </a:cubicBezTo>
                    <a:cubicBezTo>
                      <a:pt x="8185" y="10471"/>
                      <a:pt x="9338" y="12000"/>
                      <a:pt x="10491" y="13504"/>
                    </a:cubicBezTo>
                    <a:cubicBezTo>
                      <a:pt x="9940" y="13479"/>
                      <a:pt x="9388" y="13479"/>
                      <a:pt x="8837" y="13329"/>
                    </a:cubicBezTo>
                    <a:cubicBezTo>
                      <a:pt x="8211" y="13128"/>
                      <a:pt x="7609" y="12802"/>
                      <a:pt x="7008" y="12502"/>
                    </a:cubicBezTo>
                    <a:cubicBezTo>
                      <a:pt x="6999" y="12499"/>
                      <a:pt x="6991" y="12498"/>
                      <a:pt x="6983" y="12498"/>
                    </a:cubicBezTo>
                    <a:cubicBezTo>
                      <a:pt x="6918" y="12498"/>
                      <a:pt x="6868" y="12582"/>
                      <a:pt x="6957" y="12627"/>
                    </a:cubicBezTo>
                    <a:cubicBezTo>
                      <a:pt x="7534" y="12978"/>
                      <a:pt x="8110" y="13329"/>
                      <a:pt x="8787" y="13529"/>
                    </a:cubicBezTo>
                    <a:cubicBezTo>
                      <a:pt x="9414" y="13730"/>
                      <a:pt x="10040" y="13705"/>
                      <a:pt x="10717" y="13780"/>
                    </a:cubicBezTo>
                    <a:cubicBezTo>
                      <a:pt x="12772" y="16436"/>
                      <a:pt x="14827" y="19118"/>
                      <a:pt x="16857" y="21800"/>
                    </a:cubicBezTo>
                    <a:cubicBezTo>
                      <a:pt x="16897" y="21855"/>
                      <a:pt x="16949" y="21878"/>
                      <a:pt x="16998" y="21878"/>
                    </a:cubicBezTo>
                    <a:cubicBezTo>
                      <a:pt x="17106" y="21878"/>
                      <a:pt x="17202" y="21770"/>
                      <a:pt x="17133" y="21650"/>
                    </a:cubicBezTo>
                    <a:cubicBezTo>
                      <a:pt x="15429" y="19419"/>
                      <a:pt x="13724" y="17188"/>
                      <a:pt x="12020" y="14958"/>
                    </a:cubicBezTo>
                    <a:cubicBezTo>
                      <a:pt x="12045" y="14933"/>
                      <a:pt x="12045" y="14933"/>
                      <a:pt x="12045" y="14933"/>
                    </a:cubicBezTo>
                    <a:cubicBezTo>
                      <a:pt x="12321" y="14431"/>
                      <a:pt x="12246" y="13905"/>
                      <a:pt x="12196" y="13354"/>
                    </a:cubicBezTo>
                    <a:cubicBezTo>
                      <a:pt x="12145" y="12652"/>
                      <a:pt x="12045" y="11950"/>
                      <a:pt x="11920" y="11248"/>
                    </a:cubicBezTo>
                    <a:cubicBezTo>
                      <a:pt x="11920" y="11215"/>
                      <a:pt x="11894" y="11201"/>
                      <a:pt x="11866" y="11201"/>
                    </a:cubicBezTo>
                    <a:cubicBezTo>
                      <a:pt x="11832" y="11201"/>
                      <a:pt x="11795" y="11221"/>
                      <a:pt x="11795" y="11248"/>
                    </a:cubicBezTo>
                    <a:cubicBezTo>
                      <a:pt x="11870" y="11825"/>
                      <a:pt x="11920" y="12401"/>
                      <a:pt x="11945" y="12953"/>
                    </a:cubicBezTo>
                    <a:cubicBezTo>
                      <a:pt x="11995" y="13504"/>
                      <a:pt x="12120" y="14206"/>
                      <a:pt x="11870" y="14732"/>
                    </a:cubicBezTo>
                    <a:cubicBezTo>
                      <a:pt x="10917" y="13479"/>
                      <a:pt x="9965" y="12226"/>
                      <a:pt x="9013" y="10973"/>
                    </a:cubicBezTo>
                    <a:cubicBezTo>
                      <a:pt x="9113" y="9043"/>
                      <a:pt x="8762" y="7138"/>
                      <a:pt x="8085" y="5334"/>
                    </a:cubicBezTo>
                    <a:cubicBezTo>
                      <a:pt x="8076" y="5307"/>
                      <a:pt x="8059" y="5296"/>
                      <a:pt x="8040" y="5296"/>
                    </a:cubicBezTo>
                    <a:cubicBezTo>
                      <a:pt x="8006" y="5296"/>
                      <a:pt x="7969" y="5335"/>
                      <a:pt x="7985" y="5384"/>
                    </a:cubicBezTo>
                    <a:cubicBezTo>
                      <a:pt x="8561" y="7088"/>
                      <a:pt x="8787" y="8842"/>
                      <a:pt x="8762" y="10647"/>
                    </a:cubicBezTo>
                    <a:cubicBezTo>
                      <a:pt x="7534" y="9043"/>
                      <a:pt x="6306" y="7414"/>
                      <a:pt x="5053" y="5810"/>
                    </a:cubicBezTo>
                    <a:cubicBezTo>
                      <a:pt x="5053" y="4206"/>
                      <a:pt x="4752" y="2652"/>
                      <a:pt x="4150" y="1173"/>
                    </a:cubicBezTo>
                    <a:cubicBezTo>
                      <a:pt x="4140" y="1142"/>
                      <a:pt x="4112" y="1128"/>
                      <a:pt x="4085" y="1128"/>
                    </a:cubicBezTo>
                    <a:cubicBezTo>
                      <a:pt x="4047" y="1128"/>
                      <a:pt x="4010" y="1155"/>
                      <a:pt x="4025" y="1198"/>
                    </a:cubicBezTo>
                    <a:cubicBezTo>
                      <a:pt x="4576" y="2602"/>
                      <a:pt x="4802" y="4005"/>
                      <a:pt x="4802" y="5484"/>
                    </a:cubicBezTo>
                    <a:cubicBezTo>
                      <a:pt x="3373" y="3654"/>
                      <a:pt x="1945" y="1825"/>
                      <a:pt x="516" y="20"/>
                    </a:cubicBezTo>
                    <a:cubicBezTo>
                      <a:pt x="502" y="6"/>
                      <a:pt x="484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59"/>
              <p:cNvSpPr/>
              <p:nvPr/>
            </p:nvSpPr>
            <p:spPr>
              <a:xfrm>
                <a:off x="3923573" y="4389347"/>
                <a:ext cx="112367" cy="276317"/>
              </a:xfrm>
              <a:custGeom>
                <a:avLst/>
                <a:gdLst/>
                <a:ahLst/>
                <a:cxnLst/>
                <a:rect l="l" t="t" r="r" b="b"/>
                <a:pathLst>
                  <a:path w="12406" h="30507" extrusionOk="0">
                    <a:moveTo>
                      <a:pt x="7984" y="1"/>
                    </a:moveTo>
                    <a:cubicBezTo>
                      <a:pt x="7590" y="1"/>
                      <a:pt x="7195" y="81"/>
                      <a:pt x="6816" y="256"/>
                    </a:cubicBezTo>
                    <a:cubicBezTo>
                      <a:pt x="5989" y="632"/>
                      <a:pt x="5413" y="1383"/>
                      <a:pt x="4911" y="2135"/>
                    </a:cubicBezTo>
                    <a:cubicBezTo>
                      <a:pt x="2179" y="6145"/>
                      <a:pt x="851" y="11008"/>
                      <a:pt x="425" y="15845"/>
                    </a:cubicBezTo>
                    <a:cubicBezTo>
                      <a:pt x="0" y="20668"/>
                      <a:pt x="423" y="25540"/>
                      <a:pt x="947" y="30364"/>
                    </a:cubicBezTo>
                    <a:lnTo>
                      <a:pt x="947" y="30364"/>
                    </a:lnTo>
                    <a:cubicBezTo>
                      <a:pt x="5288" y="23861"/>
                      <a:pt x="8738" y="16742"/>
                      <a:pt x="11152" y="9278"/>
                    </a:cubicBezTo>
                    <a:cubicBezTo>
                      <a:pt x="11804" y="7248"/>
                      <a:pt x="12405" y="5043"/>
                      <a:pt x="11753" y="3013"/>
                    </a:cubicBezTo>
                    <a:cubicBezTo>
                      <a:pt x="11248" y="1376"/>
                      <a:pt x="9620" y="1"/>
                      <a:pt x="7984" y="1"/>
                    </a:cubicBezTo>
                    <a:close/>
                    <a:moveTo>
                      <a:pt x="947" y="30364"/>
                    </a:moveTo>
                    <a:cubicBezTo>
                      <a:pt x="915" y="30411"/>
                      <a:pt x="883" y="30459"/>
                      <a:pt x="851" y="30506"/>
                    </a:cubicBezTo>
                    <a:lnTo>
                      <a:pt x="951" y="30406"/>
                    </a:lnTo>
                    <a:cubicBezTo>
                      <a:pt x="950" y="30392"/>
                      <a:pt x="948" y="30378"/>
                      <a:pt x="947" y="303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59"/>
              <p:cNvSpPr/>
              <p:nvPr/>
            </p:nvSpPr>
            <p:spPr>
              <a:xfrm>
                <a:off x="3929650" y="4422796"/>
                <a:ext cx="78012" cy="240531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26556" extrusionOk="0">
                    <a:moveTo>
                      <a:pt x="7188" y="1"/>
                    </a:moveTo>
                    <a:cubicBezTo>
                      <a:pt x="7161" y="1"/>
                      <a:pt x="7133" y="15"/>
                      <a:pt x="7122" y="46"/>
                    </a:cubicBezTo>
                    <a:cubicBezTo>
                      <a:pt x="6747" y="1375"/>
                      <a:pt x="6371" y="2678"/>
                      <a:pt x="6020" y="4006"/>
                    </a:cubicBezTo>
                    <a:cubicBezTo>
                      <a:pt x="5569" y="3104"/>
                      <a:pt x="5293" y="2127"/>
                      <a:pt x="5218" y="1149"/>
                    </a:cubicBezTo>
                    <a:cubicBezTo>
                      <a:pt x="5218" y="1112"/>
                      <a:pt x="5186" y="1093"/>
                      <a:pt x="5155" y="1093"/>
                    </a:cubicBezTo>
                    <a:cubicBezTo>
                      <a:pt x="5124" y="1093"/>
                      <a:pt x="5092" y="1112"/>
                      <a:pt x="5092" y="1149"/>
                    </a:cubicBezTo>
                    <a:cubicBezTo>
                      <a:pt x="5193" y="2277"/>
                      <a:pt x="5443" y="3305"/>
                      <a:pt x="5919" y="4332"/>
                    </a:cubicBezTo>
                    <a:cubicBezTo>
                      <a:pt x="5368" y="6337"/>
                      <a:pt x="4792" y="8367"/>
                      <a:pt x="4265" y="10372"/>
                    </a:cubicBezTo>
                    <a:cubicBezTo>
                      <a:pt x="3438" y="9094"/>
                      <a:pt x="2987" y="7665"/>
                      <a:pt x="2837" y="6112"/>
                    </a:cubicBezTo>
                    <a:cubicBezTo>
                      <a:pt x="2837" y="6084"/>
                      <a:pt x="2807" y="6064"/>
                      <a:pt x="2779" y="6064"/>
                    </a:cubicBezTo>
                    <a:cubicBezTo>
                      <a:pt x="2757" y="6064"/>
                      <a:pt x="2736" y="6078"/>
                      <a:pt x="2736" y="6112"/>
                    </a:cubicBezTo>
                    <a:cubicBezTo>
                      <a:pt x="2787" y="7791"/>
                      <a:pt x="3238" y="9320"/>
                      <a:pt x="4165" y="10723"/>
                    </a:cubicBezTo>
                    <a:cubicBezTo>
                      <a:pt x="3689" y="12553"/>
                      <a:pt x="3188" y="14382"/>
                      <a:pt x="2711" y="16212"/>
                    </a:cubicBezTo>
                    <a:cubicBezTo>
                      <a:pt x="2361" y="15711"/>
                      <a:pt x="1985" y="15259"/>
                      <a:pt x="1784" y="14658"/>
                    </a:cubicBezTo>
                    <a:cubicBezTo>
                      <a:pt x="1559" y="14082"/>
                      <a:pt x="1458" y="13455"/>
                      <a:pt x="1358" y="12853"/>
                    </a:cubicBezTo>
                    <a:cubicBezTo>
                      <a:pt x="1348" y="12822"/>
                      <a:pt x="1319" y="12808"/>
                      <a:pt x="1290" y="12808"/>
                    </a:cubicBezTo>
                    <a:cubicBezTo>
                      <a:pt x="1250" y="12808"/>
                      <a:pt x="1208" y="12835"/>
                      <a:pt x="1208" y="12879"/>
                    </a:cubicBezTo>
                    <a:cubicBezTo>
                      <a:pt x="1283" y="13530"/>
                      <a:pt x="1358" y="14207"/>
                      <a:pt x="1609" y="14833"/>
                    </a:cubicBezTo>
                    <a:cubicBezTo>
                      <a:pt x="1834" y="15485"/>
                      <a:pt x="2260" y="15986"/>
                      <a:pt x="2611" y="16563"/>
                    </a:cubicBezTo>
                    <a:cubicBezTo>
                      <a:pt x="1759" y="19821"/>
                      <a:pt x="907" y="23104"/>
                      <a:pt x="30" y="26362"/>
                    </a:cubicBezTo>
                    <a:cubicBezTo>
                      <a:pt x="0" y="26481"/>
                      <a:pt x="84" y="26555"/>
                      <a:pt x="168" y="26555"/>
                    </a:cubicBezTo>
                    <a:cubicBezTo>
                      <a:pt x="227" y="26555"/>
                      <a:pt x="285" y="26520"/>
                      <a:pt x="305" y="26437"/>
                    </a:cubicBezTo>
                    <a:cubicBezTo>
                      <a:pt x="1032" y="23731"/>
                      <a:pt x="1759" y="21024"/>
                      <a:pt x="2511" y="18317"/>
                    </a:cubicBezTo>
                    <a:cubicBezTo>
                      <a:pt x="3037" y="18242"/>
                      <a:pt x="3388" y="17891"/>
                      <a:pt x="3789" y="17540"/>
                    </a:cubicBezTo>
                    <a:cubicBezTo>
                      <a:pt x="4340" y="17039"/>
                      <a:pt x="4842" y="16513"/>
                      <a:pt x="5368" y="15986"/>
                    </a:cubicBezTo>
                    <a:cubicBezTo>
                      <a:pt x="5407" y="15928"/>
                      <a:pt x="5356" y="15870"/>
                      <a:pt x="5307" y="15870"/>
                    </a:cubicBezTo>
                    <a:cubicBezTo>
                      <a:pt x="5293" y="15870"/>
                      <a:pt x="5279" y="15875"/>
                      <a:pt x="5268" y="15886"/>
                    </a:cubicBezTo>
                    <a:cubicBezTo>
                      <a:pt x="4892" y="16262"/>
                      <a:pt x="4491" y="16638"/>
                      <a:pt x="4090" y="16989"/>
                    </a:cubicBezTo>
                    <a:cubicBezTo>
                      <a:pt x="3664" y="17365"/>
                      <a:pt x="3163" y="17966"/>
                      <a:pt x="2561" y="18067"/>
                    </a:cubicBezTo>
                    <a:cubicBezTo>
                      <a:pt x="2987" y="16538"/>
                      <a:pt x="3388" y="15034"/>
                      <a:pt x="3789" y="13505"/>
                    </a:cubicBezTo>
                    <a:cubicBezTo>
                      <a:pt x="5368" y="12402"/>
                      <a:pt x="6671" y="10949"/>
                      <a:pt x="7699" y="9320"/>
                    </a:cubicBezTo>
                    <a:cubicBezTo>
                      <a:pt x="7716" y="9285"/>
                      <a:pt x="7673" y="9238"/>
                      <a:pt x="7628" y="9238"/>
                    </a:cubicBezTo>
                    <a:cubicBezTo>
                      <a:pt x="7609" y="9238"/>
                      <a:pt x="7589" y="9247"/>
                      <a:pt x="7574" y="9269"/>
                    </a:cubicBezTo>
                    <a:cubicBezTo>
                      <a:pt x="6571" y="10798"/>
                      <a:pt x="5343" y="12026"/>
                      <a:pt x="3889" y="13129"/>
                    </a:cubicBezTo>
                    <a:cubicBezTo>
                      <a:pt x="4416" y="11149"/>
                      <a:pt x="4942" y="9169"/>
                      <a:pt x="5443" y="7189"/>
                    </a:cubicBezTo>
                    <a:cubicBezTo>
                      <a:pt x="6721" y="6237"/>
                      <a:pt x="7774" y="5034"/>
                      <a:pt x="8576" y="3655"/>
                    </a:cubicBezTo>
                    <a:cubicBezTo>
                      <a:pt x="8612" y="3601"/>
                      <a:pt x="8557" y="3560"/>
                      <a:pt x="8505" y="3560"/>
                    </a:cubicBezTo>
                    <a:cubicBezTo>
                      <a:pt x="8485" y="3560"/>
                      <a:pt x="8465" y="3566"/>
                      <a:pt x="8451" y="3580"/>
                    </a:cubicBezTo>
                    <a:cubicBezTo>
                      <a:pt x="7699" y="4858"/>
                      <a:pt x="6721" y="5911"/>
                      <a:pt x="5569" y="6788"/>
                    </a:cubicBezTo>
                    <a:cubicBezTo>
                      <a:pt x="6145" y="4558"/>
                      <a:pt x="6696" y="2327"/>
                      <a:pt x="7248" y="71"/>
                    </a:cubicBezTo>
                    <a:cubicBezTo>
                      <a:pt x="7262" y="28"/>
                      <a:pt x="7226" y="1"/>
                      <a:pt x="7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59"/>
              <p:cNvSpPr/>
              <p:nvPr/>
            </p:nvSpPr>
            <p:spPr>
              <a:xfrm>
                <a:off x="3856593" y="4408168"/>
                <a:ext cx="104315" cy="430249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7502" extrusionOk="0">
                    <a:moveTo>
                      <a:pt x="376" y="1"/>
                    </a:moveTo>
                    <a:cubicBezTo>
                      <a:pt x="182" y="1"/>
                      <a:pt x="0" y="120"/>
                      <a:pt x="25" y="358"/>
                    </a:cubicBezTo>
                    <a:cubicBezTo>
                      <a:pt x="602" y="8052"/>
                      <a:pt x="3409" y="15170"/>
                      <a:pt x="5940" y="22363"/>
                    </a:cubicBezTo>
                    <a:cubicBezTo>
                      <a:pt x="8797" y="30484"/>
                      <a:pt x="10276" y="38529"/>
                      <a:pt x="10727" y="47125"/>
                    </a:cubicBezTo>
                    <a:cubicBezTo>
                      <a:pt x="10740" y="47376"/>
                      <a:pt x="10940" y="47501"/>
                      <a:pt x="11135" y="47501"/>
                    </a:cubicBezTo>
                    <a:cubicBezTo>
                      <a:pt x="11329" y="47501"/>
                      <a:pt x="11517" y="47376"/>
                      <a:pt x="11504" y="47125"/>
                    </a:cubicBezTo>
                    <a:cubicBezTo>
                      <a:pt x="11078" y="39030"/>
                      <a:pt x="9850" y="31336"/>
                      <a:pt x="7219" y="23667"/>
                    </a:cubicBezTo>
                    <a:cubicBezTo>
                      <a:pt x="4587" y="16022"/>
                      <a:pt x="1404" y="8504"/>
                      <a:pt x="802" y="358"/>
                    </a:cubicBezTo>
                    <a:cubicBezTo>
                      <a:pt x="777" y="120"/>
                      <a:pt x="571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59"/>
              <p:cNvSpPr/>
              <p:nvPr/>
            </p:nvSpPr>
            <p:spPr>
              <a:xfrm>
                <a:off x="3732423" y="4131915"/>
                <a:ext cx="109877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20683" extrusionOk="0">
                    <a:moveTo>
                      <a:pt x="7209" y="1"/>
                    </a:moveTo>
                    <a:cubicBezTo>
                      <a:pt x="7111" y="1"/>
                      <a:pt x="7013" y="3"/>
                      <a:pt x="6917" y="6"/>
                    </a:cubicBezTo>
                    <a:cubicBezTo>
                      <a:pt x="4687" y="106"/>
                      <a:pt x="2306" y="783"/>
                      <a:pt x="1053" y="2612"/>
                    </a:cubicBezTo>
                    <a:cubicBezTo>
                      <a:pt x="150" y="3941"/>
                      <a:pt x="0" y="5645"/>
                      <a:pt x="226" y="7249"/>
                    </a:cubicBezTo>
                    <a:cubicBezTo>
                      <a:pt x="677" y="10532"/>
                      <a:pt x="2506" y="13465"/>
                      <a:pt x="4662" y="15971"/>
                    </a:cubicBezTo>
                    <a:cubicBezTo>
                      <a:pt x="6617" y="18277"/>
                      <a:pt x="9123" y="20382"/>
                      <a:pt x="12130" y="20683"/>
                    </a:cubicBezTo>
                    <a:lnTo>
                      <a:pt x="11153" y="20332"/>
                    </a:lnTo>
                    <a:cubicBezTo>
                      <a:pt x="11905" y="19655"/>
                      <a:pt x="11980" y="18552"/>
                      <a:pt x="12005" y="17525"/>
                    </a:cubicBezTo>
                    <a:cubicBezTo>
                      <a:pt x="12055" y="12287"/>
                      <a:pt x="11354" y="7048"/>
                      <a:pt x="9875" y="2011"/>
                    </a:cubicBezTo>
                    <a:cubicBezTo>
                      <a:pt x="9724" y="1485"/>
                      <a:pt x="9549" y="933"/>
                      <a:pt x="9148" y="582"/>
                    </a:cubicBezTo>
                    <a:cubicBezTo>
                      <a:pt x="8643" y="99"/>
                      <a:pt x="7906" y="1"/>
                      <a:pt x="7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59"/>
              <p:cNvSpPr/>
              <p:nvPr/>
            </p:nvSpPr>
            <p:spPr>
              <a:xfrm>
                <a:off x="3784368" y="4089489"/>
                <a:ext cx="135781" cy="236120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26069" extrusionOk="0">
                    <a:moveTo>
                      <a:pt x="8160" y="0"/>
                    </a:moveTo>
                    <a:cubicBezTo>
                      <a:pt x="7059" y="0"/>
                      <a:pt x="5898" y="227"/>
                      <a:pt x="4842" y="479"/>
                    </a:cubicBezTo>
                    <a:cubicBezTo>
                      <a:pt x="4014" y="680"/>
                      <a:pt x="3187" y="880"/>
                      <a:pt x="2536" y="1432"/>
                    </a:cubicBezTo>
                    <a:cubicBezTo>
                      <a:pt x="1533" y="2234"/>
                      <a:pt x="1207" y="3587"/>
                      <a:pt x="1032" y="4840"/>
                    </a:cubicBezTo>
                    <a:cubicBezTo>
                      <a:pt x="1" y="12355"/>
                      <a:pt x="2603" y="20278"/>
                      <a:pt x="7871" y="25734"/>
                    </a:cubicBezTo>
                    <a:lnTo>
                      <a:pt x="7871" y="25734"/>
                    </a:lnTo>
                    <a:cubicBezTo>
                      <a:pt x="12487" y="20380"/>
                      <a:pt x="14991" y="13250"/>
                      <a:pt x="14741" y="6194"/>
                    </a:cubicBezTo>
                    <a:cubicBezTo>
                      <a:pt x="14716" y="5617"/>
                      <a:pt x="14666" y="5016"/>
                      <a:pt x="14365" y="4539"/>
                    </a:cubicBezTo>
                    <a:cubicBezTo>
                      <a:pt x="13989" y="3913"/>
                      <a:pt x="13313" y="3587"/>
                      <a:pt x="12812" y="3061"/>
                    </a:cubicBezTo>
                    <a:cubicBezTo>
                      <a:pt x="12310" y="2534"/>
                      <a:pt x="12010" y="1833"/>
                      <a:pt x="11533" y="1281"/>
                    </a:cubicBezTo>
                    <a:cubicBezTo>
                      <a:pt x="10678" y="317"/>
                      <a:pt x="9461" y="0"/>
                      <a:pt x="8160" y="0"/>
                    </a:cubicBezTo>
                    <a:close/>
                    <a:moveTo>
                      <a:pt x="7871" y="25734"/>
                    </a:moveTo>
                    <a:lnTo>
                      <a:pt x="7871" y="25734"/>
                    </a:lnTo>
                    <a:cubicBezTo>
                      <a:pt x="7847" y="25762"/>
                      <a:pt x="7823" y="25790"/>
                      <a:pt x="7799" y="25818"/>
                    </a:cubicBezTo>
                    <a:lnTo>
                      <a:pt x="8200" y="26068"/>
                    </a:lnTo>
                    <a:cubicBezTo>
                      <a:pt x="8089" y="25958"/>
                      <a:pt x="7980" y="25847"/>
                      <a:pt x="7871" y="2573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59"/>
              <p:cNvSpPr/>
              <p:nvPr/>
            </p:nvSpPr>
            <p:spPr>
              <a:xfrm>
                <a:off x="3862725" y="4122685"/>
                <a:ext cx="122820" cy="19792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21852" extrusionOk="0">
                    <a:moveTo>
                      <a:pt x="7468" y="1"/>
                    </a:moveTo>
                    <a:cubicBezTo>
                      <a:pt x="7276" y="1"/>
                      <a:pt x="7084" y="15"/>
                      <a:pt x="6892" y="47"/>
                    </a:cubicBezTo>
                    <a:cubicBezTo>
                      <a:pt x="4812" y="398"/>
                      <a:pt x="3609" y="2579"/>
                      <a:pt x="2882" y="4559"/>
                    </a:cubicBezTo>
                    <a:cubicBezTo>
                      <a:pt x="827" y="10047"/>
                      <a:pt x="0" y="16012"/>
                      <a:pt x="476" y="21852"/>
                    </a:cubicBezTo>
                    <a:lnTo>
                      <a:pt x="1278" y="21075"/>
                    </a:lnTo>
                    <a:cubicBezTo>
                      <a:pt x="1574" y="21166"/>
                      <a:pt x="1881" y="21209"/>
                      <a:pt x="2191" y="21209"/>
                    </a:cubicBezTo>
                    <a:cubicBezTo>
                      <a:pt x="2986" y="21209"/>
                      <a:pt x="3801" y="20931"/>
                      <a:pt x="4486" y="20499"/>
                    </a:cubicBezTo>
                    <a:cubicBezTo>
                      <a:pt x="5439" y="19922"/>
                      <a:pt x="6191" y="19070"/>
                      <a:pt x="6943" y="18243"/>
                    </a:cubicBezTo>
                    <a:cubicBezTo>
                      <a:pt x="9273" y="15661"/>
                      <a:pt x="11654" y="12980"/>
                      <a:pt x="12607" y="9621"/>
                    </a:cubicBezTo>
                    <a:cubicBezTo>
                      <a:pt x="13559" y="6288"/>
                      <a:pt x="12607" y="2153"/>
                      <a:pt x="9524" y="524"/>
                    </a:cubicBezTo>
                    <a:cubicBezTo>
                      <a:pt x="8892" y="208"/>
                      <a:pt x="8182" y="1"/>
                      <a:pt x="7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59"/>
              <p:cNvSpPr/>
              <p:nvPr/>
            </p:nvSpPr>
            <p:spPr>
              <a:xfrm>
                <a:off x="3825716" y="4301761"/>
                <a:ext cx="71744" cy="116688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12883" extrusionOk="0">
                    <a:moveTo>
                      <a:pt x="6442" y="1"/>
                    </a:moveTo>
                    <a:lnTo>
                      <a:pt x="201" y="352"/>
                    </a:lnTo>
                    <a:cubicBezTo>
                      <a:pt x="1" y="2933"/>
                      <a:pt x="176" y="5715"/>
                      <a:pt x="678" y="8272"/>
                    </a:cubicBezTo>
                    <a:cubicBezTo>
                      <a:pt x="928" y="9600"/>
                      <a:pt x="1329" y="10953"/>
                      <a:pt x="2282" y="11931"/>
                    </a:cubicBezTo>
                    <a:cubicBezTo>
                      <a:pt x="2850" y="12515"/>
                      <a:pt x="3693" y="12882"/>
                      <a:pt x="4502" y="12882"/>
                    </a:cubicBezTo>
                    <a:cubicBezTo>
                      <a:pt x="5012" y="12882"/>
                      <a:pt x="5509" y="12736"/>
                      <a:pt x="5916" y="12407"/>
                    </a:cubicBezTo>
                    <a:cubicBezTo>
                      <a:pt x="6592" y="11881"/>
                      <a:pt x="6868" y="11028"/>
                      <a:pt x="7069" y="10201"/>
                    </a:cubicBezTo>
                    <a:cubicBezTo>
                      <a:pt x="7795" y="7144"/>
                      <a:pt x="7921" y="3911"/>
                      <a:pt x="7369" y="803"/>
                    </a:cubicBezTo>
                    <a:cubicBezTo>
                      <a:pt x="7319" y="527"/>
                      <a:pt x="7244" y="251"/>
                      <a:pt x="7018" y="101"/>
                    </a:cubicBezTo>
                    <a:cubicBezTo>
                      <a:pt x="6843" y="1"/>
                      <a:pt x="6643" y="1"/>
                      <a:pt x="6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59"/>
              <p:cNvSpPr/>
              <p:nvPr/>
            </p:nvSpPr>
            <p:spPr>
              <a:xfrm>
                <a:off x="3837074" y="4326941"/>
                <a:ext cx="35415" cy="6984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7711" extrusionOk="0">
                    <a:moveTo>
                      <a:pt x="429" y="0"/>
                    </a:moveTo>
                    <a:cubicBezTo>
                      <a:pt x="315" y="0"/>
                      <a:pt x="206" y="39"/>
                      <a:pt x="125" y="128"/>
                    </a:cubicBezTo>
                    <a:cubicBezTo>
                      <a:pt x="25" y="2409"/>
                      <a:pt x="0" y="4715"/>
                      <a:pt x="1228" y="6669"/>
                    </a:cubicBezTo>
                    <a:cubicBezTo>
                      <a:pt x="1454" y="7020"/>
                      <a:pt x="1729" y="7346"/>
                      <a:pt x="2080" y="7547"/>
                    </a:cubicBezTo>
                    <a:cubicBezTo>
                      <a:pt x="2280" y="7653"/>
                      <a:pt x="2508" y="7710"/>
                      <a:pt x="2730" y="7710"/>
                    </a:cubicBezTo>
                    <a:cubicBezTo>
                      <a:pt x="2927" y="7710"/>
                      <a:pt x="3119" y="7666"/>
                      <a:pt x="3283" y="7572"/>
                    </a:cubicBezTo>
                    <a:cubicBezTo>
                      <a:pt x="3734" y="7271"/>
                      <a:pt x="3835" y="6644"/>
                      <a:pt x="3885" y="6093"/>
                    </a:cubicBezTo>
                    <a:cubicBezTo>
                      <a:pt x="3910" y="5617"/>
                      <a:pt x="3910" y="5116"/>
                      <a:pt x="3759" y="4664"/>
                    </a:cubicBezTo>
                    <a:cubicBezTo>
                      <a:pt x="3333" y="3311"/>
                      <a:pt x="1729" y="2584"/>
                      <a:pt x="1303" y="1231"/>
                    </a:cubicBezTo>
                    <a:cubicBezTo>
                      <a:pt x="1203" y="905"/>
                      <a:pt x="1178" y="554"/>
                      <a:pt x="977" y="304"/>
                    </a:cubicBezTo>
                    <a:cubicBezTo>
                      <a:pt x="864" y="126"/>
                      <a:pt x="637" y="0"/>
                      <a:pt x="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59"/>
              <p:cNvSpPr/>
              <p:nvPr/>
            </p:nvSpPr>
            <p:spPr>
              <a:xfrm>
                <a:off x="4026846" y="4478373"/>
                <a:ext cx="197281" cy="225659"/>
              </a:xfrm>
              <a:custGeom>
                <a:avLst/>
                <a:gdLst/>
                <a:ahLst/>
                <a:cxnLst/>
                <a:rect l="l" t="t" r="r" b="b"/>
                <a:pathLst>
                  <a:path w="21781" h="24914" extrusionOk="0">
                    <a:moveTo>
                      <a:pt x="18196" y="1"/>
                    </a:moveTo>
                    <a:cubicBezTo>
                      <a:pt x="17294" y="1"/>
                      <a:pt x="16442" y="427"/>
                      <a:pt x="15665" y="903"/>
                    </a:cubicBezTo>
                    <a:cubicBezTo>
                      <a:pt x="11504" y="3384"/>
                      <a:pt x="8246" y="7219"/>
                      <a:pt x="5815" y="11429"/>
                    </a:cubicBezTo>
                    <a:cubicBezTo>
                      <a:pt x="3384" y="15639"/>
                      <a:pt x="1705" y="20251"/>
                      <a:pt x="126" y="24837"/>
                    </a:cubicBezTo>
                    <a:lnTo>
                      <a:pt x="126" y="24837"/>
                    </a:lnTo>
                    <a:cubicBezTo>
                      <a:pt x="6819" y="20765"/>
                      <a:pt x="12941" y="15754"/>
                      <a:pt x="18296" y="10026"/>
                    </a:cubicBezTo>
                    <a:cubicBezTo>
                      <a:pt x="19750" y="8472"/>
                      <a:pt x="21229" y="6717"/>
                      <a:pt x="21504" y="4587"/>
                    </a:cubicBezTo>
                    <a:cubicBezTo>
                      <a:pt x="21780" y="2482"/>
                      <a:pt x="20351" y="1"/>
                      <a:pt x="18196" y="1"/>
                    </a:cubicBezTo>
                    <a:close/>
                    <a:moveTo>
                      <a:pt x="126" y="24837"/>
                    </a:moveTo>
                    <a:cubicBezTo>
                      <a:pt x="84" y="24862"/>
                      <a:pt x="42" y="24888"/>
                      <a:pt x="1" y="24913"/>
                    </a:cubicBezTo>
                    <a:lnTo>
                      <a:pt x="126" y="24838"/>
                    </a:lnTo>
                    <a:cubicBezTo>
                      <a:pt x="126" y="24837"/>
                      <a:pt x="126" y="24837"/>
                      <a:pt x="126" y="248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59"/>
              <p:cNvSpPr/>
              <p:nvPr/>
            </p:nvSpPr>
            <p:spPr>
              <a:xfrm>
                <a:off x="4026430" y="4510690"/>
                <a:ext cx="161042" cy="191285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21119" extrusionOk="0">
                    <a:moveTo>
                      <a:pt x="17703" y="0"/>
                    </a:moveTo>
                    <a:cubicBezTo>
                      <a:pt x="17690" y="0"/>
                      <a:pt x="17677" y="5"/>
                      <a:pt x="17666" y="17"/>
                    </a:cubicBezTo>
                    <a:cubicBezTo>
                      <a:pt x="16763" y="1044"/>
                      <a:pt x="15861" y="2097"/>
                      <a:pt x="14984" y="3124"/>
                    </a:cubicBezTo>
                    <a:cubicBezTo>
                      <a:pt x="14959" y="2147"/>
                      <a:pt x="15109" y="1144"/>
                      <a:pt x="15460" y="192"/>
                    </a:cubicBezTo>
                    <a:cubicBezTo>
                      <a:pt x="15475" y="148"/>
                      <a:pt x="15447" y="122"/>
                      <a:pt x="15416" y="122"/>
                    </a:cubicBezTo>
                    <a:cubicBezTo>
                      <a:pt x="15394" y="122"/>
                      <a:pt x="15370" y="136"/>
                      <a:pt x="15360" y="167"/>
                    </a:cubicBezTo>
                    <a:cubicBezTo>
                      <a:pt x="14959" y="1220"/>
                      <a:pt x="14758" y="2247"/>
                      <a:pt x="14758" y="3375"/>
                    </a:cubicBezTo>
                    <a:cubicBezTo>
                      <a:pt x="14758" y="3375"/>
                      <a:pt x="14758" y="3375"/>
                      <a:pt x="14758" y="3400"/>
                    </a:cubicBezTo>
                    <a:cubicBezTo>
                      <a:pt x="13405" y="4979"/>
                      <a:pt x="12027" y="6583"/>
                      <a:pt x="10698" y="8187"/>
                    </a:cubicBezTo>
                    <a:cubicBezTo>
                      <a:pt x="10473" y="6633"/>
                      <a:pt x="10698" y="5154"/>
                      <a:pt x="11199" y="3701"/>
                    </a:cubicBezTo>
                    <a:cubicBezTo>
                      <a:pt x="11214" y="3657"/>
                      <a:pt x="11186" y="3630"/>
                      <a:pt x="11156" y="3630"/>
                    </a:cubicBezTo>
                    <a:cubicBezTo>
                      <a:pt x="11133" y="3630"/>
                      <a:pt x="11110" y="3644"/>
                      <a:pt x="11099" y="3676"/>
                    </a:cubicBezTo>
                    <a:cubicBezTo>
                      <a:pt x="10448" y="5230"/>
                      <a:pt x="10197" y="6759"/>
                      <a:pt x="10473" y="8438"/>
                    </a:cubicBezTo>
                    <a:cubicBezTo>
                      <a:pt x="9245" y="9891"/>
                      <a:pt x="8016" y="11345"/>
                      <a:pt x="6813" y="12799"/>
                    </a:cubicBezTo>
                    <a:cubicBezTo>
                      <a:pt x="6713" y="12222"/>
                      <a:pt x="6563" y="11646"/>
                      <a:pt x="6613" y="11069"/>
                    </a:cubicBezTo>
                    <a:cubicBezTo>
                      <a:pt x="6663" y="10418"/>
                      <a:pt x="6839" y="9791"/>
                      <a:pt x="7014" y="9190"/>
                    </a:cubicBezTo>
                    <a:cubicBezTo>
                      <a:pt x="7029" y="9129"/>
                      <a:pt x="6980" y="9096"/>
                      <a:pt x="6933" y="9096"/>
                    </a:cubicBezTo>
                    <a:cubicBezTo>
                      <a:pt x="6903" y="9096"/>
                      <a:pt x="6873" y="9110"/>
                      <a:pt x="6864" y="9139"/>
                    </a:cubicBezTo>
                    <a:cubicBezTo>
                      <a:pt x="6663" y="9766"/>
                      <a:pt x="6463" y="10418"/>
                      <a:pt x="6387" y="11069"/>
                    </a:cubicBezTo>
                    <a:cubicBezTo>
                      <a:pt x="6337" y="11746"/>
                      <a:pt x="6488" y="12398"/>
                      <a:pt x="6588" y="13074"/>
                    </a:cubicBezTo>
                    <a:cubicBezTo>
                      <a:pt x="4432" y="15656"/>
                      <a:pt x="2277" y="18262"/>
                      <a:pt x="97" y="20844"/>
                    </a:cubicBezTo>
                    <a:cubicBezTo>
                      <a:pt x="0" y="20959"/>
                      <a:pt x="111" y="21119"/>
                      <a:pt x="224" y="21119"/>
                    </a:cubicBezTo>
                    <a:cubicBezTo>
                      <a:pt x="259" y="21119"/>
                      <a:pt x="293" y="21104"/>
                      <a:pt x="322" y="21069"/>
                    </a:cubicBezTo>
                    <a:cubicBezTo>
                      <a:pt x="2127" y="18914"/>
                      <a:pt x="3931" y="16759"/>
                      <a:pt x="5736" y="14603"/>
                    </a:cubicBezTo>
                    <a:cubicBezTo>
                      <a:pt x="5736" y="14628"/>
                      <a:pt x="5761" y="14628"/>
                      <a:pt x="5761" y="14628"/>
                    </a:cubicBezTo>
                    <a:cubicBezTo>
                      <a:pt x="5905" y="14672"/>
                      <a:pt x="6045" y="14690"/>
                      <a:pt x="6184" y="14690"/>
                    </a:cubicBezTo>
                    <a:cubicBezTo>
                      <a:pt x="6526" y="14690"/>
                      <a:pt x="6858" y="14578"/>
                      <a:pt x="7214" y="14453"/>
                    </a:cubicBezTo>
                    <a:cubicBezTo>
                      <a:pt x="7916" y="14252"/>
                      <a:pt x="8618" y="13977"/>
                      <a:pt x="9320" y="13701"/>
                    </a:cubicBezTo>
                    <a:cubicBezTo>
                      <a:pt x="9388" y="13678"/>
                      <a:pt x="9353" y="13572"/>
                      <a:pt x="9289" y="13572"/>
                    </a:cubicBezTo>
                    <a:cubicBezTo>
                      <a:pt x="9283" y="13572"/>
                      <a:pt x="9276" y="13573"/>
                      <a:pt x="9270" y="13576"/>
                    </a:cubicBezTo>
                    <a:cubicBezTo>
                      <a:pt x="8743" y="13776"/>
                      <a:pt x="8192" y="13926"/>
                      <a:pt x="7641" y="14102"/>
                    </a:cubicBezTo>
                    <a:cubicBezTo>
                      <a:pt x="7207" y="14247"/>
                      <a:pt x="6687" y="14459"/>
                      <a:pt x="6210" y="14459"/>
                    </a:cubicBezTo>
                    <a:cubicBezTo>
                      <a:pt x="6108" y="14459"/>
                      <a:pt x="6008" y="14450"/>
                      <a:pt x="5911" y="14428"/>
                    </a:cubicBezTo>
                    <a:cubicBezTo>
                      <a:pt x="6914" y="13200"/>
                      <a:pt x="7941" y="11997"/>
                      <a:pt x="8944" y="10794"/>
                    </a:cubicBezTo>
                    <a:cubicBezTo>
                      <a:pt x="10849" y="10468"/>
                      <a:pt x="12628" y="9716"/>
                      <a:pt x="14232" y="8663"/>
                    </a:cubicBezTo>
                    <a:cubicBezTo>
                      <a:pt x="14293" y="8623"/>
                      <a:pt x="14255" y="8549"/>
                      <a:pt x="14212" y="8549"/>
                    </a:cubicBezTo>
                    <a:cubicBezTo>
                      <a:pt x="14202" y="8549"/>
                      <a:pt x="14191" y="8553"/>
                      <a:pt x="14182" y="8563"/>
                    </a:cubicBezTo>
                    <a:cubicBezTo>
                      <a:pt x="12628" y="9515"/>
                      <a:pt x="10974" y="10117"/>
                      <a:pt x="9194" y="10493"/>
                    </a:cubicBezTo>
                    <a:cubicBezTo>
                      <a:pt x="10498" y="8939"/>
                      <a:pt x="11801" y="7360"/>
                      <a:pt x="13104" y="5781"/>
                    </a:cubicBezTo>
                    <a:cubicBezTo>
                      <a:pt x="14658" y="5430"/>
                      <a:pt x="16112" y="4804"/>
                      <a:pt x="17440" y="3901"/>
                    </a:cubicBezTo>
                    <a:cubicBezTo>
                      <a:pt x="17507" y="3857"/>
                      <a:pt x="17455" y="3772"/>
                      <a:pt x="17389" y="3772"/>
                    </a:cubicBezTo>
                    <a:cubicBezTo>
                      <a:pt x="17381" y="3772"/>
                      <a:pt x="17373" y="3773"/>
                      <a:pt x="17365" y="3776"/>
                    </a:cubicBezTo>
                    <a:cubicBezTo>
                      <a:pt x="16137" y="4603"/>
                      <a:pt x="14808" y="5154"/>
                      <a:pt x="13380" y="5480"/>
                    </a:cubicBezTo>
                    <a:cubicBezTo>
                      <a:pt x="14834" y="3701"/>
                      <a:pt x="16312" y="1896"/>
                      <a:pt x="17741" y="92"/>
                    </a:cubicBezTo>
                    <a:cubicBezTo>
                      <a:pt x="17779" y="53"/>
                      <a:pt x="17744" y="0"/>
                      <a:pt x="17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59"/>
              <p:cNvSpPr/>
              <p:nvPr/>
            </p:nvSpPr>
            <p:spPr>
              <a:xfrm>
                <a:off x="3946678" y="4256754"/>
                <a:ext cx="190950" cy="592107"/>
              </a:xfrm>
              <a:custGeom>
                <a:avLst/>
                <a:gdLst/>
                <a:ahLst/>
                <a:cxnLst/>
                <a:rect l="l" t="t" r="r" b="b"/>
                <a:pathLst>
                  <a:path w="21082" h="65372" extrusionOk="0">
                    <a:moveTo>
                      <a:pt x="20549" y="0"/>
                    </a:moveTo>
                    <a:cubicBezTo>
                      <a:pt x="20432" y="0"/>
                      <a:pt x="20314" y="53"/>
                      <a:pt x="20230" y="183"/>
                    </a:cubicBezTo>
                    <a:cubicBezTo>
                      <a:pt x="17448" y="4544"/>
                      <a:pt x="16521" y="9932"/>
                      <a:pt x="15443" y="14920"/>
                    </a:cubicBezTo>
                    <a:cubicBezTo>
                      <a:pt x="14165" y="20709"/>
                      <a:pt x="13187" y="26549"/>
                      <a:pt x="12285" y="32414"/>
                    </a:cubicBezTo>
                    <a:cubicBezTo>
                      <a:pt x="11458" y="38003"/>
                      <a:pt x="10556" y="43617"/>
                      <a:pt x="8726" y="48980"/>
                    </a:cubicBezTo>
                    <a:cubicBezTo>
                      <a:pt x="6796" y="54669"/>
                      <a:pt x="3889" y="59958"/>
                      <a:pt x="230" y="64694"/>
                    </a:cubicBezTo>
                    <a:cubicBezTo>
                      <a:pt x="0" y="64982"/>
                      <a:pt x="268" y="65372"/>
                      <a:pt x="541" y="65372"/>
                    </a:cubicBezTo>
                    <a:cubicBezTo>
                      <a:pt x="626" y="65372"/>
                      <a:pt x="710" y="65334"/>
                      <a:pt x="781" y="65246"/>
                    </a:cubicBezTo>
                    <a:cubicBezTo>
                      <a:pt x="7699" y="56273"/>
                      <a:pt x="10907" y="46148"/>
                      <a:pt x="12661" y="35095"/>
                    </a:cubicBezTo>
                    <a:cubicBezTo>
                      <a:pt x="13588" y="29256"/>
                      <a:pt x="14441" y="23416"/>
                      <a:pt x="15644" y="17626"/>
                    </a:cubicBezTo>
                    <a:cubicBezTo>
                      <a:pt x="16821" y="11962"/>
                      <a:pt x="17724" y="5521"/>
                      <a:pt x="20907" y="559"/>
                    </a:cubicBezTo>
                    <a:cubicBezTo>
                      <a:pt x="21081" y="280"/>
                      <a:pt x="20818" y="0"/>
                      <a:pt x="20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59"/>
              <p:cNvSpPr/>
              <p:nvPr/>
            </p:nvSpPr>
            <p:spPr>
              <a:xfrm>
                <a:off x="4101308" y="4050624"/>
                <a:ext cx="84679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9349" h="16876" extrusionOk="0">
                    <a:moveTo>
                      <a:pt x="4956" y="1"/>
                    </a:moveTo>
                    <a:cubicBezTo>
                      <a:pt x="4217" y="1"/>
                      <a:pt x="3497" y="155"/>
                      <a:pt x="2857" y="535"/>
                    </a:cubicBezTo>
                    <a:cubicBezTo>
                      <a:pt x="1780" y="1186"/>
                      <a:pt x="1103" y="2339"/>
                      <a:pt x="752" y="3542"/>
                    </a:cubicBezTo>
                    <a:cubicBezTo>
                      <a:pt x="0" y="5973"/>
                      <a:pt x="301" y="8655"/>
                      <a:pt x="1003" y="11111"/>
                    </a:cubicBezTo>
                    <a:cubicBezTo>
                      <a:pt x="1629" y="13367"/>
                      <a:pt x="2707" y="15673"/>
                      <a:pt x="4712" y="16876"/>
                    </a:cubicBezTo>
                    <a:lnTo>
                      <a:pt x="4135" y="16299"/>
                    </a:lnTo>
                    <a:cubicBezTo>
                      <a:pt x="4887" y="16074"/>
                      <a:pt x="5313" y="15322"/>
                      <a:pt x="5664" y="14620"/>
                    </a:cubicBezTo>
                    <a:cubicBezTo>
                      <a:pt x="7419" y="10961"/>
                      <a:pt x="8622" y="7026"/>
                      <a:pt x="9248" y="3016"/>
                    </a:cubicBezTo>
                    <a:cubicBezTo>
                      <a:pt x="9298" y="2590"/>
                      <a:pt x="9349" y="2164"/>
                      <a:pt x="9198" y="1763"/>
                    </a:cubicBezTo>
                    <a:cubicBezTo>
                      <a:pt x="8973" y="1186"/>
                      <a:pt x="8396" y="886"/>
                      <a:pt x="7820" y="635"/>
                    </a:cubicBezTo>
                    <a:cubicBezTo>
                      <a:pt x="6924" y="265"/>
                      <a:pt x="5924" y="1"/>
                      <a:pt x="49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59"/>
              <p:cNvSpPr/>
              <p:nvPr/>
            </p:nvSpPr>
            <p:spPr>
              <a:xfrm>
                <a:off x="4134939" y="4038948"/>
                <a:ext cx="121878" cy="174293"/>
              </a:xfrm>
              <a:custGeom>
                <a:avLst/>
                <a:gdLst/>
                <a:ahLst/>
                <a:cxnLst/>
                <a:rect l="l" t="t" r="r" b="b"/>
                <a:pathLst>
                  <a:path w="13456" h="19243" extrusionOk="0">
                    <a:moveTo>
                      <a:pt x="6756" y="1"/>
                    </a:moveTo>
                    <a:cubicBezTo>
                      <a:pt x="6548" y="1"/>
                      <a:pt x="6341" y="20"/>
                      <a:pt x="6137" y="69"/>
                    </a:cubicBezTo>
                    <a:cubicBezTo>
                      <a:pt x="5159" y="320"/>
                      <a:pt x="4483" y="1147"/>
                      <a:pt x="3956" y="1999"/>
                    </a:cubicBezTo>
                    <a:cubicBezTo>
                      <a:pt x="761" y="6939"/>
                      <a:pt x="0" y="13350"/>
                      <a:pt x="1911" y="18915"/>
                    </a:cubicBezTo>
                    <a:lnTo>
                      <a:pt x="1911" y="18915"/>
                    </a:lnTo>
                    <a:cubicBezTo>
                      <a:pt x="6896" y="16653"/>
                      <a:pt x="10982" y="12480"/>
                      <a:pt x="13129" y="7438"/>
                    </a:cubicBezTo>
                    <a:cubicBezTo>
                      <a:pt x="13305" y="7012"/>
                      <a:pt x="13455" y="6586"/>
                      <a:pt x="13430" y="6134"/>
                    </a:cubicBezTo>
                    <a:cubicBezTo>
                      <a:pt x="13355" y="5583"/>
                      <a:pt x="12979" y="5132"/>
                      <a:pt x="12803" y="4606"/>
                    </a:cubicBezTo>
                    <a:cubicBezTo>
                      <a:pt x="12628" y="4054"/>
                      <a:pt x="12653" y="3478"/>
                      <a:pt x="12478" y="2926"/>
                    </a:cubicBezTo>
                    <a:cubicBezTo>
                      <a:pt x="11976" y="1172"/>
                      <a:pt x="9846" y="520"/>
                      <a:pt x="8067" y="170"/>
                    </a:cubicBezTo>
                    <a:cubicBezTo>
                      <a:pt x="7627" y="85"/>
                      <a:pt x="7188" y="1"/>
                      <a:pt x="6756" y="1"/>
                    </a:cubicBezTo>
                    <a:close/>
                    <a:moveTo>
                      <a:pt x="1911" y="18915"/>
                    </a:moveTo>
                    <a:cubicBezTo>
                      <a:pt x="1891" y="18924"/>
                      <a:pt x="1871" y="18933"/>
                      <a:pt x="1851" y="18942"/>
                    </a:cubicBezTo>
                    <a:lnTo>
                      <a:pt x="2026" y="19242"/>
                    </a:lnTo>
                    <a:cubicBezTo>
                      <a:pt x="1987" y="19133"/>
                      <a:pt x="1948" y="19024"/>
                      <a:pt x="1911" y="18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59"/>
              <p:cNvSpPr/>
              <p:nvPr/>
            </p:nvSpPr>
            <p:spPr>
              <a:xfrm>
                <a:off x="4161006" y="4091853"/>
                <a:ext cx="135536" cy="124142"/>
              </a:xfrm>
              <a:custGeom>
                <a:avLst/>
                <a:gdLst/>
                <a:ahLst/>
                <a:cxnLst/>
                <a:rect l="l" t="t" r="r" b="b"/>
                <a:pathLst>
                  <a:path w="14964" h="13706" extrusionOk="0">
                    <a:moveTo>
                      <a:pt x="10932" y="1"/>
                    </a:moveTo>
                    <a:cubicBezTo>
                      <a:pt x="9600" y="1"/>
                      <a:pt x="8326" y="965"/>
                      <a:pt x="7344" y="1948"/>
                    </a:cubicBezTo>
                    <a:cubicBezTo>
                      <a:pt x="4111" y="5131"/>
                      <a:pt x="1580" y="9065"/>
                      <a:pt x="1" y="13326"/>
                    </a:cubicBezTo>
                    <a:lnTo>
                      <a:pt x="803" y="13025"/>
                    </a:lnTo>
                    <a:cubicBezTo>
                      <a:pt x="1333" y="13515"/>
                      <a:pt x="2046" y="13706"/>
                      <a:pt x="2752" y="13706"/>
                    </a:cubicBezTo>
                    <a:cubicBezTo>
                      <a:pt x="2914" y="13706"/>
                      <a:pt x="3075" y="13696"/>
                      <a:pt x="3234" y="13677"/>
                    </a:cubicBezTo>
                    <a:cubicBezTo>
                      <a:pt x="4111" y="13577"/>
                      <a:pt x="4913" y="13251"/>
                      <a:pt x="5715" y="12900"/>
                    </a:cubicBezTo>
                    <a:cubicBezTo>
                      <a:pt x="8196" y="11847"/>
                      <a:pt x="10753" y="10745"/>
                      <a:pt x="12507" y="8715"/>
                    </a:cubicBezTo>
                    <a:cubicBezTo>
                      <a:pt x="14286" y="6684"/>
                      <a:pt x="14963" y="3451"/>
                      <a:pt x="13334" y="1296"/>
                    </a:cubicBezTo>
                    <a:cubicBezTo>
                      <a:pt x="12908" y="745"/>
                      <a:pt x="12306" y="293"/>
                      <a:pt x="11630" y="93"/>
                    </a:cubicBezTo>
                    <a:cubicBezTo>
                      <a:pt x="11396" y="30"/>
                      <a:pt x="11163" y="1"/>
                      <a:pt x="109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06" name="Google Shape;3406;p59"/>
              <p:cNvGrpSpPr/>
              <p:nvPr/>
            </p:nvGrpSpPr>
            <p:grpSpPr>
              <a:xfrm>
                <a:off x="3755574" y="4057815"/>
                <a:ext cx="513968" cy="231129"/>
                <a:chOff x="3755574" y="4057815"/>
                <a:chExt cx="513968" cy="231129"/>
              </a:xfrm>
            </p:grpSpPr>
            <p:sp>
              <p:nvSpPr>
                <p:cNvPr id="3407" name="Google Shape;3407;p59"/>
                <p:cNvSpPr/>
                <p:nvPr/>
              </p:nvSpPr>
              <p:spPr>
                <a:xfrm>
                  <a:off x="3755574" y="4183606"/>
                  <a:ext cx="10172" cy="2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2661" extrusionOk="0">
                      <a:moveTo>
                        <a:pt x="104" y="1"/>
                      </a:moveTo>
                      <a:cubicBezTo>
                        <a:pt x="51" y="1"/>
                        <a:pt x="0" y="38"/>
                        <a:pt x="0" y="113"/>
                      </a:cubicBezTo>
                      <a:cubicBezTo>
                        <a:pt x="26" y="991"/>
                        <a:pt x="251" y="1868"/>
                        <a:pt x="777" y="2595"/>
                      </a:cubicBezTo>
                      <a:cubicBezTo>
                        <a:pt x="808" y="2641"/>
                        <a:pt x="856" y="2661"/>
                        <a:pt x="903" y="2661"/>
                      </a:cubicBezTo>
                      <a:cubicBezTo>
                        <a:pt x="1012" y="2661"/>
                        <a:pt x="1123" y="2558"/>
                        <a:pt x="1053" y="2419"/>
                      </a:cubicBezTo>
                      <a:cubicBezTo>
                        <a:pt x="602" y="1692"/>
                        <a:pt x="301" y="966"/>
                        <a:pt x="226" y="113"/>
                      </a:cubicBezTo>
                      <a:cubicBezTo>
                        <a:pt x="214" y="38"/>
                        <a:pt x="15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8" name="Google Shape;3408;p59"/>
                <p:cNvSpPr/>
                <p:nvPr/>
              </p:nvSpPr>
              <p:spPr>
                <a:xfrm>
                  <a:off x="3781678" y="4168960"/>
                  <a:ext cx="5824" cy="2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2535" extrusionOk="0">
                      <a:moveTo>
                        <a:pt x="131" y="0"/>
                      </a:moveTo>
                      <a:cubicBezTo>
                        <a:pt x="67" y="0"/>
                        <a:pt x="1" y="45"/>
                        <a:pt x="1" y="126"/>
                      </a:cubicBezTo>
                      <a:cubicBezTo>
                        <a:pt x="76" y="878"/>
                        <a:pt x="176" y="1655"/>
                        <a:pt x="276" y="2407"/>
                      </a:cubicBezTo>
                      <a:cubicBezTo>
                        <a:pt x="286" y="2496"/>
                        <a:pt x="347" y="2534"/>
                        <a:pt x="415" y="2534"/>
                      </a:cubicBezTo>
                      <a:cubicBezTo>
                        <a:pt x="520" y="2534"/>
                        <a:pt x="642" y="2444"/>
                        <a:pt x="627" y="2307"/>
                      </a:cubicBezTo>
                      <a:cubicBezTo>
                        <a:pt x="502" y="1555"/>
                        <a:pt x="377" y="828"/>
                        <a:pt x="251" y="101"/>
                      </a:cubicBezTo>
                      <a:cubicBezTo>
                        <a:pt x="240" y="32"/>
                        <a:pt x="186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9" name="Google Shape;3409;p59"/>
                <p:cNvSpPr/>
                <p:nvPr/>
              </p:nvSpPr>
              <p:spPr>
                <a:xfrm>
                  <a:off x="3775519" y="4226837"/>
                  <a:ext cx="10298" cy="1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" h="2199" extrusionOk="0">
                      <a:moveTo>
                        <a:pt x="166" y="0"/>
                      </a:moveTo>
                      <a:cubicBezTo>
                        <a:pt x="86" y="0"/>
                        <a:pt x="1" y="89"/>
                        <a:pt x="54" y="178"/>
                      </a:cubicBezTo>
                      <a:cubicBezTo>
                        <a:pt x="405" y="754"/>
                        <a:pt x="656" y="1406"/>
                        <a:pt x="781" y="2082"/>
                      </a:cubicBezTo>
                      <a:cubicBezTo>
                        <a:pt x="801" y="2162"/>
                        <a:pt x="865" y="2199"/>
                        <a:pt x="932" y="2199"/>
                      </a:cubicBezTo>
                      <a:cubicBezTo>
                        <a:pt x="1032" y="2199"/>
                        <a:pt x="1137" y="2117"/>
                        <a:pt x="1107" y="1982"/>
                      </a:cubicBezTo>
                      <a:cubicBezTo>
                        <a:pt x="956" y="1280"/>
                        <a:pt x="681" y="654"/>
                        <a:pt x="255" y="52"/>
                      </a:cubicBezTo>
                      <a:cubicBezTo>
                        <a:pt x="233" y="15"/>
                        <a:pt x="200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0" name="Google Shape;3410;p59"/>
                <p:cNvSpPr/>
                <p:nvPr/>
              </p:nvSpPr>
              <p:spPr>
                <a:xfrm>
                  <a:off x="3802882" y="4225270"/>
                  <a:ext cx="4728" cy="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396" extrusionOk="0">
                      <a:moveTo>
                        <a:pt x="161" y="0"/>
                      </a:moveTo>
                      <a:cubicBezTo>
                        <a:pt x="86" y="0"/>
                        <a:pt x="0" y="69"/>
                        <a:pt x="16" y="175"/>
                      </a:cubicBezTo>
                      <a:cubicBezTo>
                        <a:pt x="66" y="551"/>
                        <a:pt x="116" y="927"/>
                        <a:pt x="191" y="1278"/>
                      </a:cubicBezTo>
                      <a:cubicBezTo>
                        <a:pt x="201" y="1360"/>
                        <a:pt x="262" y="1396"/>
                        <a:pt x="327" y="1396"/>
                      </a:cubicBezTo>
                      <a:cubicBezTo>
                        <a:pt x="420" y="1396"/>
                        <a:pt x="521" y="1321"/>
                        <a:pt x="492" y="1203"/>
                      </a:cubicBezTo>
                      <a:cubicBezTo>
                        <a:pt x="417" y="827"/>
                        <a:pt x="341" y="476"/>
                        <a:pt x="266" y="100"/>
                      </a:cubicBezTo>
                      <a:cubicBezTo>
                        <a:pt x="256" y="30"/>
                        <a:pt x="211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1" name="Google Shape;3411;p59"/>
                <p:cNvSpPr/>
                <p:nvPr/>
              </p:nvSpPr>
              <p:spPr>
                <a:xfrm>
                  <a:off x="3805952" y="4261509"/>
                  <a:ext cx="10063" cy="1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863" extrusionOk="0">
                      <a:moveTo>
                        <a:pt x="155" y="1"/>
                      </a:moveTo>
                      <a:cubicBezTo>
                        <a:pt x="72" y="1"/>
                        <a:pt x="0" y="113"/>
                        <a:pt x="78" y="209"/>
                      </a:cubicBezTo>
                      <a:cubicBezTo>
                        <a:pt x="428" y="660"/>
                        <a:pt x="654" y="1187"/>
                        <a:pt x="804" y="1763"/>
                      </a:cubicBezTo>
                      <a:cubicBezTo>
                        <a:pt x="824" y="1833"/>
                        <a:pt x="880" y="1863"/>
                        <a:pt x="936" y="1863"/>
                      </a:cubicBezTo>
                      <a:cubicBezTo>
                        <a:pt x="1022" y="1863"/>
                        <a:pt x="1110" y="1794"/>
                        <a:pt x="1080" y="1688"/>
                      </a:cubicBezTo>
                      <a:cubicBezTo>
                        <a:pt x="980" y="1061"/>
                        <a:pt x="629" y="510"/>
                        <a:pt x="228" y="34"/>
                      </a:cubicBezTo>
                      <a:cubicBezTo>
                        <a:pt x="205" y="11"/>
                        <a:pt x="179" y="1"/>
                        <a:pt x="1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2" name="Google Shape;3412;p59"/>
                <p:cNvSpPr/>
                <p:nvPr/>
              </p:nvSpPr>
              <p:spPr>
                <a:xfrm>
                  <a:off x="3913890" y="4163245"/>
                  <a:ext cx="6404" cy="2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2516" extrusionOk="0">
                      <a:moveTo>
                        <a:pt x="560" y="0"/>
                      </a:moveTo>
                      <a:cubicBezTo>
                        <a:pt x="505" y="0"/>
                        <a:pt x="452" y="27"/>
                        <a:pt x="441" y="81"/>
                      </a:cubicBezTo>
                      <a:cubicBezTo>
                        <a:pt x="291" y="833"/>
                        <a:pt x="141" y="1559"/>
                        <a:pt x="15" y="2311"/>
                      </a:cubicBezTo>
                      <a:cubicBezTo>
                        <a:pt x="0" y="2431"/>
                        <a:pt x="111" y="2515"/>
                        <a:pt x="213" y="2515"/>
                      </a:cubicBezTo>
                      <a:cubicBezTo>
                        <a:pt x="281" y="2515"/>
                        <a:pt x="346" y="2477"/>
                        <a:pt x="366" y="2386"/>
                      </a:cubicBezTo>
                      <a:cubicBezTo>
                        <a:pt x="491" y="1635"/>
                        <a:pt x="592" y="883"/>
                        <a:pt x="692" y="131"/>
                      </a:cubicBezTo>
                      <a:cubicBezTo>
                        <a:pt x="706" y="45"/>
                        <a:pt x="632" y="0"/>
                        <a:pt x="5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3" name="Google Shape;3413;p59"/>
                <p:cNvSpPr/>
                <p:nvPr/>
              </p:nvSpPr>
              <p:spPr>
                <a:xfrm>
                  <a:off x="3938644" y="4164585"/>
                  <a:ext cx="10045" cy="3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3670" extrusionOk="0">
                      <a:moveTo>
                        <a:pt x="950" y="0"/>
                      </a:moveTo>
                      <a:cubicBezTo>
                        <a:pt x="915" y="0"/>
                        <a:pt x="883" y="17"/>
                        <a:pt x="866" y="58"/>
                      </a:cubicBezTo>
                      <a:cubicBezTo>
                        <a:pt x="390" y="1161"/>
                        <a:pt x="114" y="2289"/>
                        <a:pt x="14" y="3492"/>
                      </a:cubicBezTo>
                      <a:cubicBezTo>
                        <a:pt x="0" y="3604"/>
                        <a:pt x="112" y="3669"/>
                        <a:pt x="218" y="3669"/>
                      </a:cubicBezTo>
                      <a:cubicBezTo>
                        <a:pt x="301" y="3669"/>
                        <a:pt x="379" y="3630"/>
                        <a:pt x="390" y="3542"/>
                      </a:cubicBezTo>
                      <a:cubicBezTo>
                        <a:pt x="540" y="2389"/>
                        <a:pt x="791" y="1261"/>
                        <a:pt x="1092" y="158"/>
                      </a:cubicBezTo>
                      <a:cubicBezTo>
                        <a:pt x="1109" y="74"/>
                        <a:pt x="1023" y="0"/>
                        <a:pt x="95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4" name="Google Shape;3414;p59"/>
                <p:cNvSpPr/>
                <p:nvPr/>
              </p:nvSpPr>
              <p:spPr>
                <a:xfrm>
                  <a:off x="3911400" y="4219247"/>
                  <a:ext cx="11449" cy="23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581" extrusionOk="0">
                      <a:moveTo>
                        <a:pt x="1076" y="1"/>
                      </a:moveTo>
                      <a:cubicBezTo>
                        <a:pt x="1036" y="1"/>
                        <a:pt x="996" y="19"/>
                        <a:pt x="967" y="63"/>
                      </a:cubicBezTo>
                      <a:cubicBezTo>
                        <a:pt x="491" y="790"/>
                        <a:pt x="115" y="1542"/>
                        <a:pt x="15" y="2394"/>
                      </a:cubicBezTo>
                      <a:cubicBezTo>
                        <a:pt x="1" y="2517"/>
                        <a:pt x="99" y="2580"/>
                        <a:pt x="199" y="2580"/>
                      </a:cubicBezTo>
                      <a:cubicBezTo>
                        <a:pt x="282" y="2580"/>
                        <a:pt x="368" y="2536"/>
                        <a:pt x="391" y="2444"/>
                      </a:cubicBezTo>
                      <a:cubicBezTo>
                        <a:pt x="566" y="1667"/>
                        <a:pt x="792" y="915"/>
                        <a:pt x="1193" y="213"/>
                      </a:cubicBezTo>
                      <a:cubicBezTo>
                        <a:pt x="1263" y="107"/>
                        <a:pt x="1171" y="1"/>
                        <a:pt x="107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5" name="Google Shape;3415;p59"/>
                <p:cNvSpPr/>
                <p:nvPr/>
              </p:nvSpPr>
              <p:spPr>
                <a:xfrm>
                  <a:off x="3929587" y="4229582"/>
                  <a:ext cx="9257" cy="1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907" extrusionOk="0">
                      <a:moveTo>
                        <a:pt x="861" y="1"/>
                      </a:moveTo>
                      <a:cubicBezTo>
                        <a:pt x="820" y="1"/>
                        <a:pt x="781" y="23"/>
                        <a:pt x="764" y="75"/>
                      </a:cubicBezTo>
                      <a:cubicBezTo>
                        <a:pt x="513" y="601"/>
                        <a:pt x="262" y="1128"/>
                        <a:pt x="62" y="1679"/>
                      </a:cubicBezTo>
                      <a:cubicBezTo>
                        <a:pt x="1" y="1816"/>
                        <a:pt x="115" y="1906"/>
                        <a:pt x="231" y="1906"/>
                      </a:cubicBezTo>
                      <a:cubicBezTo>
                        <a:pt x="307" y="1906"/>
                        <a:pt x="383" y="1868"/>
                        <a:pt x="413" y="1779"/>
                      </a:cubicBezTo>
                      <a:cubicBezTo>
                        <a:pt x="638" y="1253"/>
                        <a:pt x="814" y="702"/>
                        <a:pt x="989" y="175"/>
                      </a:cubicBezTo>
                      <a:cubicBezTo>
                        <a:pt x="1022" y="77"/>
                        <a:pt x="937" y="1"/>
                        <a:pt x="86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6" name="Google Shape;3416;p59"/>
                <p:cNvSpPr/>
                <p:nvPr/>
              </p:nvSpPr>
              <p:spPr>
                <a:xfrm>
                  <a:off x="3899081" y="4270087"/>
                  <a:ext cx="9547" cy="1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082" extrusionOk="0">
                      <a:moveTo>
                        <a:pt x="894" y="0"/>
                      </a:moveTo>
                      <a:cubicBezTo>
                        <a:pt x="838" y="0"/>
                        <a:pt x="779" y="28"/>
                        <a:pt x="748" y="89"/>
                      </a:cubicBezTo>
                      <a:cubicBezTo>
                        <a:pt x="522" y="691"/>
                        <a:pt x="272" y="1242"/>
                        <a:pt x="46" y="1844"/>
                      </a:cubicBezTo>
                      <a:cubicBezTo>
                        <a:pt x="0" y="1982"/>
                        <a:pt x="123" y="2082"/>
                        <a:pt x="248" y="2082"/>
                      </a:cubicBezTo>
                      <a:cubicBezTo>
                        <a:pt x="328" y="2082"/>
                        <a:pt x="408" y="2041"/>
                        <a:pt x="447" y="1944"/>
                      </a:cubicBezTo>
                      <a:cubicBezTo>
                        <a:pt x="648" y="1367"/>
                        <a:pt x="823" y="766"/>
                        <a:pt x="1024" y="164"/>
                      </a:cubicBezTo>
                      <a:cubicBezTo>
                        <a:pt x="1054" y="60"/>
                        <a:pt x="977" y="0"/>
                        <a:pt x="8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7" name="Google Shape;3417;p59"/>
                <p:cNvSpPr/>
                <p:nvPr/>
              </p:nvSpPr>
              <p:spPr>
                <a:xfrm>
                  <a:off x="3827536" y="4118627"/>
                  <a:ext cx="2962" cy="23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2614" extrusionOk="0">
                      <a:moveTo>
                        <a:pt x="154" y="0"/>
                      </a:moveTo>
                      <a:cubicBezTo>
                        <a:pt x="101" y="0"/>
                        <a:pt x="51" y="32"/>
                        <a:pt x="51" y="94"/>
                      </a:cubicBezTo>
                      <a:cubicBezTo>
                        <a:pt x="51" y="896"/>
                        <a:pt x="0" y="1698"/>
                        <a:pt x="25" y="2500"/>
                      </a:cubicBezTo>
                      <a:cubicBezTo>
                        <a:pt x="38" y="2576"/>
                        <a:pt x="101" y="2613"/>
                        <a:pt x="163" y="2613"/>
                      </a:cubicBezTo>
                      <a:cubicBezTo>
                        <a:pt x="226" y="2613"/>
                        <a:pt x="289" y="2576"/>
                        <a:pt x="301" y="2500"/>
                      </a:cubicBezTo>
                      <a:cubicBezTo>
                        <a:pt x="326" y="1698"/>
                        <a:pt x="276" y="896"/>
                        <a:pt x="276" y="94"/>
                      </a:cubicBezTo>
                      <a:cubicBezTo>
                        <a:pt x="264" y="32"/>
                        <a:pt x="207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8" name="Google Shape;3418;p59"/>
                <p:cNvSpPr/>
                <p:nvPr/>
              </p:nvSpPr>
              <p:spPr>
                <a:xfrm>
                  <a:off x="3851140" y="4125765"/>
                  <a:ext cx="3768" cy="1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" h="1523" extrusionOk="0">
                      <a:moveTo>
                        <a:pt x="106" y="1"/>
                      </a:moveTo>
                      <a:cubicBezTo>
                        <a:pt x="54" y="1"/>
                        <a:pt x="1" y="40"/>
                        <a:pt x="1" y="108"/>
                      </a:cubicBezTo>
                      <a:cubicBezTo>
                        <a:pt x="26" y="534"/>
                        <a:pt x="51" y="961"/>
                        <a:pt x="101" y="1387"/>
                      </a:cubicBezTo>
                      <a:cubicBezTo>
                        <a:pt x="113" y="1478"/>
                        <a:pt x="181" y="1523"/>
                        <a:pt x="250" y="1523"/>
                      </a:cubicBezTo>
                      <a:cubicBezTo>
                        <a:pt x="333" y="1523"/>
                        <a:pt x="416" y="1459"/>
                        <a:pt x="402" y="1336"/>
                      </a:cubicBezTo>
                      <a:cubicBezTo>
                        <a:pt x="327" y="910"/>
                        <a:pt x="252" y="509"/>
                        <a:pt x="201" y="83"/>
                      </a:cubicBezTo>
                      <a:cubicBezTo>
                        <a:pt x="190" y="27"/>
                        <a:pt x="148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9" name="Google Shape;3419;p59"/>
                <p:cNvSpPr/>
                <p:nvPr/>
              </p:nvSpPr>
              <p:spPr>
                <a:xfrm>
                  <a:off x="3813379" y="4176161"/>
                  <a:ext cx="7880" cy="1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1736" extrusionOk="0">
                      <a:moveTo>
                        <a:pt x="152" y="1"/>
                      </a:moveTo>
                      <a:cubicBezTo>
                        <a:pt x="81" y="1"/>
                        <a:pt x="1" y="74"/>
                        <a:pt x="35" y="158"/>
                      </a:cubicBezTo>
                      <a:cubicBezTo>
                        <a:pt x="185" y="660"/>
                        <a:pt x="360" y="1186"/>
                        <a:pt x="586" y="1662"/>
                      </a:cubicBezTo>
                      <a:cubicBezTo>
                        <a:pt x="612" y="1713"/>
                        <a:pt x="655" y="1736"/>
                        <a:pt x="698" y="1736"/>
                      </a:cubicBezTo>
                      <a:cubicBezTo>
                        <a:pt x="783" y="1736"/>
                        <a:pt x="870" y="1653"/>
                        <a:pt x="837" y="1537"/>
                      </a:cubicBezTo>
                      <a:cubicBezTo>
                        <a:pt x="686" y="1036"/>
                        <a:pt x="461" y="534"/>
                        <a:pt x="235" y="58"/>
                      </a:cubicBezTo>
                      <a:cubicBezTo>
                        <a:pt x="219" y="18"/>
                        <a:pt x="187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0" name="Google Shape;3420;p59"/>
                <p:cNvSpPr/>
                <p:nvPr/>
              </p:nvSpPr>
              <p:spPr>
                <a:xfrm>
                  <a:off x="3847734" y="4171940"/>
                  <a:ext cx="4329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2328" extrusionOk="0">
                      <a:moveTo>
                        <a:pt x="368" y="1"/>
                      </a:moveTo>
                      <a:cubicBezTo>
                        <a:pt x="307" y="1"/>
                        <a:pt x="240" y="45"/>
                        <a:pt x="227" y="123"/>
                      </a:cubicBezTo>
                      <a:cubicBezTo>
                        <a:pt x="151" y="800"/>
                        <a:pt x="51" y="1502"/>
                        <a:pt x="1" y="2178"/>
                      </a:cubicBezTo>
                      <a:cubicBezTo>
                        <a:pt x="1" y="2276"/>
                        <a:pt x="87" y="2327"/>
                        <a:pt x="167" y="2327"/>
                      </a:cubicBezTo>
                      <a:cubicBezTo>
                        <a:pt x="230" y="2327"/>
                        <a:pt x="291" y="2295"/>
                        <a:pt x="302" y="2228"/>
                      </a:cubicBezTo>
                      <a:cubicBezTo>
                        <a:pt x="402" y="1527"/>
                        <a:pt x="427" y="825"/>
                        <a:pt x="477" y="123"/>
                      </a:cubicBezTo>
                      <a:cubicBezTo>
                        <a:pt x="477" y="39"/>
                        <a:pt x="425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1" name="Google Shape;3421;p59"/>
                <p:cNvSpPr/>
                <p:nvPr/>
              </p:nvSpPr>
              <p:spPr>
                <a:xfrm>
                  <a:off x="3831847" y="4234174"/>
                  <a:ext cx="5588" cy="24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2669" extrusionOk="0">
                      <a:moveTo>
                        <a:pt x="173" y="0"/>
                      </a:moveTo>
                      <a:cubicBezTo>
                        <a:pt x="120" y="0"/>
                        <a:pt x="63" y="32"/>
                        <a:pt x="51" y="94"/>
                      </a:cubicBezTo>
                      <a:cubicBezTo>
                        <a:pt x="1" y="921"/>
                        <a:pt x="51" y="1774"/>
                        <a:pt x="301" y="2550"/>
                      </a:cubicBezTo>
                      <a:cubicBezTo>
                        <a:pt x="322" y="2633"/>
                        <a:pt x="380" y="2668"/>
                        <a:pt x="440" y="2668"/>
                      </a:cubicBezTo>
                      <a:cubicBezTo>
                        <a:pt x="527" y="2668"/>
                        <a:pt x="617" y="2594"/>
                        <a:pt x="602" y="2475"/>
                      </a:cubicBezTo>
                      <a:cubicBezTo>
                        <a:pt x="452" y="1673"/>
                        <a:pt x="301" y="896"/>
                        <a:pt x="276" y="94"/>
                      </a:cubicBezTo>
                      <a:cubicBezTo>
                        <a:pt x="276" y="32"/>
                        <a:pt x="226" y="0"/>
                        <a:pt x="1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2" name="Google Shape;3422;p59"/>
                <p:cNvSpPr/>
                <p:nvPr/>
              </p:nvSpPr>
              <p:spPr>
                <a:xfrm>
                  <a:off x="3847281" y="4244110"/>
                  <a:ext cx="4683" cy="1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1869" extrusionOk="0">
                      <a:moveTo>
                        <a:pt x="206" y="0"/>
                      </a:moveTo>
                      <a:cubicBezTo>
                        <a:pt x="157" y="0"/>
                        <a:pt x="111" y="30"/>
                        <a:pt x="101" y="100"/>
                      </a:cubicBezTo>
                      <a:cubicBezTo>
                        <a:pt x="1" y="651"/>
                        <a:pt x="1" y="1228"/>
                        <a:pt x="201" y="1779"/>
                      </a:cubicBezTo>
                      <a:cubicBezTo>
                        <a:pt x="232" y="1840"/>
                        <a:pt x="291" y="1868"/>
                        <a:pt x="349" y="1868"/>
                      </a:cubicBezTo>
                      <a:cubicBezTo>
                        <a:pt x="435" y="1868"/>
                        <a:pt x="517" y="1808"/>
                        <a:pt x="502" y="1704"/>
                      </a:cubicBezTo>
                      <a:cubicBezTo>
                        <a:pt x="352" y="1178"/>
                        <a:pt x="277" y="702"/>
                        <a:pt x="352" y="175"/>
                      </a:cubicBezTo>
                      <a:cubicBezTo>
                        <a:pt x="367" y="70"/>
                        <a:pt x="282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3" name="Google Shape;3423;p59"/>
                <p:cNvSpPr/>
                <p:nvPr/>
              </p:nvSpPr>
              <p:spPr>
                <a:xfrm>
                  <a:off x="4123100" y="4079780"/>
                  <a:ext cx="5987" cy="2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2212" extrusionOk="0">
                      <a:moveTo>
                        <a:pt x="512" y="0"/>
                      </a:moveTo>
                      <a:cubicBezTo>
                        <a:pt x="476" y="0"/>
                        <a:pt x="443" y="14"/>
                        <a:pt x="426" y="47"/>
                      </a:cubicBezTo>
                      <a:cubicBezTo>
                        <a:pt x="151" y="699"/>
                        <a:pt x="0" y="1401"/>
                        <a:pt x="151" y="2103"/>
                      </a:cubicBezTo>
                      <a:cubicBezTo>
                        <a:pt x="161" y="2178"/>
                        <a:pt x="223" y="2212"/>
                        <a:pt x="288" y="2212"/>
                      </a:cubicBezTo>
                      <a:cubicBezTo>
                        <a:pt x="374" y="2212"/>
                        <a:pt x="466" y="2153"/>
                        <a:pt x="451" y="2053"/>
                      </a:cubicBezTo>
                      <a:cubicBezTo>
                        <a:pt x="401" y="1401"/>
                        <a:pt x="401" y="774"/>
                        <a:pt x="627" y="123"/>
                      </a:cubicBezTo>
                      <a:cubicBezTo>
                        <a:pt x="660" y="56"/>
                        <a:pt x="582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4" name="Google Shape;3424;p59"/>
                <p:cNvSpPr/>
                <p:nvPr/>
              </p:nvSpPr>
              <p:spPr>
                <a:xfrm>
                  <a:off x="4144612" y="4078041"/>
                  <a:ext cx="7690" cy="1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971" extrusionOk="0">
                      <a:moveTo>
                        <a:pt x="718" y="0"/>
                      </a:moveTo>
                      <a:cubicBezTo>
                        <a:pt x="673" y="0"/>
                        <a:pt x="628" y="28"/>
                        <a:pt x="608" y="89"/>
                      </a:cubicBezTo>
                      <a:cubicBezTo>
                        <a:pt x="382" y="641"/>
                        <a:pt x="207" y="1192"/>
                        <a:pt x="31" y="1743"/>
                      </a:cubicBezTo>
                      <a:cubicBezTo>
                        <a:pt x="1" y="1880"/>
                        <a:pt x="109" y="1971"/>
                        <a:pt x="215" y="1971"/>
                      </a:cubicBezTo>
                      <a:cubicBezTo>
                        <a:pt x="284" y="1971"/>
                        <a:pt x="352" y="1932"/>
                        <a:pt x="382" y="1844"/>
                      </a:cubicBezTo>
                      <a:cubicBezTo>
                        <a:pt x="557" y="1292"/>
                        <a:pt x="708" y="716"/>
                        <a:pt x="833" y="164"/>
                      </a:cubicBezTo>
                      <a:cubicBezTo>
                        <a:pt x="848" y="60"/>
                        <a:pt x="783" y="0"/>
                        <a:pt x="7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5" name="Google Shape;3425;p59"/>
                <p:cNvSpPr/>
                <p:nvPr/>
              </p:nvSpPr>
              <p:spPr>
                <a:xfrm>
                  <a:off x="4125537" y="4116825"/>
                  <a:ext cx="4610" cy="17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882" extrusionOk="0">
                      <a:moveTo>
                        <a:pt x="282" y="0"/>
                      </a:moveTo>
                      <a:cubicBezTo>
                        <a:pt x="221" y="0"/>
                        <a:pt x="157" y="47"/>
                        <a:pt x="157" y="118"/>
                      </a:cubicBezTo>
                      <a:cubicBezTo>
                        <a:pt x="207" y="644"/>
                        <a:pt x="157" y="1171"/>
                        <a:pt x="32" y="1672"/>
                      </a:cubicBezTo>
                      <a:cubicBezTo>
                        <a:pt x="1" y="1796"/>
                        <a:pt x="114" y="1881"/>
                        <a:pt x="216" y="1881"/>
                      </a:cubicBezTo>
                      <a:cubicBezTo>
                        <a:pt x="279" y="1881"/>
                        <a:pt x="339" y="1849"/>
                        <a:pt x="358" y="1772"/>
                      </a:cubicBezTo>
                      <a:cubicBezTo>
                        <a:pt x="483" y="1196"/>
                        <a:pt x="508" y="644"/>
                        <a:pt x="383" y="93"/>
                      </a:cubicBezTo>
                      <a:cubicBezTo>
                        <a:pt x="372" y="28"/>
                        <a:pt x="328" y="0"/>
                        <a:pt x="2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6" name="Google Shape;3426;p59"/>
                <p:cNvSpPr/>
                <p:nvPr/>
              </p:nvSpPr>
              <p:spPr>
                <a:xfrm>
                  <a:off x="4143942" y="4124641"/>
                  <a:ext cx="4954" cy="10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1128" extrusionOk="0">
                      <a:moveTo>
                        <a:pt x="391" y="0"/>
                      </a:moveTo>
                      <a:cubicBezTo>
                        <a:pt x="344" y="0"/>
                        <a:pt x="300" y="25"/>
                        <a:pt x="281" y="82"/>
                      </a:cubicBezTo>
                      <a:cubicBezTo>
                        <a:pt x="205" y="358"/>
                        <a:pt x="105" y="658"/>
                        <a:pt x="30" y="934"/>
                      </a:cubicBezTo>
                      <a:cubicBezTo>
                        <a:pt x="0" y="1053"/>
                        <a:pt x="93" y="1127"/>
                        <a:pt x="184" y="1127"/>
                      </a:cubicBezTo>
                      <a:cubicBezTo>
                        <a:pt x="248" y="1127"/>
                        <a:pt x="310" y="1091"/>
                        <a:pt x="331" y="1009"/>
                      </a:cubicBezTo>
                      <a:cubicBezTo>
                        <a:pt x="406" y="734"/>
                        <a:pt x="456" y="433"/>
                        <a:pt x="531" y="157"/>
                      </a:cubicBezTo>
                      <a:cubicBezTo>
                        <a:pt x="547" y="64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7" name="Google Shape;3427;p59"/>
                <p:cNvSpPr/>
                <p:nvPr/>
              </p:nvSpPr>
              <p:spPr>
                <a:xfrm>
                  <a:off x="4136804" y="4151180"/>
                  <a:ext cx="4012" cy="1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1637" extrusionOk="0">
                      <a:moveTo>
                        <a:pt x="135" y="1"/>
                      </a:moveTo>
                      <a:cubicBezTo>
                        <a:pt x="69" y="1"/>
                        <a:pt x="1" y="58"/>
                        <a:pt x="16" y="134"/>
                      </a:cubicBezTo>
                      <a:cubicBezTo>
                        <a:pt x="116" y="586"/>
                        <a:pt x="91" y="1037"/>
                        <a:pt x="16" y="1488"/>
                      </a:cubicBezTo>
                      <a:cubicBezTo>
                        <a:pt x="2" y="1586"/>
                        <a:pt x="81" y="1637"/>
                        <a:pt x="163" y="1637"/>
                      </a:cubicBezTo>
                      <a:cubicBezTo>
                        <a:pt x="228" y="1637"/>
                        <a:pt x="295" y="1605"/>
                        <a:pt x="317" y="1538"/>
                      </a:cubicBezTo>
                      <a:cubicBezTo>
                        <a:pt x="442" y="1037"/>
                        <a:pt x="367" y="561"/>
                        <a:pt x="242" y="84"/>
                      </a:cubicBezTo>
                      <a:cubicBezTo>
                        <a:pt x="222" y="25"/>
                        <a:pt x="179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8" name="Google Shape;3428;p59"/>
                <p:cNvSpPr/>
                <p:nvPr/>
              </p:nvSpPr>
              <p:spPr>
                <a:xfrm>
                  <a:off x="4243085" y="4111245"/>
                  <a:ext cx="12608" cy="1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714" extrusionOk="0">
                      <a:moveTo>
                        <a:pt x="1228" y="0"/>
                      </a:moveTo>
                      <a:cubicBezTo>
                        <a:pt x="1188" y="0"/>
                        <a:pt x="1146" y="18"/>
                        <a:pt x="1114" y="57"/>
                      </a:cubicBezTo>
                      <a:cubicBezTo>
                        <a:pt x="763" y="508"/>
                        <a:pt x="412" y="985"/>
                        <a:pt x="87" y="1461"/>
                      </a:cubicBezTo>
                      <a:cubicBezTo>
                        <a:pt x="0" y="1599"/>
                        <a:pt x="117" y="1714"/>
                        <a:pt x="238" y="1714"/>
                      </a:cubicBezTo>
                      <a:cubicBezTo>
                        <a:pt x="293" y="1714"/>
                        <a:pt x="348" y="1691"/>
                        <a:pt x="387" y="1636"/>
                      </a:cubicBezTo>
                      <a:cubicBezTo>
                        <a:pt x="713" y="1160"/>
                        <a:pt x="1039" y="684"/>
                        <a:pt x="1340" y="183"/>
                      </a:cubicBezTo>
                      <a:cubicBezTo>
                        <a:pt x="1391" y="80"/>
                        <a:pt x="1314" y="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9" name="Google Shape;3429;p59"/>
                <p:cNvSpPr/>
                <p:nvPr/>
              </p:nvSpPr>
              <p:spPr>
                <a:xfrm>
                  <a:off x="4251029" y="4128944"/>
                  <a:ext cx="18514" cy="2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" h="2403" extrusionOk="0">
                      <a:moveTo>
                        <a:pt x="1878" y="0"/>
                      </a:moveTo>
                      <a:cubicBezTo>
                        <a:pt x="1850" y="0"/>
                        <a:pt x="1820" y="10"/>
                        <a:pt x="1791" y="33"/>
                      </a:cubicBezTo>
                      <a:cubicBezTo>
                        <a:pt x="1114" y="610"/>
                        <a:pt x="538" y="1336"/>
                        <a:pt x="87" y="2138"/>
                      </a:cubicBezTo>
                      <a:cubicBezTo>
                        <a:pt x="1" y="2276"/>
                        <a:pt x="128" y="2402"/>
                        <a:pt x="256" y="2402"/>
                      </a:cubicBezTo>
                      <a:cubicBezTo>
                        <a:pt x="315" y="2402"/>
                        <a:pt x="373" y="2376"/>
                        <a:pt x="413" y="2314"/>
                      </a:cubicBezTo>
                      <a:cubicBezTo>
                        <a:pt x="889" y="1587"/>
                        <a:pt x="1415" y="885"/>
                        <a:pt x="1966" y="209"/>
                      </a:cubicBezTo>
                      <a:cubicBezTo>
                        <a:pt x="2044" y="112"/>
                        <a:pt x="1972" y="0"/>
                        <a:pt x="1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0" name="Google Shape;3430;p59"/>
                <p:cNvSpPr/>
                <p:nvPr/>
              </p:nvSpPr>
              <p:spPr>
                <a:xfrm>
                  <a:off x="4217308" y="4158616"/>
                  <a:ext cx="16159" cy="14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1633" extrusionOk="0">
                      <a:moveTo>
                        <a:pt x="1589" y="0"/>
                      </a:moveTo>
                      <a:cubicBezTo>
                        <a:pt x="1570" y="0"/>
                        <a:pt x="1550" y="5"/>
                        <a:pt x="1529" y="15"/>
                      </a:cubicBezTo>
                      <a:cubicBezTo>
                        <a:pt x="978" y="366"/>
                        <a:pt x="401" y="767"/>
                        <a:pt x="75" y="1344"/>
                      </a:cubicBezTo>
                      <a:cubicBezTo>
                        <a:pt x="1" y="1474"/>
                        <a:pt x="121" y="1633"/>
                        <a:pt x="249" y="1633"/>
                      </a:cubicBezTo>
                      <a:cubicBezTo>
                        <a:pt x="293" y="1633"/>
                        <a:pt x="338" y="1614"/>
                        <a:pt x="376" y="1569"/>
                      </a:cubicBezTo>
                      <a:cubicBezTo>
                        <a:pt x="777" y="1093"/>
                        <a:pt x="1153" y="617"/>
                        <a:pt x="1654" y="266"/>
                      </a:cubicBezTo>
                      <a:cubicBezTo>
                        <a:pt x="1784" y="179"/>
                        <a:pt x="1709" y="0"/>
                        <a:pt x="15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1" name="Google Shape;3431;p59"/>
                <p:cNvSpPr/>
                <p:nvPr/>
              </p:nvSpPr>
              <p:spPr>
                <a:xfrm>
                  <a:off x="4228566" y="4171297"/>
                  <a:ext cx="12988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" h="1229" extrusionOk="0">
                      <a:moveTo>
                        <a:pt x="1237" y="1"/>
                      </a:moveTo>
                      <a:cubicBezTo>
                        <a:pt x="1203" y="1"/>
                        <a:pt x="1169" y="13"/>
                        <a:pt x="1138" y="44"/>
                      </a:cubicBezTo>
                      <a:cubicBezTo>
                        <a:pt x="812" y="319"/>
                        <a:pt x="461" y="595"/>
                        <a:pt x="136" y="921"/>
                      </a:cubicBezTo>
                      <a:cubicBezTo>
                        <a:pt x="0" y="1037"/>
                        <a:pt x="134" y="1228"/>
                        <a:pt x="283" y="1228"/>
                      </a:cubicBezTo>
                      <a:cubicBezTo>
                        <a:pt x="326" y="1228"/>
                        <a:pt x="371" y="1212"/>
                        <a:pt x="411" y="1172"/>
                      </a:cubicBezTo>
                      <a:cubicBezTo>
                        <a:pt x="737" y="871"/>
                        <a:pt x="1013" y="545"/>
                        <a:pt x="1339" y="219"/>
                      </a:cubicBezTo>
                      <a:cubicBezTo>
                        <a:pt x="1434" y="124"/>
                        <a:pt x="1342" y="1"/>
                        <a:pt x="12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2" name="Google Shape;3432;p59"/>
                <p:cNvSpPr/>
                <p:nvPr/>
              </p:nvSpPr>
              <p:spPr>
                <a:xfrm>
                  <a:off x="4193387" y="4189720"/>
                  <a:ext cx="13686" cy="12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360" extrusionOk="0">
                      <a:moveTo>
                        <a:pt x="1303" y="0"/>
                      </a:moveTo>
                      <a:cubicBezTo>
                        <a:pt x="1272" y="0"/>
                        <a:pt x="1241" y="12"/>
                        <a:pt x="1213" y="40"/>
                      </a:cubicBezTo>
                      <a:cubicBezTo>
                        <a:pt x="862" y="366"/>
                        <a:pt x="486" y="666"/>
                        <a:pt x="135" y="1017"/>
                      </a:cubicBezTo>
                      <a:cubicBezTo>
                        <a:pt x="1" y="1152"/>
                        <a:pt x="131" y="1359"/>
                        <a:pt x="289" y="1359"/>
                      </a:cubicBezTo>
                      <a:cubicBezTo>
                        <a:pt x="338" y="1359"/>
                        <a:pt x="389" y="1340"/>
                        <a:pt x="436" y="1293"/>
                      </a:cubicBezTo>
                      <a:cubicBezTo>
                        <a:pt x="761" y="967"/>
                        <a:pt x="1062" y="591"/>
                        <a:pt x="1413" y="240"/>
                      </a:cubicBezTo>
                      <a:cubicBezTo>
                        <a:pt x="1510" y="143"/>
                        <a:pt x="1411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3" name="Google Shape;3433;p59"/>
                <p:cNvSpPr/>
                <p:nvPr/>
              </p:nvSpPr>
              <p:spPr>
                <a:xfrm>
                  <a:off x="4191584" y="4057815"/>
                  <a:ext cx="971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910" extrusionOk="0">
                      <a:moveTo>
                        <a:pt x="917" y="0"/>
                      </a:moveTo>
                      <a:cubicBezTo>
                        <a:pt x="886" y="0"/>
                        <a:pt x="857" y="13"/>
                        <a:pt x="835" y="41"/>
                      </a:cubicBezTo>
                      <a:cubicBezTo>
                        <a:pt x="559" y="618"/>
                        <a:pt x="259" y="1169"/>
                        <a:pt x="33" y="1746"/>
                      </a:cubicBezTo>
                      <a:cubicBezTo>
                        <a:pt x="1" y="1843"/>
                        <a:pt x="74" y="1909"/>
                        <a:pt x="149" y="1909"/>
                      </a:cubicBezTo>
                      <a:cubicBezTo>
                        <a:pt x="191" y="1909"/>
                        <a:pt x="232" y="1890"/>
                        <a:pt x="259" y="1846"/>
                      </a:cubicBezTo>
                      <a:cubicBezTo>
                        <a:pt x="559" y="1320"/>
                        <a:pt x="785" y="718"/>
                        <a:pt x="1036" y="167"/>
                      </a:cubicBezTo>
                      <a:cubicBezTo>
                        <a:pt x="1071" y="77"/>
                        <a:pt x="992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4" name="Google Shape;3434;p59"/>
                <p:cNvSpPr/>
                <p:nvPr/>
              </p:nvSpPr>
              <p:spPr>
                <a:xfrm>
                  <a:off x="4214844" y="4062978"/>
                  <a:ext cx="5688" cy="1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199" extrusionOk="0">
                      <a:moveTo>
                        <a:pt x="511" y="0"/>
                      </a:moveTo>
                      <a:cubicBezTo>
                        <a:pt x="471" y="0"/>
                        <a:pt x="433" y="22"/>
                        <a:pt x="423" y="73"/>
                      </a:cubicBezTo>
                      <a:cubicBezTo>
                        <a:pt x="297" y="399"/>
                        <a:pt x="172" y="699"/>
                        <a:pt x="47" y="1000"/>
                      </a:cubicBezTo>
                      <a:cubicBezTo>
                        <a:pt x="1" y="1123"/>
                        <a:pt x="105" y="1199"/>
                        <a:pt x="204" y="1199"/>
                      </a:cubicBezTo>
                      <a:cubicBezTo>
                        <a:pt x="267" y="1199"/>
                        <a:pt x="328" y="1168"/>
                        <a:pt x="347" y="1100"/>
                      </a:cubicBezTo>
                      <a:cubicBezTo>
                        <a:pt x="423" y="775"/>
                        <a:pt x="523" y="449"/>
                        <a:pt x="598" y="123"/>
                      </a:cubicBezTo>
                      <a:cubicBezTo>
                        <a:pt x="628" y="48"/>
                        <a:pt x="569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5" name="Google Shape;3435;p59"/>
                <p:cNvSpPr/>
                <p:nvPr/>
              </p:nvSpPr>
              <p:spPr>
                <a:xfrm>
                  <a:off x="4168950" y="4093620"/>
                  <a:ext cx="3188" cy="13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463" extrusionOk="0">
                      <a:moveTo>
                        <a:pt x="218" y="1"/>
                      </a:moveTo>
                      <a:cubicBezTo>
                        <a:pt x="175" y="1"/>
                        <a:pt x="136" y="23"/>
                        <a:pt x="126" y="73"/>
                      </a:cubicBezTo>
                      <a:cubicBezTo>
                        <a:pt x="76" y="499"/>
                        <a:pt x="1" y="926"/>
                        <a:pt x="1" y="1327"/>
                      </a:cubicBezTo>
                      <a:cubicBezTo>
                        <a:pt x="1" y="1410"/>
                        <a:pt x="78" y="1463"/>
                        <a:pt x="156" y="1463"/>
                      </a:cubicBezTo>
                      <a:cubicBezTo>
                        <a:pt x="218" y="1463"/>
                        <a:pt x="279" y="1429"/>
                        <a:pt x="302" y="1352"/>
                      </a:cubicBezTo>
                      <a:cubicBezTo>
                        <a:pt x="352" y="951"/>
                        <a:pt x="352" y="525"/>
                        <a:pt x="352" y="124"/>
                      </a:cubicBezTo>
                      <a:cubicBezTo>
                        <a:pt x="352" y="49"/>
                        <a:pt x="280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6" name="Google Shape;3436;p59"/>
                <p:cNvSpPr/>
                <p:nvPr/>
              </p:nvSpPr>
              <p:spPr>
                <a:xfrm>
                  <a:off x="4188912" y="4102432"/>
                  <a:ext cx="10498" cy="14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649" extrusionOk="0">
                      <a:moveTo>
                        <a:pt x="984" y="1"/>
                      </a:moveTo>
                      <a:cubicBezTo>
                        <a:pt x="947" y="1"/>
                        <a:pt x="909" y="16"/>
                        <a:pt x="880" y="53"/>
                      </a:cubicBezTo>
                      <a:cubicBezTo>
                        <a:pt x="604" y="504"/>
                        <a:pt x="303" y="955"/>
                        <a:pt x="52" y="1431"/>
                      </a:cubicBezTo>
                      <a:cubicBezTo>
                        <a:pt x="1" y="1552"/>
                        <a:pt x="91" y="1649"/>
                        <a:pt x="185" y="1649"/>
                      </a:cubicBezTo>
                      <a:cubicBezTo>
                        <a:pt x="228" y="1649"/>
                        <a:pt x="272" y="1629"/>
                        <a:pt x="303" y="1582"/>
                      </a:cubicBezTo>
                      <a:cubicBezTo>
                        <a:pt x="604" y="1130"/>
                        <a:pt x="829" y="654"/>
                        <a:pt x="1105" y="178"/>
                      </a:cubicBezTo>
                      <a:cubicBezTo>
                        <a:pt x="1158" y="89"/>
                        <a:pt x="1074" y="1"/>
                        <a:pt x="9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7" name="Google Shape;3437;p59"/>
                <p:cNvSpPr/>
                <p:nvPr/>
              </p:nvSpPr>
              <p:spPr>
                <a:xfrm>
                  <a:off x="4158388" y="4140392"/>
                  <a:ext cx="8152" cy="1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2047" extrusionOk="0">
                      <a:moveTo>
                        <a:pt x="748" y="1"/>
                      </a:moveTo>
                      <a:cubicBezTo>
                        <a:pt x="714" y="1"/>
                        <a:pt x="682" y="15"/>
                        <a:pt x="666" y="47"/>
                      </a:cubicBezTo>
                      <a:cubicBezTo>
                        <a:pt x="340" y="624"/>
                        <a:pt x="64" y="1250"/>
                        <a:pt x="14" y="1902"/>
                      </a:cubicBezTo>
                      <a:cubicBezTo>
                        <a:pt x="1" y="1996"/>
                        <a:pt x="73" y="2047"/>
                        <a:pt x="152" y="2047"/>
                      </a:cubicBezTo>
                      <a:cubicBezTo>
                        <a:pt x="219" y="2047"/>
                        <a:pt x="291" y="2008"/>
                        <a:pt x="315" y="1927"/>
                      </a:cubicBezTo>
                      <a:cubicBezTo>
                        <a:pt x="490" y="1325"/>
                        <a:pt x="615" y="724"/>
                        <a:pt x="866" y="148"/>
                      </a:cubicBezTo>
                      <a:cubicBezTo>
                        <a:pt x="900" y="63"/>
                        <a:pt x="819" y="1"/>
                        <a:pt x="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8" name="Google Shape;3438;p59"/>
                <p:cNvSpPr/>
                <p:nvPr/>
              </p:nvSpPr>
              <p:spPr>
                <a:xfrm>
                  <a:off x="4167817" y="4152611"/>
                  <a:ext cx="7011" cy="1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429" extrusionOk="0">
                      <a:moveTo>
                        <a:pt x="583" y="0"/>
                      </a:moveTo>
                      <a:cubicBezTo>
                        <a:pt x="545" y="0"/>
                        <a:pt x="505" y="16"/>
                        <a:pt x="477" y="52"/>
                      </a:cubicBezTo>
                      <a:cubicBezTo>
                        <a:pt x="226" y="428"/>
                        <a:pt x="26" y="854"/>
                        <a:pt x="1" y="1280"/>
                      </a:cubicBezTo>
                      <a:cubicBezTo>
                        <a:pt x="1" y="1378"/>
                        <a:pt x="78" y="1429"/>
                        <a:pt x="156" y="1429"/>
                      </a:cubicBezTo>
                      <a:cubicBezTo>
                        <a:pt x="218" y="1429"/>
                        <a:pt x="279" y="1396"/>
                        <a:pt x="301" y="1330"/>
                      </a:cubicBezTo>
                      <a:cubicBezTo>
                        <a:pt x="376" y="929"/>
                        <a:pt x="477" y="553"/>
                        <a:pt x="702" y="202"/>
                      </a:cubicBezTo>
                      <a:cubicBezTo>
                        <a:pt x="774" y="95"/>
                        <a:pt x="680" y="0"/>
                        <a:pt x="5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39" name="Google Shape;3439;p59"/>
              <p:cNvSpPr/>
              <p:nvPr/>
            </p:nvSpPr>
            <p:spPr>
              <a:xfrm>
                <a:off x="4114016" y="4188488"/>
                <a:ext cx="69471" cy="9418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10398" extrusionOk="0">
                    <a:moveTo>
                      <a:pt x="2682" y="0"/>
                    </a:moveTo>
                    <a:cubicBezTo>
                      <a:pt x="1680" y="1755"/>
                      <a:pt x="903" y="3760"/>
                      <a:pt x="427" y="5715"/>
                    </a:cubicBezTo>
                    <a:cubicBezTo>
                      <a:pt x="176" y="6742"/>
                      <a:pt x="1" y="7820"/>
                      <a:pt x="352" y="8797"/>
                    </a:cubicBezTo>
                    <a:cubicBezTo>
                      <a:pt x="658" y="9674"/>
                      <a:pt x="1483" y="10398"/>
                      <a:pt x="2372" y="10398"/>
                    </a:cubicBezTo>
                    <a:cubicBezTo>
                      <a:pt x="2500" y="10398"/>
                      <a:pt x="2629" y="10383"/>
                      <a:pt x="2758" y="10351"/>
                    </a:cubicBezTo>
                    <a:cubicBezTo>
                      <a:pt x="3384" y="10201"/>
                      <a:pt x="3860" y="9675"/>
                      <a:pt x="4261" y="9173"/>
                    </a:cubicBezTo>
                    <a:cubicBezTo>
                      <a:pt x="5790" y="7269"/>
                      <a:pt x="6918" y="5038"/>
                      <a:pt x="7570" y="2657"/>
                    </a:cubicBezTo>
                    <a:cubicBezTo>
                      <a:pt x="7620" y="2457"/>
                      <a:pt x="7670" y="2231"/>
                      <a:pt x="7545" y="2056"/>
                    </a:cubicBezTo>
                    <a:cubicBezTo>
                      <a:pt x="7469" y="1930"/>
                      <a:pt x="7319" y="1855"/>
                      <a:pt x="7169" y="1805"/>
                    </a:cubicBezTo>
                    <a:cubicBezTo>
                      <a:pt x="5665" y="1203"/>
                      <a:pt x="4186" y="602"/>
                      <a:pt x="2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59"/>
              <p:cNvSpPr/>
              <p:nvPr/>
            </p:nvSpPr>
            <p:spPr>
              <a:xfrm>
                <a:off x="4123780" y="4208034"/>
                <a:ext cx="25433" cy="56981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6291" extrusionOk="0">
                    <a:moveTo>
                      <a:pt x="1712" y="0"/>
                    </a:moveTo>
                    <a:cubicBezTo>
                      <a:pt x="1675" y="0"/>
                      <a:pt x="1639" y="7"/>
                      <a:pt x="1604" y="23"/>
                    </a:cubicBezTo>
                    <a:cubicBezTo>
                      <a:pt x="777" y="1602"/>
                      <a:pt x="0" y="3206"/>
                      <a:pt x="226" y="4985"/>
                    </a:cubicBezTo>
                    <a:cubicBezTo>
                      <a:pt x="276" y="5286"/>
                      <a:pt x="351" y="5612"/>
                      <a:pt x="552" y="5888"/>
                    </a:cubicBezTo>
                    <a:cubicBezTo>
                      <a:pt x="716" y="6122"/>
                      <a:pt x="1012" y="6291"/>
                      <a:pt x="1316" y="6291"/>
                    </a:cubicBezTo>
                    <a:cubicBezTo>
                      <a:pt x="1337" y="6291"/>
                      <a:pt x="1358" y="6290"/>
                      <a:pt x="1379" y="6289"/>
                    </a:cubicBezTo>
                    <a:cubicBezTo>
                      <a:pt x="1805" y="6213"/>
                      <a:pt x="2081" y="5812"/>
                      <a:pt x="2281" y="5436"/>
                    </a:cubicBezTo>
                    <a:cubicBezTo>
                      <a:pt x="2456" y="5111"/>
                      <a:pt x="2607" y="4760"/>
                      <a:pt x="2657" y="4409"/>
                    </a:cubicBezTo>
                    <a:cubicBezTo>
                      <a:pt x="2807" y="3306"/>
                      <a:pt x="1905" y="2279"/>
                      <a:pt x="2055" y="1201"/>
                    </a:cubicBezTo>
                    <a:cubicBezTo>
                      <a:pt x="2106" y="925"/>
                      <a:pt x="2181" y="675"/>
                      <a:pt x="2156" y="424"/>
                    </a:cubicBezTo>
                    <a:cubicBezTo>
                      <a:pt x="2113" y="212"/>
                      <a:pt x="1910" y="0"/>
                      <a:pt x="17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1" name="Google Shape;3441;p59"/>
            <p:cNvGrpSpPr/>
            <p:nvPr/>
          </p:nvGrpSpPr>
          <p:grpSpPr>
            <a:xfrm>
              <a:off x="5550474" y="4365854"/>
              <a:ext cx="371240" cy="429819"/>
              <a:chOff x="3784600" y="3727725"/>
              <a:chExt cx="295150" cy="341750"/>
            </a:xfrm>
          </p:grpSpPr>
          <p:sp>
            <p:nvSpPr>
              <p:cNvPr id="3442" name="Google Shape;3442;p59"/>
              <p:cNvSpPr/>
              <p:nvPr/>
            </p:nvSpPr>
            <p:spPr>
              <a:xfrm>
                <a:off x="3784600" y="3808100"/>
                <a:ext cx="291400" cy="261375"/>
              </a:xfrm>
              <a:custGeom>
                <a:avLst/>
                <a:gdLst/>
                <a:ahLst/>
                <a:cxnLst/>
                <a:rect l="l" t="t" r="r" b="b"/>
                <a:pathLst>
                  <a:path w="11656" h="10455" extrusionOk="0">
                    <a:moveTo>
                      <a:pt x="5860" y="1"/>
                    </a:moveTo>
                    <a:cubicBezTo>
                      <a:pt x="3602" y="1"/>
                      <a:pt x="1509" y="1472"/>
                      <a:pt x="828" y="3743"/>
                    </a:cubicBezTo>
                    <a:cubicBezTo>
                      <a:pt x="1" y="6500"/>
                      <a:pt x="1580" y="9407"/>
                      <a:pt x="4362" y="10234"/>
                    </a:cubicBezTo>
                    <a:cubicBezTo>
                      <a:pt x="4858" y="10383"/>
                      <a:pt x="5359" y="10454"/>
                      <a:pt x="5852" y="10454"/>
                    </a:cubicBezTo>
                    <a:cubicBezTo>
                      <a:pt x="8098" y="10454"/>
                      <a:pt x="10175" y="8982"/>
                      <a:pt x="10853" y="6701"/>
                    </a:cubicBezTo>
                    <a:cubicBezTo>
                      <a:pt x="11655" y="3944"/>
                      <a:pt x="10076" y="1036"/>
                      <a:pt x="7319" y="209"/>
                    </a:cubicBezTo>
                    <a:cubicBezTo>
                      <a:pt x="6833" y="68"/>
                      <a:pt x="6343" y="1"/>
                      <a:pt x="58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59"/>
              <p:cNvSpPr/>
              <p:nvPr/>
            </p:nvSpPr>
            <p:spPr>
              <a:xfrm>
                <a:off x="3825975" y="3775925"/>
                <a:ext cx="2537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6910" extrusionOk="0">
                    <a:moveTo>
                      <a:pt x="4006" y="0"/>
                    </a:moveTo>
                    <a:cubicBezTo>
                      <a:pt x="3685" y="0"/>
                      <a:pt x="3332" y="65"/>
                      <a:pt x="2932" y="218"/>
                    </a:cubicBezTo>
                    <a:cubicBezTo>
                      <a:pt x="2184" y="506"/>
                      <a:pt x="1391" y="853"/>
                      <a:pt x="655" y="853"/>
                    </a:cubicBezTo>
                    <a:cubicBezTo>
                      <a:pt x="430" y="853"/>
                      <a:pt x="211" y="821"/>
                      <a:pt x="0" y="744"/>
                    </a:cubicBezTo>
                    <a:lnTo>
                      <a:pt x="0" y="744"/>
                    </a:lnTo>
                    <a:cubicBezTo>
                      <a:pt x="965" y="1634"/>
                      <a:pt x="2215" y="2094"/>
                      <a:pt x="3504" y="2094"/>
                    </a:cubicBezTo>
                    <a:cubicBezTo>
                      <a:pt x="3922" y="2094"/>
                      <a:pt x="4344" y="2046"/>
                      <a:pt x="4762" y="1947"/>
                    </a:cubicBezTo>
                    <a:lnTo>
                      <a:pt x="4762" y="1947"/>
                    </a:lnTo>
                    <a:cubicBezTo>
                      <a:pt x="3760" y="2850"/>
                      <a:pt x="3233" y="4504"/>
                      <a:pt x="3484" y="5857"/>
                    </a:cubicBezTo>
                    <a:cubicBezTo>
                      <a:pt x="4787" y="5832"/>
                      <a:pt x="6140" y="4930"/>
                      <a:pt x="6943" y="3551"/>
                    </a:cubicBezTo>
                    <a:cubicBezTo>
                      <a:pt x="7369" y="5080"/>
                      <a:pt x="8822" y="6559"/>
                      <a:pt x="10151" y="6910"/>
                    </a:cubicBezTo>
                    <a:cubicBezTo>
                      <a:pt x="9875" y="6584"/>
                      <a:pt x="9800" y="6233"/>
                      <a:pt x="9775" y="6033"/>
                    </a:cubicBezTo>
                    <a:cubicBezTo>
                      <a:pt x="9624" y="4855"/>
                      <a:pt x="9775" y="3677"/>
                      <a:pt x="9198" y="2800"/>
                    </a:cubicBezTo>
                    <a:cubicBezTo>
                      <a:pt x="8371" y="1546"/>
                      <a:pt x="7719" y="2123"/>
                      <a:pt x="6717" y="1421"/>
                    </a:cubicBezTo>
                    <a:cubicBezTo>
                      <a:pt x="5874" y="833"/>
                      <a:pt x="5154" y="0"/>
                      <a:pt x="40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59"/>
              <p:cNvSpPr/>
              <p:nvPr/>
            </p:nvSpPr>
            <p:spPr>
              <a:xfrm>
                <a:off x="3972650" y="3727725"/>
                <a:ext cx="53225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4351" extrusionOk="0">
                    <a:moveTo>
                      <a:pt x="931" y="0"/>
                    </a:moveTo>
                    <a:cubicBezTo>
                      <a:pt x="786" y="0"/>
                      <a:pt x="632" y="109"/>
                      <a:pt x="649" y="266"/>
                    </a:cubicBezTo>
                    <a:cubicBezTo>
                      <a:pt x="674" y="818"/>
                      <a:pt x="900" y="1319"/>
                      <a:pt x="875" y="1895"/>
                    </a:cubicBezTo>
                    <a:cubicBezTo>
                      <a:pt x="850" y="2597"/>
                      <a:pt x="599" y="3249"/>
                      <a:pt x="173" y="3800"/>
                    </a:cubicBezTo>
                    <a:cubicBezTo>
                      <a:pt x="0" y="4031"/>
                      <a:pt x="196" y="4351"/>
                      <a:pt x="410" y="4351"/>
                    </a:cubicBezTo>
                    <a:cubicBezTo>
                      <a:pt x="475" y="4351"/>
                      <a:pt x="541" y="4321"/>
                      <a:pt x="599" y="4251"/>
                    </a:cubicBezTo>
                    <a:cubicBezTo>
                      <a:pt x="1477" y="3224"/>
                      <a:pt x="2128" y="1194"/>
                      <a:pt x="1101" y="66"/>
                    </a:cubicBezTo>
                    <a:cubicBezTo>
                      <a:pt x="1055" y="21"/>
                      <a:pt x="994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59"/>
              <p:cNvSpPr/>
              <p:nvPr/>
            </p:nvSpPr>
            <p:spPr>
              <a:xfrm>
                <a:off x="3908025" y="4013550"/>
                <a:ext cx="609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1039" extrusionOk="0">
                    <a:moveTo>
                      <a:pt x="2174" y="0"/>
                    </a:moveTo>
                    <a:cubicBezTo>
                      <a:pt x="2137" y="0"/>
                      <a:pt x="2097" y="11"/>
                      <a:pt x="2056" y="36"/>
                    </a:cubicBezTo>
                    <a:cubicBezTo>
                      <a:pt x="1679" y="252"/>
                      <a:pt x="1315" y="429"/>
                      <a:pt x="927" y="429"/>
                    </a:cubicBezTo>
                    <a:cubicBezTo>
                      <a:pt x="773" y="429"/>
                      <a:pt x="616" y="401"/>
                      <a:pt x="452" y="337"/>
                    </a:cubicBezTo>
                    <a:cubicBezTo>
                      <a:pt x="423" y="327"/>
                      <a:pt x="394" y="323"/>
                      <a:pt x="368" y="323"/>
                    </a:cubicBezTo>
                    <a:cubicBezTo>
                      <a:pt x="121" y="323"/>
                      <a:pt x="1" y="703"/>
                      <a:pt x="227" y="838"/>
                    </a:cubicBezTo>
                    <a:cubicBezTo>
                      <a:pt x="485" y="968"/>
                      <a:pt x="791" y="1039"/>
                      <a:pt x="1093" y="1039"/>
                    </a:cubicBezTo>
                    <a:cubicBezTo>
                      <a:pt x="1612" y="1039"/>
                      <a:pt x="2120" y="828"/>
                      <a:pt x="2357" y="337"/>
                    </a:cubicBezTo>
                    <a:cubicBezTo>
                      <a:pt x="2437" y="177"/>
                      <a:pt x="2325" y="0"/>
                      <a:pt x="21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59"/>
              <p:cNvSpPr/>
              <p:nvPr/>
            </p:nvSpPr>
            <p:spPr>
              <a:xfrm>
                <a:off x="3980950" y="3988850"/>
                <a:ext cx="239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92" extrusionOk="0">
                    <a:moveTo>
                      <a:pt x="751" y="0"/>
                    </a:moveTo>
                    <a:cubicBezTo>
                      <a:pt x="714" y="0"/>
                      <a:pt x="676" y="14"/>
                      <a:pt x="643" y="47"/>
                    </a:cubicBezTo>
                    <a:cubicBezTo>
                      <a:pt x="543" y="172"/>
                      <a:pt x="393" y="298"/>
                      <a:pt x="242" y="373"/>
                    </a:cubicBezTo>
                    <a:cubicBezTo>
                      <a:pt x="0" y="505"/>
                      <a:pt x="145" y="792"/>
                      <a:pt x="370" y="792"/>
                    </a:cubicBezTo>
                    <a:cubicBezTo>
                      <a:pt x="401" y="792"/>
                      <a:pt x="434" y="786"/>
                      <a:pt x="468" y="774"/>
                    </a:cubicBezTo>
                    <a:cubicBezTo>
                      <a:pt x="718" y="649"/>
                      <a:pt x="844" y="473"/>
                      <a:pt x="919" y="222"/>
                    </a:cubicBezTo>
                    <a:cubicBezTo>
                      <a:pt x="956" y="111"/>
                      <a:pt x="856" y="0"/>
                      <a:pt x="7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7" name="Google Shape;3447;p59"/>
            <p:cNvGrpSpPr/>
            <p:nvPr/>
          </p:nvGrpSpPr>
          <p:grpSpPr>
            <a:xfrm>
              <a:off x="5964776" y="4457198"/>
              <a:ext cx="379101" cy="380203"/>
              <a:chOff x="4190625" y="3142200"/>
              <a:chExt cx="301400" cy="302300"/>
            </a:xfrm>
          </p:grpSpPr>
          <p:sp>
            <p:nvSpPr>
              <p:cNvPr id="3448" name="Google Shape;3448;p59"/>
              <p:cNvSpPr/>
              <p:nvPr/>
            </p:nvSpPr>
            <p:spPr>
              <a:xfrm>
                <a:off x="4215700" y="3202625"/>
                <a:ext cx="276325" cy="241875"/>
              </a:xfrm>
              <a:custGeom>
                <a:avLst/>
                <a:gdLst/>
                <a:ahLst/>
                <a:cxnLst/>
                <a:rect l="l" t="t" r="r" b="b"/>
                <a:pathLst>
                  <a:path w="11053" h="9675" extrusionOk="0">
                    <a:moveTo>
                      <a:pt x="5509" y="1"/>
                    </a:moveTo>
                    <a:cubicBezTo>
                      <a:pt x="4709" y="1"/>
                      <a:pt x="3900" y="199"/>
                      <a:pt x="3158" y="619"/>
                    </a:cubicBezTo>
                    <a:cubicBezTo>
                      <a:pt x="827" y="1947"/>
                      <a:pt x="0" y="4879"/>
                      <a:pt x="1328" y="7210"/>
                    </a:cubicBezTo>
                    <a:cubicBezTo>
                      <a:pt x="2209" y="8786"/>
                      <a:pt x="3846" y="9674"/>
                      <a:pt x="5527" y="9674"/>
                    </a:cubicBezTo>
                    <a:cubicBezTo>
                      <a:pt x="6332" y="9674"/>
                      <a:pt x="7148" y="9470"/>
                      <a:pt x="7895" y="9040"/>
                    </a:cubicBezTo>
                    <a:cubicBezTo>
                      <a:pt x="10226" y="7736"/>
                      <a:pt x="11053" y="4779"/>
                      <a:pt x="9725" y="2448"/>
                    </a:cubicBezTo>
                    <a:cubicBezTo>
                      <a:pt x="8841" y="884"/>
                      <a:pt x="7196" y="1"/>
                      <a:pt x="55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59"/>
              <p:cNvSpPr/>
              <p:nvPr/>
            </p:nvSpPr>
            <p:spPr>
              <a:xfrm>
                <a:off x="4190625" y="3179100"/>
                <a:ext cx="2657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10628" h="5821" extrusionOk="0">
                    <a:moveTo>
                      <a:pt x="6787" y="0"/>
                    </a:moveTo>
                    <a:cubicBezTo>
                      <a:pt x="5887" y="0"/>
                      <a:pt x="5732" y="639"/>
                      <a:pt x="4763" y="833"/>
                    </a:cubicBezTo>
                    <a:cubicBezTo>
                      <a:pt x="3585" y="1058"/>
                      <a:pt x="2256" y="908"/>
                      <a:pt x="1555" y="2562"/>
                    </a:cubicBezTo>
                    <a:cubicBezTo>
                      <a:pt x="1179" y="3464"/>
                      <a:pt x="803" y="4467"/>
                      <a:pt x="1" y="4843"/>
                    </a:cubicBezTo>
                    <a:cubicBezTo>
                      <a:pt x="1605" y="4743"/>
                      <a:pt x="3033" y="3865"/>
                      <a:pt x="3860" y="2462"/>
                    </a:cubicBezTo>
                    <a:lnTo>
                      <a:pt x="3860" y="2462"/>
                    </a:lnTo>
                    <a:cubicBezTo>
                      <a:pt x="3835" y="3715"/>
                      <a:pt x="4587" y="5119"/>
                      <a:pt x="5640" y="5820"/>
                    </a:cubicBezTo>
                    <a:cubicBezTo>
                      <a:pt x="6467" y="4943"/>
                      <a:pt x="6743" y="3439"/>
                      <a:pt x="6342" y="2036"/>
                    </a:cubicBezTo>
                    <a:lnTo>
                      <a:pt x="6342" y="2036"/>
                    </a:lnTo>
                    <a:cubicBezTo>
                      <a:pt x="6999" y="2390"/>
                      <a:pt x="7810" y="2559"/>
                      <a:pt x="8591" y="2559"/>
                    </a:cubicBezTo>
                    <a:cubicBezTo>
                      <a:pt x="9357" y="2559"/>
                      <a:pt x="10094" y="2396"/>
                      <a:pt x="10627" y="2086"/>
                    </a:cubicBezTo>
                    <a:cubicBezTo>
                      <a:pt x="10251" y="2036"/>
                      <a:pt x="9951" y="1860"/>
                      <a:pt x="9800" y="1735"/>
                    </a:cubicBezTo>
                    <a:cubicBezTo>
                      <a:pt x="8923" y="1109"/>
                      <a:pt x="8246" y="231"/>
                      <a:pt x="7294" y="56"/>
                    </a:cubicBezTo>
                    <a:cubicBezTo>
                      <a:pt x="7101" y="17"/>
                      <a:pt x="6934" y="0"/>
                      <a:pt x="6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59"/>
              <p:cNvSpPr/>
              <p:nvPr/>
            </p:nvSpPr>
            <p:spPr>
              <a:xfrm>
                <a:off x="4250775" y="3142200"/>
                <a:ext cx="7117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340" extrusionOk="0">
                    <a:moveTo>
                      <a:pt x="426" y="0"/>
                    </a:moveTo>
                    <a:cubicBezTo>
                      <a:pt x="401" y="0"/>
                      <a:pt x="376" y="1"/>
                      <a:pt x="352" y="3"/>
                    </a:cubicBezTo>
                    <a:cubicBezTo>
                      <a:pt x="126" y="28"/>
                      <a:pt x="1" y="279"/>
                      <a:pt x="176" y="454"/>
                    </a:cubicBezTo>
                    <a:cubicBezTo>
                      <a:pt x="577" y="855"/>
                      <a:pt x="1103" y="1031"/>
                      <a:pt x="1504" y="1457"/>
                    </a:cubicBezTo>
                    <a:cubicBezTo>
                      <a:pt x="1905" y="1933"/>
                      <a:pt x="2131" y="2509"/>
                      <a:pt x="2231" y="3111"/>
                    </a:cubicBezTo>
                    <a:cubicBezTo>
                      <a:pt x="2254" y="3268"/>
                      <a:pt x="2381" y="3339"/>
                      <a:pt x="2513" y="3339"/>
                    </a:cubicBezTo>
                    <a:cubicBezTo>
                      <a:pt x="2677" y="3339"/>
                      <a:pt x="2847" y="3230"/>
                      <a:pt x="2833" y="3036"/>
                    </a:cubicBezTo>
                    <a:cubicBezTo>
                      <a:pt x="2758" y="2309"/>
                      <a:pt x="2532" y="1657"/>
                      <a:pt x="2081" y="1081"/>
                    </a:cubicBezTo>
                    <a:cubicBezTo>
                      <a:pt x="1719" y="622"/>
                      <a:pt x="1077" y="0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59"/>
              <p:cNvSpPr/>
              <p:nvPr/>
            </p:nvSpPr>
            <p:spPr>
              <a:xfrm>
                <a:off x="4395575" y="3348800"/>
                <a:ext cx="4507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29" extrusionOk="0">
                    <a:moveTo>
                      <a:pt x="1272" y="0"/>
                    </a:moveTo>
                    <a:cubicBezTo>
                      <a:pt x="1184" y="0"/>
                      <a:pt x="1100" y="51"/>
                      <a:pt x="1076" y="160"/>
                    </a:cubicBezTo>
                    <a:cubicBezTo>
                      <a:pt x="926" y="686"/>
                      <a:pt x="775" y="1163"/>
                      <a:pt x="249" y="1438"/>
                    </a:cubicBezTo>
                    <a:cubicBezTo>
                      <a:pt x="0" y="1551"/>
                      <a:pt x="139" y="1929"/>
                      <a:pt x="370" y="1929"/>
                    </a:cubicBezTo>
                    <a:cubicBezTo>
                      <a:pt x="396" y="1929"/>
                      <a:pt x="422" y="1924"/>
                      <a:pt x="449" y="1915"/>
                    </a:cubicBezTo>
                    <a:cubicBezTo>
                      <a:pt x="1126" y="1689"/>
                      <a:pt x="1803" y="912"/>
                      <a:pt x="1502" y="160"/>
                    </a:cubicBezTo>
                    <a:cubicBezTo>
                      <a:pt x="1463" y="57"/>
                      <a:pt x="1365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59"/>
              <p:cNvSpPr/>
              <p:nvPr/>
            </p:nvSpPr>
            <p:spPr>
              <a:xfrm>
                <a:off x="4428225" y="3308225"/>
                <a:ext cx="1430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918" extrusionOk="0">
                    <a:moveTo>
                      <a:pt x="244" y="1"/>
                    </a:moveTo>
                    <a:cubicBezTo>
                      <a:pt x="160" y="1"/>
                      <a:pt x="81" y="52"/>
                      <a:pt x="96" y="154"/>
                    </a:cubicBezTo>
                    <a:cubicBezTo>
                      <a:pt x="96" y="304"/>
                      <a:pt x="96" y="480"/>
                      <a:pt x="46" y="630"/>
                    </a:cubicBezTo>
                    <a:cubicBezTo>
                      <a:pt x="1" y="809"/>
                      <a:pt x="125" y="917"/>
                      <a:pt x="254" y="917"/>
                    </a:cubicBezTo>
                    <a:cubicBezTo>
                      <a:pt x="341" y="917"/>
                      <a:pt x="431" y="867"/>
                      <a:pt x="472" y="756"/>
                    </a:cubicBezTo>
                    <a:cubicBezTo>
                      <a:pt x="572" y="505"/>
                      <a:pt x="547" y="304"/>
                      <a:pt x="396" y="79"/>
                    </a:cubicBezTo>
                    <a:cubicBezTo>
                      <a:pt x="365" y="27"/>
                      <a:pt x="303" y="1"/>
                      <a:pt x="2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54" name="Google Shape;3454;p59"/>
          <p:cNvGrpSpPr/>
          <p:nvPr/>
        </p:nvGrpSpPr>
        <p:grpSpPr>
          <a:xfrm>
            <a:off x="484618" y="246612"/>
            <a:ext cx="793379" cy="585576"/>
            <a:chOff x="7757175" y="1399875"/>
            <a:chExt cx="1347450" cy="994525"/>
          </a:xfrm>
        </p:grpSpPr>
        <p:sp>
          <p:nvSpPr>
            <p:cNvPr id="3455" name="Google Shape;3455;p59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59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59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59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59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59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59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59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59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1" name="Google Shape;3471;p59"/>
          <p:cNvGrpSpPr/>
          <p:nvPr/>
        </p:nvGrpSpPr>
        <p:grpSpPr>
          <a:xfrm>
            <a:off x="8485677" y="2409105"/>
            <a:ext cx="347646" cy="354973"/>
            <a:chOff x="7348550" y="1658600"/>
            <a:chExt cx="1664175" cy="1699250"/>
          </a:xfrm>
        </p:grpSpPr>
        <p:sp>
          <p:nvSpPr>
            <p:cNvPr id="3472" name="Google Shape;3472;p59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59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59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59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59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9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59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59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9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59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59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9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59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5" name="Google Shape;3485;p59"/>
          <p:cNvGrpSpPr/>
          <p:nvPr/>
        </p:nvGrpSpPr>
        <p:grpSpPr>
          <a:xfrm flipH="1">
            <a:off x="1992206" y="832188"/>
            <a:ext cx="573475" cy="585562"/>
            <a:chOff x="7348550" y="1658600"/>
            <a:chExt cx="1664175" cy="1699250"/>
          </a:xfrm>
        </p:grpSpPr>
        <p:sp>
          <p:nvSpPr>
            <p:cNvPr id="3486" name="Google Shape;3486;p59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59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59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59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59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59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59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59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59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59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59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59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59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236750" y="2093227"/>
            <a:ext cx="72106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Nguồn</a:t>
            </a:r>
            <a:r>
              <a:rPr lang="en-GB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cung</a:t>
            </a:r>
            <a:r>
              <a:rPr lang="en-GB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cấp</a:t>
            </a:r>
            <a:r>
              <a:rPr lang="en-GB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GB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lượng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4808036" y="738965"/>
            <a:ext cx="2464793" cy="1270701"/>
          </a:xfrm>
          <a:prstGeom prst="roundRect">
            <a:avLst/>
          </a:prstGeom>
          <a:solidFill>
            <a:srgbClr val="D4E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64" name="Google Shape;3464;p59"/>
          <p:cNvGrpSpPr/>
          <p:nvPr/>
        </p:nvGrpSpPr>
        <p:grpSpPr>
          <a:xfrm flipH="1">
            <a:off x="4844509" y="124295"/>
            <a:ext cx="656201" cy="775759"/>
            <a:chOff x="4377350" y="3576850"/>
            <a:chExt cx="1070125" cy="1265100"/>
          </a:xfrm>
        </p:grpSpPr>
        <p:sp>
          <p:nvSpPr>
            <p:cNvPr id="3465" name="Google Shape;3465;p59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59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59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59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59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59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49" b="49089" l="72914" r="86018"/>
                    </a14:imgEffect>
                  </a14:imgLayer>
                </a14:imgProps>
              </a:ext>
            </a:extLst>
          </a:blip>
          <a:srcRect l="72440" t="25151" r="14120" b="51165"/>
          <a:stretch/>
        </p:blipFill>
        <p:spPr>
          <a:xfrm>
            <a:off x="6832425" y="613934"/>
            <a:ext cx="1467517" cy="14540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98040" y="987281"/>
            <a:ext cx="2187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2A4849"/>
                </a:solidFill>
              </a:rPr>
              <a:t>CHẶNG</a:t>
            </a:r>
            <a:endParaRPr lang="en-US" sz="4000" b="1" dirty="0">
              <a:solidFill>
                <a:srgbClr val="2A484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00" y="138440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nói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nguồn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cung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cấp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hoạt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,…?</a:t>
            </a:r>
          </a:p>
        </p:txBody>
      </p:sp>
      <p:grpSp>
        <p:nvGrpSpPr>
          <p:cNvPr id="76" name="Group 8"/>
          <p:cNvGrpSpPr>
            <a:grpSpLocks/>
          </p:cNvGrpSpPr>
          <p:nvPr/>
        </p:nvGrpSpPr>
        <p:grpSpPr bwMode="auto">
          <a:xfrm>
            <a:off x="247650" y="2023524"/>
            <a:ext cx="4133850" cy="3198288"/>
            <a:chOff x="192" y="1920"/>
            <a:chExt cx="2736" cy="2256"/>
          </a:xfrm>
        </p:grpSpPr>
        <p:pic>
          <p:nvPicPr>
            <p:cNvPr id="77" name="Picture 9" descr="Picture 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0" t="23515" r="9837" b="31612"/>
            <a:stretch>
              <a:fillRect/>
            </a:stretch>
          </p:blipFill>
          <p:spPr bwMode="auto">
            <a:xfrm>
              <a:off x="192" y="1920"/>
              <a:ext cx="2736" cy="2256"/>
            </a:xfrm>
            <a:prstGeom prst="rect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Oval 10"/>
            <p:cNvSpPr>
              <a:spLocks noChangeArrowheads="1"/>
            </p:cNvSpPr>
            <p:nvPr/>
          </p:nvSpPr>
          <p:spPr bwMode="auto">
            <a:xfrm>
              <a:off x="336" y="3888"/>
              <a:ext cx="192" cy="192"/>
            </a:xfrm>
            <a:prstGeom prst="ellipse">
              <a:avLst/>
            </a:prstGeom>
            <a:solidFill>
              <a:srgbClr val="66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9" name="Group 11"/>
          <p:cNvGrpSpPr>
            <a:grpSpLocks/>
          </p:cNvGrpSpPr>
          <p:nvPr/>
        </p:nvGrpSpPr>
        <p:grpSpPr bwMode="auto">
          <a:xfrm>
            <a:off x="4724400" y="1716612"/>
            <a:ext cx="4114800" cy="1676400"/>
            <a:chOff x="3024" y="1920"/>
            <a:chExt cx="2592" cy="1056"/>
          </a:xfrm>
        </p:grpSpPr>
        <p:pic>
          <p:nvPicPr>
            <p:cNvPr id="80" name="Picture 12" descr="IMG_000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908B92"/>
                </a:clrFrom>
                <a:clrTo>
                  <a:srgbClr val="908B9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5" t="69693" r="51122" b="11894"/>
            <a:stretch>
              <a:fillRect/>
            </a:stretch>
          </p:blipFill>
          <p:spPr bwMode="auto">
            <a:xfrm>
              <a:off x="3024" y="1920"/>
              <a:ext cx="259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Oval 13"/>
            <p:cNvSpPr>
              <a:spLocks noChangeArrowheads="1"/>
            </p:cNvSpPr>
            <p:nvPr/>
          </p:nvSpPr>
          <p:spPr bwMode="auto">
            <a:xfrm>
              <a:off x="3072" y="2736"/>
              <a:ext cx="192" cy="192"/>
            </a:xfrm>
            <a:prstGeom prst="ellipse">
              <a:avLst/>
            </a:prstGeom>
            <a:solidFill>
              <a:srgbClr val="66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82" name="Group 14"/>
          <p:cNvGrpSpPr>
            <a:grpSpLocks/>
          </p:cNvGrpSpPr>
          <p:nvPr/>
        </p:nvGrpSpPr>
        <p:grpSpPr bwMode="auto">
          <a:xfrm>
            <a:off x="4724400" y="3469212"/>
            <a:ext cx="4114800" cy="1905000"/>
            <a:chOff x="3024" y="3024"/>
            <a:chExt cx="2592" cy="1200"/>
          </a:xfrm>
        </p:grpSpPr>
        <p:pic>
          <p:nvPicPr>
            <p:cNvPr id="83" name="Picture 15" descr="IMG_0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7" t="69414" r="8624" b="12842"/>
            <a:stretch>
              <a:fillRect/>
            </a:stretch>
          </p:blipFill>
          <p:spPr bwMode="auto">
            <a:xfrm>
              <a:off x="3024" y="3024"/>
              <a:ext cx="25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Oval 16"/>
            <p:cNvSpPr>
              <a:spLocks noChangeArrowheads="1"/>
            </p:cNvSpPr>
            <p:nvPr/>
          </p:nvSpPr>
          <p:spPr bwMode="auto">
            <a:xfrm>
              <a:off x="3120" y="3936"/>
              <a:ext cx="192" cy="192"/>
            </a:xfrm>
            <a:prstGeom prst="ellipse">
              <a:avLst/>
            </a:prstGeom>
            <a:solidFill>
              <a:srgbClr val="66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7"/>
          <p:cNvGrpSpPr>
            <a:grpSpLocks/>
          </p:cNvGrpSpPr>
          <p:nvPr/>
        </p:nvGrpSpPr>
        <p:grpSpPr bwMode="auto">
          <a:xfrm>
            <a:off x="1295400" y="228600"/>
            <a:ext cx="6096000" cy="3429000"/>
            <a:chOff x="192" y="1920"/>
            <a:chExt cx="2736" cy="2256"/>
          </a:xfrm>
        </p:grpSpPr>
        <p:pic>
          <p:nvPicPr>
            <p:cNvPr id="156" name="Picture 8" descr="Picture 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0" t="23515" r="9837" b="31612"/>
            <a:stretch>
              <a:fillRect/>
            </a:stretch>
          </p:blipFill>
          <p:spPr bwMode="auto">
            <a:xfrm>
              <a:off x="192" y="1920"/>
              <a:ext cx="2736" cy="2256"/>
            </a:xfrm>
            <a:prstGeom prst="rect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" name="Oval 9"/>
            <p:cNvSpPr>
              <a:spLocks noChangeArrowheads="1"/>
            </p:cNvSpPr>
            <p:nvPr/>
          </p:nvSpPr>
          <p:spPr bwMode="auto">
            <a:xfrm>
              <a:off x="336" y="3888"/>
              <a:ext cx="192" cy="192"/>
            </a:xfrm>
            <a:prstGeom prst="ellipse">
              <a:avLst/>
            </a:prstGeom>
            <a:solidFill>
              <a:srgbClr val="66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3</a:t>
              </a:r>
            </a:p>
          </p:txBody>
        </p:sp>
      </p:grpSp>
      <p:graphicFrame>
        <p:nvGraphicFramePr>
          <p:cNvPr id="158" name="Group 10">
            <a:extLst>
              <a:ext uri="{FF2B5EF4-FFF2-40B4-BE49-F238E27FC236}">
                <a16:creationId xmlns:a16="http://schemas.microsoft.com/office/drawing/2014/main" id="{D414FE80-B6E1-F14E-B637-F38C246DF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38237"/>
              </p:ext>
            </p:extLst>
          </p:nvPr>
        </p:nvGraphicFramePr>
        <p:xfrm>
          <a:off x="381000" y="3962400"/>
          <a:ext cx="8763000" cy="1066803"/>
        </p:xfrm>
        <a:graphic>
          <a:graphicData uri="http://schemas.openxmlformats.org/drawingml/2006/table">
            <a:tbl>
              <a:tblPr/>
              <a:tblGrid>
                <a:gridCol w="398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Hoạt động</a:t>
                      </a:r>
                    </a:p>
                  </a:txBody>
                  <a:tcPr marT="45675" marB="456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Nguồn năng lượng</a:t>
                      </a: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75" marB="456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75" marB="456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9" name="Text Box 21"/>
          <p:cNvSpPr txBox="1">
            <a:spLocks noChangeArrowheads="1"/>
          </p:cNvSpPr>
          <p:nvPr/>
        </p:nvSpPr>
        <p:spPr bwMode="auto">
          <a:xfrm>
            <a:off x="381000" y="4495800"/>
            <a:ext cx="396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rgbClr val="C00000"/>
                </a:solidFill>
                <a:latin typeface="+mj-lt"/>
              </a:rPr>
              <a:t>Bác nông dân gánh lúa.</a:t>
            </a:r>
          </a:p>
        </p:txBody>
      </p:sp>
      <p:sp>
        <p:nvSpPr>
          <p:cNvPr id="160" name="Text Box 22"/>
          <p:cNvSpPr txBox="1">
            <a:spLocks noChangeArrowheads="1"/>
          </p:cNvSpPr>
          <p:nvPr/>
        </p:nvSpPr>
        <p:spPr bwMode="auto">
          <a:xfrm>
            <a:off x="4419600" y="4572000"/>
            <a:ext cx="472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rgbClr val="C00000"/>
                </a:solidFill>
                <a:latin typeface="+mj-lt"/>
              </a:rPr>
              <a:t>Thức ăn, nước uống, không khí</a:t>
            </a:r>
          </a:p>
        </p:txBody>
      </p:sp>
      <p:sp>
        <p:nvSpPr>
          <p:cNvPr id="161" name="Text Box 23"/>
          <p:cNvSpPr txBox="1">
            <a:spLocks noChangeArrowheads="1"/>
          </p:cNvSpPr>
          <p:nvPr/>
        </p:nvSpPr>
        <p:spPr bwMode="auto">
          <a:xfrm>
            <a:off x="533400" y="4572000"/>
            <a:ext cx="3886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rgbClr val="C00000"/>
                </a:solidFill>
                <a:latin typeface="+mj-lt"/>
              </a:rPr>
              <a:t>     Chim đang bay.</a:t>
            </a:r>
          </a:p>
        </p:txBody>
      </p:sp>
      <p:sp>
        <p:nvSpPr>
          <p:cNvPr id="162" name="Text Box 25"/>
          <p:cNvSpPr txBox="1">
            <a:spLocks noChangeArrowheads="1"/>
          </p:cNvSpPr>
          <p:nvPr/>
        </p:nvSpPr>
        <p:spPr bwMode="auto">
          <a:xfrm>
            <a:off x="381000" y="4495800"/>
            <a:ext cx="396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rgbClr val="C00000"/>
                </a:solidFill>
                <a:latin typeface="+mj-lt"/>
              </a:rPr>
              <a:t>Máy cày đang làm đất.</a:t>
            </a:r>
          </a:p>
        </p:txBody>
      </p:sp>
      <p:sp>
        <p:nvSpPr>
          <p:cNvPr id="163" name="Text Box 26"/>
          <p:cNvSpPr txBox="1">
            <a:spLocks noChangeArrowheads="1"/>
          </p:cNvSpPr>
          <p:nvPr/>
        </p:nvSpPr>
        <p:spPr bwMode="auto">
          <a:xfrm>
            <a:off x="5486400" y="4495800"/>
            <a:ext cx="2019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rgbClr val="C00000"/>
                </a:solidFill>
                <a:latin typeface="+mj-lt"/>
              </a:rPr>
              <a:t>Dầu, xăng</a:t>
            </a:r>
          </a:p>
        </p:txBody>
      </p:sp>
      <p:sp>
        <p:nvSpPr>
          <p:cNvPr id="164" name="Text Box 27"/>
          <p:cNvSpPr txBox="1">
            <a:spLocks noChangeArrowheads="1"/>
          </p:cNvSpPr>
          <p:nvPr/>
        </p:nvSpPr>
        <p:spPr bwMode="auto">
          <a:xfrm>
            <a:off x="838200" y="4495800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rgbClr val="C00000"/>
                </a:solidFill>
                <a:latin typeface="+mj-lt"/>
              </a:rPr>
              <a:t>  Xe máy chạy.  </a:t>
            </a:r>
          </a:p>
        </p:txBody>
      </p:sp>
      <p:sp>
        <p:nvSpPr>
          <p:cNvPr id="165" name="Text Box 28"/>
          <p:cNvSpPr txBox="1">
            <a:spLocks noChangeArrowheads="1"/>
          </p:cNvSpPr>
          <p:nvPr/>
        </p:nvSpPr>
        <p:spPr bwMode="auto">
          <a:xfrm>
            <a:off x="5638800" y="4495800"/>
            <a:ext cx="1362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rgbClr val="C00000"/>
                </a:solidFill>
                <a:latin typeface="+mj-lt"/>
              </a:rPr>
              <a:t>Xăng</a:t>
            </a:r>
          </a:p>
        </p:txBody>
      </p:sp>
      <p:sp>
        <p:nvSpPr>
          <p:cNvPr id="166" name="Text Box 29"/>
          <p:cNvSpPr txBox="1">
            <a:spLocks noChangeArrowheads="1"/>
          </p:cNvSpPr>
          <p:nvPr/>
        </p:nvSpPr>
        <p:spPr bwMode="auto">
          <a:xfrm>
            <a:off x="4419600" y="4495800"/>
            <a:ext cx="472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rgbClr val="C00000"/>
                </a:solidFill>
                <a:latin typeface="+mj-lt"/>
              </a:rPr>
              <a:t>Thức ăn, nước uống, không khí</a:t>
            </a:r>
          </a:p>
        </p:txBody>
      </p:sp>
      <p:sp>
        <p:nvSpPr>
          <p:cNvPr id="167" name="Oval 30"/>
          <p:cNvSpPr>
            <a:spLocks noChangeArrowheads="1"/>
          </p:cNvSpPr>
          <p:nvPr/>
        </p:nvSpPr>
        <p:spPr bwMode="auto">
          <a:xfrm>
            <a:off x="5257800" y="762000"/>
            <a:ext cx="838200" cy="762000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8" name="Oval 31"/>
          <p:cNvSpPr>
            <a:spLocks noChangeArrowheads="1"/>
          </p:cNvSpPr>
          <p:nvPr/>
        </p:nvSpPr>
        <p:spPr bwMode="auto">
          <a:xfrm>
            <a:off x="4572000" y="1295400"/>
            <a:ext cx="838200" cy="762000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9" name="Oval 32"/>
          <p:cNvSpPr>
            <a:spLocks noChangeArrowheads="1"/>
          </p:cNvSpPr>
          <p:nvPr/>
        </p:nvSpPr>
        <p:spPr bwMode="auto">
          <a:xfrm>
            <a:off x="6248400" y="1295400"/>
            <a:ext cx="838200" cy="762000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0" name="Oval 33"/>
          <p:cNvSpPr>
            <a:spLocks noChangeArrowheads="1"/>
          </p:cNvSpPr>
          <p:nvPr/>
        </p:nvSpPr>
        <p:spPr bwMode="auto">
          <a:xfrm>
            <a:off x="2743200" y="2362200"/>
            <a:ext cx="2133600" cy="1143000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1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  <p:bldP spid="159" grpId="1"/>
      <p:bldP spid="160" grpId="0"/>
      <p:bldP spid="160" grpId="1"/>
      <p:bldP spid="161" grpId="0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7" grpId="0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85">
            <a:extLst>
              <a:ext uri="{FF2B5EF4-FFF2-40B4-BE49-F238E27FC236}">
                <a16:creationId xmlns:a16="http://schemas.microsoft.com/office/drawing/2014/main" id="{F271BB30-845C-6C45-B2FB-97EEE7963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489880"/>
              </p:ext>
            </p:extLst>
          </p:nvPr>
        </p:nvGraphicFramePr>
        <p:xfrm>
          <a:off x="152400" y="3997027"/>
          <a:ext cx="8991600" cy="1036638"/>
        </p:xfrm>
        <a:graphic>
          <a:graphicData uri="http://schemas.openxmlformats.org/drawingml/2006/table">
            <a:tbl>
              <a:tblPr/>
              <a:tblGrid>
                <a:gridCol w="4093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8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Hoạt động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Nguồn năng lượng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87" descr="IMG_000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08B92"/>
              </a:clrFrom>
              <a:clrTo>
                <a:srgbClr val="908B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t="69693" r="51122" b="11894"/>
          <a:stretch>
            <a:fillRect/>
          </a:stretch>
        </p:blipFill>
        <p:spPr bwMode="auto">
          <a:xfrm>
            <a:off x="228600" y="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88"/>
          <p:cNvSpPr>
            <a:spLocks noChangeArrowheads="1"/>
          </p:cNvSpPr>
          <p:nvPr/>
        </p:nvSpPr>
        <p:spPr bwMode="auto">
          <a:xfrm>
            <a:off x="228600" y="3505200"/>
            <a:ext cx="377825" cy="381000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4</a:t>
            </a:r>
          </a:p>
        </p:txBody>
      </p:sp>
      <p:pic>
        <p:nvPicPr>
          <p:cNvPr id="18" name="Picture 90" descr="IMG_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7" t="69414" r="8624" b="12842"/>
          <a:stretch>
            <a:fillRect/>
          </a:stretch>
        </p:blipFill>
        <p:spPr bwMode="auto">
          <a:xfrm>
            <a:off x="4648200" y="228600"/>
            <a:ext cx="434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91"/>
          <p:cNvSpPr>
            <a:spLocks noChangeArrowheads="1"/>
          </p:cNvSpPr>
          <p:nvPr/>
        </p:nvSpPr>
        <p:spPr bwMode="auto">
          <a:xfrm>
            <a:off x="4648200" y="3505200"/>
            <a:ext cx="381000" cy="411163"/>
          </a:xfrm>
          <a:prstGeom prst="ellipse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92"/>
          <p:cNvSpPr txBox="1">
            <a:spLocks noChangeArrowheads="1"/>
          </p:cNvSpPr>
          <p:nvPr/>
        </p:nvSpPr>
        <p:spPr bwMode="auto">
          <a:xfrm>
            <a:off x="606425" y="4515346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+mj-lt"/>
              </a:rPr>
              <a:t>Học sinh học bài.</a:t>
            </a:r>
          </a:p>
        </p:txBody>
      </p:sp>
      <p:sp>
        <p:nvSpPr>
          <p:cNvPr id="21" name="Text Box 93"/>
          <p:cNvSpPr txBox="1">
            <a:spLocks noChangeArrowheads="1"/>
          </p:cNvSpPr>
          <p:nvPr/>
        </p:nvSpPr>
        <p:spPr bwMode="auto">
          <a:xfrm>
            <a:off x="508000" y="4500959"/>
            <a:ext cx="3289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sinh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đá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bóng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sp>
        <p:nvSpPr>
          <p:cNvPr id="22" name="Text Box 94"/>
          <p:cNvSpPr txBox="1">
            <a:spLocks noChangeArrowheads="1"/>
          </p:cNvSpPr>
          <p:nvPr/>
        </p:nvSpPr>
        <p:spPr bwMode="auto">
          <a:xfrm>
            <a:off x="4368800" y="4565054"/>
            <a:ext cx="551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Thức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ăn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nước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uống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không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khí</a:t>
            </a:r>
            <a:endParaRPr lang="en-US" alt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 Box 95"/>
          <p:cNvSpPr txBox="1">
            <a:spLocks noChangeArrowheads="1"/>
          </p:cNvSpPr>
          <p:nvPr/>
        </p:nvSpPr>
        <p:spPr bwMode="auto">
          <a:xfrm>
            <a:off x="4368800" y="4484390"/>
            <a:ext cx="551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Thức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ăn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nước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uống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không</a:t>
            </a:r>
            <a:r>
              <a:rPr lang="en-US" alt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+mj-lt"/>
              </a:rPr>
              <a:t>khí</a:t>
            </a:r>
            <a:endParaRPr lang="en-US" altLang="en-US" sz="24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47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2" grpId="0"/>
      <p:bldP spid="23" grpId="0"/>
      <p:bldP spid="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5673" y="882914"/>
            <a:ext cx="8597814" cy="4204533"/>
          </a:xfrm>
          <a:prstGeom prst="roundRect">
            <a:avLst/>
          </a:prstGeom>
          <a:solidFill>
            <a:srgbClr val="D4E6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68" name="Google Shape;5368;p77"/>
          <p:cNvGrpSpPr/>
          <p:nvPr/>
        </p:nvGrpSpPr>
        <p:grpSpPr>
          <a:xfrm>
            <a:off x="8330626" y="622547"/>
            <a:ext cx="567249" cy="656809"/>
            <a:chOff x="3784600" y="3727725"/>
            <a:chExt cx="295150" cy="341750"/>
          </a:xfrm>
        </p:grpSpPr>
        <p:sp>
          <p:nvSpPr>
            <p:cNvPr id="5369" name="Google Shape;5369;p77"/>
            <p:cNvSpPr/>
            <p:nvPr/>
          </p:nvSpPr>
          <p:spPr>
            <a:xfrm>
              <a:off x="3784600" y="3808100"/>
              <a:ext cx="291400" cy="261375"/>
            </a:xfrm>
            <a:custGeom>
              <a:avLst/>
              <a:gdLst/>
              <a:ahLst/>
              <a:cxnLst/>
              <a:rect l="l" t="t" r="r" b="b"/>
              <a:pathLst>
                <a:path w="11656" h="10455" extrusionOk="0">
                  <a:moveTo>
                    <a:pt x="5860" y="1"/>
                  </a:moveTo>
                  <a:cubicBezTo>
                    <a:pt x="3602" y="1"/>
                    <a:pt x="1509" y="1472"/>
                    <a:pt x="828" y="3743"/>
                  </a:cubicBezTo>
                  <a:cubicBezTo>
                    <a:pt x="1" y="6500"/>
                    <a:pt x="1580" y="9407"/>
                    <a:pt x="4362" y="10234"/>
                  </a:cubicBezTo>
                  <a:cubicBezTo>
                    <a:pt x="4858" y="10383"/>
                    <a:pt x="5359" y="10454"/>
                    <a:pt x="5852" y="10454"/>
                  </a:cubicBezTo>
                  <a:cubicBezTo>
                    <a:pt x="8098" y="10454"/>
                    <a:pt x="10175" y="8982"/>
                    <a:pt x="10853" y="6701"/>
                  </a:cubicBezTo>
                  <a:cubicBezTo>
                    <a:pt x="11655" y="3944"/>
                    <a:pt x="10076" y="1036"/>
                    <a:pt x="7319" y="209"/>
                  </a:cubicBezTo>
                  <a:cubicBezTo>
                    <a:pt x="6833" y="68"/>
                    <a:pt x="6343" y="1"/>
                    <a:pt x="5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77"/>
            <p:cNvSpPr/>
            <p:nvPr/>
          </p:nvSpPr>
          <p:spPr>
            <a:xfrm>
              <a:off x="3825975" y="3775925"/>
              <a:ext cx="253775" cy="172750"/>
            </a:xfrm>
            <a:custGeom>
              <a:avLst/>
              <a:gdLst/>
              <a:ahLst/>
              <a:cxnLst/>
              <a:rect l="l" t="t" r="r" b="b"/>
              <a:pathLst>
                <a:path w="10151" h="6910" extrusionOk="0">
                  <a:moveTo>
                    <a:pt x="4006" y="0"/>
                  </a:moveTo>
                  <a:cubicBezTo>
                    <a:pt x="3685" y="0"/>
                    <a:pt x="3332" y="65"/>
                    <a:pt x="2932" y="218"/>
                  </a:cubicBezTo>
                  <a:cubicBezTo>
                    <a:pt x="2184" y="506"/>
                    <a:pt x="1391" y="853"/>
                    <a:pt x="655" y="853"/>
                  </a:cubicBezTo>
                  <a:cubicBezTo>
                    <a:pt x="430" y="853"/>
                    <a:pt x="211" y="821"/>
                    <a:pt x="0" y="744"/>
                  </a:cubicBezTo>
                  <a:lnTo>
                    <a:pt x="0" y="744"/>
                  </a:lnTo>
                  <a:cubicBezTo>
                    <a:pt x="965" y="1634"/>
                    <a:pt x="2215" y="2094"/>
                    <a:pt x="3504" y="2094"/>
                  </a:cubicBezTo>
                  <a:cubicBezTo>
                    <a:pt x="3922" y="2094"/>
                    <a:pt x="4344" y="2046"/>
                    <a:pt x="4762" y="1947"/>
                  </a:cubicBezTo>
                  <a:lnTo>
                    <a:pt x="4762" y="1947"/>
                  </a:lnTo>
                  <a:cubicBezTo>
                    <a:pt x="3760" y="2850"/>
                    <a:pt x="3233" y="4504"/>
                    <a:pt x="3484" y="5857"/>
                  </a:cubicBezTo>
                  <a:cubicBezTo>
                    <a:pt x="4787" y="5832"/>
                    <a:pt x="6140" y="4930"/>
                    <a:pt x="6943" y="3551"/>
                  </a:cubicBezTo>
                  <a:cubicBezTo>
                    <a:pt x="7369" y="5080"/>
                    <a:pt x="8822" y="6559"/>
                    <a:pt x="10151" y="6910"/>
                  </a:cubicBezTo>
                  <a:cubicBezTo>
                    <a:pt x="9875" y="6584"/>
                    <a:pt x="9800" y="6233"/>
                    <a:pt x="9775" y="6033"/>
                  </a:cubicBezTo>
                  <a:cubicBezTo>
                    <a:pt x="9624" y="4855"/>
                    <a:pt x="9775" y="3677"/>
                    <a:pt x="9198" y="2800"/>
                  </a:cubicBezTo>
                  <a:cubicBezTo>
                    <a:pt x="8371" y="1546"/>
                    <a:pt x="7719" y="2123"/>
                    <a:pt x="6717" y="1421"/>
                  </a:cubicBezTo>
                  <a:cubicBezTo>
                    <a:pt x="5874" y="833"/>
                    <a:pt x="5154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77"/>
            <p:cNvSpPr/>
            <p:nvPr/>
          </p:nvSpPr>
          <p:spPr>
            <a:xfrm>
              <a:off x="3972650" y="3727725"/>
              <a:ext cx="53225" cy="108775"/>
            </a:xfrm>
            <a:custGeom>
              <a:avLst/>
              <a:gdLst/>
              <a:ahLst/>
              <a:cxnLst/>
              <a:rect l="l" t="t" r="r" b="b"/>
              <a:pathLst>
                <a:path w="2129" h="4351" extrusionOk="0">
                  <a:moveTo>
                    <a:pt x="931" y="0"/>
                  </a:moveTo>
                  <a:cubicBezTo>
                    <a:pt x="786" y="0"/>
                    <a:pt x="632" y="109"/>
                    <a:pt x="649" y="266"/>
                  </a:cubicBezTo>
                  <a:cubicBezTo>
                    <a:pt x="674" y="818"/>
                    <a:pt x="900" y="1319"/>
                    <a:pt x="875" y="1895"/>
                  </a:cubicBezTo>
                  <a:cubicBezTo>
                    <a:pt x="850" y="2597"/>
                    <a:pt x="599" y="3249"/>
                    <a:pt x="173" y="3800"/>
                  </a:cubicBezTo>
                  <a:cubicBezTo>
                    <a:pt x="0" y="4031"/>
                    <a:pt x="196" y="4351"/>
                    <a:pt x="410" y="4351"/>
                  </a:cubicBezTo>
                  <a:cubicBezTo>
                    <a:pt x="475" y="4351"/>
                    <a:pt x="541" y="4321"/>
                    <a:pt x="599" y="4251"/>
                  </a:cubicBezTo>
                  <a:cubicBezTo>
                    <a:pt x="1477" y="3224"/>
                    <a:pt x="2128" y="1194"/>
                    <a:pt x="1101" y="66"/>
                  </a:cubicBezTo>
                  <a:cubicBezTo>
                    <a:pt x="1055" y="21"/>
                    <a:pt x="994" y="0"/>
                    <a:pt x="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77"/>
            <p:cNvSpPr/>
            <p:nvPr/>
          </p:nvSpPr>
          <p:spPr>
            <a:xfrm>
              <a:off x="3908025" y="4013550"/>
              <a:ext cx="60950" cy="25975"/>
            </a:xfrm>
            <a:custGeom>
              <a:avLst/>
              <a:gdLst/>
              <a:ahLst/>
              <a:cxnLst/>
              <a:rect l="l" t="t" r="r" b="b"/>
              <a:pathLst>
                <a:path w="2438" h="1039" extrusionOk="0">
                  <a:moveTo>
                    <a:pt x="2174" y="0"/>
                  </a:moveTo>
                  <a:cubicBezTo>
                    <a:pt x="2137" y="0"/>
                    <a:pt x="2097" y="11"/>
                    <a:pt x="2056" y="36"/>
                  </a:cubicBezTo>
                  <a:cubicBezTo>
                    <a:pt x="1679" y="252"/>
                    <a:pt x="1315" y="429"/>
                    <a:pt x="927" y="429"/>
                  </a:cubicBezTo>
                  <a:cubicBezTo>
                    <a:pt x="773" y="429"/>
                    <a:pt x="616" y="401"/>
                    <a:pt x="452" y="337"/>
                  </a:cubicBezTo>
                  <a:cubicBezTo>
                    <a:pt x="423" y="327"/>
                    <a:pt x="394" y="323"/>
                    <a:pt x="368" y="323"/>
                  </a:cubicBezTo>
                  <a:cubicBezTo>
                    <a:pt x="121" y="323"/>
                    <a:pt x="1" y="703"/>
                    <a:pt x="227" y="838"/>
                  </a:cubicBezTo>
                  <a:cubicBezTo>
                    <a:pt x="485" y="968"/>
                    <a:pt x="791" y="1039"/>
                    <a:pt x="1093" y="1039"/>
                  </a:cubicBezTo>
                  <a:cubicBezTo>
                    <a:pt x="1612" y="1039"/>
                    <a:pt x="2120" y="828"/>
                    <a:pt x="2357" y="337"/>
                  </a:cubicBezTo>
                  <a:cubicBezTo>
                    <a:pt x="2437" y="177"/>
                    <a:pt x="2325" y="0"/>
                    <a:pt x="2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77"/>
            <p:cNvSpPr/>
            <p:nvPr/>
          </p:nvSpPr>
          <p:spPr>
            <a:xfrm>
              <a:off x="3980950" y="3988850"/>
              <a:ext cx="23900" cy="19800"/>
            </a:xfrm>
            <a:custGeom>
              <a:avLst/>
              <a:gdLst/>
              <a:ahLst/>
              <a:cxnLst/>
              <a:rect l="l" t="t" r="r" b="b"/>
              <a:pathLst>
                <a:path w="956" h="792" extrusionOk="0">
                  <a:moveTo>
                    <a:pt x="751" y="0"/>
                  </a:moveTo>
                  <a:cubicBezTo>
                    <a:pt x="714" y="0"/>
                    <a:pt x="676" y="14"/>
                    <a:pt x="643" y="47"/>
                  </a:cubicBezTo>
                  <a:cubicBezTo>
                    <a:pt x="543" y="172"/>
                    <a:pt x="393" y="298"/>
                    <a:pt x="242" y="373"/>
                  </a:cubicBezTo>
                  <a:cubicBezTo>
                    <a:pt x="0" y="505"/>
                    <a:pt x="145" y="792"/>
                    <a:pt x="370" y="792"/>
                  </a:cubicBezTo>
                  <a:cubicBezTo>
                    <a:pt x="401" y="792"/>
                    <a:pt x="434" y="786"/>
                    <a:pt x="468" y="774"/>
                  </a:cubicBezTo>
                  <a:cubicBezTo>
                    <a:pt x="718" y="649"/>
                    <a:pt x="844" y="473"/>
                    <a:pt x="919" y="222"/>
                  </a:cubicBezTo>
                  <a:cubicBezTo>
                    <a:pt x="956" y="111"/>
                    <a:pt x="856" y="0"/>
                    <a:pt x="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4" name="Google Shape;5374;p77"/>
          <p:cNvGrpSpPr/>
          <p:nvPr/>
        </p:nvGrpSpPr>
        <p:grpSpPr>
          <a:xfrm>
            <a:off x="786054" y="567458"/>
            <a:ext cx="579261" cy="580990"/>
            <a:chOff x="4190625" y="3142200"/>
            <a:chExt cx="301400" cy="302300"/>
          </a:xfrm>
        </p:grpSpPr>
        <p:sp>
          <p:nvSpPr>
            <p:cNvPr id="5375" name="Google Shape;5375;p77"/>
            <p:cNvSpPr/>
            <p:nvPr/>
          </p:nvSpPr>
          <p:spPr>
            <a:xfrm>
              <a:off x="4215700" y="3202625"/>
              <a:ext cx="276325" cy="241875"/>
            </a:xfrm>
            <a:custGeom>
              <a:avLst/>
              <a:gdLst/>
              <a:ahLst/>
              <a:cxnLst/>
              <a:rect l="l" t="t" r="r" b="b"/>
              <a:pathLst>
                <a:path w="11053" h="9675" extrusionOk="0">
                  <a:moveTo>
                    <a:pt x="5509" y="1"/>
                  </a:moveTo>
                  <a:cubicBezTo>
                    <a:pt x="4709" y="1"/>
                    <a:pt x="3900" y="199"/>
                    <a:pt x="3158" y="619"/>
                  </a:cubicBezTo>
                  <a:cubicBezTo>
                    <a:pt x="827" y="1947"/>
                    <a:pt x="0" y="4879"/>
                    <a:pt x="1328" y="7210"/>
                  </a:cubicBezTo>
                  <a:cubicBezTo>
                    <a:pt x="2209" y="8786"/>
                    <a:pt x="3846" y="9674"/>
                    <a:pt x="5527" y="9674"/>
                  </a:cubicBezTo>
                  <a:cubicBezTo>
                    <a:pt x="6332" y="9674"/>
                    <a:pt x="7148" y="9470"/>
                    <a:pt x="7895" y="9040"/>
                  </a:cubicBezTo>
                  <a:cubicBezTo>
                    <a:pt x="10226" y="7736"/>
                    <a:pt x="11053" y="4779"/>
                    <a:pt x="9725" y="2448"/>
                  </a:cubicBezTo>
                  <a:cubicBezTo>
                    <a:pt x="8841" y="884"/>
                    <a:pt x="7196" y="1"/>
                    <a:pt x="5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77"/>
            <p:cNvSpPr/>
            <p:nvPr/>
          </p:nvSpPr>
          <p:spPr>
            <a:xfrm>
              <a:off x="4190625" y="3179100"/>
              <a:ext cx="265700" cy="145525"/>
            </a:xfrm>
            <a:custGeom>
              <a:avLst/>
              <a:gdLst/>
              <a:ahLst/>
              <a:cxnLst/>
              <a:rect l="l" t="t" r="r" b="b"/>
              <a:pathLst>
                <a:path w="10628" h="5821" extrusionOk="0">
                  <a:moveTo>
                    <a:pt x="6787" y="0"/>
                  </a:moveTo>
                  <a:cubicBezTo>
                    <a:pt x="5887" y="0"/>
                    <a:pt x="5732" y="639"/>
                    <a:pt x="4763" y="833"/>
                  </a:cubicBezTo>
                  <a:cubicBezTo>
                    <a:pt x="3585" y="1058"/>
                    <a:pt x="2256" y="908"/>
                    <a:pt x="1555" y="2562"/>
                  </a:cubicBezTo>
                  <a:cubicBezTo>
                    <a:pt x="1179" y="3464"/>
                    <a:pt x="803" y="4467"/>
                    <a:pt x="1" y="4843"/>
                  </a:cubicBezTo>
                  <a:cubicBezTo>
                    <a:pt x="1605" y="4743"/>
                    <a:pt x="3033" y="3865"/>
                    <a:pt x="3860" y="2462"/>
                  </a:cubicBezTo>
                  <a:lnTo>
                    <a:pt x="3860" y="2462"/>
                  </a:lnTo>
                  <a:cubicBezTo>
                    <a:pt x="3835" y="3715"/>
                    <a:pt x="4587" y="5119"/>
                    <a:pt x="5640" y="5820"/>
                  </a:cubicBezTo>
                  <a:cubicBezTo>
                    <a:pt x="6467" y="4943"/>
                    <a:pt x="6743" y="3439"/>
                    <a:pt x="6342" y="2036"/>
                  </a:cubicBezTo>
                  <a:lnTo>
                    <a:pt x="6342" y="2036"/>
                  </a:lnTo>
                  <a:cubicBezTo>
                    <a:pt x="6999" y="2390"/>
                    <a:pt x="7810" y="2559"/>
                    <a:pt x="8591" y="2559"/>
                  </a:cubicBezTo>
                  <a:cubicBezTo>
                    <a:pt x="9357" y="2559"/>
                    <a:pt x="10094" y="2396"/>
                    <a:pt x="10627" y="2086"/>
                  </a:cubicBezTo>
                  <a:cubicBezTo>
                    <a:pt x="10251" y="2036"/>
                    <a:pt x="9951" y="1860"/>
                    <a:pt x="9800" y="1735"/>
                  </a:cubicBezTo>
                  <a:cubicBezTo>
                    <a:pt x="8923" y="1109"/>
                    <a:pt x="8246" y="231"/>
                    <a:pt x="7294" y="56"/>
                  </a:cubicBezTo>
                  <a:cubicBezTo>
                    <a:pt x="7101" y="17"/>
                    <a:pt x="6934" y="0"/>
                    <a:pt x="6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77"/>
            <p:cNvSpPr/>
            <p:nvPr/>
          </p:nvSpPr>
          <p:spPr>
            <a:xfrm>
              <a:off x="4250775" y="3142200"/>
              <a:ext cx="71175" cy="83500"/>
            </a:xfrm>
            <a:custGeom>
              <a:avLst/>
              <a:gdLst/>
              <a:ahLst/>
              <a:cxnLst/>
              <a:rect l="l" t="t" r="r" b="b"/>
              <a:pathLst>
                <a:path w="2847" h="3340" extrusionOk="0">
                  <a:moveTo>
                    <a:pt x="426" y="0"/>
                  </a:moveTo>
                  <a:cubicBezTo>
                    <a:pt x="401" y="0"/>
                    <a:pt x="376" y="1"/>
                    <a:pt x="352" y="3"/>
                  </a:cubicBezTo>
                  <a:cubicBezTo>
                    <a:pt x="126" y="28"/>
                    <a:pt x="1" y="279"/>
                    <a:pt x="176" y="454"/>
                  </a:cubicBezTo>
                  <a:cubicBezTo>
                    <a:pt x="577" y="855"/>
                    <a:pt x="1103" y="1031"/>
                    <a:pt x="1504" y="1457"/>
                  </a:cubicBezTo>
                  <a:cubicBezTo>
                    <a:pt x="1905" y="1933"/>
                    <a:pt x="2131" y="2509"/>
                    <a:pt x="2231" y="3111"/>
                  </a:cubicBezTo>
                  <a:cubicBezTo>
                    <a:pt x="2254" y="3268"/>
                    <a:pt x="2381" y="3339"/>
                    <a:pt x="2513" y="3339"/>
                  </a:cubicBezTo>
                  <a:cubicBezTo>
                    <a:pt x="2677" y="3339"/>
                    <a:pt x="2847" y="3230"/>
                    <a:pt x="2833" y="3036"/>
                  </a:cubicBezTo>
                  <a:cubicBezTo>
                    <a:pt x="2758" y="2309"/>
                    <a:pt x="2532" y="1657"/>
                    <a:pt x="2081" y="1081"/>
                  </a:cubicBezTo>
                  <a:cubicBezTo>
                    <a:pt x="1719" y="622"/>
                    <a:pt x="1077" y="0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77"/>
            <p:cNvSpPr/>
            <p:nvPr/>
          </p:nvSpPr>
          <p:spPr>
            <a:xfrm>
              <a:off x="4395575" y="3348800"/>
              <a:ext cx="45075" cy="48225"/>
            </a:xfrm>
            <a:custGeom>
              <a:avLst/>
              <a:gdLst/>
              <a:ahLst/>
              <a:cxnLst/>
              <a:rect l="l" t="t" r="r" b="b"/>
              <a:pathLst>
                <a:path w="1803" h="1929" extrusionOk="0">
                  <a:moveTo>
                    <a:pt x="1272" y="0"/>
                  </a:moveTo>
                  <a:cubicBezTo>
                    <a:pt x="1184" y="0"/>
                    <a:pt x="1100" y="51"/>
                    <a:pt x="1076" y="160"/>
                  </a:cubicBezTo>
                  <a:cubicBezTo>
                    <a:pt x="926" y="686"/>
                    <a:pt x="775" y="1163"/>
                    <a:pt x="249" y="1438"/>
                  </a:cubicBezTo>
                  <a:cubicBezTo>
                    <a:pt x="0" y="1551"/>
                    <a:pt x="139" y="1929"/>
                    <a:pt x="370" y="1929"/>
                  </a:cubicBezTo>
                  <a:cubicBezTo>
                    <a:pt x="396" y="1929"/>
                    <a:pt x="422" y="1924"/>
                    <a:pt x="449" y="1915"/>
                  </a:cubicBezTo>
                  <a:cubicBezTo>
                    <a:pt x="1126" y="1689"/>
                    <a:pt x="1803" y="912"/>
                    <a:pt x="1502" y="160"/>
                  </a:cubicBezTo>
                  <a:cubicBezTo>
                    <a:pt x="1463" y="57"/>
                    <a:pt x="1365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77"/>
            <p:cNvSpPr/>
            <p:nvPr/>
          </p:nvSpPr>
          <p:spPr>
            <a:xfrm>
              <a:off x="4428225" y="3308225"/>
              <a:ext cx="14300" cy="22950"/>
            </a:xfrm>
            <a:custGeom>
              <a:avLst/>
              <a:gdLst/>
              <a:ahLst/>
              <a:cxnLst/>
              <a:rect l="l" t="t" r="r" b="b"/>
              <a:pathLst>
                <a:path w="572" h="918" extrusionOk="0">
                  <a:moveTo>
                    <a:pt x="244" y="1"/>
                  </a:moveTo>
                  <a:cubicBezTo>
                    <a:pt x="160" y="1"/>
                    <a:pt x="81" y="52"/>
                    <a:pt x="96" y="154"/>
                  </a:cubicBezTo>
                  <a:cubicBezTo>
                    <a:pt x="96" y="304"/>
                    <a:pt x="96" y="480"/>
                    <a:pt x="46" y="630"/>
                  </a:cubicBezTo>
                  <a:cubicBezTo>
                    <a:pt x="1" y="809"/>
                    <a:pt x="125" y="917"/>
                    <a:pt x="254" y="917"/>
                  </a:cubicBezTo>
                  <a:cubicBezTo>
                    <a:pt x="341" y="917"/>
                    <a:pt x="431" y="867"/>
                    <a:pt x="472" y="756"/>
                  </a:cubicBezTo>
                  <a:cubicBezTo>
                    <a:pt x="572" y="505"/>
                    <a:pt x="547" y="304"/>
                    <a:pt x="396" y="79"/>
                  </a:cubicBezTo>
                  <a:cubicBezTo>
                    <a:pt x="365" y="27"/>
                    <a:pt x="303" y="1"/>
                    <a:pt x="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0" name="Google Shape;5380;p77"/>
          <p:cNvGrpSpPr/>
          <p:nvPr/>
        </p:nvGrpSpPr>
        <p:grpSpPr>
          <a:xfrm>
            <a:off x="276069" y="2718789"/>
            <a:ext cx="1115589" cy="2813433"/>
            <a:chOff x="7311860" y="2394389"/>
            <a:chExt cx="1115589" cy="2813433"/>
          </a:xfrm>
        </p:grpSpPr>
        <p:sp>
          <p:nvSpPr>
            <p:cNvPr id="5381" name="Google Shape;5381;p77"/>
            <p:cNvSpPr/>
            <p:nvPr/>
          </p:nvSpPr>
          <p:spPr>
            <a:xfrm>
              <a:off x="7785889" y="3591603"/>
              <a:ext cx="8922" cy="1616219"/>
            </a:xfrm>
            <a:custGeom>
              <a:avLst/>
              <a:gdLst/>
              <a:ahLst/>
              <a:cxnLst/>
              <a:rect l="l" t="t" r="r" b="b"/>
              <a:pathLst>
                <a:path w="269" h="48729" fill="none" extrusionOk="0">
                  <a:moveTo>
                    <a:pt x="1" y="0"/>
                  </a:moveTo>
                  <a:cubicBezTo>
                    <a:pt x="233" y="12401"/>
                    <a:pt x="268" y="38041"/>
                    <a:pt x="108" y="48728"/>
                  </a:cubicBezTo>
                </a:path>
              </a:pathLst>
            </a:custGeom>
            <a:noFill/>
            <a:ln w="22300" cap="flat" cmpd="sng">
              <a:solidFill>
                <a:schemeClr val="dk2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77"/>
            <p:cNvSpPr/>
            <p:nvPr/>
          </p:nvSpPr>
          <p:spPr>
            <a:xfrm>
              <a:off x="7311860" y="3012830"/>
              <a:ext cx="468159" cy="753964"/>
            </a:xfrm>
            <a:custGeom>
              <a:avLst/>
              <a:gdLst/>
              <a:ahLst/>
              <a:cxnLst/>
              <a:rect l="l" t="t" r="r" b="b"/>
              <a:pathLst>
                <a:path w="14115" h="22732" extrusionOk="0">
                  <a:moveTo>
                    <a:pt x="1" y="0"/>
                  </a:moveTo>
                  <a:cubicBezTo>
                    <a:pt x="1018" y="4229"/>
                    <a:pt x="5853" y="7084"/>
                    <a:pt x="6852" y="11312"/>
                  </a:cubicBezTo>
                  <a:cubicBezTo>
                    <a:pt x="7031" y="12151"/>
                    <a:pt x="7049" y="12989"/>
                    <a:pt x="7227" y="13828"/>
                  </a:cubicBezTo>
                  <a:cubicBezTo>
                    <a:pt x="7441" y="14934"/>
                    <a:pt x="7905" y="15987"/>
                    <a:pt x="8476" y="16968"/>
                  </a:cubicBezTo>
                  <a:cubicBezTo>
                    <a:pt x="9796" y="19252"/>
                    <a:pt x="11920" y="21268"/>
                    <a:pt x="14114" y="22732"/>
                  </a:cubicBezTo>
                  <a:lnTo>
                    <a:pt x="14114" y="18146"/>
                  </a:lnTo>
                  <a:cubicBezTo>
                    <a:pt x="11741" y="16665"/>
                    <a:pt x="9547" y="12989"/>
                    <a:pt x="8654" y="10331"/>
                  </a:cubicBezTo>
                  <a:cubicBezTo>
                    <a:pt x="8030" y="8511"/>
                    <a:pt x="7334" y="6727"/>
                    <a:pt x="6549" y="4960"/>
                  </a:cubicBezTo>
                  <a:cubicBezTo>
                    <a:pt x="6281" y="4354"/>
                    <a:pt x="5978" y="3711"/>
                    <a:pt x="5478" y="3265"/>
                  </a:cubicBezTo>
                  <a:cubicBezTo>
                    <a:pt x="4925" y="2783"/>
                    <a:pt x="4194" y="2569"/>
                    <a:pt x="3516" y="2302"/>
                  </a:cubicBezTo>
                  <a:cubicBezTo>
                    <a:pt x="2213" y="1766"/>
                    <a:pt x="1000" y="98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77"/>
            <p:cNvSpPr/>
            <p:nvPr/>
          </p:nvSpPr>
          <p:spPr>
            <a:xfrm>
              <a:off x="7792423" y="4509978"/>
              <a:ext cx="310116" cy="295423"/>
            </a:xfrm>
            <a:custGeom>
              <a:avLst/>
              <a:gdLst/>
              <a:ahLst/>
              <a:cxnLst/>
              <a:rect l="l" t="t" r="r" b="b"/>
              <a:pathLst>
                <a:path w="9350" h="8907" extrusionOk="0">
                  <a:moveTo>
                    <a:pt x="7542" y="0"/>
                  </a:moveTo>
                  <a:cubicBezTo>
                    <a:pt x="6611" y="0"/>
                    <a:pt x="5553" y="623"/>
                    <a:pt x="4782" y="1109"/>
                  </a:cubicBezTo>
                  <a:cubicBezTo>
                    <a:pt x="3194" y="2108"/>
                    <a:pt x="1356" y="3875"/>
                    <a:pt x="0" y="5177"/>
                  </a:cubicBezTo>
                  <a:lnTo>
                    <a:pt x="410" y="8906"/>
                  </a:lnTo>
                  <a:cubicBezTo>
                    <a:pt x="1267" y="7675"/>
                    <a:pt x="2980" y="6105"/>
                    <a:pt x="4354" y="4713"/>
                  </a:cubicBezTo>
                  <a:cubicBezTo>
                    <a:pt x="5234" y="3798"/>
                    <a:pt x="6449" y="3284"/>
                    <a:pt x="7723" y="3284"/>
                  </a:cubicBezTo>
                  <a:cubicBezTo>
                    <a:pt x="7765" y="3284"/>
                    <a:pt x="7808" y="3285"/>
                    <a:pt x="7851" y="3286"/>
                  </a:cubicBezTo>
                  <a:cubicBezTo>
                    <a:pt x="8350" y="3286"/>
                    <a:pt x="8868" y="3304"/>
                    <a:pt x="9350" y="3322"/>
                  </a:cubicBezTo>
                  <a:cubicBezTo>
                    <a:pt x="9046" y="2465"/>
                    <a:pt x="8511" y="984"/>
                    <a:pt x="8208" y="128"/>
                  </a:cubicBezTo>
                  <a:cubicBezTo>
                    <a:pt x="7998" y="39"/>
                    <a:pt x="7774" y="0"/>
                    <a:pt x="7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77"/>
            <p:cNvSpPr/>
            <p:nvPr/>
          </p:nvSpPr>
          <p:spPr>
            <a:xfrm>
              <a:off x="8064629" y="4514190"/>
              <a:ext cx="149154" cy="348027"/>
            </a:xfrm>
            <a:custGeom>
              <a:avLst/>
              <a:gdLst/>
              <a:ahLst/>
              <a:cxnLst/>
              <a:rect l="l" t="t" r="r" b="b"/>
              <a:pathLst>
                <a:path w="4497" h="10493" extrusionOk="0">
                  <a:moveTo>
                    <a:pt x="1" y="1"/>
                  </a:moveTo>
                  <a:lnTo>
                    <a:pt x="1" y="1"/>
                  </a:lnTo>
                  <a:cubicBezTo>
                    <a:pt x="250" y="1000"/>
                    <a:pt x="714" y="2231"/>
                    <a:pt x="1178" y="3266"/>
                  </a:cubicBezTo>
                  <a:cubicBezTo>
                    <a:pt x="1321" y="3569"/>
                    <a:pt x="1464" y="3890"/>
                    <a:pt x="1499" y="4229"/>
                  </a:cubicBezTo>
                  <a:cubicBezTo>
                    <a:pt x="1535" y="4551"/>
                    <a:pt x="1482" y="4872"/>
                    <a:pt x="1446" y="5211"/>
                  </a:cubicBezTo>
                  <a:cubicBezTo>
                    <a:pt x="1196" y="6995"/>
                    <a:pt x="1375" y="8940"/>
                    <a:pt x="2285" y="10492"/>
                  </a:cubicBezTo>
                  <a:cubicBezTo>
                    <a:pt x="2516" y="9315"/>
                    <a:pt x="2998" y="8191"/>
                    <a:pt x="3712" y="7245"/>
                  </a:cubicBezTo>
                  <a:cubicBezTo>
                    <a:pt x="3944" y="6942"/>
                    <a:pt x="4194" y="6638"/>
                    <a:pt x="4336" y="6281"/>
                  </a:cubicBezTo>
                  <a:cubicBezTo>
                    <a:pt x="4497" y="5853"/>
                    <a:pt x="4479" y="5389"/>
                    <a:pt x="4461" y="4925"/>
                  </a:cubicBezTo>
                  <a:cubicBezTo>
                    <a:pt x="4426" y="4176"/>
                    <a:pt x="4390" y="3373"/>
                    <a:pt x="3997" y="2713"/>
                  </a:cubicBezTo>
                  <a:cubicBezTo>
                    <a:pt x="3748" y="2320"/>
                    <a:pt x="3409" y="2017"/>
                    <a:pt x="3052" y="1731"/>
                  </a:cubicBezTo>
                  <a:cubicBezTo>
                    <a:pt x="2160" y="1053"/>
                    <a:pt x="1053" y="37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77"/>
            <p:cNvSpPr/>
            <p:nvPr/>
          </p:nvSpPr>
          <p:spPr>
            <a:xfrm>
              <a:off x="7602440" y="2394389"/>
              <a:ext cx="264577" cy="1363516"/>
            </a:xfrm>
            <a:custGeom>
              <a:avLst/>
              <a:gdLst/>
              <a:ahLst/>
              <a:cxnLst/>
              <a:rect l="l" t="t" r="r" b="b"/>
              <a:pathLst>
                <a:path w="7977" h="41110" extrusionOk="0">
                  <a:moveTo>
                    <a:pt x="1392" y="0"/>
                  </a:moveTo>
                  <a:cubicBezTo>
                    <a:pt x="1374" y="4086"/>
                    <a:pt x="1339" y="8190"/>
                    <a:pt x="875" y="12258"/>
                  </a:cubicBezTo>
                  <a:cubicBezTo>
                    <a:pt x="554" y="15042"/>
                    <a:pt x="1" y="17843"/>
                    <a:pt x="125" y="20644"/>
                  </a:cubicBezTo>
                  <a:cubicBezTo>
                    <a:pt x="250" y="23695"/>
                    <a:pt x="1142" y="26640"/>
                    <a:pt x="2035" y="29548"/>
                  </a:cubicBezTo>
                  <a:cubicBezTo>
                    <a:pt x="3266" y="33545"/>
                    <a:pt x="4800" y="37095"/>
                    <a:pt x="6031" y="41110"/>
                  </a:cubicBezTo>
                  <a:cubicBezTo>
                    <a:pt x="7976" y="27068"/>
                    <a:pt x="6584" y="13186"/>
                    <a:pt x="13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77"/>
            <p:cNvSpPr/>
            <p:nvPr/>
          </p:nvSpPr>
          <p:spPr>
            <a:xfrm>
              <a:off x="7949836" y="3846993"/>
              <a:ext cx="477612" cy="366003"/>
            </a:xfrm>
            <a:custGeom>
              <a:avLst/>
              <a:gdLst/>
              <a:ahLst/>
              <a:cxnLst/>
              <a:rect l="l" t="t" r="r" b="b"/>
              <a:pathLst>
                <a:path w="14400" h="11035" extrusionOk="0">
                  <a:moveTo>
                    <a:pt x="4818" y="0"/>
                  </a:moveTo>
                  <a:cubicBezTo>
                    <a:pt x="4018" y="0"/>
                    <a:pt x="3206" y="201"/>
                    <a:pt x="2480" y="543"/>
                  </a:cubicBezTo>
                  <a:cubicBezTo>
                    <a:pt x="1196" y="1132"/>
                    <a:pt x="946" y="1186"/>
                    <a:pt x="0" y="2238"/>
                  </a:cubicBezTo>
                  <a:cubicBezTo>
                    <a:pt x="3248" y="7002"/>
                    <a:pt x="8672" y="10232"/>
                    <a:pt x="14399" y="11035"/>
                  </a:cubicBezTo>
                  <a:cubicBezTo>
                    <a:pt x="12918" y="8002"/>
                    <a:pt x="11116" y="5147"/>
                    <a:pt x="9011" y="2524"/>
                  </a:cubicBezTo>
                  <a:cubicBezTo>
                    <a:pt x="8333" y="1685"/>
                    <a:pt x="7583" y="829"/>
                    <a:pt x="6602" y="383"/>
                  </a:cubicBezTo>
                  <a:cubicBezTo>
                    <a:pt x="6043" y="119"/>
                    <a:pt x="5434" y="0"/>
                    <a:pt x="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77"/>
            <p:cNvSpPr/>
            <p:nvPr/>
          </p:nvSpPr>
          <p:spPr>
            <a:xfrm>
              <a:off x="7952788" y="3884539"/>
              <a:ext cx="471675" cy="321957"/>
            </a:xfrm>
            <a:custGeom>
              <a:avLst/>
              <a:gdLst/>
              <a:ahLst/>
              <a:cxnLst/>
              <a:rect l="l" t="t" r="r" b="b"/>
              <a:pathLst>
                <a:path w="14221" h="9707" fill="none" extrusionOk="0">
                  <a:moveTo>
                    <a:pt x="0" y="1213"/>
                  </a:moveTo>
                  <a:cubicBezTo>
                    <a:pt x="2373" y="0"/>
                    <a:pt x="4568" y="910"/>
                    <a:pt x="6227" y="2195"/>
                  </a:cubicBezTo>
                  <a:cubicBezTo>
                    <a:pt x="7887" y="3480"/>
                    <a:pt x="9172" y="5157"/>
                    <a:pt x="10599" y="6709"/>
                  </a:cubicBezTo>
                  <a:cubicBezTo>
                    <a:pt x="11652" y="7869"/>
                    <a:pt x="12847" y="8975"/>
                    <a:pt x="14221" y="970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77"/>
            <p:cNvSpPr/>
            <p:nvPr/>
          </p:nvSpPr>
          <p:spPr>
            <a:xfrm>
              <a:off x="7587647" y="3898734"/>
              <a:ext cx="211310" cy="703682"/>
            </a:xfrm>
            <a:custGeom>
              <a:avLst/>
              <a:gdLst/>
              <a:ahLst/>
              <a:cxnLst/>
              <a:rect l="l" t="t" r="r" b="b"/>
              <a:pathLst>
                <a:path w="6371" h="21216" extrusionOk="0">
                  <a:moveTo>
                    <a:pt x="1838" y="0"/>
                  </a:moveTo>
                  <a:cubicBezTo>
                    <a:pt x="1606" y="232"/>
                    <a:pt x="1499" y="429"/>
                    <a:pt x="1357" y="678"/>
                  </a:cubicBezTo>
                  <a:cubicBezTo>
                    <a:pt x="571" y="1874"/>
                    <a:pt x="215" y="3283"/>
                    <a:pt x="0" y="4693"/>
                  </a:cubicBezTo>
                  <a:cubicBezTo>
                    <a:pt x="589" y="5335"/>
                    <a:pt x="821" y="6495"/>
                    <a:pt x="839" y="7369"/>
                  </a:cubicBezTo>
                  <a:cubicBezTo>
                    <a:pt x="1035" y="12490"/>
                    <a:pt x="2445" y="17914"/>
                    <a:pt x="6370" y="21215"/>
                  </a:cubicBezTo>
                  <a:lnTo>
                    <a:pt x="6370" y="20751"/>
                  </a:lnTo>
                  <a:cubicBezTo>
                    <a:pt x="5121" y="17861"/>
                    <a:pt x="3301" y="14453"/>
                    <a:pt x="3337" y="11313"/>
                  </a:cubicBezTo>
                  <a:cubicBezTo>
                    <a:pt x="3337" y="10260"/>
                    <a:pt x="3498" y="9225"/>
                    <a:pt x="3551" y="8190"/>
                  </a:cubicBezTo>
                  <a:cubicBezTo>
                    <a:pt x="3694" y="5371"/>
                    <a:pt x="3087" y="2516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77"/>
            <p:cNvSpPr/>
            <p:nvPr/>
          </p:nvSpPr>
          <p:spPr>
            <a:xfrm>
              <a:off x="7465160" y="3883908"/>
              <a:ext cx="183483" cy="515522"/>
            </a:xfrm>
            <a:custGeom>
              <a:avLst/>
              <a:gdLst/>
              <a:ahLst/>
              <a:cxnLst/>
              <a:rect l="l" t="t" r="r" b="b"/>
              <a:pathLst>
                <a:path w="5532" h="15543" extrusionOk="0">
                  <a:moveTo>
                    <a:pt x="2013" y="1"/>
                  </a:moveTo>
                  <a:cubicBezTo>
                    <a:pt x="1355" y="1"/>
                    <a:pt x="681" y="46"/>
                    <a:pt x="0" y="144"/>
                  </a:cubicBezTo>
                  <a:cubicBezTo>
                    <a:pt x="571" y="3909"/>
                    <a:pt x="607" y="7620"/>
                    <a:pt x="2195" y="11082"/>
                  </a:cubicBezTo>
                  <a:cubicBezTo>
                    <a:pt x="2962" y="12723"/>
                    <a:pt x="3747" y="14454"/>
                    <a:pt x="4443" y="15542"/>
                  </a:cubicBezTo>
                  <a:cubicBezTo>
                    <a:pt x="3408" y="10582"/>
                    <a:pt x="3158" y="5051"/>
                    <a:pt x="5531" y="447"/>
                  </a:cubicBezTo>
                  <a:cubicBezTo>
                    <a:pt x="4466" y="166"/>
                    <a:pt x="3269" y="1"/>
                    <a:pt x="2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77"/>
            <p:cNvSpPr/>
            <p:nvPr/>
          </p:nvSpPr>
          <p:spPr>
            <a:xfrm>
              <a:off x="7529073" y="3883941"/>
              <a:ext cx="81692" cy="529088"/>
            </a:xfrm>
            <a:custGeom>
              <a:avLst/>
              <a:gdLst/>
              <a:ahLst/>
              <a:cxnLst/>
              <a:rect l="l" t="t" r="r" b="b"/>
              <a:pathLst>
                <a:path w="2463" h="15952" fill="none" extrusionOk="0">
                  <a:moveTo>
                    <a:pt x="839" y="0"/>
                  </a:moveTo>
                  <a:cubicBezTo>
                    <a:pt x="0" y="5175"/>
                    <a:pt x="482" y="11081"/>
                    <a:pt x="2462" y="1595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77"/>
            <p:cNvSpPr/>
            <p:nvPr/>
          </p:nvSpPr>
          <p:spPr>
            <a:xfrm>
              <a:off x="7878825" y="3569016"/>
              <a:ext cx="177546" cy="352239"/>
            </a:xfrm>
            <a:custGeom>
              <a:avLst/>
              <a:gdLst/>
              <a:ahLst/>
              <a:cxnLst/>
              <a:rect l="l" t="t" r="r" b="b"/>
              <a:pathLst>
                <a:path w="5353" h="10620" extrusionOk="0">
                  <a:moveTo>
                    <a:pt x="3723" y="0"/>
                  </a:moveTo>
                  <a:cubicBezTo>
                    <a:pt x="3269" y="0"/>
                    <a:pt x="2840" y="291"/>
                    <a:pt x="2569" y="645"/>
                  </a:cubicBezTo>
                  <a:cubicBezTo>
                    <a:pt x="2266" y="1038"/>
                    <a:pt x="321" y="4571"/>
                    <a:pt x="0" y="5963"/>
                  </a:cubicBezTo>
                  <a:cubicBezTo>
                    <a:pt x="89" y="6337"/>
                    <a:pt x="89" y="6658"/>
                    <a:pt x="161" y="7015"/>
                  </a:cubicBezTo>
                  <a:cubicBezTo>
                    <a:pt x="250" y="7336"/>
                    <a:pt x="321" y="7658"/>
                    <a:pt x="428" y="7961"/>
                  </a:cubicBezTo>
                  <a:cubicBezTo>
                    <a:pt x="535" y="8246"/>
                    <a:pt x="660" y="8532"/>
                    <a:pt x="803" y="8799"/>
                  </a:cubicBezTo>
                  <a:cubicBezTo>
                    <a:pt x="1178" y="9513"/>
                    <a:pt x="1481" y="10156"/>
                    <a:pt x="2141" y="10619"/>
                  </a:cubicBezTo>
                  <a:cubicBezTo>
                    <a:pt x="2552" y="10423"/>
                    <a:pt x="4175" y="7533"/>
                    <a:pt x="4300" y="7229"/>
                  </a:cubicBezTo>
                  <a:cubicBezTo>
                    <a:pt x="5121" y="5142"/>
                    <a:pt x="5299" y="4731"/>
                    <a:pt x="5335" y="2715"/>
                  </a:cubicBezTo>
                  <a:cubicBezTo>
                    <a:pt x="5353" y="2198"/>
                    <a:pt x="5353" y="1662"/>
                    <a:pt x="5157" y="1181"/>
                  </a:cubicBezTo>
                  <a:cubicBezTo>
                    <a:pt x="4960" y="681"/>
                    <a:pt x="4318" y="39"/>
                    <a:pt x="3801" y="3"/>
                  </a:cubicBezTo>
                  <a:cubicBezTo>
                    <a:pt x="3775" y="1"/>
                    <a:pt x="3749" y="0"/>
                    <a:pt x="3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92" name="Google Shape;5392;p77"/>
            <p:cNvGrpSpPr/>
            <p:nvPr/>
          </p:nvGrpSpPr>
          <p:grpSpPr>
            <a:xfrm>
              <a:off x="7905425" y="3576213"/>
              <a:ext cx="142687" cy="277579"/>
              <a:chOff x="7905425" y="3576213"/>
              <a:chExt cx="142687" cy="277579"/>
            </a:xfrm>
          </p:grpSpPr>
          <p:sp>
            <p:nvSpPr>
              <p:cNvPr id="5393" name="Google Shape;5393;p77"/>
              <p:cNvSpPr/>
              <p:nvPr/>
            </p:nvSpPr>
            <p:spPr>
              <a:xfrm>
                <a:off x="7909007" y="3576213"/>
                <a:ext cx="100630" cy="203018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6121" fill="none" extrusionOk="0">
                    <a:moveTo>
                      <a:pt x="0" y="6120"/>
                    </a:moveTo>
                    <a:lnTo>
                      <a:pt x="3033" y="0"/>
                    </a:ln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77"/>
              <p:cNvSpPr/>
              <p:nvPr/>
            </p:nvSpPr>
            <p:spPr>
              <a:xfrm>
                <a:off x="7923203" y="3608751"/>
                <a:ext cx="118972" cy="245041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7388" fill="none" extrusionOk="0">
                    <a:moveTo>
                      <a:pt x="0" y="7387"/>
                    </a:moveTo>
                    <a:lnTo>
                      <a:pt x="3587" y="1"/>
                    </a:ln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77"/>
              <p:cNvSpPr/>
              <p:nvPr/>
            </p:nvSpPr>
            <p:spPr>
              <a:xfrm>
                <a:off x="7958692" y="3609945"/>
                <a:ext cx="89420" cy="69851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2106" fill="none" extrusionOk="0">
                    <a:moveTo>
                      <a:pt x="1" y="0"/>
                    </a:moveTo>
                    <a:cubicBezTo>
                      <a:pt x="929" y="660"/>
                      <a:pt x="1839" y="1356"/>
                      <a:pt x="2695" y="2106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77"/>
              <p:cNvSpPr/>
              <p:nvPr/>
            </p:nvSpPr>
            <p:spPr>
              <a:xfrm>
                <a:off x="7929107" y="3660824"/>
                <a:ext cx="113665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2606" fill="none" extrusionOk="0">
                    <a:moveTo>
                      <a:pt x="1" y="1"/>
                    </a:moveTo>
                    <a:cubicBezTo>
                      <a:pt x="786" y="500"/>
                      <a:pt x="1535" y="1036"/>
                      <a:pt x="2267" y="1624"/>
                    </a:cubicBezTo>
                    <a:cubicBezTo>
                      <a:pt x="2659" y="1946"/>
                      <a:pt x="3034" y="2267"/>
                      <a:pt x="3426" y="2606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77"/>
              <p:cNvSpPr/>
              <p:nvPr/>
            </p:nvSpPr>
            <p:spPr>
              <a:xfrm>
                <a:off x="7910168" y="3711736"/>
                <a:ext cx="109519" cy="9412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838" fill="none" extrusionOk="0">
                    <a:moveTo>
                      <a:pt x="1" y="0"/>
                    </a:moveTo>
                    <a:cubicBezTo>
                      <a:pt x="233" y="196"/>
                      <a:pt x="482" y="393"/>
                      <a:pt x="714" y="589"/>
                    </a:cubicBezTo>
                    <a:cubicBezTo>
                      <a:pt x="1589" y="1321"/>
                      <a:pt x="2463" y="2034"/>
                      <a:pt x="3302" y="2837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77"/>
              <p:cNvSpPr/>
              <p:nvPr/>
            </p:nvSpPr>
            <p:spPr>
              <a:xfrm>
                <a:off x="7905425" y="3777407"/>
                <a:ext cx="87032" cy="74594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2249" fill="none" extrusionOk="0">
                    <a:moveTo>
                      <a:pt x="1" y="1"/>
                    </a:moveTo>
                    <a:cubicBezTo>
                      <a:pt x="947" y="821"/>
                      <a:pt x="1660" y="1428"/>
                      <a:pt x="2624" y="2249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99" name="Google Shape;5399;p77"/>
            <p:cNvSpPr/>
            <p:nvPr/>
          </p:nvSpPr>
          <p:spPr>
            <a:xfrm>
              <a:off x="7779986" y="3439497"/>
              <a:ext cx="172836" cy="746302"/>
            </a:xfrm>
            <a:custGeom>
              <a:avLst/>
              <a:gdLst/>
              <a:ahLst/>
              <a:cxnLst/>
              <a:rect l="l" t="t" r="r" b="b"/>
              <a:pathLst>
                <a:path w="5211" h="22501" extrusionOk="0">
                  <a:moveTo>
                    <a:pt x="5210" y="1"/>
                  </a:moveTo>
                  <a:cubicBezTo>
                    <a:pt x="4532" y="2606"/>
                    <a:pt x="3587" y="5104"/>
                    <a:pt x="2695" y="7655"/>
                  </a:cubicBezTo>
                  <a:cubicBezTo>
                    <a:pt x="2249" y="8904"/>
                    <a:pt x="1749" y="10153"/>
                    <a:pt x="1392" y="11438"/>
                  </a:cubicBezTo>
                  <a:cubicBezTo>
                    <a:pt x="446" y="14828"/>
                    <a:pt x="0" y="19520"/>
                    <a:pt x="571" y="22500"/>
                  </a:cubicBezTo>
                  <a:lnTo>
                    <a:pt x="5121" y="14524"/>
                  </a:lnTo>
                  <a:cubicBezTo>
                    <a:pt x="3801" y="12419"/>
                    <a:pt x="3319" y="9832"/>
                    <a:pt x="3783" y="7405"/>
                  </a:cubicBezTo>
                  <a:cubicBezTo>
                    <a:pt x="3979" y="6335"/>
                    <a:pt x="4372" y="5300"/>
                    <a:pt x="4639" y="4247"/>
                  </a:cubicBezTo>
                  <a:cubicBezTo>
                    <a:pt x="5014" y="2855"/>
                    <a:pt x="5210" y="1428"/>
                    <a:pt x="5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791497" y="983565"/>
            <a:ext cx="771278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 err="1">
                <a:cs typeface="Arial" panose="020B0604020202020204" pitchFamily="34" charset="0"/>
              </a:rPr>
              <a:t>Trong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mọi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hoạt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động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cs typeface="Arial" panose="020B0604020202020204" pitchFamily="34" charset="0"/>
              </a:rPr>
              <a:t> con </a:t>
            </a:r>
            <a:r>
              <a:rPr lang="en-US" altLang="en-US" sz="2600" dirty="0" err="1">
                <a:cs typeface="Arial" panose="020B0604020202020204" pitchFamily="34" charset="0"/>
              </a:rPr>
              <a:t>người</a:t>
            </a:r>
            <a:r>
              <a:rPr lang="en-US" altLang="en-US" sz="2600" dirty="0"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cs typeface="Arial" panose="020B0604020202020204" pitchFamily="34" charset="0"/>
              </a:rPr>
              <a:t>động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máy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móc</a:t>
            </a:r>
            <a:r>
              <a:rPr lang="en-US" altLang="en-US" sz="2600" dirty="0">
                <a:cs typeface="Arial" panose="020B0604020202020204" pitchFamily="34" charset="0"/>
              </a:rPr>
              <a:t>,… </a:t>
            </a:r>
            <a:r>
              <a:rPr lang="en-US" altLang="en-US" sz="2600" dirty="0" err="1">
                <a:cs typeface="Arial" panose="020B0604020202020204" pitchFamily="34" charset="0"/>
              </a:rPr>
              <a:t>đều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có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sự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biến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đổi</a:t>
            </a:r>
            <a:r>
              <a:rPr lang="en-US" altLang="en-US" sz="2600" dirty="0"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cs typeface="Arial" panose="020B0604020202020204" pitchFamily="34" charset="0"/>
              </a:rPr>
              <a:t>Vì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vậy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bất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kì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hoạt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động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nào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cũng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cần</a:t>
            </a:r>
            <a:r>
              <a:rPr lang="en-US" altLang="en-US" sz="2600" dirty="0">
                <a:cs typeface="Arial" panose="020B0604020202020204" pitchFamily="34" charset="0"/>
              </a:rPr>
              <a:t>  </a:t>
            </a:r>
            <a:r>
              <a:rPr lang="en-US" altLang="en-US" sz="2600" dirty="0" err="1">
                <a:cs typeface="Arial" panose="020B0604020202020204" pitchFamily="34" charset="0"/>
              </a:rPr>
              <a:t>dùng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năng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lượng</a:t>
            </a:r>
            <a:r>
              <a:rPr lang="en-US" altLang="en-US" sz="2600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362" name="Google Shape;5362;p77"/>
          <p:cNvGrpSpPr/>
          <p:nvPr/>
        </p:nvGrpSpPr>
        <p:grpSpPr>
          <a:xfrm>
            <a:off x="8333963" y="4279055"/>
            <a:ext cx="767334" cy="763627"/>
            <a:chOff x="1558002" y="3547413"/>
            <a:chExt cx="689676" cy="686344"/>
          </a:xfrm>
        </p:grpSpPr>
        <p:sp>
          <p:nvSpPr>
            <p:cNvPr id="5363" name="Google Shape;5363;p77"/>
            <p:cNvSpPr/>
            <p:nvPr/>
          </p:nvSpPr>
          <p:spPr>
            <a:xfrm>
              <a:off x="1558002" y="3547413"/>
              <a:ext cx="689676" cy="608784"/>
            </a:xfrm>
            <a:custGeom>
              <a:avLst/>
              <a:gdLst/>
              <a:ahLst/>
              <a:cxnLst/>
              <a:rect l="l" t="t" r="r" b="b"/>
              <a:pathLst>
                <a:path w="20931" h="18476" extrusionOk="0">
                  <a:moveTo>
                    <a:pt x="10430" y="1"/>
                  </a:moveTo>
                  <a:cubicBezTo>
                    <a:pt x="10386" y="1"/>
                    <a:pt x="10341" y="3"/>
                    <a:pt x="10296" y="8"/>
                  </a:cubicBezTo>
                  <a:cubicBezTo>
                    <a:pt x="9671" y="79"/>
                    <a:pt x="9225" y="579"/>
                    <a:pt x="8922" y="1096"/>
                  </a:cubicBezTo>
                  <a:cubicBezTo>
                    <a:pt x="8066" y="2542"/>
                    <a:pt x="7905" y="4272"/>
                    <a:pt x="7887" y="5932"/>
                  </a:cubicBezTo>
                  <a:cubicBezTo>
                    <a:pt x="7851" y="8662"/>
                    <a:pt x="8119" y="11409"/>
                    <a:pt x="8690" y="14086"/>
                  </a:cubicBezTo>
                  <a:cubicBezTo>
                    <a:pt x="8155" y="12694"/>
                    <a:pt x="7512" y="11320"/>
                    <a:pt x="6495" y="10178"/>
                  </a:cubicBezTo>
                  <a:cubicBezTo>
                    <a:pt x="5478" y="9054"/>
                    <a:pt x="4051" y="8162"/>
                    <a:pt x="2463" y="8037"/>
                  </a:cubicBezTo>
                  <a:cubicBezTo>
                    <a:pt x="2367" y="8031"/>
                    <a:pt x="2269" y="8028"/>
                    <a:pt x="2172" y="8028"/>
                  </a:cubicBezTo>
                  <a:cubicBezTo>
                    <a:pt x="1691" y="8028"/>
                    <a:pt x="1207" y="8112"/>
                    <a:pt x="821" y="8394"/>
                  </a:cubicBezTo>
                  <a:cubicBezTo>
                    <a:pt x="1" y="8983"/>
                    <a:pt x="72" y="10196"/>
                    <a:pt x="554" y="11053"/>
                  </a:cubicBezTo>
                  <a:cubicBezTo>
                    <a:pt x="1232" y="12212"/>
                    <a:pt x="2481" y="12980"/>
                    <a:pt x="3676" y="13711"/>
                  </a:cubicBezTo>
                  <a:cubicBezTo>
                    <a:pt x="5907" y="15049"/>
                    <a:pt x="9386" y="18475"/>
                    <a:pt x="9386" y="18475"/>
                  </a:cubicBezTo>
                  <a:cubicBezTo>
                    <a:pt x="9386" y="18475"/>
                    <a:pt x="16434" y="14175"/>
                    <a:pt x="19164" y="12534"/>
                  </a:cubicBezTo>
                  <a:cubicBezTo>
                    <a:pt x="19681" y="12212"/>
                    <a:pt x="20216" y="11891"/>
                    <a:pt x="20538" y="11409"/>
                  </a:cubicBezTo>
                  <a:cubicBezTo>
                    <a:pt x="20877" y="10928"/>
                    <a:pt x="20930" y="10232"/>
                    <a:pt x="20520" y="9804"/>
                  </a:cubicBezTo>
                  <a:cubicBezTo>
                    <a:pt x="20185" y="9468"/>
                    <a:pt x="19664" y="9390"/>
                    <a:pt x="19149" y="9390"/>
                  </a:cubicBezTo>
                  <a:cubicBezTo>
                    <a:pt x="19088" y="9390"/>
                    <a:pt x="19028" y="9391"/>
                    <a:pt x="18967" y="9393"/>
                  </a:cubicBezTo>
                  <a:cubicBezTo>
                    <a:pt x="15720" y="9500"/>
                    <a:pt x="12580" y="11338"/>
                    <a:pt x="11099" y="14050"/>
                  </a:cubicBezTo>
                  <a:cubicBezTo>
                    <a:pt x="12116" y="11392"/>
                    <a:pt x="12723" y="8608"/>
                    <a:pt x="12919" y="5807"/>
                  </a:cubicBezTo>
                  <a:cubicBezTo>
                    <a:pt x="13044" y="4130"/>
                    <a:pt x="12972" y="2345"/>
                    <a:pt x="11973" y="954"/>
                  </a:cubicBezTo>
                  <a:cubicBezTo>
                    <a:pt x="11607" y="454"/>
                    <a:pt x="11054" y="1"/>
                    <a:pt x="10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77"/>
            <p:cNvSpPr/>
            <p:nvPr/>
          </p:nvSpPr>
          <p:spPr>
            <a:xfrm>
              <a:off x="1869608" y="3630545"/>
              <a:ext cx="34729" cy="519160"/>
            </a:xfrm>
            <a:custGeom>
              <a:avLst/>
              <a:gdLst/>
              <a:ahLst/>
              <a:cxnLst/>
              <a:rect l="l" t="t" r="r" b="b"/>
              <a:pathLst>
                <a:path w="1054" h="15756" fill="none" extrusionOk="0">
                  <a:moveTo>
                    <a:pt x="946" y="1"/>
                  </a:moveTo>
                  <a:cubicBezTo>
                    <a:pt x="1053" y="5264"/>
                    <a:pt x="732" y="10546"/>
                    <a:pt x="0" y="15756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77"/>
            <p:cNvSpPr/>
            <p:nvPr/>
          </p:nvSpPr>
          <p:spPr>
            <a:xfrm>
              <a:off x="1867829" y="3902183"/>
              <a:ext cx="322811" cy="247520"/>
            </a:xfrm>
            <a:custGeom>
              <a:avLst/>
              <a:gdLst/>
              <a:ahLst/>
              <a:cxnLst/>
              <a:rect l="l" t="t" r="r" b="b"/>
              <a:pathLst>
                <a:path w="9797" h="7512" fill="none" extrusionOk="0">
                  <a:moveTo>
                    <a:pt x="9796" y="0"/>
                  </a:moveTo>
                  <a:cubicBezTo>
                    <a:pt x="6067" y="1802"/>
                    <a:pt x="2713" y="4372"/>
                    <a:pt x="1" y="751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77"/>
            <p:cNvSpPr/>
            <p:nvPr/>
          </p:nvSpPr>
          <p:spPr>
            <a:xfrm>
              <a:off x="1629734" y="3862775"/>
              <a:ext cx="235790" cy="289301"/>
            </a:xfrm>
            <a:custGeom>
              <a:avLst/>
              <a:gdLst/>
              <a:ahLst/>
              <a:cxnLst/>
              <a:rect l="l" t="t" r="r" b="b"/>
              <a:pathLst>
                <a:path w="7156" h="8780" fill="none" extrusionOk="0">
                  <a:moveTo>
                    <a:pt x="1" y="1"/>
                  </a:moveTo>
                  <a:cubicBezTo>
                    <a:pt x="1517" y="1178"/>
                    <a:pt x="3034" y="2392"/>
                    <a:pt x="4336" y="3819"/>
                  </a:cubicBezTo>
                  <a:cubicBezTo>
                    <a:pt x="5621" y="5229"/>
                    <a:pt x="6692" y="6906"/>
                    <a:pt x="7155" y="877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77"/>
            <p:cNvSpPr/>
            <p:nvPr/>
          </p:nvSpPr>
          <p:spPr>
            <a:xfrm>
              <a:off x="1772011" y="4125220"/>
              <a:ext cx="191703" cy="108537"/>
            </a:xfrm>
            <a:custGeom>
              <a:avLst/>
              <a:gdLst/>
              <a:ahLst/>
              <a:cxnLst/>
              <a:rect l="l" t="t" r="r" b="b"/>
              <a:pathLst>
                <a:path w="5818" h="3294" extrusionOk="0">
                  <a:moveTo>
                    <a:pt x="3240" y="1"/>
                  </a:moveTo>
                  <a:cubicBezTo>
                    <a:pt x="2815" y="1"/>
                    <a:pt x="2392" y="46"/>
                    <a:pt x="1981" y="136"/>
                  </a:cubicBezTo>
                  <a:cubicBezTo>
                    <a:pt x="1464" y="243"/>
                    <a:pt x="910" y="440"/>
                    <a:pt x="554" y="832"/>
                  </a:cubicBezTo>
                  <a:cubicBezTo>
                    <a:pt x="72" y="1385"/>
                    <a:pt x="18" y="2188"/>
                    <a:pt x="0" y="2938"/>
                  </a:cubicBezTo>
                  <a:cubicBezTo>
                    <a:pt x="1264" y="3150"/>
                    <a:pt x="2618" y="3294"/>
                    <a:pt x="3971" y="3294"/>
                  </a:cubicBezTo>
                  <a:cubicBezTo>
                    <a:pt x="4433" y="3294"/>
                    <a:pt x="4895" y="3277"/>
                    <a:pt x="5353" y="3241"/>
                  </a:cubicBezTo>
                  <a:cubicBezTo>
                    <a:pt x="5550" y="2813"/>
                    <a:pt x="5728" y="2367"/>
                    <a:pt x="5764" y="1903"/>
                  </a:cubicBezTo>
                  <a:cubicBezTo>
                    <a:pt x="5817" y="1439"/>
                    <a:pt x="5710" y="921"/>
                    <a:pt x="5389" y="582"/>
                  </a:cubicBezTo>
                  <a:cubicBezTo>
                    <a:pt x="5086" y="279"/>
                    <a:pt x="4657" y="154"/>
                    <a:pt x="4229" y="83"/>
                  </a:cubicBezTo>
                  <a:cubicBezTo>
                    <a:pt x="3901" y="28"/>
                    <a:pt x="3570" y="1"/>
                    <a:pt x="3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795924" y="2480123"/>
            <a:ext cx="766186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Muốn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lượng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để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hoạt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cày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cấy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trồng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trọt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học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tập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… con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hít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thở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Thức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nguồn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cung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cấp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lượng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hoạt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 con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.</a:t>
            </a:r>
            <a:endParaRPr lang="en-US" sz="2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6229" y="17145"/>
            <a:ext cx="3199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GHI NHỚ</a:t>
            </a:r>
          </a:p>
        </p:txBody>
      </p:sp>
      <p:grpSp>
        <p:nvGrpSpPr>
          <p:cNvPr id="98" name="Group 97"/>
          <p:cNvGrpSpPr/>
          <p:nvPr/>
        </p:nvGrpSpPr>
        <p:grpSpPr>
          <a:xfrm rot="19501721">
            <a:off x="2086538" y="118997"/>
            <a:ext cx="484761" cy="761654"/>
            <a:chOff x="5911459" y="302452"/>
            <a:chExt cx="1916527" cy="3011234"/>
          </a:xfrm>
        </p:grpSpPr>
        <p:sp>
          <p:nvSpPr>
            <p:cNvPr id="99" name="Google Shape;404;p16"/>
            <p:cNvSpPr/>
            <p:nvPr/>
          </p:nvSpPr>
          <p:spPr>
            <a:xfrm>
              <a:off x="5911459" y="302452"/>
              <a:ext cx="1916527" cy="2049579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5;p16"/>
            <p:cNvSpPr/>
            <p:nvPr/>
          </p:nvSpPr>
          <p:spPr>
            <a:xfrm>
              <a:off x="5911459" y="302452"/>
              <a:ext cx="1916527" cy="2049579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6;p16"/>
            <p:cNvSpPr/>
            <p:nvPr/>
          </p:nvSpPr>
          <p:spPr>
            <a:xfrm>
              <a:off x="6499149" y="1213266"/>
              <a:ext cx="752672" cy="1152661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7;p16"/>
            <p:cNvSpPr/>
            <p:nvPr/>
          </p:nvSpPr>
          <p:spPr>
            <a:xfrm>
              <a:off x="6654647" y="3167931"/>
              <a:ext cx="430439" cy="14575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8;p16"/>
            <p:cNvSpPr/>
            <p:nvPr/>
          </p:nvSpPr>
          <p:spPr>
            <a:xfrm>
              <a:off x="6495010" y="2344918"/>
              <a:ext cx="756810" cy="823028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9;p16"/>
            <p:cNvSpPr/>
            <p:nvPr/>
          </p:nvSpPr>
          <p:spPr>
            <a:xfrm>
              <a:off x="6418447" y="2532346"/>
              <a:ext cx="902551" cy="152854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10;p16"/>
            <p:cNvSpPr/>
            <p:nvPr/>
          </p:nvSpPr>
          <p:spPr>
            <a:xfrm>
              <a:off x="6418447" y="2849837"/>
              <a:ext cx="902551" cy="152854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11;p16"/>
            <p:cNvSpPr/>
            <p:nvPr/>
          </p:nvSpPr>
          <p:spPr>
            <a:xfrm>
              <a:off x="7089512" y="498143"/>
              <a:ext cx="554007" cy="626158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12;p16"/>
            <p:cNvSpPr/>
            <p:nvPr/>
          </p:nvSpPr>
          <p:spPr>
            <a:xfrm>
              <a:off x="7089512" y="498143"/>
              <a:ext cx="554007" cy="626158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CE0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46"/>
          <p:cNvSpPr txBox="1">
            <a:spLocks noGrp="1"/>
          </p:cNvSpPr>
          <p:nvPr>
            <p:ph type="ctrTitle"/>
          </p:nvPr>
        </p:nvSpPr>
        <p:spPr>
          <a:xfrm>
            <a:off x="2607378" y="731311"/>
            <a:ext cx="5500687" cy="17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  <a:latin typeface="Book Antiqua" panose="02040602050305030304" pitchFamily="18" charset="0"/>
              </a:rPr>
              <a:t>Năng lượng</a:t>
            </a:r>
            <a:endParaRPr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496" name="Google Shape;1496;p46"/>
          <p:cNvGrpSpPr/>
          <p:nvPr/>
        </p:nvGrpSpPr>
        <p:grpSpPr>
          <a:xfrm>
            <a:off x="4216311" y="2700471"/>
            <a:ext cx="543053" cy="354885"/>
            <a:chOff x="7218550" y="1264450"/>
            <a:chExt cx="1810175" cy="1182950"/>
          </a:xfrm>
        </p:grpSpPr>
        <p:sp>
          <p:nvSpPr>
            <p:cNvPr id="1497" name="Google Shape;1497;p46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6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6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6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6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6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6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6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6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6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6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6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6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0" name="Google Shape;1510;p46"/>
          <p:cNvGrpSpPr/>
          <p:nvPr/>
        </p:nvGrpSpPr>
        <p:grpSpPr>
          <a:xfrm>
            <a:off x="5805780" y="597191"/>
            <a:ext cx="347646" cy="354973"/>
            <a:chOff x="7348550" y="1658600"/>
            <a:chExt cx="1664175" cy="1699250"/>
          </a:xfrm>
        </p:grpSpPr>
        <p:sp>
          <p:nvSpPr>
            <p:cNvPr id="1511" name="Google Shape;1511;p46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6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6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6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6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6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6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6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6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6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6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6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6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46"/>
          <p:cNvGrpSpPr/>
          <p:nvPr/>
        </p:nvGrpSpPr>
        <p:grpSpPr>
          <a:xfrm>
            <a:off x="0" y="34034"/>
            <a:ext cx="793379" cy="585576"/>
            <a:chOff x="7757175" y="1399875"/>
            <a:chExt cx="1347450" cy="994525"/>
          </a:xfrm>
        </p:grpSpPr>
        <p:sp>
          <p:nvSpPr>
            <p:cNvPr id="1525" name="Google Shape;1525;p46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6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6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6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6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6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6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6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6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46"/>
          <p:cNvGrpSpPr/>
          <p:nvPr/>
        </p:nvGrpSpPr>
        <p:grpSpPr>
          <a:xfrm>
            <a:off x="8258710" y="70198"/>
            <a:ext cx="656201" cy="775759"/>
            <a:chOff x="4377350" y="3576850"/>
            <a:chExt cx="1070125" cy="1265100"/>
          </a:xfrm>
        </p:grpSpPr>
        <p:sp>
          <p:nvSpPr>
            <p:cNvPr id="1535" name="Google Shape;1535;p46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6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6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6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6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6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1" name="Google Shape;1541;p46"/>
          <p:cNvGrpSpPr/>
          <p:nvPr/>
        </p:nvGrpSpPr>
        <p:grpSpPr>
          <a:xfrm>
            <a:off x="3268805" y="3105594"/>
            <a:ext cx="399301" cy="416613"/>
            <a:chOff x="2105350" y="2220525"/>
            <a:chExt cx="1113500" cy="1161775"/>
          </a:xfrm>
        </p:grpSpPr>
        <p:sp>
          <p:nvSpPr>
            <p:cNvPr id="1542" name="Google Shape;1542;p46"/>
            <p:cNvSpPr/>
            <p:nvPr/>
          </p:nvSpPr>
          <p:spPr>
            <a:xfrm>
              <a:off x="2105350" y="2220525"/>
              <a:ext cx="939925" cy="1161775"/>
            </a:xfrm>
            <a:custGeom>
              <a:avLst/>
              <a:gdLst/>
              <a:ahLst/>
              <a:cxnLst/>
              <a:rect l="l" t="t" r="r" b="b"/>
              <a:pathLst>
                <a:path w="37597" h="46471" extrusionOk="0">
                  <a:moveTo>
                    <a:pt x="12529" y="1"/>
                  </a:moveTo>
                  <a:cubicBezTo>
                    <a:pt x="3963" y="1"/>
                    <a:pt x="8949" y="11588"/>
                    <a:pt x="7847" y="13662"/>
                  </a:cubicBezTo>
                  <a:cubicBezTo>
                    <a:pt x="6594" y="16093"/>
                    <a:pt x="1983" y="15567"/>
                    <a:pt x="930" y="21456"/>
                  </a:cubicBezTo>
                  <a:cubicBezTo>
                    <a:pt x="1" y="26764"/>
                    <a:pt x="2914" y="31189"/>
                    <a:pt x="9252" y="31189"/>
                  </a:cubicBezTo>
                  <a:cubicBezTo>
                    <a:pt x="9409" y="31189"/>
                    <a:pt x="9567" y="31186"/>
                    <a:pt x="9727" y="31181"/>
                  </a:cubicBezTo>
                  <a:cubicBezTo>
                    <a:pt x="9836" y="31177"/>
                    <a:pt x="9942" y="31175"/>
                    <a:pt x="10045" y="31175"/>
                  </a:cubicBezTo>
                  <a:cubicBezTo>
                    <a:pt x="16284" y="31175"/>
                    <a:pt x="12949" y="37783"/>
                    <a:pt x="7747" y="39928"/>
                  </a:cubicBezTo>
                  <a:cubicBezTo>
                    <a:pt x="3626" y="41638"/>
                    <a:pt x="7285" y="46471"/>
                    <a:pt x="11333" y="46471"/>
                  </a:cubicBezTo>
                  <a:cubicBezTo>
                    <a:pt x="12504" y="46471"/>
                    <a:pt x="13708" y="46066"/>
                    <a:pt x="14765" y="45066"/>
                  </a:cubicBezTo>
                  <a:cubicBezTo>
                    <a:pt x="16434" y="43502"/>
                    <a:pt x="17400" y="43106"/>
                    <a:pt x="18188" y="43106"/>
                  </a:cubicBezTo>
                  <a:cubicBezTo>
                    <a:pt x="18997" y="43106"/>
                    <a:pt x="19619" y="43524"/>
                    <a:pt x="20622" y="43524"/>
                  </a:cubicBezTo>
                  <a:cubicBezTo>
                    <a:pt x="21413" y="43524"/>
                    <a:pt x="22442" y="43264"/>
                    <a:pt x="23988" y="42334"/>
                  </a:cubicBezTo>
                  <a:cubicBezTo>
                    <a:pt x="27779" y="40083"/>
                    <a:pt x="28210" y="31088"/>
                    <a:pt x="33986" y="31088"/>
                  </a:cubicBezTo>
                  <a:cubicBezTo>
                    <a:pt x="34319" y="31088"/>
                    <a:pt x="34670" y="31118"/>
                    <a:pt x="35040" y="31181"/>
                  </a:cubicBezTo>
                  <a:cubicBezTo>
                    <a:pt x="37246" y="27948"/>
                    <a:pt x="37597" y="24389"/>
                    <a:pt x="37597" y="24389"/>
                  </a:cubicBezTo>
                  <a:cubicBezTo>
                    <a:pt x="37597" y="24389"/>
                    <a:pt x="33311" y="5943"/>
                    <a:pt x="17772" y="980"/>
                  </a:cubicBezTo>
                  <a:cubicBezTo>
                    <a:pt x="15623" y="298"/>
                    <a:pt x="13902" y="1"/>
                    <a:pt x="12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6"/>
            <p:cNvSpPr/>
            <p:nvPr/>
          </p:nvSpPr>
          <p:spPr>
            <a:xfrm>
              <a:off x="2812175" y="2609475"/>
              <a:ext cx="406675" cy="720250"/>
            </a:xfrm>
            <a:custGeom>
              <a:avLst/>
              <a:gdLst/>
              <a:ahLst/>
              <a:cxnLst/>
              <a:rect l="l" t="t" r="r" b="b"/>
              <a:pathLst>
                <a:path w="16267" h="28810" extrusionOk="0">
                  <a:moveTo>
                    <a:pt x="9285" y="1"/>
                  </a:moveTo>
                  <a:cubicBezTo>
                    <a:pt x="9225" y="1"/>
                    <a:pt x="9162" y="3"/>
                    <a:pt x="9098" y="9"/>
                  </a:cubicBezTo>
                  <a:cubicBezTo>
                    <a:pt x="8397" y="59"/>
                    <a:pt x="8246" y="1162"/>
                    <a:pt x="8848" y="1412"/>
                  </a:cubicBezTo>
                  <a:cubicBezTo>
                    <a:pt x="8946" y="1449"/>
                    <a:pt x="9037" y="1466"/>
                    <a:pt x="9121" y="1466"/>
                  </a:cubicBezTo>
                  <a:cubicBezTo>
                    <a:pt x="9548" y="1466"/>
                    <a:pt x="9759" y="1025"/>
                    <a:pt x="9549" y="585"/>
                  </a:cubicBezTo>
                  <a:lnTo>
                    <a:pt x="9549" y="585"/>
                  </a:lnTo>
                  <a:cubicBezTo>
                    <a:pt x="9800" y="635"/>
                    <a:pt x="9900" y="710"/>
                    <a:pt x="10076" y="936"/>
                  </a:cubicBezTo>
                  <a:cubicBezTo>
                    <a:pt x="10226" y="1162"/>
                    <a:pt x="10351" y="1412"/>
                    <a:pt x="10452" y="1738"/>
                  </a:cubicBezTo>
                  <a:cubicBezTo>
                    <a:pt x="10527" y="2039"/>
                    <a:pt x="10602" y="2465"/>
                    <a:pt x="10627" y="2816"/>
                  </a:cubicBezTo>
                  <a:cubicBezTo>
                    <a:pt x="10727" y="3568"/>
                    <a:pt x="10752" y="4319"/>
                    <a:pt x="10778" y="5071"/>
                  </a:cubicBezTo>
                  <a:cubicBezTo>
                    <a:pt x="10502" y="5172"/>
                    <a:pt x="10301" y="5172"/>
                    <a:pt x="10051" y="5397"/>
                  </a:cubicBezTo>
                  <a:cubicBezTo>
                    <a:pt x="9148" y="6199"/>
                    <a:pt x="9173" y="7252"/>
                    <a:pt x="9900" y="8204"/>
                  </a:cubicBezTo>
                  <a:cubicBezTo>
                    <a:pt x="7544" y="9382"/>
                    <a:pt x="7143" y="11813"/>
                    <a:pt x="6667" y="14169"/>
                  </a:cubicBezTo>
                  <a:cubicBezTo>
                    <a:pt x="4838" y="14996"/>
                    <a:pt x="4136" y="16199"/>
                    <a:pt x="3359" y="18254"/>
                  </a:cubicBezTo>
                  <a:cubicBezTo>
                    <a:pt x="2231" y="21287"/>
                    <a:pt x="903" y="24921"/>
                    <a:pt x="51" y="28229"/>
                  </a:cubicBezTo>
                  <a:cubicBezTo>
                    <a:pt x="26" y="28405"/>
                    <a:pt x="1" y="28655"/>
                    <a:pt x="101" y="28806"/>
                  </a:cubicBezTo>
                  <a:cubicBezTo>
                    <a:pt x="118" y="28808"/>
                    <a:pt x="136" y="28809"/>
                    <a:pt x="153" y="28809"/>
                  </a:cubicBezTo>
                  <a:cubicBezTo>
                    <a:pt x="336" y="28809"/>
                    <a:pt x="513" y="28695"/>
                    <a:pt x="627" y="28580"/>
                  </a:cubicBezTo>
                  <a:cubicBezTo>
                    <a:pt x="3133" y="26199"/>
                    <a:pt x="5840" y="23442"/>
                    <a:pt x="8021" y="20961"/>
                  </a:cubicBezTo>
                  <a:cubicBezTo>
                    <a:pt x="9499" y="19282"/>
                    <a:pt x="10251" y="17753"/>
                    <a:pt x="9825" y="15673"/>
                  </a:cubicBezTo>
                  <a:cubicBezTo>
                    <a:pt x="11479" y="13543"/>
                    <a:pt x="12933" y="11462"/>
                    <a:pt x="11529" y="8806"/>
                  </a:cubicBezTo>
                  <a:cubicBezTo>
                    <a:pt x="12632" y="8330"/>
                    <a:pt x="13133" y="7553"/>
                    <a:pt x="12883" y="6249"/>
                  </a:cubicBezTo>
                  <a:cubicBezTo>
                    <a:pt x="12858" y="6099"/>
                    <a:pt x="12231" y="5247"/>
                    <a:pt x="11880" y="5197"/>
                  </a:cubicBezTo>
                  <a:cubicBezTo>
                    <a:pt x="12206" y="4595"/>
                    <a:pt x="12532" y="4044"/>
                    <a:pt x="12883" y="3492"/>
                  </a:cubicBezTo>
                  <a:cubicBezTo>
                    <a:pt x="13184" y="3016"/>
                    <a:pt x="13509" y="2590"/>
                    <a:pt x="13860" y="2189"/>
                  </a:cubicBezTo>
                  <a:cubicBezTo>
                    <a:pt x="13960" y="2039"/>
                    <a:pt x="14086" y="1913"/>
                    <a:pt x="14236" y="1788"/>
                  </a:cubicBezTo>
                  <a:cubicBezTo>
                    <a:pt x="14361" y="1688"/>
                    <a:pt x="14562" y="1588"/>
                    <a:pt x="14712" y="1487"/>
                  </a:cubicBezTo>
                  <a:lnTo>
                    <a:pt x="14712" y="1487"/>
                  </a:lnTo>
                  <a:cubicBezTo>
                    <a:pt x="14652" y="1911"/>
                    <a:pt x="14932" y="2253"/>
                    <a:pt x="15305" y="2253"/>
                  </a:cubicBezTo>
                  <a:cubicBezTo>
                    <a:pt x="15396" y="2253"/>
                    <a:pt x="15492" y="2233"/>
                    <a:pt x="15590" y="2189"/>
                  </a:cubicBezTo>
                  <a:cubicBezTo>
                    <a:pt x="16266" y="1888"/>
                    <a:pt x="16041" y="961"/>
                    <a:pt x="15364" y="786"/>
                  </a:cubicBezTo>
                  <a:cubicBezTo>
                    <a:pt x="15242" y="753"/>
                    <a:pt x="15124" y="739"/>
                    <a:pt x="15011" y="739"/>
                  </a:cubicBezTo>
                  <a:cubicBezTo>
                    <a:pt x="14241" y="739"/>
                    <a:pt x="13671" y="1424"/>
                    <a:pt x="13234" y="2014"/>
                  </a:cubicBezTo>
                  <a:cubicBezTo>
                    <a:pt x="12507" y="2991"/>
                    <a:pt x="11955" y="3969"/>
                    <a:pt x="11454" y="5046"/>
                  </a:cubicBezTo>
                  <a:cubicBezTo>
                    <a:pt x="11354" y="5046"/>
                    <a:pt x="11279" y="5021"/>
                    <a:pt x="11179" y="5021"/>
                  </a:cubicBezTo>
                  <a:cubicBezTo>
                    <a:pt x="11276" y="3412"/>
                    <a:pt x="11445" y="1"/>
                    <a:pt x="9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6"/>
            <p:cNvSpPr/>
            <p:nvPr/>
          </p:nvSpPr>
          <p:spPr>
            <a:xfrm>
              <a:off x="2363550" y="2366625"/>
              <a:ext cx="620875" cy="445625"/>
            </a:xfrm>
            <a:custGeom>
              <a:avLst/>
              <a:gdLst/>
              <a:ahLst/>
              <a:cxnLst/>
              <a:rect l="l" t="t" r="r" b="b"/>
              <a:pathLst>
                <a:path w="24835" h="17825" extrusionOk="0">
                  <a:moveTo>
                    <a:pt x="6775" y="0"/>
                  </a:moveTo>
                  <a:cubicBezTo>
                    <a:pt x="5596" y="0"/>
                    <a:pt x="4511" y="415"/>
                    <a:pt x="3660" y="1477"/>
                  </a:cubicBezTo>
                  <a:cubicBezTo>
                    <a:pt x="276" y="5713"/>
                    <a:pt x="7695" y="8570"/>
                    <a:pt x="10527" y="9397"/>
                  </a:cubicBezTo>
                  <a:cubicBezTo>
                    <a:pt x="10978" y="9522"/>
                    <a:pt x="11429" y="9647"/>
                    <a:pt x="11905" y="9798"/>
                  </a:cubicBezTo>
                  <a:cubicBezTo>
                    <a:pt x="10305" y="9509"/>
                    <a:pt x="8685" y="9338"/>
                    <a:pt x="7081" y="9338"/>
                  </a:cubicBezTo>
                  <a:cubicBezTo>
                    <a:pt x="6876" y="9338"/>
                    <a:pt x="6671" y="9341"/>
                    <a:pt x="6467" y="9347"/>
                  </a:cubicBezTo>
                  <a:cubicBezTo>
                    <a:pt x="4712" y="9397"/>
                    <a:pt x="2256" y="9522"/>
                    <a:pt x="1078" y="11001"/>
                  </a:cubicBezTo>
                  <a:cubicBezTo>
                    <a:pt x="1" y="12379"/>
                    <a:pt x="627" y="14184"/>
                    <a:pt x="1981" y="15111"/>
                  </a:cubicBezTo>
                  <a:cubicBezTo>
                    <a:pt x="3067" y="15846"/>
                    <a:pt x="4331" y="16025"/>
                    <a:pt x="5603" y="16025"/>
                  </a:cubicBezTo>
                  <a:cubicBezTo>
                    <a:pt x="6238" y="16025"/>
                    <a:pt x="6876" y="15980"/>
                    <a:pt x="7494" y="15938"/>
                  </a:cubicBezTo>
                  <a:cubicBezTo>
                    <a:pt x="10051" y="15813"/>
                    <a:pt x="12582" y="15663"/>
                    <a:pt x="15113" y="15512"/>
                  </a:cubicBezTo>
                  <a:cubicBezTo>
                    <a:pt x="15312" y="15499"/>
                    <a:pt x="15587" y="15486"/>
                    <a:pt x="15926" y="15486"/>
                  </a:cubicBezTo>
                  <a:cubicBezTo>
                    <a:pt x="17514" y="15486"/>
                    <a:pt x="20503" y="15776"/>
                    <a:pt x="23560" y="17718"/>
                  </a:cubicBezTo>
                  <a:cubicBezTo>
                    <a:pt x="23662" y="17782"/>
                    <a:pt x="23806" y="17824"/>
                    <a:pt x="23953" y="17824"/>
                  </a:cubicBezTo>
                  <a:cubicBezTo>
                    <a:pt x="24383" y="17824"/>
                    <a:pt x="24834" y="17459"/>
                    <a:pt x="24311" y="16189"/>
                  </a:cubicBezTo>
                  <a:cubicBezTo>
                    <a:pt x="22758" y="12480"/>
                    <a:pt x="20828" y="8871"/>
                    <a:pt x="15264" y="4259"/>
                  </a:cubicBezTo>
                  <a:cubicBezTo>
                    <a:pt x="13425" y="2726"/>
                    <a:pt x="9796" y="0"/>
                    <a:pt x="6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6"/>
            <p:cNvSpPr/>
            <p:nvPr/>
          </p:nvSpPr>
          <p:spPr>
            <a:xfrm>
              <a:off x="2261600" y="2797650"/>
              <a:ext cx="648350" cy="165350"/>
            </a:xfrm>
            <a:custGeom>
              <a:avLst/>
              <a:gdLst/>
              <a:ahLst/>
              <a:cxnLst/>
              <a:rect l="l" t="t" r="r" b="b"/>
              <a:pathLst>
                <a:path w="25934" h="6614" extrusionOk="0">
                  <a:moveTo>
                    <a:pt x="18798" y="0"/>
                  </a:moveTo>
                  <a:cubicBezTo>
                    <a:pt x="14326" y="0"/>
                    <a:pt x="10474" y="1457"/>
                    <a:pt x="8089" y="1755"/>
                  </a:cubicBezTo>
                  <a:cubicBezTo>
                    <a:pt x="7831" y="1788"/>
                    <a:pt x="7580" y="1802"/>
                    <a:pt x="7336" y="1802"/>
                  </a:cubicBezTo>
                  <a:cubicBezTo>
                    <a:pt x="5866" y="1802"/>
                    <a:pt x="4629" y="1288"/>
                    <a:pt x="3563" y="1288"/>
                  </a:cubicBezTo>
                  <a:cubicBezTo>
                    <a:pt x="3065" y="1288"/>
                    <a:pt x="2604" y="1400"/>
                    <a:pt x="2174" y="1730"/>
                  </a:cubicBezTo>
                  <a:cubicBezTo>
                    <a:pt x="0" y="3372"/>
                    <a:pt x="2072" y="6613"/>
                    <a:pt x="6283" y="6613"/>
                  </a:cubicBezTo>
                  <a:cubicBezTo>
                    <a:pt x="6636" y="6613"/>
                    <a:pt x="7005" y="6590"/>
                    <a:pt x="7387" y="6542"/>
                  </a:cubicBezTo>
                  <a:cubicBezTo>
                    <a:pt x="13046" y="5863"/>
                    <a:pt x="17765" y="2301"/>
                    <a:pt x="22208" y="2301"/>
                  </a:cubicBezTo>
                  <a:cubicBezTo>
                    <a:pt x="22684" y="2301"/>
                    <a:pt x="23157" y="2342"/>
                    <a:pt x="23628" y="2432"/>
                  </a:cubicBezTo>
                  <a:cubicBezTo>
                    <a:pt x="24192" y="2529"/>
                    <a:pt x="24621" y="2672"/>
                    <a:pt x="25125" y="2672"/>
                  </a:cubicBezTo>
                  <a:cubicBezTo>
                    <a:pt x="25270" y="2672"/>
                    <a:pt x="25420" y="2660"/>
                    <a:pt x="25582" y="2632"/>
                  </a:cubicBezTo>
                  <a:cubicBezTo>
                    <a:pt x="25833" y="2607"/>
                    <a:pt x="25933" y="2281"/>
                    <a:pt x="25808" y="2081"/>
                  </a:cubicBezTo>
                  <a:cubicBezTo>
                    <a:pt x="25006" y="652"/>
                    <a:pt x="22725" y="351"/>
                    <a:pt x="21221" y="151"/>
                  </a:cubicBezTo>
                  <a:cubicBezTo>
                    <a:pt x="20397" y="46"/>
                    <a:pt x="19588" y="0"/>
                    <a:pt x="18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6"/>
            <p:cNvSpPr/>
            <p:nvPr/>
          </p:nvSpPr>
          <p:spPr>
            <a:xfrm>
              <a:off x="2530850" y="2899275"/>
              <a:ext cx="337125" cy="344800"/>
            </a:xfrm>
            <a:custGeom>
              <a:avLst/>
              <a:gdLst/>
              <a:ahLst/>
              <a:cxnLst/>
              <a:rect l="l" t="t" r="r" b="b"/>
              <a:pathLst>
                <a:path w="13485" h="13792" extrusionOk="0">
                  <a:moveTo>
                    <a:pt x="10212" y="0"/>
                  </a:moveTo>
                  <a:cubicBezTo>
                    <a:pt x="7668" y="0"/>
                    <a:pt x="3928" y="872"/>
                    <a:pt x="1504" y="3655"/>
                  </a:cubicBezTo>
                  <a:cubicBezTo>
                    <a:pt x="426" y="4883"/>
                    <a:pt x="0" y="6537"/>
                    <a:pt x="852" y="8016"/>
                  </a:cubicBezTo>
                  <a:cubicBezTo>
                    <a:pt x="1279" y="8718"/>
                    <a:pt x="2081" y="9144"/>
                    <a:pt x="2507" y="9820"/>
                  </a:cubicBezTo>
                  <a:cubicBezTo>
                    <a:pt x="3033" y="10672"/>
                    <a:pt x="2381" y="11424"/>
                    <a:pt x="2582" y="12302"/>
                  </a:cubicBezTo>
                  <a:cubicBezTo>
                    <a:pt x="2824" y="13339"/>
                    <a:pt x="3627" y="13792"/>
                    <a:pt x="4513" y="13792"/>
                  </a:cubicBezTo>
                  <a:cubicBezTo>
                    <a:pt x="4911" y="13792"/>
                    <a:pt x="5326" y="13701"/>
                    <a:pt x="5715" y="13530"/>
                  </a:cubicBezTo>
                  <a:cubicBezTo>
                    <a:pt x="7970" y="12552"/>
                    <a:pt x="8622" y="10021"/>
                    <a:pt x="10978" y="5585"/>
                  </a:cubicBezTo>
                  <a:cubicBezTo>
                    <a:pt x="11780" y="4106"/>
                    <a:pt x="13208" y="3154"/>
                    <a:pt x="13259" y="1951"/>
                  </a:cubicBezTo>
                  <a:cubicBezTo>
                    <a:pt x="13484" y="1499"/>
                    <a:pt x="13309" y="1073"/>
                    <a:pt x="12958" y="723"/>
                  </a:cubicBezTo>
                  <a:cubicBezTo>
                    <a:pt x="12845" y="317"/>
                    <a:pt x="11746" y="0"/>
                    <a:pt x="10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6"/>
            <p:cNvSpPr/>
            <p:nvPr/>
          </p:nvSpPr>
          <p:spPr>
            <a:xfrm>
              <a:off x="2332225" y="3165900"/>
              <a:ext cx="245650" cy="169650"/>
            </a:xfrm>
            <a:custGeom>
              <a:avLst/>
              <a:gdLst/>
              <a:ahLst/>
              <a:cxnLst/>
              <a:rect l="l" t="t" r="r" b="b"/>
              <a:pathLst>
                <a:path w="9826" h="6786" extrusionOk="0">
                  <a:moveTo>
                    <a:pt x="8195" y="0"/>
                  </a:moveTo>
                  <a:cubicBezTo>
                    <a:pt x="7669" y="0"/>
                    <a:pt x="7074" y="292"/>
                    <a:pt x="6667" y="433"/>
                  </a:cubicBezTo>
                  <a:cubicBezTo>
                    <a:pt x="5740" y="759"/>
                    <a:pt x="4762" y="1035"/>
                    <a:pt x="3835" y="1361"/>
                  </a:cubicBezTo>
                  <a:cubicBezTo>
                    <a:pt x="2381" y="1912"/>
                    <a:pt x="0" y="2764"/>
                    <a:pt x="201" y="4719"/>
                  </a:cubicBezTo>
                  <a:cubicBezTo>
                    <a:pt x="327" y="6069"/>
                    <a:pt x="1486" y="6785"/>
                    <a:pt x="2687" y="6785"/>
                  </a:cubicBezTo>
                  <a:cubicBezTo>
                    <a:pt x="3159" y="6785"/>
                    <a:pt x="3636" y="6675"/>
                    <a:pt x="4061" y="6449"/>
                  </a:cubicBezTo>
                  <a:cubicBezTo>
                    <a:pt x="4913" y="5997"/>
                    <a:pt x="5389" y="5246"/>
                    <a:pt x="5940" y="4494"/>
                  </a:cubicBezTo>
                  <a:cubicBezTo>
                    <a:pt x="7720" y="2188"/>
                    <a:pt x="9825" y="960"/>
                    <a:pt x="8797" y="183"/>
                  </a:cubicBezTo>
                  <a:cubicBezTo>
                    <a:pt x="8621" y="50"/>
                    <a:pt x="8414" y="0"/>
                    <a:pt x="8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46"/>
          <p:cNvGrpSpPr/>
          <p:nvPr/>
        </p:nvGrpSpPr>
        <p:grpSpPr>
          <a:xfrm>
            <a:off x="7677188" y="1501687"/>
            <a:ext cx="929164" cy="543026"/>
            <a:chOff x="3973200" y="2218800"/>
            <a:chExt cx="1850925" cy="1081725"/>
          </a:xfrm>
        </p:grpSpPr>
        <p:sp>
          <p:nvSpPr>
            <p:cNvPr id="1549" name="Google Shape;1549;p46"/>
            <p:cNvSpPr/>
            <p:nvPr/>
          </p:nvSpPr>
          <p:spPr>
            <a:xfrm>
              <a:off x="39732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14159" y="1"/>
                  </a:moveTo>
                  <a:cubicBezTo>
                    <a:pt x="12638" y="1"/>
                    <a:pt x="11181" y="333"/>
                    <a:pt x="9825" y="1024"/>
                  </a:cubicBezTo>
                  <a:cubicBezTo>
                    <a:pt x="1" y="6012"/>
                    <a:pt x="7620" y="16839"/>
                    <a:pt x="13735" y="20047"/>
                  </a:cubicBezTo>
                  <a:cubicBezTo>
                    <a:pt x="9806" y="22948"/>
                    <a:pt x="13686" y="27370"/>
                    <a:pt x="18466" y="27370"/>
                  </a:cubicBezTo>
                  <a:cubicBezTo>
                    <a:pt x="18929" y="27370"/>
                    <a:pt x="19401" y="27328"/>
                    <a:pt x="19876" y="27240"/>
                  </a:cubicBezTo>
                  <a:lnTo>
                    <a:pt x="19876" y="27240"/>
                  </a:lnTo>
                  <a:cubicBezTo>
                    <a:pt x="19851" y="27265"/>
                    <a:pt x="15916" y="28267"/>
                    <a:pt x="13384" y="30322"/>
                  </a:cubicBezTo>
                  <a:cubicBezTo>
                    <a:pt x="11054" y="32202"/>
                    <a:pt x="11680" y="35210"/>
                    <a:pt x="15916" y="37014"/>
                  </a:cubicBezTo>
                  <a:cubicBezTo>
                    <a:pt x="15916" y="37014"/>
                    <a:pt x="14862" y="43269"/>
                    <a:pt x="21893" y="43269"/>
                  </a:cubicBezTo>
                  <a:cubicBezTo>
                    <a:pt x="22296" y="43269"/>
                    <a:pt x="22726" y="43248"/>
                    <a:pt x="23184" y="43205"/>
                  </a:cubicBezTo>
                  <a:cubicBezTo>
                    <a:pt x="31655" y="42403"/>
                    <a:pt x="32683" y="33856"/>
                    <a:pt x="35465" y="30648"/>
                  </a:cubicBezTo>
                  <a:lnTo>
                    <a:pt x="35465" y="18042"/>
                  </a:lnTo>
                  <a:cubicBezTo>
                    <a:pt x="29322" y="6866"/>
                    <a:pt x="21074" y="1"/>
                    <a:pt x="14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6"/>
            <p:cNvSpPr/>
            <p:nvPr/>
          </p:nvSpPr>
          <p:spPr>
            <a:xfrm>
              <a:off x="4214450" y="2311975"/>
              <a:ext cx="542700" cy="382000"/>
            </a:xfrm>
            <a:custGeom>
              <a:avLst/>
              <a:gdLst/>
              <a:ahLst/>
              <a:cxnLst/>
              <a:rect l="l" t="t" r="r" b="b"/>
              <a:pathLst>
                <a:path w="21708" h="15280" extrusionOk="0">
                  <a:moveTo>
                    <a:pt x="5991" y="0"/>
                  </a:moveTo>
                  <a:cubicBezTo>
                    <a:pt x="4867" y="0"/>
                    <a:pt x="3757" y="249"/>
                    <a:pt x="2757" y="856"/>
                  </a:cubicBezTo>
                  <a:cubicBezTo>
                    <a:pt x="752" y="2059"/>
                    <a:pt x="0" y="4465"/>
                    <a:pt x="902" y="6620"/>
                  </a:cubicBezTo>
                  <a:cubicBezTo>
                    <a:pt x="1615" y="8332"/>
                    <a:pt x="3339" y="9679"/>
                    <a:pt x="5170" y="9679"/>
                  </a:cubicBezTo>
                  <a:cubicBezTo>
                    <a:pt x="5592" y="9679"/>
                    <a:pt x="6019" y="9607"/>
                    <a:pt x="6441" y="9453"/>
                  </a:cubicBezTo>
                  <a:cubicBezTo>
                    <a:pt x="8973" y="8525"/>
                    <a:pt x="9499" y="5242"/>
                    <a:pt x="7519" y="3864"/>
                  </a:cubicBezTo>
                  <a:lnTo>
                    <a:pt x="7519" y="3864"/>
                  </a:lnTo>
                  <a:cubicBezTo>
                    <a:pt x="14186" y="4490"/>
                    <a:pt x="17569" y="11257"/>
                    <a:pt x="21128" y="15217"/>
                  </a:cubicBezTo>
                  <a:cubicBezTo>
                    <a:pt x="21172" y="15261"/>
                    <a:pt x="21225" y="15279"/>
                    <a:pt x="21280" y="15279"/>
                  </a:cubicBezTo>
                  <a:cubicBezTo>
                    <a:pt x="21479" y="15279"/>
                    <a:pt x="21708" y="15037"/>
                    <a:pt x="21629" y="14841"/>
                  </a:cubicBezTo>
                  <a:cubicBezTo>
                    <a:pt x="20552" y="11984"/>
                    <a:pt x="18446" y="9052"/>
                    <a:pt x="16642" y="6595"/>
                  </a:cubicBezTo>
                  <a:cubicBezTo>
                    <a:pt x="14912" y="4239"/>
                    <a:pt x="12707" y="2159"/>
                    <a:pt x="10025" y="931"/>
                  </a:cubicBezTo>
                  <a:cubicBezTo>
                    <a:pt x="8780" y="378"/>
                    <a:pt x="7375" y="0"/>
                    <a:pt x="5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6"/>
            <p:cNvSpPr/>
            <p:nvPr/>
          </p:nvSpPr>
          <p:spPr>
            <a:xfrm>
              <a:off x="4367500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691" y="0"/>
                  </a:moveTo>
                  <a:cubicBezTo>
                    <a:pt x="4026" y="0"/>
                    <a:pt x="1364" y="761"/>
                    <a:pt x="620" y="3123"/>
                  </a:cubicBezTo>
                  <a:cubicBezTo>
                    <a:pt x="1" y="5135"/>
                    <a:pt x="1924" y="6430"/>
                    <a:pt x="3681" y="6430"/>
                  </a:cubicBezTo>
                  <a:cubicBezTo>
                    <a:pt x="4768" y="6430"/>
                    <a:pt x="5792" y="5934"/>
                    <a:pt x="6109" y="4803"/>
                  </a:cubicBezTo>
                  <a:cubicBezTo>
                    <a:pt x="6560" y="3274"/>
                    <a:pt x="5231" y="2422"/>
                    <a:pt x="4028" y="2396"/>
                  </a:cubicBezTo>
                  <a:cubicBezTo>
                    <a:pt x="4524" y="2035"/>
                    <a:pt x="4997" y="1885"/>
                    <a:pt x="5460" y="1885"/>
                  </a:cubicBezTo>
                  <a:cubicBezTo>
                    <a:pt x="6472" y="1885"/>
                    <a:pt x="7433" y="2600"/>
                    <a:pt x="8465" y="3374"/>
                  </a:cubicBezTo>
                  <a:cubicBezTo>
                    <a:pt x="8527" y="3424"/>
                    <a:pt x="8625" y="3447"/>
                    <a:pt x="8750" y="3447"/>
                  </a:cubicBezTo>
                  <a:cubicBezTo>
                    <a:pt x="9625" y="3447"/>
                    <a:pt x="11810" y="2331"/>
                    <a:pt x="12249" y="1695"/>
                  </a:cubicBezTo>
                  <a:cubicBezTo>
                    <a:pt x="13151" y="442"/>
                    <a:pt x="9417" y="241"/>
                    <a:pt x="9392" y="241"/>
                  </a:cubicBezTo>
                  <a:cubicBezTo>
                    <a:pt x="8545" y="92"/>
                    <a:pt x="7618" y="0"/>
                    <a:pt x="6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6"/>
            <p:cNvSpPr/>
            <p:nvPr/>
          </p:nvSpPr>
          <p:spPr>
            <a:xfrm>
              <a:off x="4307800" y="2488725"/>
              <a:ext cx="342675" cy="173650"/>
            </a:xfrm>
            <a:custGeom>
              <a:avLst/>
              <a:gdLst/>
              <a:ahLst/>
              <a:cxnLst/>
              <a:rect l="l" t="t" r="r" b="b"/>
              <a:pathLst>
                <a:path w="13707" h="6946" extrusionOk="0">
                  <a:moveTo>
                    <a:pt x="6900" y="0"/>
                  </a:moveTo>
                  <a:cubicBezTo>
                    <a:pt x="6547" y="0"/>
                    <a:pt x="6396" y="181"/>
                    <a:pt x="6366" y="327"/>
                  </a:cubicBezTo>
                  <a:cubicBezTo>
                    <a:pt x="5239" y="4964"/>
                    <a:pt x="1279" y="3886"/>
                    <a:pt x="727" y="4413"/>
                  </a:cubicBezTo>
                  <a:cubicBezTo>
                    <a:pt x="0" y="5164"/>
                    <a:pt x="1304" y="5992"/>
                    <a:pt x="2005" y="6242"/>
                  </a:cubicBezTo>
                  <a:cubicBezTo>
                    <a:pt x="2595" y="6431"/>
                    <a:pt x="3224" y="6495"/>
                    <a:pt x="3870" y="6495"/>
                  </a:cubicBezTo>
                  <a:cubicBezTo>
                    <a:pt x="5195" y="6495"/>
                    <a:pt x="6593" y="6228"/>
                    <a:pt x="7881" y="6228"/>
                  </a:cubicBezTo>
                  <a:cubicBezTo>
                    <a:pt x="8046" y="6228"/>
                    <a:pt x="8210" y="6232"/>
                    <a:pt x="8371" y="6242"/>
                  </a:cubicBezTo>
                  <a:cubicBezTo>
                    <a:pt x="9775" y="6317"/>
                    <a:pt x="11229" y="6944"/>
                    <a:pt x="12582" y="6944"/>
                  </a:cubicBezTo>
                  <a:cubicBezTo>
                    <a:pt x="12617" y="6945"/>
                    <a:pt x="12651" y="6945"/>
                    <a:pt x="12683" y="6945"/>
                  </a:cubicBezTo>
                  <a:cubicBezTo>
                    <a:pt x="13547" y="6945"/>
                    <a:pt x="13707" y="6636"/>
                    <a:pt x="13635" y="6443"/>
                  </a:cubicBezTo>
                  <a:cubicBezTo>
                    <a:pt x="13108" y="4914"/>
                    <a:pt x="11504" y="3260"/>
                    <a:pt x="10351" y="2157"/>
                  </a:cubicBezTo>
                  <a:cubicBezTo>
                    <a:pt x="8500" y="444"/>
                    <a:pt x="7452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6"/>
            <p:cNvSpPr/>
            <p:nvPr/>
          </p:nvSpPr>
          <p:spPr>
            <a:xfrm>
              <a:off x="4500050" y="2753125"/>
              <a:ext cx="277700" cy="187075"/>
            </a:xfrm>
            <a:custGeom>
              <a:avLst/>
              <a:gdLst/>
              <a:ahLst/>
              <a:cxnLst/>
              <a:rect l="l" t="t" r="r" b="b"/>
              <a:pathLst>
                <a:path w="11108" h="7483" extrusionOk="0">
                  <a:moveTo>
                    <a:pt x="8659" y="1"/>
                  </a:moveTo>
                  <a:cubicBezTo>
                    <a:pt x="5432" y="1"/>
                    <a:pt x="0" y="2867"/>
                    <a:pt x="1809" y="6092"/>
                  </a:cubicBezTo>
                  <a:cubicBezTo>
                    <a:pt x="2293" y="6968"/>
                    <a:pt x="3242" y="7483"/>
                    <a:pt x="4229" y="7483"/>
                  </a:cubicBezTo>
                  <a:cubicBezTo>
                    <a:pt x="4316" y="7483"/>
                    <a:pt x="4404" y="7479"/>
                    <a:pt x="4491" y="7471"/>
                  </a:cubicBezTo>
                  <a:cubicBezTo>
                    <a:pt x="6020" y="7295"/>
                    <a:pt x="6521" y="6193"/>
                    <a:pt x="7273" y="5040"/>
                  </a:cubicBezTo>
                  <a:cubicBezTo>
                    <a:pt x="7925" y="4087"/>
                    <a:pt x="8752" y="3461"/>
                    <a:pt x="9729" y="2859"/>
                  </a:cubicBezTo>
                  <a:cubicBezTo>
                    <a:pt x="10130" y="2609"/>
                    <a:pt x="10581" y="2358"/>
                    <a:pt x="10757" y="1857"/>
                  </a:cubicBezTo>
                  <a:cubicBezTo>
                    <a:pt x="11107" y="954"/>
                    <a:pt x="10757" y="503"/>
                    <a:pt x="9930" y="203"/>
                  </a:cubicBezTo>
                  <a:cubicBezTo>
                    <a:pt x="9577" y="65"/>
                    <a:pt x="9142" y="1"/>
                    <a:pt x="8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6"/>
            <p:cNvSpPr/>
            <p:nvPr/>
          </p:nvSpPr>
          <p:spPr>
            <a:xfrm>
              <a:off x="4308425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18049" y="0"/>
                  </a:moveTo>
                  <a:cubicBezTo>
                    <a:pt x="17391" y="0"/>
                    <a:pt x="16019" y="1812"/>
                    <a:pt x="14211" y="2640"/>
                  </a:cubicBezTo>
                  <a:cubicBezTo>
                    <a:pt x="13550" y="2952"/>
                    <a:pt x="12826" y="3091"/>
                    <a:pt x="12103" y="3091"/>
                  </a:cubicBezTo>
                  <a:cubicBezTo>
                    <a:pt x="11316" y="3091"/>
                    <a:pt x="10530" y="2927"/>
                    <a:pt x="9825" y="2640"/>
                  </a:cubicBezTo>
                  <a:cubicBezTo>
                    <a:pt x="8838" y="2251"/>
                    <a:pt x="7966" y="2030"/>
                    <a:pt x="7033" y="2030"/>
                  </a:cubicBezTo>
                  <a:cubicBezTo>
                    <a:pt x="6521" y="2030"/>
                    <a:pt x="5991" y="2097"/>
                    <a:pt x="5414" y="2239"/>
                  </a:cubicBezTo>
                  <a:cubicBezTo>
                    <a:pt x="3760" y="2640"/>
                    <a:pt x="0" y="4795"/>
                    <a:pt x="2081" y="6850"/>
                  </a:cubicBezTo>
                  <a:cubicBezTo>
                    <a:pt x="2796" y="7561"/>
                    <a:pt x="3964" y="7862"/>
                    <a:pt x="5356" y="7862"/>
                  </a:cubicBezTo>
                  <a:cubicBezTo>
                    <a:pt x="10989" y="7862"/>
                    <a:pt x="20306" y="2926"/>
                    <a:pt x="18296" y="133"/>
                  </a:cubicBezTo>
                  <a:cubicBezTo>
                    <a:pt x="18231" y="41"/>
                    <a:pt x="18148" y="0"/>
                    <a:pt x="18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6"/>
            <p:cNvSpPr/>
            <p:nvPr/>
          </p:nvSpPr>
          <p:spPr>
            <a:xfrm>
              <a:off x="4484300" y="3070225"/>
              <a:ext cx="253350" cy="166975"/>
            </a:xfrm>
            <a:custGeom>
              <a:avLst/>
              <a:gdLst/>
              <a:ahLst/>
              <a:cxnLst/>
              <a:rect l="l" t="t" r="r" b="b"/>
              <a:pathLst>
                <a:path w="10134" h="6679" extrusionOk="0">
                  <a:moveTo>
                    <a:pt x="8838" y="1"/>
                  </a:moveTo>
                  <a:cubicBezTo>
                    <a:pt x="6655" y="1"/>
                    <a:pt x="1834" y="1343"/>
                    <a:pt x="835" y="3634"/>
                  </a:cubicBezTo>
                  <a:cubicBezTo>
                    <a:pt x="0" y="5543"/>
                    <a:pt x="1657" y="6679"/>
                    <a:pt x="3329" y="6679"/>
                  </a:cubicBezTo>
                  <a:cubicBezTo>
                    <a:pt x="3765" y="6679"/>
                    <a:pt x="4201" y="6602"/>
                    <a:pt x="4595" y="6441"/>
                  </a:cubicBezTo>
                  <a:cubicBezTo>
                    <a:pt x="5923" y="5940"/>
                    <a:pt x="7226" y="4687"/>
                    <a:pt x="8179" y="3659"/>
                  </a:cubicBezTo>
                  <a:cubicBezTo>
                    <a:pt x="8805" y="2982"/>
                    <a:pt x="10133" y="1403"/>
                    <a:pt x="9908" y="326"/>
                  </a:cubicBezTo>
                  <a:cubicBezTo>
                    <a:pt x="9853" y="106"/>
                    <a:pt x="9449" y="1"/>
                    <a:pt x="88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6"/>
            <p:cNvSpPr/>
            <p:nvPr/>
          </p:nvSpPr>
          <p:spPr>
            <a:xfrm>
              <a:off x="49375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21316" y="1"/>
                  </a:moveTo>
                  <a:cubicBezTo>
                    <a:pt x="14408" y="1"/>
                    <a:pt x="6143" y="6866"/>
                    <a:pt x="1" y="18042"/>
                  </a:cubicBezTo>
                  <a:lnTo>
                    <a:pt x="1" y="30648"/>
                  </a:lnTo>
                  <a:cubicBezTo>
                    <a:pt x="2808" y="33856"/>
                    <a:pt x="3835" y="42403"/>
                    <a:pt x="12281" y="43205"/>
                  </a:cubicBezTo>
                  <a:cubicBezTo>
                    <a:pt x="12741" y="43248"/>
                    <a:pt x="13172" y="43269"/>
                    <a:pt x="13576" y="43269"/>
                  </a:cubicBezTo>
                  <a:cubicBezTo>
                    <a:pt x="20626" y="43269"/>
                    <a:pt x="19549" y="37014"/>
                    <a:pt x="19549" y="37014"/>
                  </a:cubicBezTo>
                  <a:cubicBezTo>
                    <a:pt x="23785" y="35210"/>
                    <a:pt x="24412" y="32202"/>
                    <a:pt x="22106" y="30322"/>
                  </a:cubicBezTo>
                  <a:cubicBezTo>
                    <a:pt x="19549" y="28267"/>
                    <a:pt x="15615" y="27265"/>
                    <a:pt x="15590" y="27240"/>
                  </a:cubicBezTo>
                  <a:lnTo>
                    <a:pt x="15590" y="27240"/>
                  </a:lnTo>
                  <a:cubicBezTo>
                    <a:pt x="16066" y="27328"/>
                    <a:pt x="16540" y="27370"/>
                    <a:pt x="17005" y="27370"/>
                  </a:cubicBezTo>
                  <a:cubicBezTo>
                    <a:pt x="21800" y="27370"/>
                    <a:pt x="25662" y="22948"/>
                    <a:pt x="21755" y="20047"/>
                  </a:cubicBezTo>
                  <a:cubicBezTo>
                    <a:pt x="27845" y="16839"/>
                    <a:pt x="35464" y="6012"/>
                    <a:pt x="25640" y="1024"/>
                  </a:cubicBezTo>
                  <a:cubicBezTo>
                    <a:pt x="24289" y="333"/>
                    <a:pt x="22835" y="1"/>
                    <a:pt x="21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6"/>
            <p:cNvSpPr/>
            <p:nvPr/>
          </p:nvSpPr>
          <p:spPr>
            <a:xfrm>
              <a:off x="5040175" y="2311975"/>
              <a:ext cx="542725" cy="382000"/>
            </a:xfrm>
            <a:custGeom>
              <a:avLst/>
              <a:gdLst/>
              <a:ahLst/>
              <a:cxnLst/>
              <a:rect l="l" t="t" r="r" b="b"/>
              <a:pathLst>
                <a:path w="21709" h="15280" extrusionOk="0">
                  <a:moveTo>
                    <a:pt x="15717" y="0"/>
                  </a:moveTo>
                  <a:cubicBezTo>
                    <a:pt x="14333" y="0"/>
                    <a:pt x="12928" y="378"/>
                    <a:pt x="11683" y="931"/>
                  </a:cubicBezTo>
                  <a:cubicBezTo>
                    <a:pt x="9001" y="2159"/>
                    <a:pt x="6821" y="4239"/>
                    <a:pt x="5066" y="6595"/>
                  </a:cubicBezTo>
                  <a:cubicBezTo>
                    <a:pt x="3262" y="9052"/>
                    <a:pt x="1157" y="11984"/>
                    <a:pt x="79" y="14841"/>
                  </a:cubicBezTo>
                  <a:cubicBezTo>
                    <a:pt x="1" y="15037"/>
                    <a:pt x="229" y="15279"/>
                    <a:pt x="428" y="15279"/>
                  </a:cubicBezTo>
                  <a:cubicBezTo>
                    <a:pt x="484" y="15279"/>
                    <a:pt x="537" y="15261"/>
                    <a:pt x="580" y="15217"/>
                  </a:cubicBezTo>
                  <a:cubicBezTo>
                    <a:pt x="4139" y="11257"/>
                    <a:pt x="7523" y="4490"/>
                    <a:pt x="14189" y="3864"/>
                  </a:cubicBezTo>
                  <a:lnTo>
                    <a:pt x="14189" y="3864"/>
                  </a:lnTo>
                  <a:cubicBezTo>
                    <a:pt x="12209" y="5242"/>
                    <a:pt x="12736" y="8525"/>
                    <a:pt x="15267" y="9453"/>
                  </a:cubicBezTo>
                  <a:cubicBezTo>
                    <a:pt x="15694" y="9607"/>
                    <a:pt x="16124" y="9679"/>
                    <a:pt x="16547" y="9679"/>
                  </a:cubicBezTo>
                  <a:cubicBezTo>
                    <a:pt x="18386" y="9679"/>
                    <a:pt x="20093" y="8332"/>
                    <a:pt x="20806" y="6620"/>
                  </a:cubicBezTo>
                  <a:cubicBezTo>
                    <a:pt x="21708" y="4465"/>
                    <a:pt x="20956" y="2059"/>
                    <a:pt x="18951" y="856"/>
                  </a:cubicBezTo>
                  <a:cubicBezTo>
                    <a:pt x="17952" y="249"/>
                    <a:pt x="16841" y="0"/>
                    <a:pt x="15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6"/>
            <p:cNvSpPr/>
            <p:nvPr/>
          </p:nvSpPr>
          <p:spPr>
            <a:xfrm>
              <a:off x="5101025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486" y="0"/>
                  </a:moveTo>
                  <a:cubicBezTo>
                    <a:pt x="5559" y="0"/>
                    <a:pt x="4632" y="92"/>
                    <a:pt x="3785" y="241"/>
                  </a:cubicBezTo>
                  <a:cubicBezTo>
                    <a:pt x="3735" y="241"/>
                    <a:pt x="1" y="442"/>
                    <a:pt x="903" y="1695"/>
                  </a:cubicBezTo>
                  <a:cubicBezTo>
                    <a:pt x="1342" y="2331"/>
                    <a:pt x="3527" y="3447"/>
                    <a:pt x="4402" y="3447"/>
                  </a:cubicBezTo>
                  <a:cubicBezTo>
                    <a:pt x="4527" y="3447"/>
                    <a:pt x="4625" y="3424"/>
                    <a:pt x="4688" y="3374"/>
                  </a:cubicBezTo>
                  <a:cubicBezTo>
                    <a:pt x="5719" y="2600"/>
                    <a:pt x="6681" y="1885"/>
                    <a:pt x="7692" y="1885"/>
                  </a:cubicBezTo>
                  <a:cubicBezTo>
                    <a:pt x="8155" y="1885"/>
                    <a:pt x="8628" y="2035"/>
                    <a:pt x="9124" y="2396"/>
                  </a:cubicBezTo>
                  <a:cubicBezTo>
                    <a:pt x="7921" y="2422"/>
                    <a:pt x="6592" y="3274"/>
                    <a:pt x="7044" y="4803"/>
                  </a:cubicBezTo>
                  <a:cubicBezTo>
                    <a:pt x="7369" y="5934"/>
                    <a:pt x="8396" y="6430"/>
                    <a:pt x="9483" y="6430"/>
                  </a:cubicBezTo>
                  <a:cubicBezTo>
                    <a:pt x="11238" y="6430"/>
                    <a:pt x="13151" y="5135"/>
                    <a:pt x="12532" y="3123"/>
                  </a:cubicBezTo>
                  <a:cubicBezTo>
                    <a:pt x="11807" y="761"/>
                    <a:pt x="9150" y="0"/>
                    <a:pt x="6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6"/>
            <p:cNvSpPr/>
            <p:nvPr/>
          </p:nvSpPr>
          <p:spPr>
            <a:xfrm>
              <a:off x="5147450" y="2488725"/>
              <a:ext cx="342075" cy="173650"/>
            </a:xfrm>
            <a:custGeom>
              <a:avLst/>
              <a:gdLst/>
              <a:ahLst/>
              <a:cxnLst/>
              <a:rect l="l" t="t" r="r" b="b"/>
              <a:pathLst>
                <a:path w="13683" h="6946" extrusionOk="0">
                  <a:moveTo>
                    <a:pt x="6791" y="0"/>
                  </a:moveTo>
                  <a:cubicBezTo>
                    <a:pt x="6235" y="0"/>
                    <a:pt x="5193" y="444"/>
                    <a:pt x="3357" y="2157"/>
                  </a:cubicBezTo>
                  <a:cubicBezTo>
                    <a:pt x="2179" y="3260"/>
                    <a:pt x="600" y="4914"/>
                    <a:pt x="49" y="6443"/>
                  </a:cubicBezTo>
                  <a:cubicBezTo>
                    <a:pt x="0" y="6636"/>
                    <a:pt x="138" y="6945"/>
                    <a:pt x="1000" y="6945"/>
                  </a:cubicBezTo>
                  <a:cubicBezTo>
                    <a:pt x="1033" y="6945"/>
                    <a:pt x="1066" y="6945"/>
                    <a:pt x="1101" y="6944"/>
                  </a:cubicBezTo>
                  <a:cubicBezTo>
                    <a:pt x="2480" y="6944"/>
                    <a:pt x="3908" y="6317"/>
                    <a:pt x="5312" y="6242"/>
                  </a:cubicBezTo>
                  <a:cubicBezTo>
                    <a:pt x="5473" y="6232"/>
                    <a:pt x="5637" y="6228"/>
                    <a:pt x="5803" y="6228"/>
                  </a:cubicBezTo>
                  <a:cubicBezTo>
                    <a:pt x="7090" y="6228"/>
                    <a:pt x="8488" y="6495"/>
                    <a:pt x="9813" y="6495"/>
                  </a:cubicBezTo>
                  <a:cubicBezTo>
                    <a:pt x="10459" y="6495"/>
                    <a:pt x="11088" y="6431"/>
                    <a:pt x="11678" y="6242"/>
                  </a:cubicBezTo>
                  <a:cubicBezTo>
                    <a:pt x="12380" y="5992"/>
                    <a:pt x="13683" y="5164"/>
                    <a:pt x="12956" y="4413"/>
                  </a:cubicBezTo>
                  <a:cubicBezTo>
                    <a:pt x="12430" y="3886"/>
                    <a:pt x="8470" y="4964"/>
                    <a:pt x="7342" y="327"/>
                  </a:cubicBezTo>
                  <a:cubicBezTo>
                    <a:pt x="7303" y="181"/>
                    <a:pt x="7146" y="0"/>
                    <a:pt x="6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6"/>
            <p:cNvSpPr/>
            <p:nvPr/>
          </p:nvSpPr>
          <p:spPr>
            <a:xfrm>
              <a:off x="5019575" y="2753125"/>
              <a:ext cx="277800" cy="187075"/>
            </a:xfrm>
            <a:custGeom>
              <a:avLst/>
              <a:gdLst/>
              <a:ahLst/>
              <a:cxnLst/>
              <a:rect l="l" t="t" r="r" b="b"/>
              <a:pathLst>
                <a:path w="11112" h="7483" extrusionOk="0">
                  <a:moveTo>
                    <a:pt x="2466" y="1"/>
                  </a:moveTo>
                  <a:cubicBezTo>
                    <a:pt x="1985" y="1"/>
                    <a:pt x="1553" y="65"/>
                    <a:pt x="1204" y="203"/>
                  </a:cubicBezTo>
                  <a:cubicBezTo>
                    <a:pt x="352" y="503"/>
                    <a:pt x="1" y="954"/>
                    <a:pt x="352" y="1857"/>
                  </a:cubicBezTo>
                  <a:cubicBezTo>
                    <a:pt x="527" y="2358"/>
                    <a:pt x="978" y="2609"/>
                    <a:pt x="1379" y="2859"/>
                  </a:cubicBezTo>
                  <a:cubicBezTo>
                    <a:pt x="2382" y="3461"/>
                    <a:pt x="3184" y="4087"/>
                    <a:pt x="3835" y="5040"/>
                  </a:cubicBezTo>
                  <a:cubicBezTo>
                    <a:pt x="4587" y="6193"/>
                    <a:pt x="5114" y="7295"/>
                    <a:pt x="6617" y="7471"/>
                  </a:cubicBezTo>
                  <a:cubicBezTo>
                    <a:pt x="6705" y="7479"/>
                    <a:pt x="6792" y="7483"/>
                    <a:pt x="6879" y="7483"/>
                  </a:cubicBezTo>
                  <a:cubicBezTo>
                    <a:pt x="7866" y="7483"/>
                    <a:pt x="8817" y="6968"/>
                    <a:pt x="9324" y="6092"/>
                  </a:cubicBezTo>
                  <a:cubicBezTo>
                    <a:pt x="11111" y="2867"/>
                    <a:pt x="5677" y="1"/>
                    <a:pt x="2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6"/>
            <p:cNvSpPr/>
            <p:nvPr/>
          </p:nvSpPr>
          <p:spPr>
            <a:xfrm>
              <a:off x="4981250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2259" y="0"/>
                  </a:moveTo>
                  <a:cubicBezTo>
                    <a:pt x="2159" y="0"/>
                    <a:pt x="2076" y="41"/>
                    <a:pt x="2010" y="133"/>
                  </a:cubicBezTo>
                  <a:cubicBezTo>
                    <a:pt x="0" y="2926"/>
                    <a:pt x="9333" y="7862"/>
                    <a:pt x="14959" y="7862"/>
                  </a:cubicBezTo>
                  <a:cubicBezTo>
                    <a:pt x="16351" y="7862"/>
                    <a:pt x="17515" y="7561"/>
                    <a:pt x="18226" y="6850"/>
                  </a:cubicBezTo>
                  <a:cubicBezTo>
                    <a:pt x="20306" y="4795"/>
                    <a:pt x="16546" y="2640"/>
                    <a:pt x="14892" y="2239"/>
                  </a:cubicBezTo>
                  <a:cubicBezTo>
                    <a:pt x="14315" y="2097"/>
                    <a:pt x="13785" y="2030"/>
                    <a:pt x="13275" y="2030"/>
                  </a:cubicBezTo>
                  <a:cubicBezTo>
                    <a:pt x="12344" y="2030"/>
                    <a:pt x="11477" y="2251"/>
                    <a:pt x="10506" y="2640"/>
                  </a:cubicBezTo>
                  <a:cubicBezTo>
                    <a:pt x="9788" y="2927"/>
                    <a:pt x="8996" y="3091"/>
                    <a:pt x="8206" y="3091"/>
                  </a:cubicBezTo>
                  <a:cubicBezTo>
                    <a:pt x="7480" y="3091"/>
                    <a:pt x="6756" y="2952"/>
                    <a:pt x="6095" y="2640"/>
                  </a:cubicBezTo>
                  <a:cubicBezTo>
                    <a:pt x="4309" y="1812"/>
                    <a:pt x="2921" y="0"/>
                    <a:pt x="2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6"/>
            <p:cNvSpPr/>
            <p:nvPr/>
          </p:nvSpPr>
          <p:spPr>
            <a:xfrm>
              <a:off x="5059675" y="3070225"/>
              <a:ext cx="254000" cy="166975"/>
            </a:xfrm>
            <a:custGeom>
              <a:avLst/>
              <a:gdLst/>
              <a:ahLst/>
              <a:cxnLst/>
              <a:rect l="l" t="t" r="r" b="b"/>
              <a:pathLst>
                <a:path w="10160" h="6679" extrusionOk="0">
                  <a:moveTo>
                    <a:pt x="1309" y="1"/>
                  </a:moveTo>
                  <a:cubicBezTo>
                    <a:pt x="701" y="1"/>
                    <a:pt x="301" y="106"/>
                    <a:pt x="251" y="326"/>
                  </a:cubicBezTo>
                  <a:cubicBezTo>
                    <a:pt x="1" y="1403"/>
                    <a:pt x="1329" y="2982"/>
                    <a:pt x="1981" y="3659"/>
                  </a:cubicBezTo>
                  <a:cubicBezTo>
                    <a:pt x="2933" y="4687"/>
                    <a:pt x="4236" y="5940"/>
                    <a:pt x="5540" y="6441"/>
                  </a:cubicBezTo>
                  <a:cubicBezTo>
                    <a:pt x="5933" y="6602"/>
                    <a:pt x="6371" y="6679"/>
                    <a:pt x="6808" y="6679"/>
                  </a:cubicBezTo>
                  <a:cubicBezTo>
                    <a:pt x="8486" y="6679"/>
                    <a:pt x="10159" y="5543"/>
                    <a:pt x="9324" y="3634"/>
                  </a:cubicBezTo>
                  <a:cubicBezTo>
                    <a:pt x="8306" y="1343"/>
                    <a:pt x="3480" y="1"/>
                    <a:pt x="1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6"/>
            <p:cNvSpPr/>
            <p:nvPr/>
          </p:nvSpPr>
          <p:spPr>
            <a:xfrm>
              <a:off x="4782725" y="2452975"/>
              <a:ext cx="232500" cy="740700"/>
            </a:xfrm>
            <a:custGeom>
              <a:avLst/>
              <a:gdLst/>
              <a:ahLst/>
              <a:cxnLst/>
              <a:rect l="l" t="t" r="r" b="b"/>
              <a:pathLst>
                <a:path w="9300" h="29628" extrusionOk="0">
                  <a:moveTo>
                    <a:pt x="1216" y="0"/>
                  </a:moveTo>
                  <a:cubicBezTo>
                    <a:pt x="984" y="0"/>
                    <a:pt x="745" y="78"/>
                    <a:pt x="502" y="254"/>
                  </a:cubicBezTo>
                  <a:cubicBezTo>
                    <a:pt x="1" y="604"/>
                    <a:pt x="1" y="1657"/>
                    <a:pt x="753" y="1732"/>
                  </a:cubicBezTo>
                  <a:cubicBezTo>
                    <a:pt x="774" y="1734"/>
                    <a:pt x="794" y="1735"/>
                    <a:pt x="814" y="1735"/>
                  </a:cubicBezTo>
                  <a:cubicBezTo>
                    <a:pt x="1414" y="1735"/>
                    <a:pt x="1541" y="1020"/>
                    <a:pt x="1129" y="705"/>
                  </a:cubicBezTo>
                  <a:cubicBezTo>
                    <a:pt x="1171" y="693"/>
                    <a:pt x="1215" y="686"/>
                    <a:pt x="1261" y="686"/>
                  </a:cubicBezTo>
                  <a:cubicBezTo>
                    <a:pt x="1405" y="686"/>
                    <a:pt x="1566" y="747"/>
                    <a:pt x="1755" y="880"/>
                  </a:cubicBezTo>
                  <a:cubicBezTo>
                    <a:pt x="1981" y="1056"/>
                    <a:pt x="2181" y="1256"/>
                    <a:pt x="2357" y="1507"/>
                  </a:cubicBezTo>
                  <a:cubicBezTo>
                    <a:pt x="2557" y="1807"/>
                    <a:pt x="2733" y="2158"/>
                    <a:pt x="2883" y="2484"/>
                  </a:cubicBezTo>
                  <a:cubicBezTo>
                    <a:pt x="3234" y="3186"/>
                    <a:pt x="3485" y="3863"/>
                    <a:pt x="3735" y="4564"/>
                  </a:cubicBezTo>
                  <a:cubicBezTo>
                    <a:pt x="3535" y="4690"/>
                    <a:pt x="3334" y="4865"/>
                    <a:pt x="3159" y="5091"/>
                  </a:cubicBezTo>
                  <a:cubicBezTo>
                    <a:pt x="2407" y="5993"/>
                    <a:pt x="2808" y="7321"/>
                    <a:pt x="3760" y="7848"/>
                  </a:cubicBezTo>
                  <a:cubicBezTo>
                    <a:pt x="1806" y="9276"/>
                    <a:pt x="2181" y="11983"/>
                    <a:pt x="2908" y="14489"/>
                  </a:cubicBezTo>
                  <a:cubicBezTo>
                    <a:pt x="1605" y="15291"/>
                    <a:pt x="1580" y="17672"/>
                    <a:pt x="1906" y="19051"/>
                  </a:cubicBezTo>
                  <a:cubicBezTo>
                    <a:pt x="2382" y="21081"/>
                    <a:pt x="3084" y="25091"/>
                    <a:pt x="4312" y="29151"/>
                  </a:cubicBezTo>
                  <a:cubicBezTo>
                    <a:pt x="4362" y="29352"/>
                    <a:pt x="4462" y="29552"/>
                    <a:pt x="4638" y="29627"/>
                  </a:cubicBezTo>
                  <a:cubicBezTo>
                    <a:pt x="4813" y="29552"/>
                    <a:pt x="4913" y="29352"/>
                    <a:pt x="4988" y="29151"/>
                  </a:cubicBezTo>
                  <a:cubicBezTo>
                    <a:pt x="6192" y="25091"/>
                    <a:pt x="6893" y="21081"/>
                    <a:pt x="7369" y="19051"/>
                  </a:cubicBezTo>
                  <a:cubicBezTo>
                    <a:pt x="7695" y="17672"/>
                    <a:pt x="7670" y="15291"/>
                    <a:pt x="6367" y="14489"/>
                  </a:cubicBezTo>
                  <a:cubicBezTo>
                    <a:pt x="7094" y="11983"/>
                    <a:pt x="7495" y="9276"/>
                    <a:pt x="5515" y="7848"/>
                  </a:cubicBezTo>
                  <a:cubicBezTo>
                    <a:pt x="6467" y="7321"/>
                    <a:pt x="6868" y="5993"/>
                    <a:pt x="6141" y="5091"/>
                  </a:cubicBezTo>
                  <a:cubicBezTo>
                    <a:pt x="5941" y="4865"/>
                    <a:pt x="5740" y="4690"/>
                    <a:pt x="5540" y="4564"/>
                  </a:cubicBezTo>
                  <a:cubicBezTo>
                    <a:pt x="5790" y="3863"/>
                    <a:pt x="6041" y="3186"/>
                    <a:pt x="6392" y="2484"/>
                  </a:cubicBezTo>
                  <a:cubicBezTo>
                    <a:pt x="6567" y="2158"/>
                    <a:pt x="6718" y="1807"/>
                    <a:pt x="6918" y="1507"/>
                  </a:cubicBezTo>
                  <a:cubicBezTo>
                    <a:pt x="7094" y="1256"/>
                    <a:pt x="7294" y="1056"/>
                    <a:pt x="7545" y="880"/>
                  </a:cubicBezTo>
                  <a:cubicBezTo>
                    <a:pt x="7716" y="747"/>
                    <a:pt x="7872" y="686"/>
                    <a:pt x="8014" y="686"/>
                  </a:cubicBezTo>
                  <a:cubicBezTo>
                    <a:pt x="8060" y="686"/>
                    <a:pt x="8104" y="693"/>
                    <a:pt x="8146" y="705"/>
                  </a:cubicBezTo>
                  <a:cubicBezTo>
                    <a:pt x="7734" y="1020"/>
                    <a:pt x="7862" y="1735"/>
                    <a:pt x="8461" y="1735"/>
                  </a:cubicBezTo>
                  <a:cubicBezTo>
                    <a:pt x="8481" y="1735"/>
                    <a:pt x="8501" y="1734"/>
                    <a:pt x="8522" y="1732"/>
                  </a:cubicBezTo>
                  <a:cubicBezTo>
                    <a:pt x="9299" y="1657"/>
                    <a:pt x="9299" y="604"/>
                    <a:pt x="8773" y="254"/>
                  </a:cubicBezTo>
                  <a:cubicBezTo>
                    <a:pt x="8530" y="78"/>
                    <a:pt x="8292" y="0"/>
                    <a:pt x="8061" y="0"/>
                  </a:cubicBezTo>
                  <a:cubicBezTo>
                    <a:pt x="6675" y="0"/>
                    <a:pt x="5554" y="2824"/>
                    <a:pt x="5189" y="4414"/>
                  </a:cubicBezTo>
                  <a:cubicBezTo>
                    <a:pt x="5014" y="4364"/>
                    <a:pt x="4813" y="4339"/>
                    <a:pt x="4638" y="4339"/>
                  </a:cubicBezTo>
                  <a:cubicBezTo>
                    <a:pt x="4462" y="4339"/>
                    <a:pt x="4287" y="4364"/>
                    <a:pt x="4086" y="4414"/>
                  </a:cubicBezTo>
                  <a:cubicBezTo>
                    <a:pt x="3742" y="2824"/>
                    <a:pt x="2607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46"/>
          <p:cNvGrpSpPr/>
          <p:nvPr/>
        </p:nvGrpSpPr>
        <p:grpSpPr>
          <a:xfrm>
            <a:off x="2657283" y="2027783"/>
            <a:ext cx="6296994" cy="3153951"/>
            <a:chOff x="2175450" y="1834461"/>
            <a:chExt cx="6251998" cy="3385950"/>
          </a:xfrm>
        </p:grpSpPr>
        <p:grpSp>
          <p:nvGrpSpPr>
            <p:cNvPr id="1565" name="Google Shape;1565;p46"/>
            <p:cNvGrpSpPr/>
            <p:nvPr/>
          </p:nvGrpSpPr>
          <p:grpSpPr>
            <a:xfrm>
              <a:off x="5184625" y="3221725"/>
              <a:ext cx="593750" cy="1382375"/>
              <a:chOff x="7648150" y="2767200"/>
              <a:chExt cx="593750" cy="1382375"/>
            </a:xfrm>
          </p:grpSpPr>
          <p:sp>
            <p:nvSpPr>
              <p:cNvPr id="1566" name="Google Shape;1566;p46"/>
              <p:cNvSpPr/>
              <p:nvPr/>
            </p:nvSpPr>
            <p:spPr>
              <a:xfrm>
                <a:off x="7938550" y="3275250"/>
                <a:ext cx="236875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7112" extrusionOk="0">
                    <a:moveTo>
                      <a:pt x="8939" y="1"/>
                    </a:moveTo>
                    <a:lnTo>
                      <a:pt x="8939" y="1"/>
                    </a:lnTo>
                    <a:cubicBezTo>
                      <a:pt x="7155" y="1196"/>
                      <a:pt x="5335" y="2445"/>
                      <a:pt x="4140" y="4069"/>
                    </a:cubicBezTo>
                    <a:cubicBezTo>
                      <a:pt x="3747" y="4622"/>
                      <a:pt x="3426" y="5193"/>
                      <a:pt x="3105" y="5782"/>
                    </a:cubicBezTo>
                    <a:cubicBezTo>
                      <a:pt x="1588" y="8512"/>
                      <a:pt x="0" y="14114"/>
                      <a:pt x="196" y="17112"/>
                    </a:cubicBezTo>
                    <a:cubicBezTo>
                      <a:pt x="1659" y="14667"/>
                      <a:pt x="4193" y="12794"/>
                      <a:pt x="5995" y="10528"/>
                    </a:cubicBezTo>
                    <a:cubicBezTo>
                      <a:pt x="8386" y="7513"/>
                      <a:pt x="9475" y="3569"/>
                      <a:pt x="8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6"/>
              <p:cNvSpPr/>
              <p:nvPr/>
            </p:nvSpPr>
            <p:spPr>
              <a:xfrm>
                <a:off x="7957725" y="3279275"/>
                <a:ext cx="202100" cy="401475"/>
              </a:xfrm>
              <a:custGeom>
                <a:avLst/>
                <a:gdLst/>
                <a:ahLst/>
                <a:cxnLst/>
                <a:rect l="l" t="t" r="r" b="b"/>
                <a:pathLst>
                  <a:path w="8084" h="16059" fill="none" extrusionOk="0">
                    <a:moveTo>
                      <a:pt x="0" y="16059"/>
                    </a:moveTo>
                    <a:cubicBezTo>
                      <a:pt x="1374" y="13222"/>
                      <a:pt x="2516" y="10117"/>
                      <a:pt x="3979" y="7316"/>
                    </a:cubicBezTo>
                    <a:cubicBezTo>
                      <a:pt x="5282" y="4836"/>
                      <a:pt x="6656" y="2391"/>
                      <a:pt x="8083" y="0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6"/>
              <p:cNvSpPr/>
              <p:nvPr/>
            </p:nvSpPr>
            <p:spPr>
              <a:xfrm>
                <a:off x="7719075" y="2859075"/>
                <a:ext cx="212800" cy="740500"/>
              </a:xfrm>
              <a:custGeom>
                <a:avLst/>
                <a:gdLst/>
                <a:ahLst/>
                <a:cxnLst/>
                <a:rect l="l" t="t" r="r" b="b"/>
                <a:pathLst>
                  <a:path w="8512" h="29620" extrusionOk="0">
                    <a:moveTo>
                      <a:pt x="72" y="1"/>
                    </a:moveTo>
                    <a:cubicBezTo>
                      <a:pt x="714" y="2035"/>
                      <a:pt x="1000" y="4461"/>
                      <a:pt x="1446" y="6531"/>
                    </a:cubicBezTo>
                    <a:cubicBezTo>
                      <a:pt x="1624" y="7405"/>
                      <a:pt x="1785" y="8297"/>
                      <a:pt x="1660" y="9172"/>
                    </a:cubicBezTo>
                    <a:cubicBezTo>
                      <a:pt x="1410" y="10956"/>
                      <a:pt x="36" y="12455"/>
                      <a:pt x="18" y="14257"/>
                    </a:cubicBezTo>
                    <a:cubicBezTo>
                      <a:pt x="0" y="15524"/>
                      <a:pt x="696" y="16701"/>
                      <a:pt x="1357" y="17790"/>
                    </a:cubicBezTo>
                    <a:cubicBezTo>
                      <a:pt x="3747" y="21733"/>
                      <a:pt x="6138" y="25676"/>
                      <a:pt x="8511" y="29619"/>
                    </a:cubicBezTo>
                    <a:lnTo>
                      <a:pt x="8476" y="27175"/>
                    </a:lnTo>
                    <a:lnTo>
                      <a:pt x="5139" y="17665"/>
                    </a:lnTo>
                    <a:cubicBezTo>
                      <a:pt x="4782" y="16666"/>
                      <a:pt x="4443" y="15684"/>
                      <a:pt x="4247" y="14649"/>
                    </a:cubicBezTo>
                    <a:cubicBezTo>
                      <a:pt x="3765" y="12258"/>
                      <a:pt x="4104" y="9778"/>
                      <a:pt x="3640" y="7387"/>
                    </a:cubicBezTo>
                    <a:cubicBezTo>
                      <a:pt x="3105" y="4693"/>
                      <a:pt x="1571" y="2320"/>
                      <a:pt x="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6"/>
              <p:cNvSpPr/>
              <p:nvPr/>
            </p:nvSpPr>
            <p:spPr>
              <a:xfrm>
                <a:off x="7721750" y="2862200"/>
                <a:ext cx="210125" cy="716850"/>
              </a:xfrm>
              <a:custGeom>
                <a:avLst/>
                <a:gdLst/>
                <a:ahLst/>
                <a:cxnLst/>
                <a:rect l="l" t="t" r="r" b="b"/>
                <a:pathLst>
                  <a:path w="8405" h="28674" fill="none" extrusionOk="0">
                    <a:moveTo>
                      <a:pt x="1" y="0"/>
                    </a:moveTo>
                    <a:cubicBezTo>
                      <a:pt x="1267" y="2837"/>
                      <a:pt x="2588" y="5782"/>
                      <a:pt x="2623" y="8904"/>
                    </a:cubicBezTo>
                    <a:cubicBezTo>
                      <a:pt x="2641" y="10635"/>
                      <a:pt x="2267" y="12348"/>
                      <a:pt x="2374" y="14060"/>
                    </a:cubicBezTo>
                    <a:cubicBezTo>
                      <a:pt x="2463" y="15845"/>
                      <a:pt x="3069" y="17558"/>
                      <a:pt x="3712" y="19199"/>
                    </a:cubicBezTo>
                    <a:cubicBezTo>
                      <a:pt x="5014" y="22482"/>
                      <a:pt x="6584" y="25658"/>
                      <a:pt x="8404" y="28674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6"/>
              <p:cNvSpPr/>
              <p:nvPr/>
            </p:nvSpPr>
            <p:spPr>
              <a:xfrm>
                <a:off x="7951925" y="3580325"/>
                <a:ext cx="289975" cy="189650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7586" extrusionOk="0">
                    <a:moveTo>
                      <a:pt x="4973" y="1"/>
                    </a:moveTo>
                    <a:cubicBezTo>
                      <a:pt x="4714" y="1"/>
                      <a:pt x="4442" y="116"/>
                      <a:pt x="4211" y="252"/>
                    </a:cubicBezTo>
                    <a:cubicBezTo>
                      <a:pt x="2588" y="1162"/>
                      <a:pt x="1303" y="2571"/>
                      <a:pt x="54" y="3963"/>
                    </a:cubicBezTo>
                    <a:lnTo>
                      <a:pt x="0" y="6015"/>
                    </a:lnTo>
                    <a:cubicBezTo>
                      <a:pt x="268" y="5355"/>
                      <a:pt x="803" y="4820"/>
                      <a:pt x="1267" y="4267"/>
                    </a:cubicBezTo>
                    <a:cubicBezTo>
                      <a:pt x="1499" y="3981"/>
                      <a:pt x="1820" y="3731"/>
                      <a:pt x="2124" y="3517"/>
                    </a:cubicBezTo>
                    <a:cubicBezTo>
                      <a:pt x="2427" y="3303"/>
                      <a:pt x="2802" y="3160"/>
                      <a:pt x="3176" y="3035"/>
                    </a:cubicBezTo>
                    <a:cubicBezTo>
                      <a:pt x="4245" y="2692"/>
                      <a:pt x="5410" y="2496"/>
                      <a:pt x="6558" y="2496"/>
                    </a:cubicBezTo>
                    <a:cubicBezTo>
                      <a:pt x="6963" y="2496"/>
                      <a:pt x="7366" y="2520"/>
                      <a:pt x="7762" y="2571"/>
                    </a:cubicBezTo>
                    <a:cubicBezTo>
                      <a:pt x="8154" y="3125"/>
                      <a:pt x="8261" y="3838"/>
                      <a:pt x="8315" y="4534"/>
                    </a:cubicBezTo>
                    <a:cubicBezTo>
                      <a:pt x="8404" y="5801"/>
                      <a:pt x="8725" y="7585"/>
                      <a:pt x="8725" y="7585"/>
                    </a:cubicBezTo>
                    <a:cubicBezTo>
                      <a:pt x="9368" y="6800"/>
                      <a:pt x="9403" y="6747"/>
                      <a:pt x="10046" y="5962"/>
                    </a:cubicBezTo>
                    <a:cubicBezTo>
                      <a:pt x="10331" y="5623"/>
                      <a:pt x="10617" y="5284"/>
                      <a:pt x="10867" y="4927"/>
                    </a:cubicBezTo>
                    <a:cubicBezTo>
                      <a:pt x="11063" y="4677"/>
                      <a:pt x="11259" y="4409"/>
                      <a:pt x="11366" y="4088"/>
                    </a:cubicBezTo>
                    <a:cubicBezTo>
                      <a:pt x="11473" y="3785"/>
                      <a:pt x="11598" y="3660"/>
                      <a:pt x="11527" y="3339"/>
                    </a:cubicBezTo>
                    <a:cubicBezTo>
                      <a:pt x="11366" y="2679"/>
                      <a:pt x="10831" y="2197"/>
                      <a:pt x="10296" y="1804"/>
                    </a:cubicBezTo>
                    <a:cubicBezTo>
                      <a:pt x="8832" y="752"/>
                      <a:pt x="6905" y="662"/>
                      <a:pt x="5210" y="38"/>
                    </a:cubicBezTo>
                    <a:cubicBezTo>
                      <a:pt x="5134" y="12"/>
                      <a:pt x="5054" y="1"/>
                      <a:pt x="49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6"/>
              <p:cNvSpPr/>
              <p:nvPr/>
            </p:nvSpPr>
            <p:spPr>
              <a:xfrm>
                <a:off x="7950575" y="3590175"/>
                <a:ext cx="195400" cy="145450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5818" extrusionOk="0">
                    <a:moveTo>
                      <a:pt x="3998" y="1"/>
                    </a:moveTo>
                    <a:cubicBezTo>
                      <a:pt x="2820" y="732"/>
                      <a:pt x="1161" y="2142"/>
                      <a:pt x="72" y="3569"/>
                    </a:cubicBezTo>
                    <a:cubicBezTo>
                      <a:pt x="72" y="3569"/>
                      <a:pt x="1" y="5407"/>
                      <a:pt x="72" y="5817"/>
                    </a:cubicBezTo>
                    <a:cubicBezTo>
                      <a:pt x="144" y="5692"/>
                      <a:pt x="750" y="4729"/>
                      <a:pt x="839" y="4604"/>
                    </a:cubicBezTo>
                    <a:cubicBezTo>
                      <a:pt x="1589" y="3516"/>
                      <a:pt x="2642" y="2748"/>
                      <a:pt x="3944" y="2427"/>
                    </a:cubicBezTo>
                    <a:cubicBezTo>
                      <a:pt x="4899" y="2203"/>
                      <a:pt x="5792" y="2127"/>
                      <a:pt x="6612" y="2127"/>
                    </a:cubicBezTo>
                    <a:cubicBezTo>
                      <a:pt x="7033" y="2127"/>
                      <a:pt x="7435" y="2147"/>
                      <a:pt x="7816" y="2177"/>
                    </a:cubicBezTo>
                    <a:cubicBezTo>
                      <a:pt x="6959" y="1482"/>
                      <a:pt x="5568" y="607"/>
                      <a:pt x="4569" y="161"/>
                    </a:cubicBezTo>
                    <a:cubicBezTo>
                      <a:pt x="4390" y="90"/>
                      <a:pt x="4015" y="1"/>
                      <a:pt x="39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6"/>
              <p:cNvSpPr/>
              <p:nvPr/>
            </p:nvSpPr>
            <p:spPr>
              <a:xfrm>
                <a:off x="8071025" y="3579025"/>
                <a:ext cx="127600" cy="1869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7477" fill="none" extrusionOk="0">
                    <a:moveTo>
                      <a:pt x="3944" y="7477"/>
                    </a:moveTo>
                    <a:cubicBezTo>
                      <a:pt x="4336" y="6692"/>
                      <a:pt x="4729" y="5906"/>
                      <a:pt x="4925" y="5068"/>
                    </a:cubicBezTo>
                    <a:cubicBezTo>
                      <a:pt x="5103" y="4229"/>
                      <a:pt x="5085" y="3301"/>
                      <a:pt x="4639" y="2534"/>
                    </a:cubicBezTo>
                    <a:cubicBezTo>
                      <a:pt x="4104" y="1589"/>
                      <a:pt x="3034" y="1089"/>
                      <a:pt x="2017" y="696"/>
                    </a:cubicBezTo>
                    <a:cubicBezTo>
                      <a:pt x="1356" y="447"/>
                      <a:pt x="678" y="215"/>
                      <a:pt x="0" y="1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6"/>
              <p:cNvSpPr/>
              <p:nvPr/>
            </p:nvSpPr>
            <p:spPr>
              <a:xfrm>
                <a:off x="7648150" y="3545550"/>
                <a:ext cx="292650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1706" h="8959" extrusionOk="0">
                    <a:moveTo>
                      <a:pt x="6215" y="1"/>
                    </a:moveTo>
                    <a:cubicBezTo>
                      <a:pt x="5246" y="1"/>
                      <a:pt x="3733" y="98"/>
                      <a:pt x="2980" y="376"/>
                    </a:cubicBezTo>
                    <a:cubicBezTo>
                      <a:pt x="1696" y="876"/>
                      <a:pt x="679" y="2018"/>
                      <a:pt x="340" y="3338"/>
                    </a:cubicBezTo>
                    <a:cubicBezTo>
                      <a:pt x="1" y="4676"/>
                      <a:pt x="625" y="6246"/>
                      <a:pt x="1517" y="7281"/>
                    </a:cubicBezTo>
                    <a:cubicBezTo>
                      <a:pt x="1357" y="6443"/>
                      <a:pt x="1410" y="5550"/>
                      <a:pt x="1660" y="4748"/>
                    </a:cubicBezTo>
                    <a:cubicBezTo>
                      <a:pt x="1838" y="4194"/>
                      <a:pt x="2124" y="3641"/>
                      <a:pt x="2623" y="3374"/>
                    </a:cubicBezTo>
                    <a:cubicBezTo>
                      <a:pt x="2913" y="3217"/>
                      <a:pt x="3252" y="3174"/>
                      <a:pt x="3591" y="3174"/>
                    </a:cubicBezTo>
                    <a:cubicBezTo>
                      <a:pt x="3752" y="3174"/>
                      <a:pt x="3913" y="3184"/>
                      <a:pt x="4069" y="3195"/>
                    </a:cubicBezTo>
                    <a:cubicBezTo>
                      <a:pt x="5032" y="3267"/>
                      <a:pt x="6013" y="3391"/>
                      <a:pt x="6870" y="3855"/>
                    </a:cubicBezTo>
                    <a:cubicBezTo>
                      <a:pt x="7762" y="4319"/>
                      <a:pt x="8440" y="5122"/>
                      <a:pt x="9100" y="5889"/>
                    </a:cubicBezTo>
                    <a:cubicBezTo>
                      <a:pt x="9975" y="6906"/>
                      <a:pt x="10831" y="7924"/>
                      <a:pt x="11705" y="8958"/>
                    </a:cubicBezTo>
                    <a:cubicBezTo>
                      <a:pt x="11580" y="7959"/>
                      <a:pt x="11491" y="6550"/>
                      <a:pt x="11491" y="6550"/>
                    </a:cubicBezTo>
                    <a:cubicBezTo>
                      <a:pt x="11009" y="5693"/>
                      <a:pt x="9475" y="2446"/>
                      <a:pt x="9243" y="1964"/>
                    </a:cubicBezTo>
                    <a:cubicBezTo>
                      <a:pt x="8833" y="1108"/>
                      <a:pt x="7851" y="644"/>
                      <a:pt x="7102" y="73"/>
                    </a:cubicBezTo>
                    <a:cubicBezTo>
                      <a:pt x="7102" y="29"/>
                      <a:pt x="6738" y="1"/>
                      <a:pt x="62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6"/>
              <p:cNvSpPr/>
              <p:nvPr/>
            </p:nvSpPr>
            <p:spPr>
              <a:xfrm>
                <a:off x="7668225" y="3574575"/>
                <a:ext cx="269000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10760" h="6121" fill="none" extrusionOk="0">
                    <a:moveTo>
                      <a:pt x="10760" y="6120"/>
                    </a:moveTo>
                    <a:cubicBezTo>
                      <a:pt x="10028" y="5014"/>
                      <a:pt x="9243" y="3961"/>
                      <a:pt x="8386" y="2962"/>
                    </a:cubicBezTo>
                    <a:cubicBezTo>
                      <a:pt x="7637" y="2070"/>
                      <a:pt x="6816" y="1196"/>
                      <a:pt x="5781" y="678"/>
                    </a:cubicBezTo>
                    <a:cubicBezTo>
                      <a:pt x="4747" y="143"/>
                      <a:pt x="3444" y="0"/>
                      <a:pt x="2427" y="571"/>
                    </a:cubicBezTo>
                    <a:cubicBezTo>
                      <a:pt x="1660" y="982"/>
                      <a:pt x="946" y="1463"/>
                      <a:pt x="518" y="2230"/>
                    </a:cubicBezTo>
                    <a:cubicBezTo>
                      <a:pt x="0" y="3194"/>
                      <a:pt x="125" y="5192"/>
                      <a:pt x="714" y="6120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6"/>
              <p:cNvSpPr/>
              <p:nvPr/>
            </p:nvSpPr>
            <p:spPr>
              <a:xfrm>
                <a:off x="7938100" y="3252500"/>
                <a:ext cx="6700" cy="897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5883" fill="none" extrusionOk="0">
                    <a:moveTo>
                      <a:pt x="0" y="1"/>
                    </a:moveTo>
                    <a:cubicBezTo>
                      <a:pt x="232" y="12401"/>
                      <a:pt x="268" y="25195"/>
                      <a:pt x="107" y="35882"/>
                    </a:cubicBezTo>
                  </a:path>
                </a:pathLst>
              </a:custGeom>
              <a:solidFill>
                <a:schemeClr val="dk2"/>
              </a:solidFill>
              <a:ln w="22300" cap="flat" cmpd="sng">
                <a:solidFill>
                  <a:schemeClr val="dk2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6"/>
              <p:cNvSpPr/>
              <p:nvPr/>
            </p:nvSpPr>
            <p:spPr>
              <a:xfrm>
                <a:off x="7870300" y="2767200"/>
                <a:ext cx="128475" cy="5562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22250" extrusionOk="0">
                    <a:moveTo>
                      <a:pt x="2338" y="0"/>
                    </a:moveTo>
                    <a:cubicBezTo>
                      <a:pt x="1428" y="3354"/>
                      <a:pt x="500" y="6727"/>
                      <a:pt x="250" y="10206"/>
                    </a:cubicBezTo>
                    <a:cubicBezTo>
                      <a:pt x="0" y="13667"/>
                      <a:pt x="446" y="17272"/>
                      <a:pt x="2123" y="20323"/>
                    </a:cubicBezTo>
                    <a:cubicBezTo>
                      <a:pt x="2445" y="20929"/>
                      <a:pt x="2837" y="21554"/>
                      <a:pt x="2891" y="22250"/>
                    </a:cubicBezTo>
                    <a:cubicBezTo>
                      <a:pt x="4657" y="19056"/>
                      <a:pt x="4586" y="15630"/>
                      <a:pt x="4532" y="12026"/>
                    </a:cubicBezTo>
                    <a:cubicBezTo>
                      <a:pt x="4496" y="9938"/>
                      <a:pt x="5139" y="7654"/>
                      <a:pt x="4389" y="5674"/>
                    </a:cubicBezTo>
                    <a:cubicBezTo>
                      <a:pt x="3747" y="3997"/>
                      <a:pt x="2962" y="1677"/>
                      <a:pt x="2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7" name="Google Shape;1577;p46"/>
            <p:cNvGrpSpPr/>
            <p:nvPr/>
          </p:nvGrpSpPr>
          <p:grpSpPr>
            <a:xfrm>
              <a:off x="2175450" y="3534675"/>
              <a:ext cx="929121" cy="884096"/>
              <a:chOff x="307925" y="4041975"/>
              <a:chExt cx="929121" cy="884096"/>
            </a:xfrm>
          </p:grpSpPr>
          <p:sp>
            <p:nvSpPr>
              <p:cNvPr id="1578" name="Google Shape;1578;p46"/>
              <p:cNvSpPr/>
              <p:nvPr/>
            </p:nvSpPr>
            <p:spPr>
              <a:xfrm>
                <a:off x="307925" y="4041975"/>
                <a:ext cx="929121" cy="736160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14348" extrusionOk="0">
                    <a:moveTo>
                      <a:pt x="8964" y="0"/>
                    </a:moveTo>
                    <a:cubicBezTo>
                      <a:pt x="8937" y="0"/>
                      <a:pt x="8910" y="1"/>
                      <a:pt x="8883" y="2"/>
                    </a:cubicBezTo>
                    <a:cubicBezTo>
                      <a:pt x="8151" y="20"/>
                      <a:pt x="7509" y="538"/>
                      <a:pt x="7170" y="1144"/>
                    </a:cubicBezTo>
                    <a:cubicBezTo>
                      <a:pt x="6849" y="1769"/>
                      <a:pt x="6759" y="2465"/>
                      <a:pt x="6724" y="3143"/>
                    </a:cubicBezTo>
                    <a:cubicBezTo>
                      <a:pt x="6545" y="5766"/>
                      <a:pt x="6795" y="8388"/>
                      <a:pt x="7437" y="10940"/>
                    </a:cubicBezTo>
                    <a:cubicBezTo>
                      <a:pt x="6242" y="8977"/>
                      <a:pt x="4511" y="6925"/>
                      <a:pt x="2102" y="6872"/>
                    </a:cubicBezTo>
                    <a:cubicBezTo>
                      <a:pt x="2090" y="6872"/>
                      <a:pt x="2077" y="6871"/>
                      <a:pt x="2065" y="6871"/>
                    </a:cubicBezTo>
                    <a:cubicBezTo>
                      <a:pt x="1126" y="6871"/>
                      <a:pt x="1" y="7525"/>
                      <a:pt x="282" y="8353"/>
                    </a:cubicBezTo>
                    <a:cubicBezTo>
                      <a:pt x="354" y="8585"/>
                      <a:pt x="514" y="8763"/>
                      <a:pt x="675" y="8924"/>
                    </a:cubicBezTo>
                    <a:cubicBezTo>
                      <a:pt x="2584" y="10886"/>
                      <a:pt x="6295" y="12760"/>
                      <a:pt x="8704" y="14348"/>
                    </a:cubicBezTo>
                    <a:cubicBezTo>
                      <a:pt x="11559" y="12564"/>
                      <a:pt x="18107" y="11868"/>
                      <a:pt x="18107" y="8281"/>
                    </a:cubicBezTo>
                    <a:cubicBezTo>
                      <a:pt x="18107" y="7646"/>
                      <a:pt x="17653" y="7335"/>
                      <a:pt x="16918" y="7335"/>
                    </a:cubicBezTo>
                    <a:cubicBezTo>
                      <a:pt x="15321" y="7335"/>
                      <a:pt x="12398" y="8802"/>
                      <a:pt x="9918" y="11600"/>
                    </a:cubicBezTo>
                    <a:cubicBezTo>
                      <a:pt x="11024" y="9120"/>
                      <a:pt x="11488" y="5748"/>
                      <a:pt x="11256" y="3053"/>
                    </a:cubicBezTo>
                    <a:cubicBezTo>
                      <a:pt x="11202" y="2358"/>
                      <a:pt x="11077" y="1644"/>
                      <a:pt x="10703" y="1037"/>
                    </a:cubicBezTo>
                    <a:cubicBezTo>
                      <a:pt x="10341" y="453"/>
                      <a:pt x="9682" y="0"/>
                      <a:pt x="8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6"/>
              <p:cNvSpPr/>
              <p:nvPr/>
            </p:nvSpPr>
            <p:spPr>
              <a:xfrm>
                <a:off x="757236" y="4105239"/>
                <a:ext cx="31196" cy="66099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2883" fill="none" extrusionOk="0">
                    <a:moveTo>
                      <a:pt x="54" y="0"/>
                    </a:moveTo>
                    <a:cubicBezTo>
                      <a:pt x="607" y="3159"/>
                      <a:pt x="411" y="6388"/>
                      <a:pt x="197" y="9582"/>
                    </a:cubicBezTo>
                    <a:cubicBezTo>
                      <a:pt x="126" y="10688"/>
                      <a:pt x="72" y="11777"/>
                      <a:pt x="1" y="1288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6"/>
              <p:cNvSpPr/>
              <p:nvPr/>
            </p:nvSpPr>
            <p:spPr>
              <a:xfrm>
                <a:off x="754517" y="4474199"/>
                <a:ext cx="426643" cy="287476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5603" fill="none" extrusionOk="0">
                    <a:moveTo>
                      <a:pt x="8315" y="0"/>
                    </a:moveTo>
                    <a:cubicBezTo>
                      <a:pt x="6388" y="2659"/>
                      <a:pt x="2391" y="3283"/>
                      <a:pt x="0" y="560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6"/>
              <p:cNvSpPr/>
              <p:nvPr/>
            </p:nvSpPr>
            <p:spPr>
              <a:xfrm>
                <a:off x="406643" y="4460449"/>
                <a:ext cx="360761" cy="30492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943" fill="none" extrusionOk="0">
                    <a:moveTo>
                      <a:pt x="0" y="0"/>
                    </a:moveTo>
                    <a:cubicBezTo>
                      <a:pt x="1071" y="322"/>
                      <a:pt x="1981" y="1000"/>
                      <a:pt x="2819" y="1695"/>
                    </a:cubicBezTo>
                    <a:cubicBezTo>
                      <a:pt x="4354" y="2998"/>
                      <a:pt x="5763" y="4408"/>
                      <a:pt x="7030" y="594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6"/>
              <p:cNvSpPr/>
              <p:nvPr/>
            </p:nvSpPr>
            <p:spPr>
              <a:xfrm>
                <a:off x="569549" y="4755628"/>
                <a:ext cx="340647" cy="170444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3322" extrusionOk="0">
                    <a:moveTo>
                      <a:pt x="3689" y="0"/>
                    </a:moveTo>
                    <a:cubicBezTo>
                      <a:pt x="3204" y="0"/>
                      <a:pt x="2721" y="45"/>
                      <a:pt x="2249" y="136"/>
                    </a:cubicBezTo>
                    <a:cubicBezTo>
                      <a:pt x="1643" y="243"/>
                      <a:pt x="1036" y="439"/>
                      <a:pt x="625" y="831"/>
                    </a:cubicBezTo>
                    <a:cubicBezTo>
                      <a:pt x="72" y="1402"/>
                      <a:pt x="19" y="2205"/>
                      <a:pt x="1" y="2955"/>
                    </a:cubicBezTo>
                    <a:cubicBezTo>
                      <a:pt x="1407" y="3176"/>
                      <a:pt x="2908" y="3321"/>
                      <a:pt x="4421" y="3321"/>
                    </a:cubicBezTo>
                    <a:cubicBezTo>
                      <a:pt x="4982" y="3321"/>
                      <a:pt x="5544" y="3301"/>
                      <a:pt x="6103" y="3258"/>
                    </a:cubicBezTo>
                    <a:cubicBezTo>
                      <a:pt x="6317" y="2830"/>
                      <a:pt x="6531" y="2384"/>
                      <a:pt x="6585" y="1902"/>
                    </a:cubicBezTo>
                    <a:cubicBezTo>
                      <a:pt x="6638" y="1438"/>
                      <a:pt x="6514" y="921"/>
                      <a:pt x="6139" y="582"/>
                    </a:cubicBezTo>
                    <a:cubicBezTo>
                      <a:pt x="5800" y="278"/>
                      <a:pt x="5300" y="153"/>
                      <a:pt x="4819" y="82"/>
                    </a:cubicBezTo>
                    <a:cubicBezTo>
                      <a:pt x="4444" y="27"/>
                      <a:pt x="4066" y="0"/>
                      <a:pt x="3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3" name="Google Shape;1583;p46"/>
            <p:cNvGrpSpPr/>
            <p:nvPr/>
          </p:nvGrpSpPr>
          <p:grpSpPr>
            <a:xfrm>
              <a:off x="6034509" y="1834461"/>
              <a:ext cx="1071062" cy="3385950"/>
              <a:chOff x="5882109" y="1834461"/>
              <a:chExt cx="1071062" cy="3385950"/>
            </a:xfrm>
          </p:grpSpPr>
          <p:sp>
            <p:nvSpPr>
              <p:cNvPr id="1584" name="Google Shape;1584;p46"/>
              <p:cNvSpPr/>
              <p:nvPr/>
            </p:nvSpPr>
            <p:spPr>
              <a:xfrm>
                <a:off x="6221092" y="2952762"/>
                <a:ext cx="252602" cy="547636"/>
              </a:xfrm>
              <a:custGeom>
                <a:avLst/>
                <a:gdLst/>
                <a:ahLst/>
                <a:cxnLst/>
                <a:rect l="l" t="t" r="r" b="b"/>
                <a:pathLst>
                  <a:path w="6834" h="14816" extrusionOk="0">
                    <a:moveTo>
                      <a:pt x="1752" y="1"/>
                    </a:moveTo>
                    <a:cubicBezTo>
                      <a:pt x="1673" y="1"/>
                      <a:pt x="1588" y="9"/>
                      <a:pt x="1499" y="24"/>
                    </a:cubicBezTo>
                    <a:cubicBezTo>
                      <a:pt x="982" y="96"/>
                      <a:pt x="553" y="488"/>
                      <a:pt x="393" y="988"/>
                    </a:cubicBezTo>
                    <a:cubicBezTo>
                      <a:pt x="54" y="2076"/>
                      <a:pt x="0" y="3254"/>
                      <a:pt x="161" y="4396"/>
                    </a:cubicBezTo>
                    <a:cubicBezTo>
                      <a:pt x="339" y="5787"/>
                      <a:pt x="803" y="7143"/>
                      <a:pt x="1303" y="8464"/>
                    </a:cubicBezTo>
                    <a:cubicBezTo>
                      <a:pt x="1838" y="9873"/>
                      <a:pt x="3248" y="10623"/>
                      <a:pt x="4283" y="11711"/>
                    </a:cubicBezTo>
                    <a:cubicBezTo>
                      <a:pt x="5175" y="12621"/>
                      <a:pt x="6156" y="13781"/>
                      <a:pt x="6745" y="14816"/>
                    </a:cubicBezTo>
                    <a:cubicBezTo>
                      <a:pt x="6709" y="12585"/>
                      <a:pt x="6584" y="9909"/>
                      <a:pt x="6834" y="7500"/>
                    </a:cubicBezTo>
                    <a:cubicBezTo>
                      <a:pt x="6834" y="7437"/>
                      <a:pt x="6807" y="7374"/>
                      <a:pt x="6773" y="7374"/>
                    </a:cubicBezTo>
                    <a:cubicBezTo>
                      <a:pt x="6758" y="7374"/>
                      <a:pt x="6743" y="7385"/>
                      <a:pt x="6727" y="7411"/>
                    </a:cubicBezTo>
                    <a:cubicBezTo>
                      <a:pt x="5817" y="4842"/>
                      <a:pt x="4372" y="2469"/>
                      <a:pt x="2534" y="470"/>
                    </a:cubicBezTo>
                    <a:cubicBezTo>
                      <a:pt x="2391" y="310"/>
                      <a:pt x="2231" y="149"/>
                      <a:pt x="2034" y="60"/>
                    </a:cubicBezTo>
                    <a:cubicBezTo>
                      <a:pt x="1961" y="18"/>
                      <a:pt x="1864" y="1"/>
                      <a:pt x="1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6"/>
              <p:cNvSpPr/>
              <p:nvPr/>
            </p:nvSpPr>
            <p:spPr>
              <a:xfrm>
                <a:off x="6229002" y="3017594"/>
                <a:ext cx="116765" cy="43579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179" fill="none" extrusionOk="0">
                    <a:moveTo>
                      <a:pt x="0" y="1179"/>
                    </a:moveTo>
                    <a:cubicBezTo>
                      <a:pt x="1089" y="947"/>
                      <a:pt x="3159" y="1"/>
                      <a:pt x="3159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6"/>
              <p:cNvSpPr/>
              <p:nvPr/>
            </p:nvSpPr>
            <p:spPr>
              <a:xfrm>
                <a:off x="6234287" y="3072335"/>
                <a:ext cx="151694" cy="64019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1732" fill="none" extrusionOk="0">
                    <a:moveTo>
                      <a:pt x="0" y="1732"/>
                    </a:moveTo>
                    <a:cubicBezTo>
                      <a:pt x="0" y="1732"/>
                      <a:pt x="571" y="1517"/>
                      <a:pt x="910" y="1375"/>
                    </a:cubicBezTo>
                    <a:cubicBezTo>
                      <a:pt x="1963" y="911"/>
                      <a:pt x="3033" y="465"/>
                      <a:pt x="410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6"/>
              <p:cNvSpPr/>
              <p:nvPr/>
            </p:nvSpPr>
            <p:spPr>
              <a:xfrm>
                <a:off x="6253397" y="3131697"/>
                <a:ext cx="170841" cy="78508"/>
              </a:xfrm>
              <a:custGeom>
                <a:avLst/>
                <a:gdLst/>
                <a:ahLst/>
                <a:cxnLst/>
                <a:rect l="l" t="t" r="r" b="b"/>
                <a:pathLst>
                  <a:path w="4622" h="2124" fill="none" extrusionOk="0">
                    <a:moveTo>
                      <a:pt x="1" y="2124"/>
                    </a:moveTo>
                    <a:lnTo>
                      <a:pt x="462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6"/>
              <p:cNvSpPr/>
              <p:nvPr/>
            </p:nvSpPr>
            <p:spPr>
              <a:xfrm>
                <a:off x="6275833" y="3202259"/>
                <a:ext cx="180081" cy="72594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964" fill="none" extrusionOk="0">
                    <a:moveTo>
                      <a:pt x="0" y="1964"/>
                    </a:moveTo>
                    <a:cubicBezTo>
                      <a:pt x="1553" y="1464"/>
                      <a:pt x="3408" y="715"/>
                      <a:pt x="487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6"/>
              <p:cNvSpPr/>
              <p:nvPr/>
            </p:nvSpPr>
            <p:spPr>
              <a:xfrm>
                <a:off x="6325289" y="3278106"/>
                <a:ext cx="126670" cy="4949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1339" fill="none" extrusionOk="0">
                    <a:moveTo>
                      <a:pt x="0" y="1339"/>
                    </a:moveTo>
                    <a:cubicBezTo>
                      <a:pt x="1053" y="875"/>
                      <a:pt x="3426" y="1"/>
                      <a:pt x="3426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6"/>
              <p:cNvSpPr/>
              <p:nvPr/>
            </p:nvSpPr>
            <p:spPr>
              <a:xfrm>
                <a:off x="6383986" y="3342753"/>
                <a:ext cx="76549" cy="3101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39" fill="none" extrusionOk="0">
                    <a:moveTo>
                      <a:pt x="0" y="839"/>
                    </a:moveTo>
                    <a:lnTo>
                      <a:pt x="2070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6"/>
              <p:cNvSpPr/>
              <p:nvPr/>
            </p:nvSpPr>
            <p:spPr>
              <a:xfrm>
                <a:off x="6287033" y="2974089"/>
                <a:ext cx="168882" cy="418157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1313" fill="none" extrusionOk="0">
                    <a:moveTo>
                      <a:pt x="1" y="0"/>
                    </a:moveTo>
                    <a:lnTo>
                      <a:pt x="4568" y="1131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6"/>
              <p:cNvSpPr/>
              <p:nvPr/>
            </p:nvSpPr>
            <p:spPr>
              <a:xfrm>
                <a:off x="6238242" y="3011015"/>
                <a:ext cx="153690" cy="381231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10314" fill="none" extrusionOk="0">
                    <a:moveTo>
                      <a:pt x="0" y="1"/>
                    </a:moveTo>
                    <a:lnTo>
                      <a:pt x="4158" y="10314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6"/>
              <p:cNvSpPr/>
              <p:nvPr/>
            </p:nvSpPr>
            <p:spPr>
              <a:xfrm>
                <a:off x="6489513" y="3203257"/>
                <a:ext cx="267793" cy="401339"/>
              </a:xfrm>
              <a:custGeom>
                <a:avLst/>
                <a:gdLst/>
                <a:ahLst/>
                <a:cxnLst/>
                <a:rect l="l" t="t" r="r" b="b"/>
                <a:pathLst>
                  <a:path w="7245" h="10858" extrusionOk="0">
                    <a:moveTo>
                      <a:pt x="5564" y="0"/>
                    </a:moveTo>
                    <a:cubicBezTo>
                      <a:pt x="5310" y="0"/>
                      <a:pt x="5064" y="113"/>
                      <a:pt x="4889" y="313"/>
                    </a:cubicBezTo>
                    <a:cubicBezTo>
                      <a:pt x="3694" y="1794"/>
                      <a:pt x="304" y="6290"/>
                      <a:pt x="0" y="10537"/>
                    </a:cubicBezTo>
                    <a:cubicBezTo>
                      <a:pt x="107" y="10697"/>
                      <a:pt x="214" y="10840"/>
                      <a:pt x="428" y="10858"/>
                    </a:cubicBezTo>
                    <a:cubicBezTo>
                      <a:pt x="464" y="10858"/>
                      <a:pt x="518" y="10858"/>
                      <a:pt x="571" y="10822"/>
                    </a:cubicBezTo>
                    <a:cubicBezTo>
                      <a:pt x="625" y="10787"/>
                      <a:pt x="643" y="10715"/>
                      <a:pt x="678" y="10662"/>
                    </a:cubicBezTo>
                    <a:cubicBezTo>
                      <a:pt x="785" y="10305"/>
                      <a:pt x="892" y="9966"/>
                      <a:pt x="1017" y="9627"/>
                    </a:cubicBezTo>
                    <a:cubicBezTo>
                      <a:pt x="1089" y="9395"/>
                      <a:pt x="1178" y="9163"/>
                      <a:pt x="1303" y="8967"/>
                    </a:cubicBezTo>
                    <a:cubicBezTo>
                      <a:pt x="1553" y="8574"/>
                      <a:pt x="1999" y="8342"/>
                      <a:pt x="2409" y="8164"/>
                    </a:cubicBezTo>
                    <a:cubicBezTo>
                      <a:pt x="3372" y="7771"/>
                      <a:pt x="4336" y="7503"/>
                      <a:pt x="5371" y="7432"/>
                    </a:cubicBezTo>
                    <a:cubicBezTo>
                      <a:pt x="5888" y="6219"/>
                      <a:pt x="6763" y="2864"/>
                      <a:pt x="7137" y="1366"/>
                    </a:cubicBezTo>
                    <a:cubicBezTo>
                      <a:pt x="7244" y="937"/>
                      <a:pt x="7012" y="491"/>
                      <a:pt x="6602" y="331"/>
                    </a:cubicBezTo>
                    <a:lnTo>
                      <a:pt x="5888" y="63"/>
                    </a:lnTo>
                    <a:cubicBezTo>
                      <a:pt x="5782" y="20"/>
                      <a:pt x="5672" y="0"/>
                      <a:pt x="55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6"/>
              <p:cNvSpPr/>
              <p:nvPr/>
            </p:nvSpPr>
            <p:spPr>
              <a:xfrm>
                <a:off x="6547545" y="3214160"/>
                <a:ext cx="148404" cy="263838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7138" fill="none" extrusionOk="0">
                    <a:moveTo>
                      <a:pt x="4015" y="0"/>
                    </a:moveTo>
                    <a:lnTo>
                      <a:pt x="0" y="713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6"/>
              <p:cNvSpPr/>
              <p:nvPr/>
            </p:nvSpPr>
            <p:spPr>
              <a:xfrm>
                <a:off x="6628012" y="3227319"/>
                <a:ext cx="107524" cy="228909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6193" fill="none" extrusionOk="0">
                    <a:moveTo>
                      <a:pt x="2909" y="1"/>
                    </a:moveTo>
                    <a:lnTo>
                      <a:pt x="0" y="6192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6"/>
              <p:cNvSpPr/>
              <p:nvPr/>
            </p:nvSpPr>
            <p:spPr>
              <a:xfrm>
                <a:off x="6659652" y="3240515"/>
                <a:ext cx="83129" cy="3300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893" fill="none" extrusionOk="0">
                    <a:moveTo>
                      <a:pt x="1" y="1"/>
                    </a:moveTo>
                    <a:cubicBezTo>
                      <a:pt x="875" y="358"/>
                      <a:pt x="1357" y="536"/>
                      <a:pt x="2249" y="8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6"/>
              <p:cNvSpPr/>
              <p:nvPr/>
            </p:nvSpPr>
            <p:spPr>
              <a:xfrm>
                <a:off x="6628012" y="3281395"/>
                <a:ext cx="97618" cy="38958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54" fill="none" extrusionOk="0">
                    <a:moveTo>
                      <a:pt x="0" y="1"/>
                    </a:moveTo>
                    <a:cubicBezTo>
                      <a:pt x="874" y="358"/>
                      <a:pt x="1749" y="697"/>
                      <a:pt x="2641" y="10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6"/>
              <p:cNvSpPr/>
              <p:nvPr/>
            </p:nvSpPr>
            <p:spPr>
              <a:xfrm>
                <a:off x="6596335" y="3326268"/>
                <a:ext cx="119426" cy="47497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1285" fill="none" extrusionOk="0">
                    <a:moveTo>
                      <a:pt x="1" y="0"/>
                    </a:moveTo>
                    <a:cubicBezTo>
                      <a:pt x="1036" y="429"/>
                      <a:pt x="3230" y="1285"/>
                      <a:pt x="3230" y="12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6"/>
              <p:cNvSpPr/>
              <p:nvPr/>
            </p:nvSpPr>
            <p:spPr>
              <a:xfrm>
                <a:off x="6571940" y="3366483"/>
                <a:ext cx="129295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429" fill="none" extrusionOk="0">
                    <a:moveTo>
                      <a:pt x="1" y="1"/>
                    </a:moveTo>
                    <a:cubicBezTo>
                      <a:pt x="1053" y="429"/>
                      <a:pt x="3498" y="1428"/>
                      <a:pt x="3498" y="142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6"/>
              <p:cNvSpPr/>
              <p:nvPr/>
            </p:nvSpPr>
            <p:spPr>
              <a:xfrm>
                <a:off x="6552830" y="3412649"/>
                <a:ext cx="133915" cy="50158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1357" fill="none" extrusionOk="0">
                    <a:moveTo>
                      <a:pt x="0" y="1"/>
                    </a:moveTo>
                    <a:cubicBezTo>
                      <a:pt x="1035" y="447"/>
                      <a:pt x="3622" y="1357"/>
                      <a:pt x="3622" y="135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01" name="Google Shape;1601;p46"/>
              <p:cNvGrpSpPr/>
              <p:nvPr/>
            </p:nvGrpSpPr>
            <p:grpSpPr>
              <a:xfrm>
                <a:off x="6499382" y="3469054"/>
                <a:ext cx="365411" cy="558947"/>
                <a:chOff x="5965982" y="3469054"/>
                <a:chExt cx="365411" cy="558947"/>
              </a:xfrm>
            </p:grpSpPr>
            <p:sp>
              <p:nvSpPr>
                <p:cNvPr id="1602" name="Google Shape;1602;p46"/>
                <p:cNvSpPr/>
                <p:nvPr/>
              </p:nvSpPr>
              <p:spPr>
                <a:xfrm>
                  <a:off x="5965982" y="3496406"/>
                  <a:ext cx="139866" cy="531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4" h="14382" extrusionOk="0">
                      <a:moveTo>
                        <a:pt x="947" y="1"/>
                      </a:moveTo>
                      <a:cubicBezTo>
                        <a:pt x="465" y="1375"/>
                        <a:pt x="197" y="2713"/>
                        <a:pt x="1" y="4158"/>
                      </a:cubicBezTo>
                      <a:lnTo>
                        <a:pt x="358" y="14382"/>
                      </a:lnTo>
                      <a:cubicBezTo>
                        <a:pt x="1143" y="11152"/>
                        <a:pt x="2356" y="7744"/>
                        <a:pt x="3784" y="4747"/>
                      </a:cubicBezTo>
                      <a:lnTo>
                        <a:pt x="947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46"/>
                <p:cNvSpPr/>
                <p:nvPr/>
              </p:nvSpPr>
              <p:spPr>
                <a:xfrm>
                  <a:off x="6000949" y="3469054"/>
                  <a:ext cx="330445" cy="543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0" h="14694" extrusionOk="0">
                      <a:moveTo>
                        <a:pt x="3525" y="0"/>
                      </a:moveTo>
                      <a:cubicBezTo>
                        <a:pt x="2500" y="0"/>
                        <a:pt x="1409" y="541"/>
                        <a:pt x="411" y="741"/>
                      </a:cubicBezTo>
                      <a:lnTo>
                        <a:pt x="1" y="776"/>
                      </a:lnTo>
                      <a:cubicBezTo>
                        <a:pt x="322" y="1205"/>
                        <a:pt x="714" y="1883"/>
                        <a:pt x="964" y="2347"/>
                      </a:cubicBezTo>
                      <a:cubicBezTo>
                        <a:pt x="2177" y="4595"/>
                        <a:pt x="3516" y="6771"/>
                        <a:pt x="4943" y="8877"/>
                      </a:cubicBezTo>
                      <a:cubicBezTo>
                        <a:pt x="6085" y="10554"/>
                        <a:pt x="7530" y="12677"/>
                        <a:pt x="7387" y="14694"/>
                      </a:cubicBezTo>
                      <a:cubicBezTo>
                        <a:pt x="8155" y="13534"/>
                        <a:pt x="8940" y="12285"/>
                        <a:pt x="8922" y="10875"/>
                      </a:cubicBezTo>
                      <a:cubicBezTo>
                        <a:pt x="8904" y="9805"/>
                        <a:pt x="8387" y="8788"/>
                        <a:pt x="8137" y="7735"/>
                      </a:cubicBezTo>
                      <a:cubicBezTo>
                        <a:pt x="7619" y="5558"/>
                        <a:pt x="8155" y="2935"/>
                        <a:pt x="6638" y="1276"/>
                      </a:cubicBezTo>
                      <a:cubicBezTo>
                        <a:pt x="5906" y="473"/>
                        <a:pt x="4818" y="81"/>
                        <a:pt x="3747" y="9"/>
                      </a:cubicBezTo>
                      <a:cubicBezTo>
                        <a:pt x="3674" y="3"/>
                        <a:pt x="3600" y="0"/>
                        <a:pt x="35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46"/>
                <p:cNvSpPr/>
                <p:nvPr/>
              </p:nvSpPr>
              <p:spPr>
                <a:xfrm>
                  <a:off x="6103187" y="3481917"/>
                  <a:ext cx="181375" cy="530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4346" fill="none" extrusionOk="0">
                      <a:moveTo>
                        <a:pt x="0" y="0"/>
                      </a:moveTo>
                      <a:cubicBezTo>
                        <a:pt x="910" y="1017"/>
                        <a:pt x="1660" y="2177"/>
                        <a:pt x="2230" y="3408"/>
                      </a:cubicBezTo>
                      <a:cubicBezTo>
                        <a:pt x="2659" y="4389"/>
                        <a:pt x="2998" y="5424"/>
                        <a:pt x="3319" y="6459"/>
                      </a:cubicBezTo>
                      <a:cubicBezTo>
                        <a:pt x="3694" y="7672"/>
                        <a:pt x="4068" y="8904"/>
                        <a:pt x="4461" y="10117"/>
                      </a:cubicBezTo>
                      <a:cubicBezTo>
                        <a:pt x="4853" y="11384"/>
                        <a:pt x="4907" y="13061"/>
                        <a:pt x="4621" y="1434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05" name="Google Shape;1605;p46"/>
              <p:cNvGrpSpPr/>
              <p:nvPr/>
            </p:nvGrpSpPr>
            <p:grpSpPr>
              <a:xfrm>
                <a:off x="5882109" y="3202259"/>
                <a:ext cx="594911" cy="449168"/>
                <a:chOff x="5348709" y="3202259"/>
                <a:chExt cx="594911" cy="449168"/>
              </a:xfrm>
            </p:grpSpPr>
            <p:sp>
              <p:nvSpPr>
                <p:cNvPr id="1606" name="Google Shape;1606;p46"/>
                <p:cNvSpPr/>
                <p:nvPr/>
              </p:nvSpPr>
              <p:spPr>
                <a:xfrm>
                  <a:off x="5576878" y="3226025"/>
                  <a:ext cx="366742" cy="287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2" h="7780" extrusionOk="0">
                      <a:moveTo>
                        <a:pt x="2035" y="0"/>
                      </a:moveTo>
                      <a:lnTo>
                        <a:pt x="1" y="1892"/>
                      </a:lnTo>
                      <a:cubicBezTo>
                        <a:pt x="750" y="2141"/>
                        <a:pt x="1446" y="2534"/>
                        <a:pt x="2053" y="3051"/>
                      </a:cubicBezTo>
                      <a:cubicBezTo>
                        <a:pt x="2820" y="3729"/>
                        <a:pt x="3409" y="4586"/>
                        <a:pt x="4122" y="5317"/>
                      </a:cubicBezTo>
                      <a:cubicBezTo>
                        <a:pt x="5050" y="6281"/>
                        <a:pt x="6228" y="7012"/>
                        <a:pt x="7512" y="7441"/>
                      </a:cubicBezTo>
                      <a:cubicBezTo>
                        <a:pt x="8190" y="7673"/>
                        <a:pt x="9332" y="7387"/>
                        <a:pt x="9921" y="7780"/>
                      </a:cubicBezTo>
                      <a:cubicBezTo>
                        <a:pt x="8351" y="4657"/>
                        <a:pt x="5032" y="1802"/>
                        <a:pt x="20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46"/>
                <p:cNvSpPr/>
                <p:nvPr/>
              </p:nvSpPr>
              <p:spPr>
                <a:xfrm>
                  <a:off x="5348709" y="3202259"/>
                  <a:ext cx="303388" cy="413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8" h="11189" extrusionOk="0">
                      <a:moveTo>
                        <a:pt x="4621" y="1"/>
                      </a:moveTo>
                      <a:cubicBezTo>
                        <a:pt x="2694" y="1821"/>
                        <a:pt x="179" y="3391"/>
                        <a:pt x="72" y="6050"/>
                      </a:cubicBezTo>
                      <a:cubicBezTo>
                        <a:pt x="0" y="7745"/>
                        <a:pt x="428" y="9511"/>
                        <a:pt x="678" y="11188"/>
                      </a:cubicBezTo>
                      <a:cubicBezTo>
                        <a:pt x="1178" y="9386"/>
                        <a:pt x="2159" y="7780"/>
                        <a:pt x="3123" y="6192"/>
                      </a:cubicBezTo>
                      <a:cubicBezTo>
                        <a:pt x="3676" y="5282"/>
                        <a:pt x="4247" y="4372"/>
                        <a:pt x="4978" y="3605"/>
                      </a:cubicBezTo>
                      <a:cubicBezTo>
                        <a:pt x="5371" y="3230"/>
                        <a:pt x="5781" y="2891"/>
                        <a:pt x="6192" y="2552"/>
                      </a:cubicBezTo>
                      <a:cubicBezTo>
                        <a:pt x="6905" y="1946"/>
                        <a:pt x="7565" y="1303"/>
                        <a:pt x="8208" y="643"/>
                      </a:cubicBezTo>
                      <a:cubicBezTo>
                        <a:pt x="7012" y="429"/>
                        <a:pt x="5835" y="1"/>
                        <a:pt x="4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8" name="Google Shape;1608;p46"/>
                <p:cNvSpPr/>
                <p:nvPr/>
              </p:nvSpPr>
              <p:spPr>
                <a:xfrm>
                  <a:off x="5371773" y="3204254"/>
                  <a:ext cx="196567" cy="447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12098" fill="none" extrusionOk="0">
                      <a:moveTo>
                        <a:pt x="54" y="11348"/>
                      </a:moveTo>
                      <a:cubicBezTo>
                        <a:pt x="1" y="12098"/>
                        <a:pt x="250" y="9314"/>
                        <a:pt x="429" y="7869"/>
                      </a:cubicBezTo>
                      <a:cubicBezTo>
                        <a:pt x="536" y="6977"/>
                        <a:pt x="661" y="6067"/>
                        <a:pt x="946" y="5210"/>
                      </a:cubicBezTo>
                      <a:cubicBezTo>
                        <a:pt x="1267" y="4176"/>
                        <a:pt x="1785" y="3212"/>
                        <a:pt x="2499" y="2391"/>
                      </a:cubicBezTo>
                      <a:cubicBezTo>
                        <a:pt x="3302" y="1463"/>
                        <a:pt x="4319" y="714"/>
                        <a:pt x="531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09" name="Google Shape;1609;p46"/>
              <p:cNvGrpSpPr/>
              <p:nvPr/>
            </p:nvGrpSpPr>
            <p:grpSpPr>
              <a:xfrm>
                <a:off x="6048957" y="3706797"/>
                <a:ext cx="454417" cy="363415"/>
                <a:chOff x="5515557" y="3706797"/>
                <a:chExt cx="454417" cy="363415"/>
              </a:xfrm>
            </p:grpSpPr>
            <p:sp>
              <p:nvSpPr>
                <p:cNvPr id="1610" name="Google Shape;1610;p46"/>
                <p:cNvSpPr/>
                <p:nvPr/>
              </p:nvSpPr>
              <p:spPr>
                <a:xfrm>
                  <a:off x="5515557" y="3706797"/>
                  <a:ext cx="286903" cy="296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2" h="8030" extrusionOk="0">
                      <a:moveTo>
                        <a:pt x="2837" y="0"/>
                      </a:moveTo>
                      <a:cubicBezTo>
                        <a:pt x="1963" y="696"/>
                        <a:pt x="1231" y="1571"/>
                        <a:pt x="678" y="2534"/>
                      </a:cubicBezTo>
                      <a:cubicBezTo>
                        <a:pt x="446" y="2980"/>
                        <a:pt x="232" y="3462"/>
                        <a:pt x="125" y="3962"/>
                      </a:cubicBezTo>
                      <a:cubicBezTo>
                        <a:pt x="0" y="4604"/>
                        <a:pt x="54" y="5282"/>
                        <a:pt x="197" y="5924"/>
                      </a:cubicBezTo>
                      <a:cubicBezTo>
                        <a:pt x="357" y="6674"/>
                        <a:pt x="1017" y="7726"/>
                        <a:pt x="1339" y="8030"/>
                      </a:cubicBezTo>
                      <a:cubicBezTo>
                        <a:pt x="1838" y="6531"/>
                        <a:pt x="2766" y="5175"/>
                        <a:pt x="3961" y="4140"/>
                      </a:cubicBezTo>
                      <a:cubicBezTo>
                        <a:pt x="4425" y="3747"/>
                        <a:pt x="4925" y="3391"/>
                        <a:pt x="5389" y="2980"/>
                      </a:cubicBezTo>
                      <a:cubicBezTo>
                        <a:pt x="6156" y="2302"/>
                        <a:pt x="6834" y="536"/>
                        <a:pt x="7762" y="322"/>
                      </a:cubicBezTo>
                      <a:cubicBezTo>
                        <a:pt x="6156" y="268"/>
                        <a:pt x="4443" y="54"/>
                        <a:pt x="28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46"/>
                <p:cNvSpPr/>
                <p:nvPr/>
              </p:nvSpPr>
              <p:spPr>
                <a:xfrm>
                  <a:off x="5659970" y="3718662"/>
                  <a:ext cx="310004" cy="35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7" h="9511" extrusionOk="0">
                      <a:moveTo>
                        <a:pt x="3855" y="1"/>
                      </a:moveTo>
                      <a:cubicBezTo>
                        <a:pt x="3427" y="108"/>
                        <a:pt x="3105" y="286"/>
                        <a:pt x="2749" y="857"/>
                      </a:cubicBezTo>
                      <a:cubicBezTo>
                        <a:pt x="1964" y="2070"/>
                        <a:pt x="964" y="3230"/>
                        <a:pt x="1" y="3837"/>
                      </a:cubicBezTo>
                      <a:cubicBezTo>
                        <a:pt x="192" y="3798"/>
                        <a:pt x="401" y="3769"/>
                        <a:pt x="636" y="3769"/>
                      </a:cubicBezTo>
                      <a:cubicBezTo>
                        <a:pt x="1257" y="3769"/>
                        <a:pt x="2054" y="3968"/>
                        <a:pt x="3141" y="4693"/>
                      </a:cubicBezTo>
                      <a:cubicBezTo>
                        <a:pt x="3944" y="5229"/>
                        <a:pt x="4462" y="6085"/>
                        <a:pt x="5086" y="6817"/>
                      </a:cubicBezTo>
                      <a:cubicBezTo>
                        <a:pt x="6085" y="7976"/>
                        <a:pt x="7102" y="8672"/>
                        <a:pt x="8387" y="9511"/>
                      </a:cubicBezTo>
                      <a:cubicBezTo>
                        <a:pt x="6852" y="7851"/>
                        <a:pt x="6406" y="5514"/>
                        <a:pt x="5728" y="3373"/>
                      </a:cubicBezTo>
                      <a:cubicBezTo>
                        <a:pt x="5550" y="2820"/>
                        <a:pt x="5372" y="2267"/>
                        <a:pt x="5086" y="1767"/>
                      </a:cubicBezTo>
                      <a:cubicBezTo>
                        <a:pt x="4765" y="1178"/>
                        <a:pt x="4390" y="429"/>
                        <a:pt x="38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46"/>
                <p:cNvSpPr/>
                <p:nvPr/>
              </p:nvSpPr>
              <p:spPr>
                <a:xfrm>
                  <a:off x="5551152" y="3710086"/>
                  <a:ext cx="147111" cy="292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0" h="7905" fill="none" extrusionOk="0">
                      <a:moveTo>
                        <a:pt x="376" y="7905"/>
                      </a:moveTo>
                      <a:cubicBezTo>
                        <a:pt x="1" y="6228"/>
                        <a:pt x="411" y="4390"/>
                        <a:pt x="1482" y="3034"/>
                      </a:cubicBezTo>
                      <a:cubicBezTo>
                        <a:pt x="1821" y="2588"/>
                        <a:pt x="2213" y="2213"/>
                        <a:pt x="2588" y="1803"/>
                      </a:cubicBezTo>
                      <a:cubicBezTo>
                        <a:pt x="3088" y="1250"/>
                        <a:pt x="3569" y="643"/>
                        <a:pt x="3980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13" name="Google Shape;1613;p46"/>
              <p:cNvGrpSpPr/>
              <p:nvPr/>
            </p:nvGrpSpPr>
            <p:grpSpPr>
              <a:xfrm>
                <a:off x="6486852" y="4148683"/>
                <a:ext cx="466319" cy="428691"/>
                <a:chOff x="5953452" y="4148683"/>
                <a:chExt cx="466319" cy="428691"/>
              </a:xfrm>
            </p:grpSpPr>
            <p:sp>
              <p:nvSpPr>
                <p:cNvPr id="1614" name="Google Shape;1614;p46"/>
                <p:cNvSpPr/>
                <p:nvPr/>
              </p:nvSpPr>
              <p:spPr>
                <a:xfrm>
                  <a:off x="5953452" y="4157222"/>
                  <a:ext cx="325196" cy="42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8" h="11367" extrusionOk="0">
                      <a:moveTo>
                        <a:pt x="4729" y="1"/>
                      </a:moveTo>
                      <a:cubicBezTo>
                        <a:pt x="3355" y="947"/>
                        <a:pt x="2535" y="2321"/>
                        <a:pt x="1821" y="3819"/>
                      </a:cubicBezTo>
                      <a:cubicBezTo>
                        <a:pt x="1089" y="5318"/>
                        <a:pt x="643" y="6924"/>
                        <a:pt x="215" y="8530"/>
                      </a:cubicBezTo>
                      <a:cubicBezTo>
                        <a:pt x="1" y="9404"/>
                        <a:pt x="590" y="10475"/>
                        <a:pt x="590" y="11367"/>
                      </a:cubicBezTo>
                      <a:cubicBezTo>
                        <a:pt x="1286" y="9921"/>
                        <a:pt x="2106" y="8387"/>
                        <a:pt x="2891" y="6977"/>
                      </a:cubicBezTo>
                      <a:cubicBezTo>
                        <a:pt x="3891" y="5175"/>
                        <a:pt x="7281" y="1571"/>
                        <a:pt x="8797" y="197"/>
                      </a:cubicBezTo>
                      <a:lnTo>
                        <a:pt x="8797" y="197"/>
                      </a:lnTo>
                      <a:lnTo>
                        <a:pt x="6567" y="358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46"/>
                <p:cNvSpPr/>
                <p:nvPr/>
              </p:nvSpPr>
              <p:spPr>
                <a:xfrm>
                  <a:off x="6128248" y="4148683"/>
                  <a:ext cx="291523" cy="323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7" h="8761" extrusionOk="0">
                      <a:moveTo>
                        <a:pt x="4104" y="0"/>
                      </a:moveTo>
                      <a:cubicBezTo>
                        <a:pt x="3039" y="131"/>
                        <a:pt x="2100" y="311"/>
                        <a:pt x="1102" y="311"/>
                      </a:cubicBezTo>
                      <a:cubicBezTo>
                        <a:pt x="745" y="311"/>
                        <a:pt x="381" y="288"/>
                        <a:pt x="0" y="232"/>
                      </a:cubicBezTo>
                      <a:lnTo>
                        <a:pt x="0" y="232"/>
                      </a:lnTo>
                      <a:cubicBezTo>
                        <a:pt x="1178" y="1517"/>
                        <a:pt x="1999" y="3087"/>
                        <a:pt x="3033" y="4479"/>
                      </a:cubicBezTo>
                      <a:cubicBezTo>
                        <a:pt x="4086" y="5888"/>
                        <a:pt x="6548" y="8172"/>
                        <a:pt x="7797" y="8761"/>
                      </a:cubicBezTo>
                      <a:cubicBezTo>
                        <a:pt x="7887" y="6120"/>
                        <a:pt x="6067" y="1766"/>
                        <a:pt x="4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46"/>
                <p:cNvSpPr/>
                <p:nvPr/>
              </p:nvSpPr>
              <p:spPr>
                <a:xfrm>
                  <a:off x="6212670" y="4157222"/>
                  <a:ext cx="203811" cy="31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4" h="8530" fill="none" extrusionOk="0">
                      <a:moveTo>
                        <a:pt x="0" y="1"/>
                      </a:moveTo>
                      <a:cubicBezTo>
                        <a:pt x="2177" y="2820"/>
                        <a:pt x="4568" y="5086"/>
                        <a:pt x="5513" y="85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17" name="Google Shape;1617;p46"/>
              <p:cNvGrpSpPr/>
              <p:nvPr/>
            </p:nvGrpSpPr>
            <p:grpSpPr>
              <a:xfrm>
                <a:off x="6159106" y="1834461"/>
                <a:ext cx="545419" cy="3385950"/>
                <a:chOff x="5625706" y="1834461"/>
                <a:chExt cx="545419" cy="3385950"/>
              </a:xfrm>
            </p:grpSpPr>
            <p:sp>
              <p:nvSpPr>
                <p:cNvPr id="1618" name="Google Shape;1618;p46"/>
                <p:cNvSpPr/>
                <p:nvPr/>
              </p:nvSpPr>
              <p:spPr>
                <a:xfrm>
                  <a:off x="5625706" y="1914263"/>
                  <a:ext cx="297474" cy="1106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8" h="29923" extrusionOk="0">
                      <a:moveTo>
                        <a:pt x="0" y="0"/>
                      </a:moveTo>
                      <a:lnTo>
                        <a:pt x="946" y="6995"/>
                      </a:lnTo>
                      <a:cubicBezTo>
                        <a:pt x="1374" y="10135"/>
                        <a:pt x="1802" y="13257"/>
                        <a:pt x="2373" y="16380"/>
                      </a:cubicBezTo>
                      <a:cubicBezTo>
                        <a:pt x="2730" y="18325"/>
                        <a:pt x="3158" y="20269"/>
                        <a:pt x="3640" y="22196"/>
                      </a:cubicBezTo>
                      <a:cubicBezTo>
                        <a:pt x="4407" y="25230"/>
                        <a:pt x="5567" y="27995"/>
                        <a:pt x="8047" y="29922"/>
                      </a:cubicBezTo>
                      <a:cubicBezTo>
                        <a:pt x="6994" y="25836"/>
                        <a:pt x="7084" y="22339"/>
                        <a:pt x="6798" y="18146"/>
                      </a:cubicBezTo>
                      <a:cubicBezTo>
                        <a:pt x="6691" y="16433"/>
                        <a:pt x="6709" y="14720"/>
                        <a:pt x="6459" y="13043"/>
                      </a:cubicBezTo>
                      <a:cubicBezTo>
                        <a:pt x="5728" y="8083"/>
                        <a:pt x="2819" y="414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19" name="Google Shape;1619;p46"/>
                <p:cNvGrpSpPr/>
                <p:nvPr/>
              </p:nvGrpSpPr>
              <p:grpSpPr>
                <a:xfrm>
                  <a:off x="5897417" y="1834461"/>
                  <a:ext cx="273707" cy="3385950"/>
                  <a:chOff x="5897417" y="1834461"/>
                  <a:chExt cx="273707" cy="3385950"/>
                </a:xfrm>
              </p:grpSpPr>
              <p:sp>
                <p:nvSpPr>
                  <p:cNvPr id="1620" name="Google Shape;1620;p46"/>
                  <p:cNvSpPr/>
                  <p:nvPr/>
                </p:nvSpPr>
                <p:spPr>
                  <a:xfrm>
                    <a:off x="5897417" y="1834461"/>
                    <a:ext cx="273707" cy="1241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5" h="33598" extrusionOk="0">
                        <a:moveTo>
                          <a:pt x="2944" y="0"/>
                        </a:moveTo>
                        <a:cubicBezTo>
                          <a:pt x="2177" y="6834"/>
                          <a:pt x="1428" y="13668"/>
                          <a:pt x="678" y="20501"/>
                        </a:cubicBezTo>
                        <a:cubicBezTo>
                          <a:pt x="464" y="22339"/>
                          <a:pt x="268" y="24177"/>
                          <a:pt x="268" y="26033"/>
                        </a:cubicBezTo>
                        <a:cubicBezTo>
                          <a:pt x="268" y="28584"/>
                          <a:pt x="0" y="31528"/>
                          <a:pt x="1410" y="33598"/>
                        </a:cubicBezTo>
                        <a:cubicBezTo>
                          <a:pt x="4497" y="29958"/>
                          <a:pt x="4318" y="25123"/>
                          <a:pt x="5282" y="20448"/>
                        </a:cubicBezTo>
                        <a:cubicBezTo>
                          <a:pt x="5960" y="17076"/>
                          <a:pt x="7405" y="13775"/>
                          <a:pt x="7244" y="10331"/>
                        </a:cubicBezTo>
                        <a:cubicBezTo>
                          <a:pt x="7084" y="6584"/>
                          <a:pt x="4889" y="3194"/>
                          <a:pt x="294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1" name="Google Shape;1621;p46"/>
                  <p:cNvSpPr/>
                  <p:nvPr/>
                </p:nvSpPr>
                <p:spPr>
                  <a:xfrm>
                    <a:off x="5936967" y="3011015"/>
                    <a:ext cx="38958" cy="2209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59774" fill="none" extrusionOk="0">
                        <a:moveTo>
                          <a:pt x="1" y="1"/>
                        </a:moveTo>
                        <a:cubicBezTo>
                          <a:pt x="768" y="17915"/>
                          <a:pt x="1054" y="41841"/>
                          <a:pt x="786" y="59773"/>
                        </a:cubicBezTo>
                      </a:path>
                    </a:pathLst>
                  </a:custGeom>
                  <a:noFill/>
                  <a:ln w="22300" cap="flat" cmpd="sng">
                    <a:solidFill>
                      <a:schemeClr val="dk2"/>
                    </a:solidFill>
                    <a:prstDash val="solid"/>
                    <a:miter lim="1784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622" name="Google Shape;1622;p46"/>
            <p:cNvGrpSpPr/>
            <p:nvPr/>
          </p:nvGrpSpPr>
          <p:grpSpPr>
            <a:xfrm>
              <a:off x="7311860" y="2394389"/>
              <a:ext cx="1115589" cy="2813433"/>
              <a:chOff x="7311860" y="2394389"/>
              <a:chExt cx="1115589" cy="2813433"/>
            </a:xfrm>
          </p:grpSpPr>
          <p:sp>
            <p:nvSpPr>
              <p:cNvPr id="1623" name="Google Shape;1623;p46"/>
              <p:cNvSpPr/>
              <p:nvPr/>
            </p:nvSpPr>
            <p:spPr>
              <a:xfrm>
                <a:off x="7785889" y="3591603"/>
                <a:ext cx="8922" cy="1616219"/>
              </a:xfrm>
              <a:custGeom>
                <a:avLst/>
                <a:gdLst/>
                <a:ahLst/>
                <a:cxnLst/>
                <a:rect l="l" t="t" r="r" b="b"/>
                <a:pathLst>
                  <a:path w="269" h="48729" fill="none" extrusionOk="0">
                    <a:moveTo>
                      <a:pt x="1" y="0"/>
                    </a:moveTo>
                    <a:cubicBezTo>
                      <a:pt x="233" y="12401"/>
                      <a:pt x="268" y="38041"/>
                      <a:pt x="108" y="48728"/>
                    </a:cubicBezTo>
                  </a:path>
                </a:pathLst>
              </a:custGeom>
              <a:noFill/>
              <a:ln w="22300" cap="flat" cmpd="sng">
                <a:solidFill>
                  <a:schemeClr val="dk2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6"/>
              <p:cNvSpPr/>
              <p:nvPr/>
            </p:nvSpPr>
            <p:spPr>
              <a:xfrm>
                <a:off x="7311860" y="3012830"/>
                <a:ext cx="468159" cy="753964"/>
              </a:xfrm>
              <a:custGeom>
                <a:avLst/>
                <a:gdLst/>
                <a:ahLst/>
                <a:cxnLst/>
                <a:rect l="l" t="t" r="r" b="b"/>
                <a:pathLst>
                  <a:path w="14115" h="22732" extrusionOk="0">
                    <a:moveTo>
                      <a:pt x="1" y="0"/>
                    </a:moveTo>
                    <a:cubicBezTo>
                      <a:pt x="1018" y="4229"/>
                      <a:pt x="5853" y="7084"/>
                      <a:pt x="6852" y="11312"/>
                    </a:cubicBezTo>
                    <a:cubicBezTo>
                      <a:pt x="7031" y="12151"/>
                      <a:pt x="7049" y="12989"/>
                      <a:pt x="7227" y="13828"/>
                    </a:cubicBezTo>
                    <a:cubicBezTo>
                      <a:pt x="7441" y="14934"/>
                      <a:pt x="7905" y="15987"/>
                      <a:pt x="8476" y="16968"/>
                    </a:cubicBezTo>
                    <a:cubicBezTo>
                      <a:pt x="9796" y="19252"/>
                      <a:pt x="11920" y="21268"/>
                      <a:pt x="14114" y="22732"/>
                    </a:cubicBezTo>
                    <a:lnTo>
                      <a:pt x="14114" y="18146"/>
                    </a:lnTo>
                    <a:cubicBezTo>
                      <a:pt x="11741" y="16665"/>
                      <a:pt x="9547" y="12989"/>
                      <a:pt x="8654" y="10331"/>
                    </a:cubicBezTo>
                    <a:cubicBezTo>
                      <a:pt x="8030" y="8511"/>
                      <a:pt x="7334" y="6727"/>
                      <a:pt x="6549" y="4960"/>
                    </a:cubicBezTo>
                    <a:cubicBezTo>
                      <a:pt x="6281" y="4354"/>
                      <a:pt x="5978" y="3711"/>
                      <a:pt x="5478" y="3265"/>
                    </a:cubicBezTo>
                    <a:cubicBezTo>
                      <a:pt x="4925" y="2783"/>
                      <a:pt x="4194" y="2569"/>
                      <a:pt x="3516" y="2302"/>
                    </a:cubicBezTo>
                    <a:cubicBezTo>
                      <a:pt x="2213" y="1766"/>
                      <a:pt x="1000" y="98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6"/>
              <p:cNvSpPr/>
              <p:nvPr/>
            </p:nvSpPr>
            <p:spPr>
              <a:xfrm>
                <a:off x="7792423" y="4509978"/>
                <a:ext cx="310116" cy="295423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907" extrusionOk="0">
                    <a:moveTo>
                      <a:pt x="7542" y="0"/>
                    </a:moveTo>
                    <a:cubicBezTo>
                      <a:pt x="6611" y="0"/>
                      <a:pt x="5553" y="623"/>
                      <a:pt x="4782" y="1109"/>
                    </a:cubicBezTo>
                    <a:cubicBezTo>
                      <a:pt x="3194" y="2108"/>
                      <a:pt x="1356" y="3875"/>
                      <a:pt x="0" y="5177"/>
                    </a:cubicBezTo>
                    <a:lnTo>
                      <a:pt x="410" y="8906"/>
                    </a:lnTo>
                    <a:cubicBezTo>
                      <a:pt x="1267" y="7675"/>
                      <a:pt x="2980" y="6105"/>
                      <a:pt x="4354" y="4713"/>
                    </a:cubicBezTo>
                    <a:cubicBezTo>
                      <a:pt x="5234" y="3798"/>
                      <a:pt x="6449" y="3284"/>
                      <a:pt x="7723" y="3284"/>
                    </a:cubicBezTo>
                    <a:cubicBezTo>
                      <a:pt x="7765" y="3284"/>
                      <a:pt x="7808" y="3285"/>
                      <a:pt x="7851" y="3286"/>
                    </a:cubicBezTo>
                    <a:cubicBezTo>
                      <a:pt x="8350" y="3286"/>
                      <a:pt x="8868" y="3304"/>
                      <a:pt x="9350" y="3322"/>
                    </a:cubicBezTo>
                    <a:cubicBezTo>
                      <a:pt x="9046" y="2465"/>
                      <a:pt x="8511" y="984"/>
                      <a:pt x="8208" y="128"/>
                    </a:cubicBezTo>
                    <a:cubicBezTo>
                      <a:pt x="7998" y="39"/>
                      <a:pt x="7774" y="0"/>
                      <a:pt x="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6"/>
              <p:cNvSpPr/>
              <p:nvPr/>
            </p:nvSpPr>
            <p:spPr>
              <a:xfrm>
                <a:off x="8064629" y="4514190"/>
                <a:ext cx="149154" cy="348027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049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0" y="1000"/>
                      <a:pt x="714" y="2231"/>
                      <a:pt x="1178" y="3266"/>
                    </a:cubicBezTo>
                    <a:cubicBezTo>
                      <a:pt x="1321" y="3569"/>
                      <a:pt x="1464" y="3890"/>
                      <a:pt x="1499" y="4229"/>
                    </a:cubicBezTo>
                    <a:cubicBezTo>
                      <a:pt x="1535" y="4551"/>
                      <a:pt x="1482" y="4872"/>
                      <a:pt x="1446" y="5211"/>
                    </a:cubicBezTo>
                    <a:cubicBezTo>
                      <a:pt x="1196" y="6995"/>
                      <a:pt x="1375" y="8940"/>
                      <a:pt x="2285" y="10492"/>
                    </a:cubicBezTo>
                    <a:cubicBezTo>
                      <a:pt x="2516" y="9315"/>
                      <a:pt x="2998" y="8191"/>
                      <a:pt x="3712" y="7245"/>
                    </a:cubicBezTo>
                    <a:cubicBezTo>
                      <a:pt x="3944" y="6942"/>
                      <a:pt x="4194" y="6638"/>
                      <a:pt x="4336" y="6281"/>
                    </a:cubicBezTo>
                    <a:cubicBezTo>
                      <a:pt x="4497" y="5853"/>
                      <a:pt x="4479" y="5389"/>
                      <a:pt x="4461" y="4925"/>
                    </a:cubicBezTo>
                    <a:cubicBezTo>
                      <a:pt x="4426" y="4176"/>
                      <a:pt x="4390" y="3373"/>
                      <a:pt x="3997" y="2713"/>
                    </a:cubicBezTo>
                    <a:cubicBezTo>
                      <a:pt x="3748" y="2320"/>
                      <a:pt x="3409" y="2017"/>
                      <a:pt x="3052" y="1731"/>
                    </a:cubicBezTo>
                    <a:cubicBezTo>
                      <a:pt x="2160" y="1053"/>
                      <a:pt x="1053" y="37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6"/>
              <p:cNvSpPr/>
              <p:nvPr/>
            </p:nvSpPr>
            <p:spPr>
              <a:xfrm>
                <a:off x="7602440" y="2394389"/>
                <a:ext cx="264577" cy="136351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41110" extrusionOk="0">
                    <a:moveTo>
                      <a:pt x="1392" y="0"/>
                    </a:moveTo>
                    <a:cubicBezTo>
                      <a:pt x="1374" y="4086"/>
                      <a:pt x="1339" y="8190"/>
                      <a:pt x="875" y="12258"/>
                    </a:cubicBezTo>
                    <a:cubicBezTo>
                      <a:pt x="554" y="15042"/>
                      <a:pt x="1" y="17843"/>
                      <a:pt x="125" y="20644"/>
                    </a:cubicBezTo>
                    <a:cubicBezTo>
                      <a:pt x="250" y="23695"/>
                      <a:pt x="1142" y="26640"/>
                      <a:pt x="2035" y="29548"/>
                    </a:cubicBezTo>
                    <a:cubicBezTo>
                      <a:pt x="3266" y="33545"/>
                      <a:pt x="4800" y="37095"/>
                      <a:pt x="6031" y="41110"/>
                    </a:cubicBezTo>
                    <a:cubicBezTo>
                      <a:pt x="7976" y="27068"/>
                      <a:pt x="6584" y="13186"/>
                      <a:pt x="1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6"/>
              <p:cNvSpPr/>
              <p:nvPr/>
            </p:nvSpPr>
            <p:spPr>
              <a:xfrm>
                <a:off x="7949836" y="3846993"/>
                <a:ext cx="477612" cy="366003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1035" extrusionOk="0">
                    <a:moveTo>
                      <a:pt x="4818" y="0"/>
                    </a:moveTo>
                    <a:cubicBezTo>
                      <a:pt x="4018" y="0"/>
                      <a:pt x="3206" y="201"/>
                      <a:pt x="2480" y="543"/>
                    </a:cubicBezTo>
                    <a:cubicBezTo>
                      <a:pt x="1196" y="1132"/>
                      <a:pt x="946" y="1186"/>
                      <a:pt x="0" y="2238"/>
                    </a:cubicBezTo>
                    <a:cubicBezTo>
                      <a:pt x="3248" y="7002"/>
                      <a:pt x="8672" y="10232"/>
                      <a:pt x="14399" y="11035"/>
                    </a:cubicBezTo>
                    <a:cubicBezTo>
                      <a:pt x="12918" y="8002"/>
                      <a:pt x="11116" y="5147"/>
                      <a:pt x="9011" y="2524"/>
                    </a:cubicBezTo>
                    <a:cubicBezTo>
                      <a:pt x="8333" y="1685"/>
                      <a:pt x="7583" y="829"/>
                      <a:pt x="6602" y="383"/>
                    </a:cubicBezTo>
                    <a:cubicBezTo>
                      <a:pt x="6043" y="119"/>
                      <a:pt x="5434" y="0"/>
                      <a:pt x="48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6"/>
              <p:cNvSpPr/>
              <p:nvPr/>
            </p:nvSpPr>
            <p:spPr>
              <a:xfrm>
                <a:off x="7952788" y="3884539"/>
                <a:ext cx="471675" cy="321957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9707" fill="none" extrusionOk="0">
                    <a:moveTo>
                      <a:pt x="0" y="1213"/>
                    </a:moveTo>
                    <a:cubicBezTo>
                      <a:pt x="2373" y="0"/>
                      <a:pt x="4568" y="910"/>
                      <a:pt x="6227" y="2195"/>
                    </a:cubicBezTo>
                    <a:cubicBezTo>
                      <a:pt x="7887" y="3480"/>
                      <a:pt x="9172" y="5157"/>
                      <a:pt x="10599" y="6709"/>
                    </a:cubicBezTo>
                    <a:cubicBezTo>
                      <a:pt x="11652" y="7869"/>
                      <a:pt x="12847" y="8975"/>
                      <a:pt x="14221" y="9707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6"/>
              <p:cNvSpPr/>
              <p:nvPr/>
            </p:nvSpPr>
            <p:spPr>
              <a:xfrm>
                <a:off x="7587647" y="3898734"/>
                <a:ext cx="211310" cy="703682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21216" extrusionOk="0">
                    <a:moveTo>
                      <a:pt x="1838" y="0"/>
                    </a:moveTo>
                    <a:cubicBezTo>
                      <a:pt x="1606" y="232"/>
                      <a:pt x="1499" y="429"/>
                      <a:pt x="1357" y="678"/>
                    </a:cubicBezTo>
                    <a:cubicBezTo>
                      <a:pt x="571" y="1874"/>
                      <a:pt x="215" y="3283"/>
                      <a:pt x="0" y="4693"/>
                    </a:cubicBezTo>
                    <a:cubicBezTo>
                      <a:pt x="589" y="5335"/>
                      <a:pt x="821" y="6495"/>
                      <a:pt x="839" y="7369"/>
                    </a:cubicBezTo>
                    <a:cubicBezTo>
                      <a:pt x="1035" y="12490"/>
                      <a:pt x="2445" y="17914"/>
                      <a:pt x="6370" y="21215"/>
                    </a:cubicBezTo>
                    <a:lnTo>
                      <a:pt x="6370" y="20751"/>
                    </a:lnTo>
                    <a:cubicBezTo>
                      <a:pt x="5121" y="17861"/>
                      <a:pt x="3301" y="14453"/>
                      <a:pt x="3337" y="11313"/>
                    </a:cubicBezTo>
                    <a:cubicBezTo>
                      <a:pt x="3337" y="10260"/>
                      <a:pt x="3498" y="9225"/>
                      <a:pt x="3551" y="8190"/>
                    </a:cubicBezTo>
                    <a:cubicBezTo>
                      <a:pt x="3694" y="5371"/>
                      <a:pt x="3087" y="2516"/>
                      <a:pt x="18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6"/>
              <p:cNvSpPr/>
              <p:nvPr/>
            </p:nvSpPr>
            <p:spPr>
              <a:xfrm>
                <a:off x="7465160" y="3883908"/>
                <a:ext cx="183483" cy="515522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15543" extrusionOk="0">
                    <a:moveTo>
                      <a:pt x="2013" y="1"/>
                    </a:moveTo>
                    <a:cubicBezTo>
                      <a:pt x="1355" y="1"/>
                      <a:pt x="681" y="46"/>
                      <a:pt x="0" y="144"/>
                    </a:cubicBezTo>
                    <a:cubicBezTo>
                      <a:pt x="571" y="3909"/>
                      <a:pt x="607" y="7620"/>
                      <a:pt x="2195" y="11082"/>
                    </a:cubicBezTo>
                    <a:cubicBezTo>
                      <a:pt x="2962" y="12723"/>
                      <a:pt x="3747" y="14454"/>
                      <a:pt x="4443" y="15542"/>
                    </a:cubicBezTo>
                    <a:cubicBezTo>
                      <a:pt x="3408" y="10582"/>
                      <a:pt x="3158" y="5051"/>
                      <a:pt x="5531" y="447"/>
                    </a:cubicBezTo>
                    <a:cubicBezTo>
                      <a:pt x="4466" y="166"/>
                      <a:pt x="3269" y="1"/>
                      <a:pt x="2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6"/>
              <p:cNvSpPr/>
              <p:nvPr/>
            </p:nvSpPr>
            <p:spPr>
              <a:xfrm>
                <a:off x="7529073" y="3883941"/>
                <a:ext cx="81692" cy="529088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15952" fill="none" extrusionOk="0">
                    <a:moveTo>
                      <a:pt x="839" y="0"/>
                    </a:moveTo>
                    <a:cubicBezTo>
                      <a:pt x="0" y="5175"/>
                      <a:pt x="482" y="11081"/>
                      <a:pt x="2462" y="1595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6"/>
              <p:cNvSpPr/>
              <p:nvPr/>
            </p:nvSpPr>
            <p:spPr>
              <a:xfrm>
                <a:off x="7878825" y="3569016"/>
                <a:ext cx="177546" cy="352239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10620" extrusionOk="0">
                    <a:moveTo>
                      <a:pt x="3723" y="0"/>
                    </a:moveTo>
                    <a:cubicBezTo>
                      <a:pt x="3269" y="0"/>
                      <a:pt x="2840" y="291"/>
                      <a:pt x="2569" y="645"/>
                    </a:cubicBezTo>
                    <a:cubicBezTo>
                      <a:pt x="2266" y="1038"/>
                      <a:pt x="321" y="4571"/>
                      <a:pt x="0" y="5963"/>
                    </a:cubicBezTo>
                    <a:cubicBezTo>
                      <a:pt x="89" y="6337"/>
                      <a:pt x="89" y="6658"/>
                      <a:pt x="161" y="7015"/>
                    </a:cubicBezTo>
                    <a:cubicBezTo>
                      <a:pt x="250" y="7336"/>
                      <a:pt x="321" y="7658"/>
                      <a:pt x="428" y="7961"/>
                    </a:cubicBezTo>
                    <a:cubicBezTo>
                      <a:pt x="535" y="8246"/>
                      <a:pt x="660" y="8532"/>
                      <a:pt x="803" y="8799"/>
                    </a:cubicBezTo>
                    <a:cubicBezTo>
                      <a:pt x="1178" y="9513"/>
                      <a:pt x="1481" y="10156"/>
                      <a:pt x="2141" y="10619"/>
                    </a:cubicBezTo>
                    <a:cubicBezTo>
                      <a:pt x="2552" y="10423"/>
                      <a:pt x="4175" y="7533"/>
                      <a:pt x="4300" y="7229"/>
                    </a:cubicBezTo>
                    <a:cubicBezTo>
                      <a:pt x="5121" y="5142"/>
                      <a:pt x="5299" y="4731"/>
                      <a:pt x="5335" y="2715"/>
                    </a:cubicBezTo>
                    <a:cubicBezTo>
                      <a:pt x="5353" y="2198"/>
                      <a:pt x="5353" y="1662"/>
                      <a:pt x="5157" y="1181"/>
                    </a:cubicBezTo>
                    <a:cubicBezTo>
                      <a:pt x="4960" y="681"/>
                      <a:pt x="4318" y="39"/>
                      <a:pt x="3801" y="3"/>
                    </a:cubicBezTo>
                    <a:cubicBezTo>
                      <a:pt x="3775" y="1"/>
                      <a:pt x="3749" y="0"/>
                      <a:pt x="3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4" name="Google Shape;1634;p46"/>
              <p:cNvGrpSpPr/>
              <p:nvPr/>
            </p:nvGrpSpPr>
            <p:grpSpPr>
              <a:xfrm>
                <a:off x="7905425" y="3576213"/>
                <a:ext cx="142687" cy="277579"/>
                <a:chOff x="7905425" y="3576213"/>
                <a:chExt cx="142687" cy="277579"/>
              </a:xfrm>
            </p:grpSpPr>
            <p:sp>
              <p:nvSpPr>
                <p:cNvPr id="1635" name="Google Shape;1635;p46"/>
                <p:cNvSpPr/>
                <p:nvPr/>
              </p:nvSpPr>
              <p:spPr>
                <a:xfrm>
                  <a:off x="7909007" y="3576213"/>
                  <a:ext cx="100630" cy="20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4" h="6121" fill="none" extrusionOk="0">
                      <a:moveTo>
                        <a:pt x="0" y="6120"/>
                      </a:moveTo>
                      <a:lnTo>
                        <a:pt x="3033" y="0"/>
                      </a:ln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46"/>
                <p:cNvSpPr/>
                <p:nvPr/>
              </p:nvSpPr>
              <p:spPr>
                <a:xfrm>
                  <a:off x="7923203" y="3608751"/>
                  <a:ext cx="118972" cy="245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7" h="7388" fill="none" extrusionOk="0">
                      <a:moveTo>
                        <a:pt x="0" y="7387"/>
                      </a:moveTo>
                      <a:lnTo>
                        <a:pt x="3587" y="1"/>
                      </a:ln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46"/>
                <p:cNvSpPr/>
                <p:nvPr/>
              </p:nvSpPr>
              <p:spPr>
                <a:xfrm>
                  <a:off x="7958692" y="3609945"/>
                  <a:ext cx="89420" cy="69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6" h="2106" fill="none" extrusionOk="0">
                      <a:moveTo>
                        <a:pt x="1" y="0"/>
                      </a:moveTo>
                      <a:cubicBezTo>
                        <a:pt x="929" y="660"/>
                        <a:pt x="1839" y="1356"/>
                        <a:pt x="2695" y="2106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46"/>
                <p:cNvSpPr/>
                <p:nvPr/>
              </p:nvSpPr>
              <p:spPr>
                <a:xfrm>
                  <a:off x="7929107" y="3660824"/>
                  <a:ext cx="113665" cy="8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2606" fill="none" extrusionOk="0">
                      <a:moveTo>
                        <a:pt x="1" y="1"/>
                      </a:moveTo>
                      <a:cubicBezTo>
                        <a:pt x="786" y="500"/>
                        <a:pt x="1535" y="1036"/>
                        <a:pt x="2267" y="1624"/>
                      </a:cubicBezTo>
                      <a:cubicBezTo>
                        <a:pt x="2659" y="1946"/>
                        <a:pt x="3034" y="2267"/>
                        <a:pt x="3426" y="2606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46"/>
                <p:cNvSpPr/>
                <p:nvPr/>
              </p:nvSpPr>
              <p:spPr>
                <a:xfrm>
                  <a:off x="7910168" y="3711736"/>
                  <a:ext cx="109519" cy="94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838" fill="none" extrusionOk="0">
                      <a:moveTo>
                        <a:pt x="1" y="0"/>
                      </a:moveTo>
                      <a:cubicBezTo>
                        <a:pt x="233" y="196"/>
                        <a:pt x="482" y="393"/>
                        <a:pt x="714" y="589"/>
                      </a:cubicBezTo>
                      <a:cubicBezTo>
                        <a:pt x="1589" y="1321"/>
                        <a:pt x="2463" y="2034"/>
                        <a:pt x="3302" y="2837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46"/>
                <p:cNvSpPr/>
                <p:nvPr/>
              </p:nvSpPr>
              <p:spPr>
                <a:xfrm>
                  <a:off x="7905425" y="3777407"/>
                  <a:ext cx="87032" cy="74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249" fill="none" extrusionOk="0">
                      <a:moveTo>
                        <a:pt x="1" y="1"/>
                      </a:moveTo>
                      <a:cubicBezTo>
                        <a:pt x="947" y="821"/>
                        <a:pt x="1660" y="1428"/>
                        <a:pt x="2624" y="2249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1" name="Google Shape;1641;p46"/>
              <p:cNvSpPr/>
              <p:nvPr/>
            </p:nvSpPr>
            <p:spPr>
              <a:xfrm>
                <a:off x="7779986" y="3439497"/>
                <a:ext cx="172836" cy="746302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22501" extrusionOk="0">
                    <a:moveTo>
                      <a:pt x="5210" y="1"/>
                    </a:moveTo>
                    <a:cubicBezTo>
                      <a:pt x="4532" y="2606"/>
                      <a:pt x="3587" y="5104"/>
                      <a:pt x="2695" y="7655"/>
                    </a:cubicBezTo>
                    <a:cubicBezTo>
                      <a:pt x="2249" y="8904"/>
                      <a:pt x="1749" y="10153"/>
                      <a:pt x="1392" y="11438"/>
                    </a:cubicBezTo>
                    <a:cubicBezTo>
                      <a:pt x="446" y="14828"/>
                      <a:pt x="0" y="19520"/>
                      <a:pt x="571" y="22500"/>
                    </a:cubicBezTo>
                    <a:lnTo>
                      <a:pt x="5121" y="14524"/>
                    </a:lnTo>
                    <a:cubicBezTo>
                      <a:pt x="3801" y="12419"/>
                      <a:pt x="3319" y="9832"/>
                      <a:pt x="3783" y="7405"/>
                    </a:cubicBezTo>
                    <a:cubicBezTo>
                      <a:pt x="3979" y="6335"/>
                      <a:pt x="4372" y="5300"/>
                      <a:pt x="4639" y="4247"/>
                    </a:cubicBezTo>
                    <a:cubicBezTo>
                      <a:pt x="5014" y="2855"/>
                      <a:pt x="5210" y="1428"/>
                      <a:pt x="52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2" name="Google Shape;1642;p46"/>
            <p:cNvGrpSpPr/>
            <p:nvPr/>
          </p:nvGrpSpPr>
          <p:grpSpPr>
            <a:xfrm>
              <a:off x="4070070" y="3588844"/>
              <a:ext cx="471165" cy="775747"/>
              <a:chOff x="1789625" y="3319825"/>
              <a:chExt cx="1097775" cy="1807425"/>
            </a:xfrm>
          </p:grpSpPr>
          <p:sp>
            <p:nvSpPr>
              <p:cNvPr id="1643" name="Google Shape;1643;p46"/>
              <p:cNvSpPr/>
              <p:nvPr/>
            </p:nvSpPr>
            <p:spPr>
              <a:xfrm>
                <a:off x="2309050" y="4759450"/>
                <a:ext cx="214300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6787" extrusionOk="0">
                    <a:moveTo>
                      <a:pt x="8572" y="0"/>
                    </a:moveTo>
                    <a:lnTo>
                      <a:pt x="8572" y="0"/>
                    </a:lnTo>
                    <a:cubicBezTo>
                      <a:pt x="7419" y="376"/>
                      <a:pt x="6241" y="727"/>
                      <a:pt x="5088" y="1078"/>
                    </a:cubicBezTo>
                    <a:cubicBezTo>
                      <a:pt x="4186" y="1354"/>
                      <a:pt x="3258" y="1654"/>
                      <a:pt x="2506" y="2206"/>
                    </a:cubicBezTo>
                    <a:cubicBezTo>
                      <a:pt x="1178" y="3158"/>
                      <a:pt x="551" y="4787"/>
                      <a:pt x="0" y="6316"/>
                    </a:cubicBezTo>
                    <a:lnTo>
                      <a:pt x="75" y="6767"/>
                    </a:lnTo>
                    <a:cubicBezTo>
                      <a:pt x="285" y="6779"/>
                      <a:pt x="496" y="6786"/>
                      <a:pt x="707" y="6786"/>
                    </a:cubicBezTo>
                    <a:cubicBezTo>
                      <a:pt x="1783" y="6786"/>
                      <a:pt x="2863" y="6606"/>
                      <a:pt x="3785" y="6040"/>
                    </a:cubicBezTo>
                    <a:cubicBezTo>
                      <a:pt x="4762" y="5439"/>
                      <a:pt x="5464" y="4461"/>
                      <a:pt x="6115" y="3534"/>
                    </a:cubicBezTo>
                    <a:cubicBezTo>
                      <a:pt x="6942" y="2356"/>
                      <a:pt x="7770" y="1178"/>
                      <a:pt x="8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6"/>
              <p:cNvSpPr/>
              <p:nvPr/>
            </p:nvSpPr>
            <p:spPr>
              <a:xfrm>
                <a:off x="2142375" y="4604750"/>
                <a:ext cx="170450" cy="1760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7041" extrusionOk="0">
                    <a:moveTo>
                      <a:pt x="356" y="1"/>
                    </a:moveTo>
                    <a:cubicBezTo>
                      <a:pt x="237" y="1"/>
                      <a:pt x="119" y="8"/>
                      <a:pt x="0" y="23"/>
                    </a:cubicBezTo>
                    <a:cubicBezTo>
                      <a:pt x="702" y="699"/>
                      <a:pt x="1304" y="1501"/>
                      <a:pt x="1755" y="2379"/>
                    </a:cubicBezTo>
                    <a:cubicBezTo>
                      <a:pt x="2131" y="3156"/>
                      <a:pt x="2406" y="3958"/>
                      <a:pt x="2908" y="4634"/>
                    </a:cubicBezTo>
                    <a:cubicBezTo>
                      <a:pt x="3810" y="5887"/>
                      <a:pt x="5364" y="6489"/>
                      <a:pt x="6817" y="7040"/>
                    </a:cubicBezTo>
                    <a:lnTo>
                      <a:pt x="6592" y="6815"/>
                    </a:lnTo>
                    <a:cubicBezTo>
                      <a:pt x="6216" y="5562"/>
                      <a:pt x="5564" y="4384"/>
                      <a:pt x="4838" y="3281"/>
                    </a:cubicBezTo>
                    <a:cubicBezTo>
                      <a:pt x="4261" y="2429"/>
                      <a:pt x="3660" y="1577"/>
                      <a:pt x="2858" y="950"/>
                    </a:cubicBezTo>
                    <a:cubicBezTo>
                      <a:pt x="2128" y="397"/>
                      <a:pt x="1243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6"/>
              <p:cNvSpPr/>
              <p:nvPr/>
            </p:nvSpPr>
            <p:spPr>
              <a:xfrm>
                <a:off x="2306525" y="4516325"/>
                <a:ext cx="142275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5263" extrusionOk="0">
                    <a:moveTo>
                      <a:pt x="5690" y="1"/>
                    </a:moveTo>
                    <a:cubicBezTo>
                      <a:pt x="3610" y="577"/>
                      <a:pt x="1705" y="1855"/>
                      <a:pt x="427" y="3585"/>
                    </a:cubicBezTo>
                    <a:cubicBezTo>
                      <a:pt x="201" y="3860"/>
                      <a:pt x="1" y="4236"/>
                      <a:pt x="151" y="4562"/>
                    </a:cubicBezTo>
                    <a:lnTo>
                      <a:pt x="277" y="5214"/>
                    </a:lnTo>
                    <a:cubicBezTo>
                      <a:pt x="454" y="5247"/>
                      <a:pt x="631" y="5262"/>
                      <a:pt x="807" y="5262"/>
                    </a:cubicBezTo>
                    <a:cubicBezTo>
                      <a:pt x="1976" y="5262"/>
                      <a:pt x="3098" y="4575"/>
                      <a:pt x="3861" y="3660"/>
                    </a:cubicBezTo>
                    <a:cubicBezTo>
                      <a:pt x="4738" y="2607"/>
                      <a:pt x="5214" y="1304"/>
                      <a:pt x="56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6"/>
              <p:cNvSpPr/>
              <p:nvPr/>
            </p:nvSpPr>
            <p:spPr>
              <a:xfrm>
                <a:off x="2292750" y="4296350"/>
                <a:ext cx="47650" cy="830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3236" extrusionOk="0">
                    <a:moveTo>
                      <a:pt x="768" y="0"/>
                    </a:moveTo>
                    <a:cubicBezTo>
                      <a:pt x="518" y="0"/>
                      <a:pt x="256" y="223"/>
                      <a:pt x="301" y="554"/>
                    </a:cubicBezTo>
                    <a:cubicBezTo>
                      <a:pt x="727" y="3286"/>
                      <a:pt x="502" y="5918"/>
                      <a:pt x="326" y="8624"/>
                    </a:cubicBezTo>
                    <a:cubicBezTo>
                      <a:pt x="151" y="11331"/>
                      <a:pt x="76" y="14038"/>
                      <a:pt x="51" y="16770"/>
                    </a:cubicBezTo>
                    <a:cubicBezTo>
                      <a:pt x="0" y="22183"/>
                      <a:pt x="151" y="27622"/>
                      <a:pt x="802" y="33010"/>
                    </a:cubicBezTo>
                    <a:cubicBezTo>
                      <a:pt x="815" y="33161"/>
                      <a:pt x="934" y="33236"/>
                      <a:pt x="1047" y="33236"/>
                    </a:cubicBezTo>
                    <a:cubicBezTo>
                      <a:pt x="1160" y="33236"/>
                      <a:pt x="1266" y="33161"/>
                      <a:pt x="1254" y="33010"/>
                    </a:cubicBezTo>
                    <a:cubicBezTo>
                      <a:pt x="1053" y="27472"/>
                      <a:pt x="878" y="21933"/>
                      <a:pt x="1003" y="16394"/>
                    </a:cubicBezTo>
                    <a:cubicBezTo>
                      <a:pt x="1078" y="13637"/>
                      <a:pt x="1178" y="10855"/>
                      <a:pt x="1354" y="8098"/>
                    </a:cubicBezTo>
                    <a:cubicBezTo>
                      <a:pt x="1529" y="5542"/>
                      <a:pt x="1905" y="2835"/>
                      <a:pt x="1153" y="329"/>
                    </a:cubicBezTo>
                    <a:cubicBezTo>
                      <a:pt x="1093" y="98"/>
                      <a:pt x="93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6"/>
              <p:cNvSpPr/>
              <p:nvPr/>
            </p:nvSpPr>
            <p:spPr>
              <a:xfrm>
                <a:off x="1789625" y="3418400"/>
                <a:ext cx="545125" cy="79532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31813" extrusionOk="0">
                    <a:moveTo>
                      <a:pt x="9526" y="0"/>
                    </a:moveTo>
                    <a:cubicBezTo>
                      <a:pt x="9043" y="0"/>
                      <a:pt x="8556" y="43"/>
                      <a:pt x="8070" y="133"/>
                    </a:cubicBezTo>
                    <a:cubicBezTo>
                      <a:pt x="5464" y="634"/>
                      <a:pt x="3183" y="2439"/>
                      <a:pt x="1830" y="4720"/>
                    </a:cubicBezTo>
                    <a:cubicBezTo>
                      <a:pt x="476" y="7025"/>
                      <a:pt x="0" y="9757"/>
                      <a:pt x="175" y="12414"/>
                    </a:cubicBezTo>
                    <a:cubicBezTo>
                      <a:pt x="351" y="15070"/>
                      <a:pt x="1153" y="17677"/>
                      <a:pt x="2481" y="19958"/>
                    </a:cubicBezTo>
                    <a:cubicBezTo>
                      <a:pt x="3283" y="21336"/>
                      <a:pt x="4286" y="22614"/>
                      <a:pt x="5288" y="23842"/>
                    </a:cubicBezTo>
                    <a:cubicBezTo>
                      <a:pt x="6391" y="25196"/>
                      <a:pt x="7544" y="26549"/>
                      <a:pt x="8872" y="27677"/>
                    </a:cubicBezTo>
                    <a:cubicBezTo>
                      <a:pt x="11629" y="30058"/>
                      <a:pt x="15138" y="31512"/>
                      <a:pt x="18747" y="31812"/>
                    </a:cubicBezTo>
                    <a:lnTo>
                      <a:pt x="19649" y="30835"/>
                    </a:lnTo>
                    <a:cubicBezTo>
                      <a:pt x="21729" y="27326"/>
                      <a:pt x="21805" y="23015"/>
                      <a:pt x="21629" y="18930"/>
                    </a:cubicBezTo>
                    <a:cubicBezTo>
                      <a:pt x="21479" y="14519"/>
                      <a:pt x="21053" y="9958"/>
                      <a:pt x="18922" y="6123"/>
                    </a:cubicBezTo>
                    <a:cubicBezTo>
                      <a:pt x="17009" y="2696"/>
                      <a:pt x="13356" y="0"/>
                      <a:pt x="9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6"/>
              <p:cNvSpPr/>
              <p:nvPr/>
            </p:nvSpPr>
            <p:spPr>
              <a:xfrm>
                <a:off x="2086600" y="3319825"/>
                <a:ext cx="598400" cy="882625"/>
              </a:xfrm>
              <a:custGeom>
                <a:avLst/>
                <a:gdLst/>
                <a:ahLst/>
                <a:cxnLst/>
                <a:rect l="l" t="t" r="r" b="b"/>
                <a:pathLst>
                  <a:path w="23936" h="35305" extrusionOk="0">
                    <a:moveTo>
                      <a:pt x="10443" y="0"/>
                    </a:moveTo>
                    <a:cubicBezTo>
                      <a:pt x="9620" y="0"/>
                      <a:pt x="8807" y="125"/>
                      <a:pt x="8046" y="417"/>
                    </a:cubicBezTo>
                    <a:cubicBezTo>
                      <a:pt x="7018" y="818"/>
                      <a:pt x="6141" y="1495"/>
                      <a:pt x="5364" y="2246"/>
                    </a:cubicBezTo>
                    <a:cubicBezTo>
                      <a:pt x="1028" y="6432"/>
                      <a:pt x="1" y="12998"/>
                      <a:pt x="502" y="19013"/>
                    </a:cubicBezTo>
                    <a:cubicBezTo>
                      <a:pt x="753" y="22222"/>
                      <a:pt x="1379" y="25455"/>
                      <a:pt x="2883" y="28287"/>
                    </a:cubicBezTo>
                    <a:cubicBezTo>
                      <a:pt x="4387" y="31144"/>
                      <a:pt x="6818" y="33600"/>
                      <a:pt x="9876" y="34628"/>
                    </a:cubicBezTo>
                    <a:lnTo>
                      <a:pt x="11079" y="35304"/>
                    </a:lnTo>
                    <a:cubicBezTo>
                      <a:pt x="15164" y="34603"/>
                      <a:pt x="18146" y="31019"/>
                      <a:pt x="20076" y="27309"/>
                    </a:cubicBezTo>
                    <a:cubicBezTo>
                      <a:pt x="22557" y="22572"/>
                      <a:pt x="23936" y="17034"/>
                      <a:pt x="22908" y="11770"/>
                    </a:cubicBezTo>
                    <a:cubicBezTo>
                      <a:pt x="21856" y="6507"/>
                      <a:pt x="18021" y="1645"/>
                      <a:pt x="12833" y="317"/>
                    </a:cubicBezTo>
                    <a:cubicBezTo>
                      <a:pt x="12054" y="119"/>
                      <a:pt x="11244" y="0"/>
                      <a:pt x="10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6"/>
              <p:cNvSpPr/>
              <p:nvPr/>
            </p:nvSpPr>
            <p:spPr>
              <a:xfrm>
                <a:off x="2371700" y="3411325"/>
                <a:ext cx="515700" cy="771250"/>
              </a:xfrm>
              <a:custGeom>
                <a:avLst/>
                <a:gdLst/>
                <a:ahLst/>
                <a:cxnLst/>
                <a:rect l="l" t="t" r="r" b="b"/>
                <a:pathLst>
                  <a:path w="20628" h="30850" extrusionOk="0">
                    <a:moveTo>
                      <a:pt x="14764" y="1"/>
                    </a:moveTo>
                    <a:cubicBezTo>
                      <a:pt x="14672" y="1"/>
                      <a:pt x="14579" y="6"/>
                      <a:pt x="14487" y="15"/>
                    </a:cubicBezTo>
                    <a:cubicBezTo>
                      <a:pt x="13384" y="140"/>
                      <a:pt x="12457" y="967"/>
                      <a:pt x="11880" y="1920"/>
                    </a:cubicBezTo>
                    <a:cubicBezTo>
                      <a:pt x="11304" y="2872"/>
                      <a:pt x="11028" y="3975"/>
                      <a:pt x="10777" y="5078"/>
                    </a:cubicBezTo>
                    <a:cubicBezTo>
                      <a:pt x="8727" y="13916"/>
                      <a:pt x="6485" y="23206"/>
                      <a:pt x="486" y="30005"/>
                    </a:cubicBezTo>
                    <a:lnTo>
                      <a:pt x="486" y="30005"/>
                    </a:lnTo>
                    <a:cubicBezTo>
                      <a:pt x="323" y="29945"/>
                      <a:pt x="161" y="29882"/>
                      <a:pt x="0" y="29815"/>
                    </a:cubicBezTo>
                    <a:lnTo>
                      <a:pt x="0" y="30542"/>
                    </a:lnTo>
                    <a:cubicBezTo>
                      <a:pt x="165" y="30365"/>
                      <a:pt x="327" y="30186"/>
                      <a:pt x="486" y="30005"/>
                    </a:cubicBezTo>
                    <a:lnTo>
                      <a:pt x="486" y="30005"/>
                    </a:lnTo>
                    <a:cubicBezTo>
                      <a:pt x="2027" y="30575"/>
                      <a:pt x="3664" y="30849"/>
                      <a:pt x="5305" y="30849"/>
                    </a:cubicBezTo>
                    <a:cubicBezTo>
                      <a:pt x="9472" y="30849"/>
                      <a:pt x="13668" y="29083"/>
                      <a:pt x="16391" y="25905"/>
                    </a:cubicBezTo>
                    <a:cubicBezTo>
                      <a:pt x="18772" y="23123"/>
                      <a:pt x="20000" y="19489"/>
                      <a:pt x="20326" y="15855"/>
                    </a:cubicBezTo>
                    <a:cubicBezTo>
                      <a:pt x="20627" y="12196"/>
                      <a:pt x="20051" y="8536"/>
                      <a:pt x="19098" y="4977"/>
                    </a:cubicBezTo>
                    <a:cubicBezTo>
                      <a:pt x="18797" y="3800"/>
                      <a:pt x="18422" y="2571"/>
                      <a:pt x="17670" y="1594"/>
                    </a:cubicBezTo>
                    <a:cubicBezTo>
                      <a:pt x="16975" y="690"/>
                      <a:pt x="15894" y="1"/>
                      <a:pt x="14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6"/>
              <p:cNvSpPr/>
              <p:nvPr/>
            </p:nvSpPr>
            <p:spPr>
              <a:xfrm>
                <a:off x="1958050" y="3883550"/>
                <a:ext cx="6157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3726" extrusionOk="0">
                    <a:moveTo>
                      <a:pt x="123" y="1"/>
                    </a:moveTo>
                    <a:cubicBezTo>
                      <a:pt x="59" y="1"/>
                      <a:pt x="0" y="49"/>
                      <a:pt x="30" y="124"/>
                    </a:cubicBezTo>
                    <a:cubicBezTo>
                      <a:pt x="531" y="1427"/>
                      <a:pt x="1233" y="2630"/>
                      <a:pt x="2185" y="3683"/>
                    </a:cubicBezTo>
                    <a:cubicBezTo>
                      <a:pt x="2215" y="3713"/>
                      <a:pt x="2248" y="3725"/>
                      <a:pt x="2280" y="3725"/>
                    </a:cubicBezTo>
                    <a:cubicBezTo>
                      <a:pt x="2379" y="3725"/>
                      <a:pt x="2462" y="3596"/>
                      <a:pt x="2386" y="3482"/>
                    </a:cubicBezTo>
                    <a:cubicBezTo>
                      <a:pt x="1509" y="2454"/>
                      <a:pt x="757" y="1327"/>
                      <a:pt x="230" y="74"/>
                    </a:cubicBezTo>
                    <a:cubicBezTo>
                      <a:pt x="210" y="23"/>
                      <a:pt x="166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6"/>
              <p:cNvSpPr/>
              <p:nvPr/>
            </p:nvSpPr>
            <p:spPr>
              <a:xfrm>
                <a:off x="2067650" y="4014000"/>
                <a:ext cx="5847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718" extrusionOk="0">
                    <a:moveTo>
                      <a:pt x="155" y="0"/>
                    </a:moveTo>
                    <a:cubicBezTo>
                      <a:pt x="73" y="0"/>
                      <a:pt x="0" y="124"/>
                      <a:pt x="57" y="219"/>
                    </a:cubicBezTo>
                    <a:cubicBezTo>
                      <a:pt x="709" y="1046"/>
                      <a:pt x="1310" y="1898"/>
                      <a:pt x="2012" y="2675"/>
                    </a:cubicBezTo>
                    <a:cubicBezTo>
                      <a:pt x="2042" y="2705"/>
                      <a:pt x="2078" y="2718"/>
                      <a:pt x="2113" y="2718"/>
                    </a:cubicBezTo>
                    <a:cubicBezTo>
                      <a:pt x="2227" y="2718"/>
                      <a:pt x="2339" y="2589"/>
                      <a:pt x="2263" y="2475"/>
                    </a:cubicBezTo>
                    <a:cubicBezTo>
                      <a:pt x="1636" y="1622"/>
                      <a:pt x="909" y="846"/>
                      <a:pt x="232" y="44"/>
                    </a:cubicBezTo>
                    <a:cubicBezTo>
                      <a:pt x="208" y="13"/>
                      <a:pt x="181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6"/>
              <p:cNvSpPr/>
              <p:nvPr/>
            </p:nvSpPr>
            <p:spPr>
              <a:xfrm>
                <a:off x="2098350" y="3843675"/>
                <a:ext cx="3025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69" extrusionOk="0">
                    <a:moveTo>
                      <a:pt x="138" y="0"/>
                    </a:moveTo>
                    <a:cubicBezTo>
                      <a:pt x="70" y="0"/>
                      <a:pt x="0" y="60"/>
                      <a:pt x="32" y="140"/>
                    </a:cubicBezTo>
                    <a:cubicBezTo>
                      <a:pt x="308" y="867"/>
                      <a:pt x="558" y="1593"/>
                      <a:pt x="884" y="2295"/>
                    </a:cubicBezTo>
                    <a:cubicBezTo>
                      <a:pt x="910" y="2346"/>
                      <a:pt x="959" y="2368"/>
                      <a:pt x="1009" y="2368"/>
                    </a:cubicBezTo>
                    <a:cubicBezTo>
                      <a:pt x="1106" y="2368"/>
                      <a:pt x="1209" y="2285"/>
                      <a:pt x="1160" y="2170"/>
                    </a:cubicBezTo>
                    <a:cubicBezTo>
                      <a:pt x="884" y="1443"/>
                      <a:pt x="558" y="766"/>
                      <a:pt x="233" y="64"/>
                    </a:cubicBezTo>
                    <a:cubicBezTo>
                      <a:pt x="214" y="19"/>
                      <a:pt x="177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6"/>
              <p:cNvSpPr/>
              <p:nvPr/>
            </p:nvSpPr>
            <p:spPr>
              <a:xfrm>
                <a:off x="2218600" y="3934050"/>
                <a:ext cx="3050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375" extrusionOk="0">
                    <a:moveTo>
                      <a:pt x="171" y="1"/>
                    </a:moveTo>
                    <a:cubicBezTo>
                      <a:pt x="92" y="1"/>
                      <a:pt x="0" y="74"/>
                      <a:pt x="34" y="159"/>
                    </a:cubicBezTo>
                    <a:cubicBezTo>
                      <a:pt x="335" y="861"/>
                      <a:pt x="585" y="1612"/>
                      <a:pt x="886" y="2289"/>
                    </a:cubicBezTo>
                    <a:cubicBezTo>
                      <a:pt x="912" y="2350"/>
                      <a:pt x="963" y="2375"/>
                      <a:pt x="1015" y="2375"/>
                    </a:cubicBezTo>
                    <a:cubicBezTo>
                      <a:pt x="1113" y="2375"/>
                      <a:pt x="1220" y="2287"/>
                      <a:pt x="1187" y="2189"/>
                    </a:cubicBezTo>
                    <a:cubicBezTo>
                      <a:pt x="911" y="1462"/>
                      <a:pt x="560" y="760"/>
                      <a:pt x="260" y="59"/>
                    </a:cubicBezTo>
                    <a:cubicBezTo>
                      <a:pt x="243" y="18"/>
                      <a:pt x="209" y="1"/>
                      <a:pt x="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6"/>
              <p:cNvSpPr/>
              <p:nvPr/>
            </p:nvSpPr>
            <p:spPr>
              <a:xfrm>
                <a:off x="2204050" y="3786825"/>
                <a:ext cx="126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987" extrusionOk="0">
                    <a:moveTo>
                      <a:pt x="125" y="0"/>
                    </a:moveTo>
                    <a:cubicBezTo>
                      <a:pt x="63" y="0"/>
                      <a:pt x="1" y="39"/>
                      <a:pt x="15" y="108"/>
                    </a:cubicBezTo>
                    <a:cubicBezTo>
                      <a:pt x="65" y="684"/>
                      <a:pt x="90" y="1286"/>
                      <a:pt x="215" y="1887"/>
                    </a:cubicBezTo>
                    <a:cubicBezTo>
                      <a:pt x="226" y="1954"/>
                      <a:pt x="286" y="1986"/>
                      <a:pt x="348" y="1986"/>
                    </a:cubicBezTo>
                    <a:cubicBezTo>
                      <a:pt x="425" y="1986"/>
                      <a:pt x="505" y="1935"/>
                      <a:pt x="491" y="1837"/>
                    </a:cubicBezTo>
                    <a:cubicBezTo>
                      <a:pt x="441" y="1261"/>
                      <a:pt x="340" y="659"/>
                      <a:pt x="240" y="83"/>
                    </a:cubicBezTo>
                    <a:cubicBezTo>
                      <a:pt x="229" y="26"/>
                      <a:pt x="177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6"/>
              <p:cNvSpPr/>
              <p:nvPr/>
            </p:nvSpPr>
            <p:spPr>
              <a:xfrm>
                <a:off x="2387225" y="3781875"/>
                <a:ext cx="1457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76" extrusionOk="0">
                    <a:moveTo>
                      <a:pt x="347" y="0"/>
                    </a:moveTo>
                    <a:cubicBezTo>
                      <a:pt x="279" y="0"/>
                      <a:pt x="206" y="45"/>
                      <a:pt x="206" y="130"/>
                    </a:cubicBezTo>
                    <a:cubicBezTo>
                      <a:pt x="257" y="657"/>
                      <a:pt x="206" y="1158"/>
                      <a:pt x="31" y="1659"/>
                    </a:cubicBezTo>
                    <a:cubicBezTo>
                      <a:pt x="1" y="1795"/>
                      <a:pt x="106" y="1876"/>
                      <a:pt x="211" y="1876"/>
                    </a:cubicBezTo>
                    <a:cubicBezTo>
                      <a:pt x="282" y="1876"/>
                      <a:pt x="352" y="1840"/>
                      <a:pt x="382" y="1760"/>
                    </a:cubicBezTo>
                    <a:cubicBezTo>
                      <a:pt x="557" y="1208"/>
                      <a:pt x="582" y="657"/>
                      <a:pt x="457" y="80"/>
                    </a:cubicBezTo>
                    <a:cubicBezTo>
                      <a:pt x="446" y="26"/>
                      <a:pt x="398" y="0"/>
                      <a:pt x="3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6"/>
              <p:cNvSpPr/>
              <p:nvPr/>
            </p:nvSpPr>
            <p:spPr>
              <a:xfrm>
                <a:off x="2389250" y="3952500"/>
                <a:ext cx="1402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528" extrusionOk="0">
                    <a:moveTo>
                      <a:pt x="408" y="1"/>
                    </a:moveTo>
                    <a:cubicBezTo>
                      <a:pt x="374" y="1"/>
                      <a:pt x="342" y="15"/>
                      <a:pt x="326" y="47"/>
                    </a:cubicBezTo>
                    <a:cubicBezTo>
                      <a:pt x="75" y="473"/>
                      <a:pt x="0" y="925"/>
                      <a:pt x="100" y="1401"/>
                    </a:cubicBezTo>
                    <a:cubicBezTo>
                      <a:pt x="120" y="1490"/>
                      <a:pt x="187" y="1528"/>
                      <a:pt x="257" y="1528"/>
                    </a:cubicBezTo>
                    <a:cubicBezTo>
                      <a:pt x="365" y="1528"/>
                      <a:pt x="482" y="1437"/>
                      <a:pt x="451" y="1301"/>
                    </a:cubicBezTo>
                    <a:cubicBezTo>
                      <a:pt x="351" y="925"/>
                      <a:pt x="376" y="524"/>
                      <a:pt x="526" y="148"/>
                    </a:cubicBezTo>
                    <a:cubicBezTo>
                      <a:pt x="560" y="63"/>
                      <a:pt x="479" y="1"/>
                      <a:pt x="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6"/>
              <p:cNvSpPr/>
              <p:nvPr/>
            </p:nvSpPr>
            <p:spPr>
              <a:xfrm>
                <a:off x="2464925" y="3816900"/>
                <a:ext cx="2247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2409" extrusionOk="0">
                    <a:moveTo>
                      <a:pt x="743" y="1"/>
                    </a:moveTo>
                    <a:cubicBezTo>
                      <a:pt x="696" y="1"/>
                      <a:pt x="651" y="25"/>
                      <a:pt x="632" y="83"/>
                    </a:cubicBezTo>
                    <a:cubicBezTo>
                      <a:pt x="407" y="785"/>
                      <a:pt x="206" y="1461"/>
                      <a:pt x="31" y="2163"/>
                    </a:cubicBezTo>
                    <a:cubicBezTo>
                      <a:pt x="1" y="2313"/>
                      <a:pt x="114" y="2408"/>
                      <a:pt x="225" y="2408"/>
                    </a:cubicBezTo>
                    <a:cubicBezTo>
                      <a:pt x="301" y="2408"/>
                      <a:pt x="376" y="2365"/>
                      <a:pt x="407" y="2263"/>
                    </a:cubicBezTo>
                    <a:cubicBezTo>
                      <a:pt x="582" y="1562"/>
                      <a:pt x="733" y="860"/>
                      <a:pt x="883" y="158"/>
                    </a:cubicBezTo>
                    <a:cubicBezTo>
                      <a:pt x="898" y="65"/>
                      <a:pt x="818" y="1"/>
                      <a:pt x="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6"/>
              <p:cNvSpPr/>
              <p:nvPr/>
            </p:nvSpPr>
            <p:spPr>
              <a:xfrm>
                <a:off x="2499675" y="3969000"/>
                <a:ext cx="646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608" extrusionOk="0">
                    <a:moveTo>
                      <a:pt x="2331" y="1"/>
                    </a:moveTo>
                    <a:cubicBezTo>
                      <a:pt x="2272" y="1"/>
                      <a:pt x="2214" y="27"/>
                      <a:pt x="2175" y="89"/>
                    </a:cubicBezTo>
                    <a:cubicBezTo>
                      <a:pt x="1573" y="916"/>
                      <a:pt x="896" y="1668"/>
                      <a:pt x="119" y="2345"/>
                    </a:cubicBezTo>
                    <a:cubicBezTo>
                      <a:pt x="0" y="2444"/>
                      <a:pt x="118" y="2607"/>
                      <a:pt x="247" y="2607"/>
                    </a:cubicBezTo>
                    <a:cubicBezTo>
                      <a:pt x="280" y="2607"/>
                      <a:pt x="314" y="2596"/>
                      <a:pt x="345" y="2570"/>
                    </a:cubicBezTo>
                    <a:cubicBezTo>
                      <a:pt x="1147" y="1869"/>
                      <a:pt x="1874" y="1117"/>
                      <a:pt x="2500" y="265"/>
                    </a:cubicBezTo>
                    <a:cubicBezTo>
                      <a:pt x="2587" y="127"/>
                      <a:pt x="2459" y="1"/>
                      <a:pt x="2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6"/>
              <p:cNvSpPr/>
              <p:nvPr/>
            </p:nvSpPr>
            <p:spPr>
              <a:xfrm>
                <a:off x="2565850" y="4055725"/>
                <a:ext cx="7712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059" extrusionOk="0">
                    <a:moveTo>
                      <a:pt x="2827" y="0"/>
                    </a:moveTo>
                    <a:cubicBezTo>
                      <a:pt x="2798" y="0"/>
                      <a:pt x="2767" y="9"/>
                      <a:pt x="2736" y="29"/>
                    </a:cubicBezTo>
                    <a:cubicBezTo>
                      <a:pt x="1858" y="605"/>
                      <a:pt x="981" y="1207"/>
                      <a:pt x="104" y="1808"/>
                    </a:cubicBezTo>
                    <a:cubicBezTo>
                      <a:pt x="1" y="1891"/>
                      <a:pt x="68" y="2059"/>
                      <a:pt x="179" y="2059"/>
                    </a:cubicBezTo>
                    <a:cubicBezTo>
                      <a:pt x="203" y="2059"/>
                      <a:pt x="228" y="2051"/>
                      <a:pt x="254" y="2034"/>
                    </a:cubicBezTo>
                    <a:cubicBezTo>
                      <a:pt x="1132" y="1482"/>
                      <a:pt x="2059" y="931"/>
                      <a:pt x="2936" y="354"/>
                    </a:cubicBezTo>
                    <a:cubicBezTo>
                      <a:pt x="3084" y="249"/>
                      <a:pt x="2983" y="0"/>
                      <a:pt x="2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6"/>
              <p:cNvSpPr/>
              <p:nvPr/>
            </p:nvSpPr>
            <p:spPr>
              <a:xfrm>
                <a:off x="2724550" y="3937525"/>
                <a:ext cx="538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027" extrusionOk="0">
                    <a:moveTo>
                      <a:pt x="1892" y="0"/>
                    </a:moveTo>
                    <a:cubicBezTo>
                      <a:pt x="1832" y="0"/>
                      <a:pt x="1776" y="28"/>
                      <a:pt x="1751" y="95"/>
                    </a:cubicBezTo>
                    <a:cubicBezTo>
                      <a:pt x="1325" y="1047"/>
                      <a:pt x="774" y="1950"/>
                      <a:pt x="97" y="2752"/>
                    </a:cubicBezTo>
                    <a:cubicBezTo>
                      <a:pt x="1" y="2867"/>
                      <a:pt x="97" y="3027"/>
                      <a:pt x="214" y="3027"/>
                    </a:cubicBezTo>
                    <a:cubicBezTo>
                      <a:pt x="250" y="3027"/>
                      <a:pt x="288" y="3012"/>
                      <a:pt x="323" y="2977"/>
                    </a:cubicBezTo>
                    <a:cubicBezTo>
                      <a:pt x="1099" y="2200"/>
                      <a:pt x="1701" y="1298"/>
                      <a:pt x="2102" y="245"/>
                    </a:cubicBezTo>
                    <a:cubicBezTo>
                      <a:pt x="2152" y="112"/>
                      <a:pt x="2013" y="0"/>
                      <a:pt x="1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6"/>
              <p:cNvSpPr/>
              <p:nvPr/>
            </p:nvSpPr>
            <p:spPr>
              <a:xfrm>
                <a:off x="2658150" y="3850875"/>
                <a:ext cx="336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811" extrusionOk="0">
                    <a:moveTo>
                      <a:pt x="1106" y="0"/>
                    </a:moveTo>
                    <a:cubicBezTo>
                      <a:pt x="1029" y="0"/>
                      <a:pt x="953" y="39"/>
                      <a:pt x="923" y="127"/>
                    </a:cubicBezTo>
                    <a:cubicBezTo>
                      <a:pt x="623" y="929"/>
                      <a:pt x="322" y="1756"/>
                      <a:pt x="46" y="2584"/>
                    </a:cubicBezTo>
                    <a:cubicBezTo>
                      <a:pt x="1" y="2720"/>
                      <a:pt x="112" y="2811"/>
                      <a:pt x="223" y="2811"/>
                    </a:cubicBezTo>
                    <a:cubicBezTo>
                      <a:pt x="295" y="2811"/>
                      <a:pt x="367" y="2773"/>
                      <a:pt x="397" y="2684"/>
                    </a:cubicBezTo>
                    <a:cubicBezTo>
                      <a:pt x="698" y="1857"/>
                      <a:pt x="999" y="1055"/>
                      <a:pt x="1299" y="228"/>
                    </a:cubicBezTo>
                    <a:cubicBezTo>
                      <a:pt x="1345" y="91"/>
                      <a:pt x="1225" y="0"/>
                      <a:pt x="1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6"/>
              <p:cNvSpPr/>
              <p:nvPr/>
            </p:nvSpPr>
            <p:spPr>
              <a:xfrm>
                <a:off x="2172450" y="4117200"/>
                <a:ext cx="298275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6242" extrusionOk="0">
                    <a:moveTo>
                      <a:pt x="5759" y="1"/>
                    </a:moveTo>
                    <a:cubicBezTo>
                      <a:pt x="4666" y="1"/>
                      <a:pt x="3596" y="175"/>
                      <a:pt x="2607" y="652"/>
                    </a:cubicBezTo>
                    <a:cubicBezTo>
                      <a:pt x="1755" y="1078"/>
                      <a:pt x="727" y="1805"/>
                      <a:pt x="0" y="2432"/>
                    </a:cubicBezTo>
                    <a:cubicBezTo>
                      <a:pt x="0" y="2833"/>
                      <a:pt x="51" y="3209"/>
                      <a:pt x="151" y="3585"/>
                    </a:cubicBezTo>
                    <a:cubicBezTo>
                      <a:pt x="527" y="3008"/>
                      <a:pt x="1053" y="2557"/>
                      <a:pt x="1705" y="2382"/>
                    </a:cubicBezTo>
                    <a:cubicBezTo>
                      <a:pt x="1897" y="2328"/>
                      <a:pt x="2096" y="2301"/>
                      <a:pt x="2296" y="2301"/>
                    </a:cubicBezTo>
                    <a:cubicBezTo>
                      <a:pt x="3117" y="2301"/>
                      <a:pt x="3949" y="2739"/>
                      <a:pt x="4311" y="3484"/>
                    </a:cubicBezTo>
                    <a:cubicBezTo>
                      <a:pt x="4562" y="4011"/>
                      <a:pt x="4637" y="4687"/>
                      <a:pt x="5138" y="4963"/>
                    </a:cubicBezTo>
                    <a:cubicBezTo>
                      <a:pt x="5295" y="5056"/>
                      <a:pt x="5462" y="5092"/>
                      <a:pt x="5634" y="5092"/>
                    </a:cubicBezTo>
                    <a:cubicBezTo>
                      <a:pt x="6068" y="5092"/>
                      <a:pt x="6537" y="4863"/>
                      <a:pt x="6968" y="4738"/>
                    </a:cubicBezTo>
                    <a:cubicBezTo>
                      <a:pt x="7193" y="4678"/>
                      <a:pt x="7423" y="4650"/>
                      <a:pt x="7653" y="4650"/>
                    </a:cubicBezTo>
                    <a:cubicBezTo>
                      <a:pt x="8396" y="4650"/>
                      <a:pt x="9133" y="4948"/>
                      <a:pt x="9650" y="5464"/>
                    </a:cubicBezTo>
                    <a:cubicBezTo>
                      <a:pt x="9875" y="5690"/>
                      <a:pt x="10051" y="5966"/>
                      <a:pt x="10176" y="6241"/>
                    </a:cubicBezTo>
                    <a:cubicBezTo>
                      <a:pt x="10853" y="5339"/>
                      <a:pt x="11354" y="4312"/>
                      <a:pt x="11705" y="3234"/>
                    </a:cubicBezTo>
                    <a:cubicBezTo>
                      <a:pt x="11830" y="2883"/>
                      <a:pt x="11930" y="2507"/>
                      <a:pt x="11880" y="2131"/>
                    </a:cubicBezTo>
                    <a:cubicBezTo>
                      <a:pt x="11705" y="1129"/>
                      <a:pt x="10527" y="703"/>
                      <a:pt x="9549" y="502"/>
                    </a:cubicBezTo>
                    <a:cubicBezTo>
                      <a:pt x="8314" y="233"/>
                      <a:pt x="7021" y="1"/>
                      <a:pt x="5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6"/>
              <p:cNvSpPr/>
              <p:nvPr/>
            </p:nvSpPr>
            <p:spPr>
              <a:xfrm>
                <a:off x="2176200" y="4174725"/>
                <a:ext cx="250650" cy="15707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283" extrusionOk="0">
                    <a:moveTo>
                      <a:pt x="2146" y="0"/>
                    </a:moveTo>
                    <a:cubicBezTo>
                      <a:pt x="1946" y="0"/>
                      <a:pt x="1747" y="27"/>
                      <a:pt x="1555" y="81"/>
                    </a:cubicBezTo>
                    <a:cubicBezTo>
                      <a:pt x="903" y="256"/>
                      <a:pt x="377" y="707"/>
                      <a:pt x="1" y="1284"/>
                    </a:cubicBezTo>
                    <a:cubicBezTo>
                      <a:pt x="327" y="2386"/>
                      <a:pt x="1104" y="3389"/>
                      <a:pt x="1906" y="4266"/>
                    </a:cubicBezTo>
                    <a:cubicBezTo>
                      <a:pt x="2482" y="4893"/>
                      <a:pt x="3109" y="5519"/>
                      <a:pt x="3911" y="5895"/>
                    </a:cubicBezTo>
                    <a:cubicBezTo>
                      <a:pt x="4459" y="6161"/>
                      <a:pt x="5055" y="6283"/>
                      <a:pt x="5657" y="6283"/>
                    </a:cubicBezTo>
                    <a:cubicBezTo>
                      <a:pt x="6759" y="6283"/>
                      <a:pt x="7881" y="5874"/>
                      <a:pt x="8773" y="5194"/>
                    </a:cubicBezTo>
                    <a:cubicBezTo>
                      <a:pt x="9249" y="4843"/>
                      <a:pt x="9650" y="4417"/>
                      <a:pt x="10026" y="3940"/>
                    </a:cubicBezTo>
                    <a:cubicBezTo>
                      <a:pt x="9901" y="3665"/>
                      <a:pt x="9725" y="3389"/>
                      <a:pt x="9500" y="3163"/>
                    </a:cubicBezTo>
                    <a:cubicBezTo>
                      <a:pt x="8983" y="2647"/>
                      <a:pt x="8246" y="2349"/>
                      <a:pt x="7503" y="2349"/>
                    </a:cubicBezTo>
                    <a:cubicBezTo>
                      <a:pt x="7273" y="2349"/>
                      <a:pt x="7043" y="2377"/>
                      <a:pt x="6818" y="2437"/>
                    </a:cubicBezTo>
                    <a:cubicBezTo>
                      <a:pt x="6387" y="2562"/>
                      <a:pt x="5918" y="2791"/>
                      <a:pt x="5484" y="2791"/>
                    </a:cubicBezTo>
                    <a:cubicBezTo>
                      <a:pt x="5312" y="2791"/>
                      <a:pt x="5145" y="2755"/>
                      <a:pt x="4988" y="2662"/>
                    </a:cubicBezTo>
                    <a:cubicBezTo>
                      <a:pt x="4487" y="2386"/>
                      <a:pt x="4412" y="1710"/>
                      <a:pt x="4161" y="1183"/>
                    </a:cubicBezTo>
                    <a:cubicBezTo>
                      <a:pt x="3799" y="438"/>
                      <a:pt x="2967" y="0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36" b="73698" l="57028" r="91801">
                        <a14:foregroundMark x1="70571" y1="45573" x2="70571" y2="45573"/>
                        <a14:foregroundMark x1="83309" y1="44922" x2="83309" y2="44922"/>
                      </a14:backgroundRemoval>
                    </a14:imgEffect>
                  </a14:imgLayer>
                </a14:imgProps>
              </a:ext>
            </a:extLst>
          </a:blip>
          <a:srcRect l="56904" t="17475" r="8697" b="20024"/>
          <a:stretch/>
        </p:blipFill>
        <p:spPr>
          <a:xfrm>
            <a:off x="-120725" y="563472"/>
            <a:ext cx="2652606" cy="2709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1366" y="94351"/>
            <a:ext cx="2808800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-4.72222E-6 1.11111E-6 C -0.00659 -0.00864 -0.0184 -0.02099 -0.02465 -0.03457 C -0.02604 -0.03734 -0.02673 -0.04105 -0.02812 -0.04383 C -0.03142 -0.05031 -0.03593 -0.05524 -0.03871 -0.06265 C -0.04739 -0.0858 -0.03611 -0.0571 -0.04739 -0.08117 C -0.05468 -0.09691 -0.04653 -0.08549 -0.05625 -0.09691 C -0.05972 -0.09568 -0.06319 -0.09506 -0.06666 -0.09383 C -0.06857 -0.0929 -0.07031 -0.09136 -0.07205 -0.09043 C -0.0875 -0.08271 -0.0717 -0.09166 -0.0842 -0.08426 C -0.08611 -0.08549 -0.08802 -0.0858 -0.08958 -0.08734 C -0.09722 -0.09537 -0.09566 -0.0966 -0.10191 -0.10617 C -0.10399 -0.10957 -0.10659 -0.11204 -0.10885 -0.11543 C -0.11076 -0.11852 -0.11215 -0.12222 -0.11406 -0.125 C -0.11632 -0.12747 -0.11875 -0.12901 -0.12118 -0.13117 C -0.12517 -0.13827 -0.12847 -0.14753 -0.13333 -0.15278 C -0.13628 -0.15617 -0.13958 -0.15864 -0.14218 -0.16234 C -0.16788 -0.19876 -0.13958 -0.1645 -0.15625 -0.18395 C -0.1592 -0.18302 -0.16215 -0.18271 -0.16493 -0.18086 C -0.17413 -0.17562 -0.16962 -0.17531 -0.17725 -0.16852 C -0.18003 -0.16605 -0.18698 -0.16358 -0.18958 -0.16234 C -0.19132 -0.16142 -0.19305 -0.16018 -0.19479 -0.15926 C -0.19653 -0.16018 -0.19843 -0.16049 -0.2 -0.16234 C -0.20208 -0.16481 -0.20364 -0.16821 -0.20538 -0.1716 C -0.21406 -0.18981 -0.20746 -0.1787 -0.2158 -0.19969 C -0.21684 -0.20216 -0.21823 -0.2037 -0.21927 -0.20586 C -0.22239 -0.22222 -0.21909 -0.20895 -0.22639 -0.22469 C -0.22934 -0.23086 -0.22951 -0.2358 -0.23333 -0.24012 C -0.23559 -0.2429 -0.23802 -0.24444 -0.24045 -0.24629 C -0.26632 -0.24413 -0.26614 -0.25185 -0.28073 -0.23704 C -0.28264 -0.23518 -0.28437 -0.23333 -0.28593 -0.23086 C -0.28732 -0.22901 -0.28802 -0.22623 -0.28958 -0.22469 C -0.29114 -0.22284 -0.29305 -0.22284 -0.29479 -0.2216 C -0.29757 -0.21883 -0.30503 -0.20833 -0.30712 -0.20586 C -0.3184 -0.19197 -0.31389 -0.19012 -0.321 -0.1966 L -0.321 -0.1966 " pathEditMode="relative" ptsTypes="AAAAAAAAAAAAAAAAAAAAAAAAAAAAAAAAAAAA">
                                      <p:cBhvr>
                                        <p:cTn id="12" dur="2000" fill="hold"/>
                                        <p:tgtEl>
                                          <p:spTgt spid="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3.61111E-6 -4.81481E-6 C 0.00607 0.00772 0.01649 0.01914 0.021 0.03117 C 0.02361 0.03797 0.02569 0.04506 0.02968 0.04969 C 0.03125 0.05155 0.03316 0.05185 0.03507 0.05278 C 0.03732 0.05587 0.03941 0.05957 0.04201 0.06235 C 0.04496 0.06513 0.05382 0.06759 0.05607 0.06852 C 0.08211 0.06605 0.08177 0.07408 0.09635 0.05895 C 0.09826 0.0571 0.09982 0.05494 0.10156 0.05278 C 0.10277 0.04661 0.10277 0.03611 0.10868 0.04661 C 0.10989 0.04908 0.10954 0.05309 0.11041 0.05587 C 0.11215 0.06142 0.11718 0.07871 0.12274 0.08087 C 0.12847 0.08334 0.13437 0.08303 0.14027 0.08395 C 0.15052 0.10216 0.13611 0.07593 0.14722 0.09969 C 0.14878 0.10309 0.15104 0.10556 0.15243 0.10895 C 0.15503 0.11482 0.15607 0.12346 0.15954 0.12778 C 0.16128 0.12963 0.16319 0.13148 0.16475 0.13395 C 0.17013 0.14167 0.17048 0.14661 0.17708 0.15247 C 0.17916 0.15463 0.18177 0.15463 0.18402 0.15587 C 0.18593 0.15648 0.18767 0.15772 0.18941 0.15895 C 0.19513 0.16914 0.19739 0.17192 0.20156 0.18704 C 0.20277 0.19105 0.20329 0.19599 0.2052 0.19938 C 0.20642 0.20155 0.20868 0.20155 0.21041 0.20247 C 0.21336 0.20371 0.21632 0.20432 0.21909 0.20556 C 0.22274 0.20741 0.22604 0.21019 0.22968 0.21173 C 0.23194 0.21297 0.23454 0.21327 0.23663 0.21482 C 0.2375 0.21543 0.23784 0.21698 0.23854 0.21821 L 0.23854 0.21821 " pathEditMode="relative" ptsTypes="AAAAAAAAAAAAAAAAAAAAAAAAAAAA">
                                      <p:cBhvr>
                                        <p:cTn id="14" dur="2000" fill="hold"/>
                                        <p:tgtEl>
                                          <p:spTgt spid="1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-2.77778E-7 3.82716E-6 C 0.02188 0.0145 0.00729 0.01265 0.01927 0.00308 C 0.02257 0.00031 0.02622 -0.00124 0.02969 -0.00309 L 0.0349 -0.00618 C 0.03559 -0.00124 0.03507 0.00494 0.03664 0.00926 C 0.03924 0.01636 0.05174 0.00957 0.05243 0.00926 C 0.06528 -0.00587 0.05313 0.00463 0.05955 0.04352 C 0.06007 0.04691 0.06302 0.04568 0.06476 0.04691 C 0.06528 0.05092 0.0658 0.05524 0.0665 0.05926 C 0.06997 0.08148 0.06893 0.06882 0.09098 0.07191 C 0.09167 0.07685 0.09202 0.0821 0.09271 0.08734 C 0.09323 0.09043 0.09462 0.09691 0.09462 0.09691 L 0.09462 0.09691 " pathEditMode="relative" ptsTypes="AAAAAAAAAAAAAA">
                                      <p:cBhvr>
                                        <p:cTn id="19" dur="2000" fill="hold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8" name="Google Shape;3808;p62"/>
          <p:cNvGrpSpPr/>
          <p:nvPr/>
        </p:nvGrpSpPr>
        <p:grpSpPr>
          <a:xfrm>
            <a:off x="1324452" y="2490449"/>
            <a:ext cx="543053" cy="354885"/>
            <a:chOff x="7218550" y="1264450"/>
            <a:chExt cx="1810175" cy="1182950"/>
          </a:xfrm>
        </p:grpSpPr>
        <p:sp>
          <p:nvSpPr>
            <p:cNvPr id="3809" name="Google Shape;3809;p62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62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62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62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62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62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62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62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62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62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62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62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62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2" name="Google Shape;3822;p62"/>
          <p:cNvGrpSpPr/>
          <p:nvPr/>
        </p:nvGrpSpPr>
        <p:grpSpPr>
          <a:xfrm>
            <a:off x="8257067" y="2781797"/>
            <a:ext cx="347646" cy="354973"/>
            <a:chOff x="7348550" y="1658600"/>
            <a:chExt cx="1664175" cy="1699250"/>
          </a:xfrm>
        </p:grpSpPr>
        <p:sp>
          <p:nvSpPr>
            <p:cNvPr id="3823" name="Google Shape;3823;p62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62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62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62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62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62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62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62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62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62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62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62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62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6" name="Google Shape;3836;p62"/>
          <p:cNvGrpSpPr/>
          <p:nvPr/>
        </p:nvGrpSpPr>
        <p:grpSpPr>
          <a:xfrm>
            <a:off x="200105" y="1258700"/>
            <a:ext cx="793379" cy="585576"/>
            <a:chOff x="7757175" y="1399875"/>
            <a:chExt cx="1347450" cy="994525"/>
          </a:xfrm>
        </p:grpSpPr>
        <p:sp>
          <p:nvSpPr>
            <p:cNvPr id="3837" name="Google Shape;3837;p62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62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62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62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62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62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62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62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62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6" name="Google Shape;3846;p62"/>
          <p:cNvGrpSpPr/>
          <p:nvPr/>
        </p:nvGrpSpPr>
        <p:grpSpPr>
          <a:xfrm flipH="1">
            <a:off x="7637537" y="661188"/>
            <a:ext cx="793369" cy="763635"/>
            <a:chOff x="2105350" y="2220525"/>
            <a:chExt cx="1113500" cy="1161775"/>
          </a:xfrm>
        </p:grpSpPr>
        <p:sp>
          <p:nvSpPr>
            <p:cNvPr id="3847" name="Google Shape;3847;p62"/>
            <p:cNvSpPr/>
            <p:nvPr/>
          </p:nvSpPr>
          <p:spPr>
            <a:xfrm>
              <a:off x="2105350" y="2220525"/>
              <a:ext cx="939925" cy="1161775"/>
            </a:xfrm>
            <a:custGeom>
              <a:avLst/>
              <a:gdLst/>
              <a:ahLst/>
              <a:cxnLst/>
              <a:rect l="l" t="t" r="r" b="b"/>
              <a:pathLst>
                <a:path w="37597" h="46471" extrusionOk="0">
                  <a:moveTo>
                    <a:pt x="12529" y="1"/>
                  </a:moveTo>
                  <a:cubicBezTo>
                    <a:pt x="3963" y="1"/>
                    <a:pt x="8949" y="11588"/>
                    <a:pt x="7847" y="13662"/>
                  </a:cubicBezTo>
                  <a:cubicBezTo>
                    <a:pt x="6594" y="16093"/>
                    <a:pt x="1983" y="15567"/>
                    <a:pt x="930" y="21456"/>
                  </a:cubicBezTo>
                  <a:cubicBezTo>
                    <a:pt x="1" y="26764"/>
                    <a:pt x="2914" y="31189"/>
                    <a:pt x="9252" y="31189"/>
                  </a:cubicBezTo>
                  <a:cubicBezTo>
                    <a:pt x="9409" y="31189"/>
                    <a:pt x="9567" y="31186"/>
                    <a:pt x="9727" y="31181"/>
                  </a:cubicBezTo>
                  <a:cubicBezTo>
                    <a:pt x="9836" y="31177"/>
                    <a:pt x="9942" y="31175"/>
                    <a:pt x="10045" y="31175"/>
                  </a:cubicBezTo>
                  <a:cubicBezTo>
                    <a:pt x="16284" y="31175"/>
                    <a:pt x="12949" y="37783"/>
                    <a:pt x="7747" y="39928"/>
                  </a:cubicBezTo>
                  <a:cubicBezTo>
                    <a:pt x="3626" y="41638"/>
                    <a:pt x="7285" y="46471"/>
                    <a:pt x="11333" y="46471"/>
                  </a:cubicBezTo>
                  <a:cubicBezTo>
                    <a:pt x="12504" y="46471"/>
                    <a:pt x="13708" y="46066"/>
                    <a:pt x="14765" y="45066"/>
                  </a:cubicBezTo>
                  <a:cubicBezTo>
                    <a:pt x="16434" y="43502"/>
                    <a:pt x="17400" y="43106"/>
                    <a:pt x="18188" y="43106"/>
                  </a:cubicBezTo>
                  <a:cubicBezTo>
                    <a:pt x="18997" y="43106"/>
                    <a:pt x="19619" y="43524"/>
                    <a:pt x="20622" y="43524"/>
                  </a:cubicBezTo>
                  <a:cubicBezTo>
                    <a:pt x="21413" y="43524"/>
                    <a:pt x="22442" y="43264"/>
                    <a:pt x="23988" y="42334"/>
                  </a:cubicBezTo>
                  <a:cubicBezTo>
                    <a:pt x="27779" y="40083"/>
                    <a:pt x="28210" y="31088"/>
                    <a:pt x="33986" y="31088"/>
                  </a:cubicBezTo>
                  <a:cubicBezTo>
                    <a:pt x="34319" y="31088"/>
                    <a:pt x="34670" y="31118"/>
                    <a:pt x="35040" y="31181"/>
                  </a:cubicBezTo>
                  <a:cubicBezTo>
                    <a:pt x="37246" y="27948"/>
                    <a:pt x="37597" y="24389"/>
                    <a:pt x="37597" y="24389"/>
                  </a:cubicBezTo>
                  <a:cubicBezTo>
                    <a:pt x="37597" y="24389"/>
                    <a:pt x="33311" y="5943"/>
                    <a:pt x="17772" y="980"/>
                  </a:cubicBezTo>
                  <a:cubicBezTo>
                    <a:pt x="15623" y="298"/>
                    <a:pt x="13902" y="1"/>
                    <a:pt x="12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62"/>
            <p:cNvSpPr/>
            <p:nvPr/>
          </p:nvSpPr>
          <p:spPr>
            <a:xfrm>
              <a:off x="2812175" y="2609475"/>
              <a:ext cx="406675" cy="720250"/>
            </a:xfrm>
            <a:custGeom>
              <a:avLst/>
              <a:gdLst/>
              <a:ahLst/>
              <a:cxnLst/>
              <a:rect l="l" t="t" r="r" b="b"/>
              <a:pathLst>
                <a:path w="16267" h="28810" extrusionOk="0">
                  <a:moveTo>
                    <a:pt x="9285" y="1"/>
                  </a:moveTo>
                  <a:cubicBezTo>
                    <a:pt x="9225" y="1"/>
                    <a:pt x="9162" y="3"/>
                    <a:pt x="9098" y="9"/>
                  </a:cubicBezTo>
                  <a:cubicBezTo>
                    <a:pt x="8397" y="59"/>
                    <a:pt x="8246" y="1162"/>
                    <a:pt x="8848" y="1412"/>
                  </a:cubicBezTo>
                  <a:cubicBezTo>
                    <a:pt x="8946" y="1449"/>
                    <a:pt x="9037" y="1466"/>
                    <a:pt x="9121" y="1466"/>
                  </a:cubicBezTo>
                  <a:cubicBezTo>
                    <a:pt x="9548" y="1466"/>
                    <a:pt x="9759" y="1025"/>
                    <a:pt x="9549" y="585"/>
                  </a:cubicBezTo>
                  <a:lnTo>
                    <a:pt x="9549" y="585"/>
                  </a:lnTo>
                  <a:cubicBezTo>
                    <a:pt x="9800" y="635"/>
                    <a:pt x="9900" y="710"/>
                    <a:pt x="10076" y="936"/>
                  </a:cubicBezTo>
                  <a:cubicBezTo>
                    <a:pt x="10226" y="1162"/>
                    <a:pt x="10351" y="1412"/>
                    <a:pt x="10452" y="1738"/>
                  </a:cubicBezTo>
                  <a:cubicBezTo>
                    <a:pt x="10527" y="2039"/>
                    <a:pt x="10602" y="2465"/>
                    <a:pt x="10627" y="2816"/>
                  </a:cubicBezTo>
                  <a:cubicBezTo>
                    <a:pt x="10727" y="3568"/>
                    <a:pt x="10752" y="4319"/>
                    <a:pt x="10778" y="5071"/>
                  </a:cubicBezTo>
                  <a:cubicBezTo>
                    <a:pt x="10502" y="5172"/>
                    <a:pt x="10301" y="5172"/>
                    <a:pt x="10051" y="5397"/>
                  </a:cubicBezTo>
                  <a:cubicBezTo>
                    <a:pt x="9148" y="6199"/>
                    <a:pt x="9173" y="7252"/>
                    <a:pt x="9900" y="8204"/>
                  </a:cubicBezTo>
                  <a:cubicBezTo>
                    <a:pt x="7544" y="9382"/>
                    <a:pt x="7143" y="11813"/>
                    <a:pt x="6667" y="14169"/>
                  </a:cubicBezTo>
                  <a:cubicBezTo>
                    <a:pt x="4838" y="14996"/>
                    <a:pt x="4136" y="16199"/>
                    <a:pt x="3359" y="18254"/>
                  </a:cubicBezTo>
                  <a:cubicBezTo>
                    <a:pt x="2231" y="21287"/>
                    <a:pt x="903" y="24921"/>
                    <a:pt x="51" y="28229"/>
                  </a:cubicBezTo>
                  <a:cubicBezTo>
                    <a:pt x="26" y="28405"/>
                    <a:pt x="1" y="28655"/>
                    <a:pt x="101" y="28806"/>
                  </a:cubicBezTo>
                  <a:cubicBezTo>
                    <a:pt x="118" y="28808"/>
                    <a:pt x="136" y="28809"/>
                    <a:pt x="153" y="28809"/>
                  </a:cubicBezTo>
                  <a:cubicBezTo>
                    <a:pt x="336" y="28809"/>
                    <a:pt x="513" y="28695"/>
                    <a:pt x="627" y="28580"/>
                  </a:cubicBezTo>
                  <a:cubicBezTo>
                    <a:pt x="3133" y="26199"/>
                    <a:pt x="5840" y="23442"/>
                    <a:pt x="8021" y="20961"/>
                  </a:cubicBezTo>
                  <a:cubicBezTo>
                    <a:pt x="9499" y="19282"/>
                    <a:pt x="10251" y="17753"/>
                    <a:pt x="9825" y="15673"/>
                  </a:cubicBezTo>
                  <a:cubicBezTo>
                    <a:pt x="11479" y="13543"/>
                    <a:pt x="12933" y="11462"/>
                    <a:pt x="11529" y="8806"/>
                  </a:cubicBezTo>
                  <a:cubicBezTo>
                    <a:pt x="12632" y="8330"/>
                    <a:pt x="13133" y="7553"/>
                    <a:pt x="12883" y="6249"/>
                  </a:cubicBezTo>
                  <a:cubicBezTo>
                    <a:pt x="12858" y="6099"/>
                    <a:pt x="12231" y="5247"/>
                    <a:pt x="11880" y="5197"/>
                  </a:cubicBezTo>
                  <a:cubicBezTo>
                    <a:pt x="12206" y="4595"/>
                    <a:pt x="12532" y="4044"/>
                    <a:pt x="12883" y="3492"/>
                  </a:cubicBezTo>
                  <a:cubicBezTo>
                    <a:pt x="13184" y="3016"/>
                    <a:pt x="13509" y="2590"/>
                    <a:pt x="13860" y="2189"/>
                  </a:cubicBezTo>
                  <a:cubicBezTo>
                    <a:pt x="13960" y="2039"/>
                    <a:pt x="14086" y="1913"/>
                    <a:pt x="14236" y="1788"/>
                  </a:cubicBezTo>
                  <a:cubicBezTo>
                    <a:pt x="14361" y="1688"/>
                    <a:pt x="14562" y="1588"/>
                    <a:pt x="14712" y="1487"/>
                  </a:cubicBezTo>
                  <a:lnTo>
                    <a:pt x="14712" y="1487"/>
                  </a:lnTo>
                  <a:cubicBezTo>
                    <a:pt x="14652" y="1911"/>
                    <a:pt x="14932" y="2253"/>
                    <a:pt x="15305" y="2253"/>
                  </a:cubicBezTo>
                  <a:cubicBezTo>
                    <a:pt x="15396" y="2253"/>
                    <a:pt x="15492" y="2233"/>
                    <a:pt x="15590" y="2189"/>
                  </a:cubicBezTo>
                  <a:cubicBezTo>
                    <a:pt x="16266" y="1888"/>
                    <a:pt x="16041" y="961"/>
                    <a:pt x="15364" y="786"/>
                  </a:cubicBezTo>
                  <a:cubicBezTo>
                    <a:pt x="15242" y="753"/>
                    <a:pt x="15124" y="739"/>
                    <a:pt x="15011" y="739"/>
                  </a:cubicBezTo>
                  <a:cubicBezTo>
                    <a:pt x="14241" y="739"/>
                    <a:pt x="13671" y="1424"/>
                    <a:pt x="13234" y="2014"/>
                  </a:cubicBezTo>
                  <a:cubicBezTo>
                    <a:pt x="12507" y="2991"/>
                    <a:pt x="11955" y="3969"/>
                    <a:pt x="11454" y="5046"/>
                  </a:cubicBezTo>
                  <a:cubicBezTo>
                    <a:pt x="11354" y="5046"/>
                    <a:pt x="11279" y="5021"/>
                    <a:pt x="11179" y="5021"/>
                  </a:cubicBezTo>
                  <a:cubicBezTo>
                    <a:pt x="11276" y="3412"/>
                    <a:pt x="11445" y="1"/>
                    <a:pt x="9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62"/>
            <p:cNvSpPr/>
            <p:nvPr/>
          </p:nvSpPr>
          <p:spPr>
            <a:xfrm>
              <a:off x="2363550" y="2366625"/>
              <a:ext cx="620875" cy="445625"/>
            </a:xfrm>
            <a:custGeom>
              <a:avLst/>
              <a:gdLst/>
              <a:ahLst/>
              <a:cxnLst/>
              <a:rect l="l" t="t" r="r" b="b"/>
              <a:pathLst>
                <a:path w="24835" h="17825" extrusionOk="0">
                  <a:moveTo>
                    <a:pt x="6775" y="0"/>
                  </a:moveTo>
                  <a:cubicBezTo>
                    <a:pt x="5596" y="0"/>
                    <a:pt x="4511" y="415"/>
                    <a:pt x="3660" y="1477"/>
                  </a:cubicBezTo>
                  <a:cubicBezTo>
                    <a:pt x="276" y="5713"/>
                    <a:pt x="7695" y="8570"/>
                    <a:pt x="10527" y="9397"/>
                  </a:cubicBezTo>
                  <a:cubicBezTo>
                    <a:pt x="10978" y="9522"/>
                    <a:pt x="11429" y="9647"/>
                    <a:pt x="11905" y="9798"/>
                  </a:cubicBezTo>
                  <a:cubicBezTo>
                    <a:pt x="10305" y="9509"/>
                    <a:pt x="8685" y="9338"/>
                    <a:pt x="7081" y="9338"/>
                  </a:cubicBezTo>
                  <a:cubicBezTo>
                    <a:pt x="6876" y="9338"/>
                    <a:pt x="6671" y="9341"/>
                    <a:pt x="6467" y="9347"/>
                  </a:cubicBezTo>
                  <a:cubicBezTo>
                    <a:pt x="4712" y="9397"/>
                    <a:pt x="2256" y="9522"/>
                    <a:pt x="1078" y="11001"/>
                  </a:cubicBezTo>
                  <a:cubicBezTo>
                    <a:pt x="1" y="12379"/>
                    <a:pt x="627" y="14184"/>
                    <a:pt x="1981" y="15111"/>
                  </a:cubicBezTo>
                  <a:cubicBezTo>
                    <a:pt x="3067" y="15846"/>
                    <a:pt x="4331" y="16025"/>
                    <a:pt x="5603" y="16025"/>
                  </a:cubicBezTo>
                  <a:cubicBezTo>
                    <a:pt x="6238" y="16025"/>
                    <a:pt x="6876" y="15980"/>
                    <a:pt x="7494" y="15938"/>
                  </a:cubicBezTo>
                  <a:cubicBezTo>
                    <a:pt x="10051" y="15813"/>
                    <a:pt x="12582" y="15663"/>
                    <a:pt x="15113" y="15512"/>
                  </a:cubicBezTo>
                  <a:cubicBezTo>
                    <a:pt x="15312" y="15499"/>
                    <a:pt x="15587" y="15486"/>
                    <a:pt x="15926" y="15486"/>
                  </a:cubicBezTo>
                  <a:cubicBezTo>
                    <a:pt x="17514" y="15486"/>
                    <a:pt x="20503" y="15776"/>
                    <a:pt x="23560" y="17718"/>
                  </a:cubicBezTo>
                  <a:cubicBezTo>
                    <a:pt x="23662" y="17782"/>
                    <a:pt x="23806" y="17824"/>
                    <a:pt x="23953" y="17824"/>
                  </a:cubicBezTo>
                  <a:cubicBezTo>
                    <a:pt x="24383" y="17824"/>
                    <a:pt x="24834" y="17459"/>
                    <a:pt x="24311" y="16189"/>
                  </a:cubicBezTo>
                  <a:cubicBezTo>
                    <a:pt x="22758" y="12480"/>
                    <a:pt x="20828" y="8871"/>
                    <a:pt x="15264" y="4259"/>
                  </a:cubicBezTo>
                  <a:cubicBezTo>
                    <a:pt x="13425" y="2726"/>
                    <a:pt x="9796" y="0"/>
                    <a:pt x="6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62"/>
            <p:cNvSpPr/>
            <p:nvPr/>
          </p:nvSpPr>
          <p:spPr>
            <a:xfrm>
              <a:off x="2261600" y="2797650"/>
              <a:ext cx="648350" cy="165350"/>
            </a:xfrm>
            <a:custGeom>
              <a:avLst/>
              <a:gdLst/>
              <a:ahLst/>
              <a:cxnLst/>
              <a:rect l="l" t="t" r="r" b="b"/>
              <a:pathLst>
                <a:path w="25934" h="6614" extrusionOk="0">
                  <a:moveTo>
                    <a:pt x="18798" y="0"/>
                  </a:moveTo>
                  <a:cubicBezTo>
                    <a:pt x="14326" y="0"/>
                    <a:pt x="10474" y="1457"/>
                    <a:pt x="8089" y="1755"/>
                  </a:cubicBezTo>
                  <a:cubicBezTo>
                    <a:pt x="7831" y="1788"/>
                    <a:pt x="7580" y="1802"/>
                    <a:pt x="7336" y="1802"/>
                  </a:cubicBezTo>
                  <a:cubicBezTo>
                    <a:pt x="5866" y="1802"/>
                    <a:pt x="4629" y="1288"/>
                    <a:pt x="3563" y="1288"/>
                  </a:cubicBezTo>
                  <a:cubicBezTo>
                    <a:pt x="3065" y="1288"/>
                    <a:pt x="2604" y="1400"/>
                    <a:pt x="2174" y="1730"/>
                  </a:cubicBezTo>
                  <a:cubicBezTo>
                    <a:pt x="0" y="3372"/>
                    <a:pt x="2072" y="6613"/>
                    <a:pt x="6283" y="6613"/>
                  </a:cubicBezTo>
                  <a:cubicBezTo>
                    <a:pt x="6636" y="6613"/>
                    <a:pt x="7005" y="6590"/>
                    <a:pt x="7387" y="6542"/>
                  </a:cubicBezTo>
                  <a:cubicBezTo>
                    <a:pt x="13046" y="5863"/>
                    <a:pt x="17765" y="2301"/>
                    <a:pt x="22208" y="2301"/>
                  </a:cubicBezTo>
                  <a:cubicBezTo>
                    <a:pt x="22684" y="2301"/>
                    <a:pt x="23157" y="2342"/>
                    <a:pt x="23628" y="2432"/>
                  </a:cubicBezTo>
                  <a:cubicBezTo>
                    <a:pt x="24192" y="2529"/>
                    <a:pt x="24621" y="2672"/>
                    <a:pt x="25125" y="2672"/>
                  </a:cubicBezTo>
                  <a:cubicBezTo>
                    <a:pt x="25270" y="2672"/>
                    <a:pt x="25420" y="2660"/>
                    <a:pt x="25582" y="2632"/>
                  </a:cubicBezTo>
                  <a:cubicBezTo>
                    <a:pt x="25833" y="2607"/>
                    <a:pt x="25933" y="2281"/>
                    <a:pt x="25808" y="2081"/>
                  </a:cubicBezTo>
                  <a:cubicBezTo>
                    <a:pt x="25006" y="652"/>
                    <a:pt x="22725" y="351"/>
                    <a:pt x="21221" y="151"/>
                  </a:cubicBezTo>
                  <a:cubicBezTo>
                    <a:pt x="20397" y="46"/>
                    <a:pt x="19588" y="0"/>
                    <a:pt x="18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62"/>
            <p:cNvSpPr/>
            <p:nvPr/>
          </p:nvSpPr>
          <p:spPr>
            <a:xfrm>
              <a:off x="2530850" y="2899275"/>
              <a:ext cx="337125" cy="344800"/>
            </a:xfrm>
            <a:custGeom>
              <a:avLst/>
              <a:gdLst/>
              <a:ahLst/>
              <a:cxnLst/>
              <a:rect l="l" t="t" r="r" b="b"/>
              <a:pathLst>
                <a:path w="13485" h="13792" extrusionOk="0">
                  <a:moveTo>
                    <a:pt x="10212" y="0"/>
                  </a:moveTo>
                  <a:cubicBezTo>
                    <a:pt x="7668" y="0"/>
                    <a:pt x="3928" y="872"/>
                    <a:pt x="1504" y="3655"/>
                  </a:cubicBezTo>
                  <a:cubicBezTo>
                    <a:pt x="426" y="4883"/>
                    <a:pt x="0" y="6537"/>
                    <a:pt x="852" y="8016"/>
                  </a:cubicBezTo>
                  <a:cubicBezTo>
                    <a:pt x="1279" y="8718"/>
                    <a:pt x="2081" y="9144"/>
                    <a:pt x="2507" y="9820"/>
                  </a:cubicBezTo>
                  <a:cubicBezTo>
                    <a:pt x="3033" y="10672"/>
                    <a:pt x="2381" y="11424"/>
                    <a:pt x="2582" y="12302"/>
                  </a:cubicBezTo>
                  <a:cubicBezTo>
                    <a:pt x="2824" y="13339"/>
                    <a:pt x="3627" y="13792"/>
                    <a:pt x="4513" y="13792"/>
                  </a:cubicBezTo>
                  <a:cubicBezTo>
                    <a:pt x="4911" y="13792"/>
                    <a:pt x="5326" y="13701"/>
                    <a:pt x="5715" y="13530"/>
                  </a:cubicBezTo>
                  <a:cubicBezTo>
                    <a:pt x="7970" y="12552"/>
                    <a:pt x="8622" y="10021"/>
                    <a:pt x="10978" y="5585"/>
                  </a:cubicBezTo>
                  <a:cubicBezTo>
                    <a:pt x="11780" y="4106"/>
                    <a:pt x="13208" y="3154"/>
                    <a:pt x="13259" y="1951"/>
                  </a:cubicBezTo>
                  <a:cubicBezTo>
                    <a:pt x="13484" y="1499"/>
                    <a:pt x="13309" y="1073"/>
                    <a:pt x="12958" y="723"/>
                  </a:cubicBezTo>
                  <a:cubicBezTo>
                    <a:pt x="12845" y="317"/>
                    <a:pt x="11746" y="0"/>
                    <a:pt x="10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62"/>
            <p:cNvSpPr/>
            <p:nvPr/>
          </p:nvSpPr>
          <p:spPr>
            <a:xfrm>
              <a:off x="2332225" y="3165900"/>
              <a:ext cx="245650" cy="169650"/>
            </a:xfrm>
            <a:custGeom>
              <a:avLst/>
              <a:gdLst/>
              <a:ahLst/>
              <a:cxnLst/>
              <a:rect l="l" t="t" r="r" b="b"/>
              <a:pathLst>
                <a:path w="9826" h="6786" extrusionOk="0">
                  <a:moveTo>
                    <a:pt x="8195" y="0"/>
                  </a:moveTo>
                  <a:cubicBezTo>
                    <a:pt x="7669" y="0"/>
                    <a:pt x="7074" y="292"/>
                    <a:pt x="6667" y="433"/>
                  </a:cubicBezTo>
                  <a:cubicBezTo>
                    <a:pt x="5740" y="759"/>
                    <a:pt x="4762" y="1035"/>
                    <a:pt x="3835" y="1361"/>
                  </a:cubicBezTo>
                  <a:cubicBezTo>
                    <a:pt x="2381" y="1912"/>
                    <a:pt x="0" y="2764"/>
                    <a:pt x="201" y="4719"/>
                  </a:cubicBezTo>
                  <a:cubicBezTo>
                    <a:pt x="327" y="6069"/>
                    <a:pt x="1486" y="6785"/>
                    <a:pt x="2687" y="6785"/>
                  </a:cubicBezTo>
                  <a:cubicBezTo>
                    <a:pt x="3159" y="6785"/>
                    <a:pt x="3636" y="6675"/>
                    <a:pt x="4061" y="6449"/>
                  </a:cubicBezTo>
                  <a:cubicBezTo>
                    <a:pt x="4913" y="5997"/>
                    <a:pt x="5389" y="5246"/>
                    <a:pt x="5940" y="4494"/>
                  </a:cubicBezTo>
                  <a:cubicBezTo>
                    <a:pt x="7720" y="2188"/>
                    <a:pt x="9825" y="960"/>
                    <a:pt x="8797" y="183"/>
                  </a:cubicBezTo>
                  <a:cubicBezTo>
                    <a:pt x="8621" y="50"/>
                    <a:pt x="8414" y="0"/>
                    <a:pt x="8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3" name="Google Shape;3853;p62"/>
          <p:cNvGrpSpPr/>
          <p:nvPr/>
        </p:nvGrpSpPr>
        <p:grpSpPr>
          <a:xfrm>
            <a:off x="713110" y="3916837"/>
            <a:ext cx="8140377" cy="1133120"/>
            <a:chOff x="713110" y="3916837"/>
            <a:chExt cx="8140377" cy="1133120"/>
          </a:xfrm>
        </p:grpSpPr>
        <p:grpSp>
          <p:nvGrpSpPr>
            <p:cNvPr id="3854" name="Google Shape;3854;p62"/>
            <p:cNvGrpSpPr/>
            <p:nvPr/>
          </p:nvGrpSpPr>
          <p:grpSpPr>
            <a:xfrm>
              <a:off x="5517488" y="4203913"/>
              <a:ext cx="455712" cy="527662"/>
              <a:chOff x="3784600" y="3727725"/>
              <a:chExt cx="295150" cy="341750"/>
            </a:xfrm>
          </p:grpSpPr>
          <p:sp>
            <p:nvSpPr>
              <p:cNvPr id="3855" name="Google Shape;3855;p62"/>
              <p:cNvSpPr/>
              <p:nvPr/>
            </p:nvSpPr>
            <p:spPr>
              <a:xfrm>
                <a:off x="3784600" y="3808100"/>
                <a:ext cx="291400" cy="261375"/>
              </a:xfrm>
              <a:custGeom>
                <a:avLst/>
                <a:gdLst/>
                <a:ahLst/>
                <a:cxnLst/>
                <a:rect l="l" t="t" r="r" b="b"/>
                <a:pathLst>
                  <a:path w="11656" h="10455" extrusionOk="0">
                    <a:moveTo>
                      <a:pt x="5860" y="1"/>
                    </a:moveTo>
                    <a:cubicBezTo>
                      <a:pt x="3602" y="1"/>
                      <a:pt x="1509" y="1472"/>
                      <a:pt x="828" y="3743"/>
                    </a:cubicBezTo>
                    <a:cubicBezTo>
                      <a:pt x="1" y="6500"/>
                      <a:pt x="1580" y="9407"/>
                      <a:pt x="4362" y="10234"/>
                    </a:cubicBezTo>
                    <a:cubicBezTo>
                      <a:pt x="4858" y="10383"/>
                      <a:pt x="5359" y="10454"/>
                      <a:pt x="5852" y="10454"/>
                    </a:cubicBezTo>
                    <a:cubicBezTo>
                      <a:pt x="8098" y="10454"/>
                      <a:pt x="10175" y="8982"/>
                      <a:pt x="10853" y="6701"/>
                    </a:cubicBezTo>
                    <a:cubicBezTo>
                      <a:pt x="11655" y="3944"/>
                      <a:pt x="10076" y="1036"/>
                      <a:pt x="7319" y="209"/>
                    </a:cubicBezTo>
                    <a:cubicBezTo>
                      <a:pt x="6833" y="68"/>
                      <a:pt x="6343" y="1"/>
                      <a:pt x="58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62"/>
              <p:cNvSpPr/>
              <p:nvPr/>
            </p:nvSpPr>
            <p:spPr>
              <a:xfrm>
                <a:off x="3825975" y="3775925"/>
                <a:ext cx="2537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6910" extrusionOk="0">
                    <a:moveTo>
                      <a:pt x="4006" y="0"/>
                    </a:moveTo>
                    <a:cubicBezTo>
                      <a:pt x="3685" y="0"/>
                      <a:pt x="3332" y="65"/>
                      <a:pt x="2932" y="218"/>
                    </a:cubicBezTo>
                    <a:cubicBezTo>
                      <a:pt x="2184" y="506"/>
                      <a:pt x="1391" y="853"/>
                      <a:pt x="655" y="853"/>
                    </a:cubicBezTo>
                    <a:cubicBezTo>
                      <a:pt x="430" y="853"/>
                      <a:pt x="211" y="821"/>
                      <a:pt x="0" y="744"/>
                    </a:cubicBezTo>
                    <a:lnTo>
                      <a:pt x="0" y="744"/>
                    </a:lnTo>
                    <a:cubicBezTo>
                      <a:pt x="965" y="1634"/>
                      <a:pt x="2215" y="2094"/>
                      <a:pt x="3504" y="2094"/>
                    </a:cubicBezTo>
                    <a:cubicBezTo>
                      <a:pt x="3922" y="2094"/>
                      <a:pt x="4344" y="2046"/>
                      <a:pt x="4762" y="1947"/>
                    </a:cubicBezTo>
                    <a:lnTo>
                      <a:pt x="4762" y="1947"/>
                    </a:lnTo>
                    <a:cubicBezTo>
                      <a:pt x="3760" y="2850"/>
                      <a:pt x="3233" y="4504"/>
                      <a:pt x="3484" y="5857"/>
                    </a:cubicBezTo>
                    <a:cubicBezTo>
                      <a:pt x="4787" y="5832"/>
                      <a:pt x="6140" y="4930"/>
                      <a:pt x="6943" y="3551"/>
                    </a:cubicBezTo>
                    <a:cubicBezTo>
                      <a:pt x="7369" y="5080"/>
                      <a:pt x="8822" y="6559"/>
                      <a:pt x="10151" y="6910"/>
                    </a:cubicBezTo>
                    <a:cubicBezTo>
                      <a:pt x="9875" y="6584"/>
                      <a:pt x="9800" y="6233"/>
                      <a:pt x="9775" y="6033"/>
                    </a:cubicBezTo>
                    <a:cubicBezTo>
                      <a:pt x="9624" y="4855"/>
                      <a:pt x="9775" y="3677"/>
                      <a:pt x="9198" y="2800"/>
                    </a:cubicBezTo>
                    <a:cubicBezTo>
                      <a:pt x="8371" y="1546"/>
                      <a:pt x="7719" y="2123"/>
                      <a:pt x="6717" y="1421"/>
                    </a:cubicBezTo>
                    <a:cubicBezTo>
                      <a:pt x="5874" y="833"/>
                      <a:pt x="5154" y="0"/>
                      <a:pt x="40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62"/>
              <p:cNvSpPr/>
              <p:nvPr/>
            </p:nvSpPr>
            <p:spPr>
              <a:xfrm>
                <a:off x="3972650" y="3727725"/>
                <a:ext cx="53225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4351" extrusionOk="0">
                    <a:moveTo>
                      <a:pt x="931" y="0"/>
                    </a:moveTo>
                    <a:cubicBezTo>
                      <a:pt x="786" y="0"/>
                      <a:pt x="632" y="109"/>
                      <a:pt x="649" y="266"/>
                    </a:cubicBezTo>
                    <a:cubicBezTo>
                      <a:pt x="674" y="818"/>
                      <a:pt x="900" y="1319"/>
                      <a:pt x="875" y="1895"/>
                    </a:cubicBezTo>
                    <a:cubicBezTo>
                      <a:pt x="850" y="2597"/>
                      <a:pt x="599" y="3249"/>
                      <a:pt x="173" y="3800"/>
                    </a:cubicBezTo>
                    <a:cubicBezTo>
                      <a:pt x="0" y="4031"/>
                      <a:pt x="196" y="4351"/>
                      <a:pt x="410" y="4351"/>
                    </a:cubicBezTo>
                    <a:cubicBezTo>
                      <a:pt x="475" y="4351"/>
                      <a:pt x="541" y="4321"/>
                      <a:pt x="599" y="4251"/>
                    </a:cubicBezTo>
                    <a:cubicBezTo>
                      <a:pt x="1477" y="3224"/>
                      <a:pt x="2128" y="1194"/>
                      <a:pt x="1101" y="66"/>
                    </a:cubicBezTo>
                    <a:cubicBezTo>
                      <a:pt x="1055" y="21"/>
                      <a:pt x="994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62"/>
              <p:cNvSpPr/>
              <p:nvPr/>
            </p:nvSpPr>
            <p:spPr>
              <a:xfrm>
                <a:off x="3908025" y="4013550"/>
                <a:ext cx="609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1039" extrusionOk="0">
                    <a:moveTo>
                      <a:pt x="2174" y="0"/>
                    </a:moveTo>
                    <a:cubicBezTo>
                      <a:pt x="2137" y="0"/>
                      <a:pt x="2097" y="11"/>
                      <a:pt x="2056" y="36"/>
                    </a:cubicBezTo>
                    <a:cubicBezTo>
                      <a:pt x="1679" y="252"/>
                      <a:pt x="1315" y="429"/>
                      <a:pt x="927" y="429"/>
                    </a:cubicBezTo>
                    <a:cubicBezTo>
                      <a:pt x="773" y="429"/>
                      <a:pt x="616" y="401"/>
                      <a:pt x="452" y="337"/>
                    </a:cubicBezTo>
                    <a:cubicBezTo>
                      <a:pt x="423" y="327"/>
                      <a:pt x="394" y="323"/>
                      <a:pt x="368" y="323"/>
                    </a:cubicBezTo>
                    <a:cubicBezTo>
                      <a:pt x="121" y="323"/>
                      <a:pt x="1" y="703"/>
                      <a:pt x="227" y="838"/>
                    </a:cubicBezTo>
                    <a:cubicBezTo>
                      <a:pt x="485" y="968"/>
                      <a:pt x="791" y="1039"/>
                      <a:pt x="1093" y="1039"/>
                    </a:cubicBezTo>
                    <a:cubicBezTo>
                      <a:pt x="1612" y="1039"/>
                      <a:pt x="2120" y="828"/>
                      <a:pt x="2357" y="337"/>
                    </a:cubicBezTo>
                    <a:cubicBezTo>
                      <a:pt x="2437" y="177"/>
                      <a:pt x="2325" y="0"/>
                      <a:pt x="21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62"/>
              <p:cNvSpPr/>
              <p:nvPr/>
            </p:nvSpPr>
            <p:spPr>
              <a:xfrm>
                <a:off x="3980950" y="3988850"/>
                <a:ext cx="239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92" extrusionOk="0">
                    <a:moveTo>
                      <a:pt x="751" y="0"/>
                    </a:moveTo>
                    <a:cubicBezTo>
                      <a:pt x="714" y="0"/>
                      <a:pt x="676" y="14"/>
                      <a:pt x="643" y="47"/>
                    </a:cubicBezTo>
                    <a:cubicBezTo>
                      <a:pt x="543" y="172"/>
                      <a:pt x="393" y="298"/>
                      <a:pt x="242" y="373"/>
                    </a:cubicBezTo>
                    <a:cubicBezTo>
                      <a:pt x="0" y="505"/>
                      <a:pt x="145" y="792"/>
                      <a:pt x="370" y="792"/>
                    </a:cubicBezTo>
                    <a:cubicBezTo>
                      <a:pt x="401" y="792"/>
                      <a:pt x="434" y="786"/>
                      <a:pt x="468" y="774"/>
                    </a:cubicBezTo>
                    <a:cubicBezTo>
                      <a:pt x="718" y="649"/>
                      <a:pt x="844" y="473"/>
                      <a:pt x="919" y="222"/>
                    </a:cubicBezTo>
                    <a:cubicBezTo>
                      <a:pt x="956" y="111"/>
                      <a:pt x="856" y="0"/>
                      <a:pt x="7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0" name="Google Shape;3860;p62"/>
            <p:cNvGrpSpPr/>
            <p:nvPr/>
          </p:nvGrpSpPr>
          <p:grpSpPr>
            <a:xfrm>
              <a:off x="6627957" y="4201208"/>
              <a:ext cx="465362" cy="466751"/>
              <a:chOff x="4190625" y="3142200"/>
              <a:chExt cx="301400" cy="302300"/>
            </a:xfrm>
          </p:grpSpPr>
          <p:sp>
            <p:nvSpPr>
              <p:cNvPr id="3861" name="Google Shape;3861;p62"/>
              <p:cNvSpPr/>
              <p:nvPr/>
            </p:nvSpPr>
            <p:spPr>
              <a:xfrm>
                <a:off x="4215700" y="3202625"/>
                <a:ext cx="276325" cy="241875"/>
              </a:xfrm>
              <a:custGeom>
                <a:avLst/>
                <a:gdLst/>
                <a:ahLst/>
                <a:cxnLst/>
                <a:rect l="l" t="t" r="r" b="b"/>
                <a:pathLst>
                  <a:path w="11053" h="9675" extrusionOk="0">
                    <a:moveTo>
                      <a:pt x="5509" y="1"/>
                    </a:moveTo>
                    <a:cubicBezTo>
                      <a:pt x="4709" y="1"/>
                      <a:pt x="3900" y="199"/>
                      <a:pt x="3158" y="619"/>
                    </a:cubicBezTo>
                    <a:cubicBezTo>
                      <a:pt x="827" y="1947"/>
                      <a:pt x="0" y="4879"/>
                      <a:pt x="1328" y="7210"/>
                    </a:cubicBezTo>
                    <a:cubicBezTo>
                      <a:pt x="2209" y="8786"/>
                      <a:pt x="3846" y="9674"/>
                      <a:pt x="5527" y="9674"/>
                    </a:cubicBezTo>
                    <a:cubicBezTo>
                      <a:pt x="6332" y="9674"/>
                      <a:pt x="7148" y="9470"/>
                      <a:pt x="7895" y="9040"/>
                    </a:cubicBezTo>
                    <a:cubicBezTo>
                      <a:pt x="10226" y="7736"/>
                      <a:pt x="11053" y="4779"/>
                      <a:pt x="9725" y="2448"/>
                    </a:cubicBezTo>
                    <a:cubicBezTo>
                      <a:pt x="8841" y="884"/>
                      <a:pt x="7196" y="1"/>
                      <a:pt x="55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62"/>
              <p:cNvSpPr/>
              <p:nvPr/>
            </p:nvSpPr>
            <p:spPr>
              <a:xfrm>
                <a:off x="4190625" y="3179100"/>
                <a:ext cx="2657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10628" h="5821" extrusionOk="0">
                    <a:moveTo>
                      <a:pt x="6787" y="0"/>
                    </a:moveTo>
                    <a:cubicBezTo>
                      <a:pt x="5887" y="0"/>
                      <a:pt x="5732" y="639"/>
                      <a:pt x="4763" y="833"/>
                    </a:cubicBezTo>
                    <a:cubicBezTo>
                      <a:pt x="3585" y="1058"/>
                      <a:pt x="2256" y="908"/>
                      <a:pt x="1555" y="2562"/>
                    </a:cubicBezTo>
                    <a:cubicBezTo>
                      <a:pt x="1179" y="3464"/>
                      <a:pt x="803" y="4467"/>
                      <a:pt x="1" y="4843"/>
                    </a:cubicBezTo>
                    <a:cubicBezTo>
                      <a:pt x="1605" y="4743"/>
                      <a:pt x="3033" y="3865"/>
                      <a:pt x="3860" y="2462"/>
                    </a:cubicBezTo>
                    <a:lnTo>
                      <a:pt x="3860" y="2462"/>
                    </a:lnTo>
                    <a:cubicBezTo>
                      <a:pt x="3835" y="3715"/>
                      <a:pt x="4587" y="5119"/>
                      <a:pt x="5640" y="5820"/>
                    </a:cubicBezTo>
                    <a:cubicBezTo>
                      <a:pt x="6467" y="4943"/>
                      <a:pt x="6743" y="3439"/>
                      <a:pt x="6342" y="2036"/>
                    </a:cubicBezTo>
                    <a:lnTo>
                      <a:pt x="6342" y="2036"/>
                    </a:lnTo>
                    <a:cubicBezTo>
                      <a:pt x="6999" y="2390"/>
                      <a:pt x="7810" y="2559"/>
                      <a:pt x="8591" y="2559"/>
                    </a:cubicBezTo>
                    <a:cubicBezTo>
                      <a:pt x="9357" y="2559"/>
                      <a:pt x="10094" y="2396"/>
                      <a:pt x="10627" y="2086"/>
                    </a:cubicBezTo>
                    <a:cubicBezTo>
                      <a:pt x="10251" y="2036"/>
                      <a:pt x="9951" y="1860"/>
                      <a:pt x="9800" y="1735"/>
                    </a:cubicBezTo>
                    <a:cubicBezTo>
                      <a:pt x="8923" y="1109"/>
                      <a:pt x="8246" y="231"/>
                      <a:pt x="7294" y="56"/>
                    </a:cubicBezTo>
                    <a:cubicBezTo>
                      <a:pt x="7101" y="17"/>
                      <a:pt x="6934" y="0"/>
                      <a:pt x="6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62"/>
              <p:cNvSpPr/>
              <p:nvPr/>
            </p:nvSpPr>
            <p:spPr>
              <a:xfrm>
                <a:off x="4250775" y="3142200"/>
                <a:ext cx="7117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340" extrusionOk="0">
                    <a:moveTo>
                      <a:pt x="426" y="0"/>
                    </a:moveTo>
                    <a:cubicBezTo>
                      <a:pt x="401" y="0"/>
                      <a:pt x="376" y="1"/>
                      <a:pt x="352" y="3"/>
                    </a:cubicBezTo>
                    <a:cubicBezTo>
                      <a:pt x="126" y="28"/>
                      <a:pt x="1" y="279"/>
                      <a:pt x="176" y="454"/>
                    </a:cubicBezTo>
                    <a:cubicBezTo>
                      <a:pt x="577" y="855"/>
                      <a:pt x="1103" y="1031"/>
                      <a:pt x="1504" y="1457"/>
                    </a:cubicBezTo>
                    <a:cubicBezTo>
                      <a:pt x="1905" y="1933"/>
                      <a:pt x="2131" y="2509"/>
                      <a:pt x="2231" y="3111"/>
                    </a:cubicBezTo>
                    <a:cubicBezTo>
                      <a:pt x="2254" y="3268"/>
                      <a:pt x="2381" y="3339"/>
                      <a:pt x="2513" y="3339"/>
                    </a:cubicBezTo>
                    <a:cubicBezTo>
                      <a:pt x="2677" y="3339"/>
                      <a:pt x="2847" y="3230"/>
                      <a:pt x="2833" y="3036"/>
                    </a:cubicBezTo>
                    <a:cubicBezTo>
                      <a:pt x="2758" y="2309"/>
                      <a:pt x="2532" y="1657"/>
                      <a:pt x="2081" y="1081"/>
                    </a:cubicBezTo>
                    <a:cubicBezTo>
                      <a:pt x="1719" y="622"/>
                      <a:pt x="1077" y="0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62"/>
              <p:cNvSpPr/>
              <p:nvPr/>
            </p:nvSpPr>
            <p:spPr>
              <a:xfrm>
                <a:off x="4395575" y="3348800"/>
                <a:ext cx="4507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29" extrusionOk="0">
                    <a:moveTo>
                      <a:pt x="1272" y="0"/>
                    </a:moveTo>
                    <a:cubicBezTo>
                      <a:pt x="1184" y="0"/>
                      <a:pt x="1100" y="51"/>
                      <a:pt x="1076" y="160"/>
                    </a:cubicBezTo>
                    <a:cubicBezTo>
                      <a:pt x="926" y="686"/>
                      <a:pt x="775" y="1163"/>
                      <a:pt x="249" y="1438"/>
                    </a:cubicBezTo>
                    <a:cubicBezTo>
                      <a:pt x="0" y="1551"/>
                      <a:pt x="139" y="1929"/>
                      <a:pt x="370" y="1929"/>
                    </a:cubicBezTo>
                    <a:cubicBezTo>
                      <a:pt x="396" y="1929"/>
                      <a:pt x="422" y="1924"/>
                      <a:pt x="449" y="1915"/>
                    </a:cubicBezTo>
                    <a:cubicBezTo>
                      <a:pt x="1126" y="1689"/>
                      <a:pt x="1803" y="912"/>
                      <a:pt x="1502" y="160"/>
                    </a:cubicBezTo>
                    <a:cubicBezTo>
                      <a:pt x="1463" y="57"/>
                      <a:pt x="1365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62"/>
              <p:cNvSpPr/>
              <p:nvPr/>
            </p:nvSpPr>
            <p:spPr>
              <a:xfrm>
                <a:off x="4428225" y="3308225"/>
                <a:ext cx="1430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918" extrusionOk="0">
                    <a:moveTo>
                      <a:pt x="244" y="1"/>
                    </a:moveTo>
                    <a:cubicBezTo>
                      <a:pt x="160" y="1"/>
                      <a:pt x="81" y="52"/>
                      <a:pt x="96" y="154"/>
                    </a:cubicBezTo>
                    <a:cubicBezTo>
                      <a:pt x="96" y="304"/>
                      <a:pt x="96" y="480"/>
                      <a:pt x="46" y="630"/>
                    </a:cubicBezTo>
                    <a:cubicBezTo>
                      <a:pt x="1" y="809"/>
                      <a:pt x="125" y="917"/>
                      <a:pt x="254" y="917"/>
                    </a:cubicBezTo>
                    <a:cubicBezTo>
                      <a:pt x="341" y="917"/>
                      <a:pt x="431" y="867"/>
                      <a:pt x="472" y="756"/>
                    </a:cubicBezTo>
                    <a:cubicBezTo>
                      <a:pt x="572" y="505"/>
                      <a:pt x="547" y="304"/>
                      <a:pt x="396" y="79"/>
                    </a:cubicBezTo>
                    <a:cubicBezTo>
                      <a:pt x="365" y="27"/>
                      <a:pt x="303" y="1"/>
                      <a:pt x="2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6" name="Google Shape;3866;p62"/>
            <p:cNvGrpSpPr/>
            <p:nvPr/>
          </p:nvGrpSpPr>
          <p:grpSpPr>
            <a:xfrm rot="-1841367">
              <a:off x="7263969" y="4170755"/>
              <a:ext cx="455692" cy="527657"/>
              <a:chOff x="3784600" y="3727725"/>
              <a:chExt cx="295150" cy="341750"/>
            </a:xfrm>
          </p:grpSpPr>
          <p:sp>
            <p:nvSpPr>
              <p:cNvPr id="3867" name="Google Shape;3867;p62"/>
              <p:cNvSpPr/>
              <p:nvPr/>
            </p:nvSpPr>
            <p:spPr>
              <a:xfrm>
                <a:off x="3784600" y="3808100"/>
                <a:ext cx="291400" cy="261375"/>
              </a:xfrm>
              <a:custGeom>
                <a:avLst/>
                <a:gdLst/>
                <a:ahLst/>
                <a:cxnLst/>
                <a:rect l="l" t="t" r="r" b="b"/>
                <a:pathLst>
                  <a:path w="11656" h="10455" extrusionOk="0">
                    <a:moveTo>
                      <a:pt x="5860" y="1"/>
                    </a:moveTo>
                    <a:cubicBezTo>
                      <a:pt x="3602" y="1"/>
                      <a:pt x="1509" y="1472"/>
                      <a:pt x="828" y="3743"/>
                    </a:cubicBezTo>
                    <a:cubicBezTo>
                      <a:pt x="1" y="6500"/>
                      <a:pt x="1580" y="9407"/>
                      <a:pt x="4362" y="10234"/>
                    </a:cubicBezTo>
                    <a:cubicBezTo>
                      <a:pt x="4858" y="10383"/>
                      <a:pt x="5359" y="10454"/>
                      <a:pt x="5852" y="10454"/>
                    </a:cubicBezTo>
                    <a:cubicBezTo>
                      <a:pt x="8098" y="10454"/>
                      <a:pt x="10175" y="8982"/>
                      <a:pt x="10853" y="6701"/>
                    </a:cubicBezTo>
                    <a:cubicBezTo>
                      <a:pt x="11655" y="3944"/>
                      <a:pt x="10076" y="1036"/>
                      <a:pt x="7319" y="209"/>
                    </a:cubicBezTo>
                    <a:cubicBezTo>
                      <a:pt x="6833" y="68"/>
                      <a:pt x="6343" y="1"/>
                      <a:pt x="58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62"/>
              <p:cNvSpPr/>
              <p:nvPr/>
            </p:nvSpPr>
            <p:spPr>
              <a:xfrm>
                <a:off x="3825975" y="3775925"/>
                <a:ext cx="2537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6910" extrusionOk="0">
                    <a:moveTo>
                      <a:pt x="4006" y="0"/>
                    </a:moveTo>
                    <a:cubicBezTo>
                      <a:pt x="3685" y="0"/>
                      <a:pt x="3332" y="65"/>
                      <a:pt x="2932" y="218"/>
                    </a:cubicBezTo>
                    <a:cubicBezTo>
                      <a:pt x="2184" y="506"/>
                      <a:pt x="1391" y="853"/>
                      <a:pt x="655" y="853"/>
                    </a:cubicBezTo>
                    <a:cubicBezTo>
                      <a:pt x="430" y="853"/>
                      <a:pt x="211" y="821"/>
                      <a:pt x="0" y="744"/>
                    </a:cubicBezTo>
                    <a:lnTo>
                      <a:pt x="0" y="744"/>
                    </a:lnTo>
                    <a:cubicBezTo>
                      <a:pt x="965" y="1634"/>
                      <a:pt x="2215" y="2094"/>
                      <a:pt x="3504" y="2094"/>
                    </a:cubicBezTo>
                    <a:cubicBezTo>
                      <a:pt x="3922" y="2094"/>
                      <a:pt x="4344" y="2046"/>
                      <a:pt x="4762" y="1947"/>
                    </a:cubicBezTo>
                    <a:lnTo>
                      <a:pt x="4762" y="1947"/>
                    </a:lnTo>
                    <a:cubicBezTo>
                      <a:pt x="3760" y="2850"/>
                      <a:pt x="3233" y="4504"/>
                      <a:pt x="3484" y="5857"/>
                    </a:cubicBezTo>
                    <a:cubicBezTo>
                      <a:pt x="4787" y="5832"/>
                      <a:pt x="6140" y="4930"/>
                      <a:pt x="6943" y="3551"/>
                    </a:cubicBezTo>
                    <a:cubicBezTo>
                      <a:pt x="7369" y="5080"/>
                      <a:pt x="8822" y="6559"/>
                      <a:pt x="10151" y="6910"/>
                    </a:cubicBezTo>
                    <a:cubicBezTo>
                      <a:pt x="9875" y="6584"/>
                      <a:pt x="9800" y="6233"/>
                      <a:pt x="9775" y="6033"/>
                    </a:cubicBezTo>
                    <a:cubicBezTo>
                      <a:pt x="9624" y="4855"/>
                      <a:pt x="9775" y="3677"/>
                      <a:pt x="9198" y="2800"/>
                    </a:cubicBezTo>
                    <a:cubicBezTo>
                      <a:pt x="8371" y="1546"/>
                      <a:pt x="7719" y="2123"/>
                      <a:pt x="6717" y="1421"/>
                    </a:cubicBezTo>
                    <a:cubicBezTo>
                      <a:pt x="5874" y="833"/>
                      <a:pt x="5154" y="0"/>
                      <a:pt x="40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62"/>
              <p:cNvSpPr/>
              <p:nvPr/>
            </p:nvSpPr>
            <p:spPr>
              <a:xfrm>
                <a:off x="3972650" y="3727725"/>
                <a:ext cx="53225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4351" extrusionOk="0">
                    <a:moveTo>
                      <a:pt x="931" y="0"/>
                    </a:moveTo>
                    <a:cubicBezTo>
                      <a:pt x="786" y="0"/>
                      <a:pt x="632" y="109"/>
                      <a:pt x="649" y="266"/>
                    </a:cubicBezTo>
                    <a:cubicBezTo>
                      <a:pt x="674" y="818"/>
                      <a:pt x="900" y="1319"/>
                      <a:pt x="875" y="1895"/>
                    </a:cubicBezTo>
                    <a:cubicBezTo>
                      <a:pt x="850" y="2597"/>
                      <a:pt x="599" y="3249"/>
                      <a:pt x="173" y="3800"/>
                    </a:cubicBezTo>
                    <a:cubicBezTo>
                      <a:pt x="0" y="4031"/>
                      <a:pt x="196" y="4351"/>
                      <a:pt x="410" y="4351"/>
                    </a:cubicBezTo>
                    <a:cubicBezTo>
                      <a:pt x="475" y="4351"/>
                      <a:pt x="541" y="4321"/>
                      <a:pt x="599" y="4251"/>
                    </a:cubicBezTo>
                    <a:cubicBezTo>
                      <a:pt x="1477" y="3224"/>
                      <a:pt x="2128" y="1194"/>
                      <a:pt x="1101" y="66"/>
                    </a:cubicBezTo>
                    <a:cubicBezTo>
                      <a:pt x="1055" y="21"/>
                      <a:pt x="994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62"/>
              <p:cNvSpPr/>
              <p:nvPr/>
            </p:nvSpPr>
            <p:spPr>
              <a:xfrm>
                <a:off x="3908025" y="4013550"/>
                <a:ext cx="609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1039" extrusionOk="0">
                    <a:moveTo>
                      <a:pt x="2174" y="0"/>
                    </a:moveTo>
                    <a:cubicBezTo>
                      <a:pt x="2137" y="0"/>
                      <a:pt x="2097" y="11"/>
                      <a:pt x="2056" y="36"/>
                    </a:cubicBezTo>
                    <a:cubicBezTo>
                      <a:pt x="1679" y="252"/>
                      <a:pt x="1315" y="429"/>
                      <a:pt x="927" y="429"/>
                    </a:cubicBezTo>
                    <a:cubicBezTo>
                      <a:pt x="773" y="429"/>
                      <a:pt x="616" y="401"/>
                      <a:pt x="452" y="337"/>
                    </a:cubicBezTo>
                    <a:cubicBezTo>
                      <a:pt x="423" y="327"/>
                      <a:pt x="394" y="323"/>
                      <a:pt x="368" y="323"/>
                    </a:cubicBezTo>
                    <a:cubicBezTo>
                      <a:pt x="121" y="323"/>
                      <a:pt x="1" y="703"/>
                      <a:pt x="227" y="838"/>
                    </a:cubicBezTo>
                    <a:cubicBezTo>
                      <a:pt x="485" y="968"/>
                      <a:pt x="791" y="1039"/>
                      <a:pt x="1093" y="1039"/>
                    </a:cubicBezTo>
                    <a:cubicBezTo>
                      <a:pt x="1612" y="1039"/>
                      <a:pt x="2120" y="828"/>
                      <a:pt x="2357" y="337"/>
                    </a:cubicBezTo>
                    <a:cubicBezTo>
                      <a:pt x="2437" y="177"/>
                      <a:pt x="2325" y="0"/>
                      <a:pt x="21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62"/>
              <p:cNvSpPr/>
              <p:nvPr/>
            </p:nvSpPr>
            <p:spPr>
              <a:xfrm>
                <a:off x="3980950" y="3988850"/>
                <a:ext cx="239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92" extrusionOk="0">
                    <a:moveTo>
                      <a:pt x="751" y="0"/>
                    </a:moveTo>
                    <a:cubicBezTo>
                      <a:pt x="714" y="0"/>
                      <a:pt x="676" y="14"/>
                      <a:pt x="643" y="47"/>
                    </a:cubicBezTo>
                    <a:cubicBezTo>
                      <a:pt x="543" y="172"/>
                      <a:pt x="393" y="298"/>
                      <a:pt x="242" y="373"/>
                    </a:cubicBezTo>
                    <a:cubicBezTo>
                      <a:pt x="0" y="505"/>
                      <a:pt x="145" y="792"/>
                      <a:pt x="370" y="792"/>
                    </a:cubicBezTo>
                    <a:cubicBezTo>
                      <a:pt x="401" y="792"/>
                      <a:pt x="434" y="786"/>
                      <a:pt x="468" y="774"/>
                    </a:cubicBezTo>
                    <a:cubicBezTo>
                      <a:pt x="718" y="649"/>
                      <a:pt x="844" y="473"/>
                      <a:pt x="919" y="222"/>
                    </a:cubicBezTo>
                    <a:cubicBezTo>
                      <a:pt x="956" y="111"/>
                      <a:pt x="856" y="0"/>
                      <a:pt x="7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2" name="Google Shape;3872;p62"/>
            <p:cNvGrpSpPr/>
            <p:nvPr/>
          </p:nvGrpSpPr>
          <p:grpSpPr>
            <a:xfrm>
              <a:off x="8086153" y="3916837"/>
              <a:ext cx="767334" cy="763627"/>
              <a:chOff x="1558002" y="3547413"/>
              <a:chExt cx="689676" cy="686344"/>
            </a:xfrm>
          </p:grpSpPr>
          <p:sp>
            <p:nvSpPr>
              <p:cNvPr id="3873" name="Google Shape;3873;p62"/>
              <p:cNvSpPr/>
              <p:nvPr/>
            </p:nvSpPr>
            <p:spPr>
              <a:xfrm>
                <a:off x="1558002" y="3547413"/>
                <a:ext cx="689676" cy="608784"/>
              </a:xfrm>
              <a:custGeom>
                <a:avLst/>
                <a:gdLst/>
                <a:ahLst/>
                <a:cxnLst/>
                <a:rect l="l" t="t" r="r" b="b"/>
                <a:pathLst>
                  <a:path w="20931" h="18476" extrusionOk="0">
                    <a:moveTo>
                      <a:pt x="10430" y="1"/>
                    </a:moveTo>
                    <a:cubicBezTo>
                      <a:pt x="10386" y="1"/>
                      <a:pt x="10341" y="3"/>
                      <a:pt x="10296" y="8"/>
                    </a:cubicBezTo>
                    <a:cubicBezTo>
                      <a:pt x="9671" y="79"/>
                      <a:pt x="9225" y="579"/>
                      <a:pt x="8922" y="1096"/>
                    </a:cubicBezTo>
                    <a:cubicBezTo>
                      <a:pt x="8066" y="2542"/>
                      <a:pt x="7905" y="4272"/>
                      <a:pt x="7887" y="5932"/>
                    </a:cubicBezTo>
                    <a:cubicBezTo>
                      <a:pt x="7851" y="8662"/>
                      <a:pt x="8119" y="11409"/>
                      <a:pt x="8690" y="14086"/>
                    </a:cubicBezTo>
                    <a:cubicBezTo>
                      <a:pt x="8155" y="12694"/>
                      <a:pt x="7512" y="11320"/>
                      <a:pt x="6495" y="10178"/>
                    </a:cubicBezTo>
                    <a:cubicBezTo>
                      <a:pt x="5478" y="9054"/>
                      <a:pt x="4051" y="8162"/>
                      <a:pt x="2463" y="8037"/>
                    </a:cubicBezTo>
                    <a:cubicBezTo>
                      <a:pt x="2367" y="8031"/>
                      <a:pt x="2269" y="8028"/>
                      <a:pt x="2172" y="8028"/>
                    </a:cubicBezTo>
                    <a:cubicBezTo>
                      <a:pt x="1691" y="8028"/>
                      <a:pt x="1207" y="8112"/>
                      <a:pt x="821" y="8394"/>
                    </a:cubicBezTo>
                    <a:cubicBezTo>
                      <a:pt x="1" y="8983"/>
                      <a:pt x="72" y="10196"/>
                      <a:pt x="554" y="11053"/>
                    </a:cubicBezTo>
                    <a:cubicBezTo>
                      <a:pt x="1232" y="12212"/>
                      <a:pt x="2481" y="12980"/>
                      <a:pt x="3676" y="13711"/>
                    </a:cubicBezTo>
                    <a:cubicBezTo>
                      <a:pt x="5907" y="15049"/>
                      <a:pt x="9386" y="18475"/>
                      <a:pt x="9386" y="18475"/>
                    </a:cubicBezTo>
                    <a:cubicBezTo>
                      <a:pt x="9386" y="18475"/>
                      <a:pt x="16434" y="14175"/>
                      <a:pt x="19164" y="12534"/>
                    </a:cubicBezTo>
                    <a:cubicBezTo>
                      <a:pt x="19681" y="12212"/>
                      <a:pt x="20216" y="11891"/>
                      <a:pt x="20538" y="11409"/>
                    </a:cubicBezTo>
                    <a:cubicBezTo>
                      <a:pt x="20877" y="10928"/>
                      <a:pt x="20930" y="10232"/>
                      <a:pt x="20520" y="9804"/>
                    </a:cubicBezTo>
                    <a:cubicBezTo>
                      <a:pt x="20185" y="9468"/>
                      <a:pt x="19664" y="9390"/>
                      <a:pt x="19149" y="9390"/>
                    </a:cubicBezTo>
                    <a:cubicBezTo>
                      <a:pt x="19088" y="9390"/>
                      <a:pt x="19028" y="9391"/>
                      <a:pt x="18967" y="9393"/>
                    </a:cubicBezTo>
                    <a:cubicBezTo>
                      <a:pt x="15720" y="9500"/>
                      <a:pt x="12580" y="11338"/>
                      <a:pt x="11099" y="14050"/>
                    </a:cubicBezTo>
                    <a:cubicBezTo>
                      <a:pt x="12116" y="11392"/>
                      <a:pt x="12723" y="8608"/>
                      <a:pt x="12919" y="5807"/>
                    </a:cubicBezTo>
                    <a:cubicBezTo>
                      <a:pt x="13044" y="4130"/>
                      <a:pt x="12972" y="2345"/>
                      <a:pt x="11973" y="954"/>
                    </a:cubicBezTo>
                    <a:cubicBezTo>
                      <a:pt x="11607" y="454"/>
                      <a:pt x="11054" y="1"/>
                      <a:pt x="10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62"/>
              <p:cNvSpPr/>
              <p:nvPr/>
            </p:nvSpPr>
            <p:spPr>
              <a:xfrm>
                <a:off x="1869608" y="3630545"/>
                <a:ext cx="34729" cy="51916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5756" fill="none" extrusionOk="0">
                    <a:moveTo>
                      <a:pt x="946" y="1"/>
                    </a:moveTo>
                    <a:cubicBezTo>
                      <a:pt x="1053" y="5264"/>
                      <a:pt x="732" y="10546"/>
                      <a:pt x="0" y="15756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62"/>
              <p:cNvSpPr/>
              <p:nvPr/>
            </p:nvSpPr>
            <p:spPr>
              <a:xfrm>
                <a:off x="1867829" y="3902183"/>
                <a:ext cx="322811" cy="24752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7512" fill="none" extrusionOk="0">
                    <a:moveTo>
                      <a:pt x="9796" y="0"/>
                    </a:moveTo>
                    <a:cubicBezTo>
                      <a:pt x="6067" y="1802"/>
                      <a:pt x="2713" y="4372"/>
                      <a:pt x="1" y="751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62"/>
              <p:cNvSpPr/>
              <p:nvPr/>
            </p:nvSpPr>
            <p:spPr>
              <a:xfrm>
                <a:off x="1629734" y="3862775"/>
                <a:ext cx="235790" cy="289301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8780" fill="none" extrusionOk="0">
                    <a:moveTo>
                      <a:pt x="1" y="1"/>
                    </a:moveTo>
                    <a:cubicBezTo>
                      <a:pt x="1517" y="1178"/>
                      <a:pt x="3034" y="2392"/>
                      <a:pt x="4336" y="3819"/>
                    </a:cubicBezTo>
                    <a:cubicBezTo>
                      <a:pt x="5621" y="5229"/>
                      <a:pt x="6692" y="6906"/>
                      <a:pt x="7155" y="8779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62"/>
              <p:cNvSpPr/>
              <p:nvPr/>
            </p:nvSpPr>
            <p:spPr>
              <a:xfrm>
                <a:off x="1772011" y="4125220"/>
                <a:ext cx="191703" cy="108537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294" extrusionOk="0">
                    <a:moveTo>
                      <a:pt x="3240" y="1"/>
                    </a:moveTo>
                    <a:cubicBezTo>
                      <a:pt x="2815" y="1"/>
                      <a:pt x="2392" y="46"/>
                      <a:pt x="1981" y="136"/>
                    </a:cubicBezTo>
                    <a:cubicBezTo>
                      <a:pt x="1464" y="243"/>
                      <a:pt x="910" y="440"/>
                      <a:pt x="554" y="832"/>
                    </a:cubicBezTo>
                    <a:cubicBezTo>
                      <a:pt x="72" y="1385"/>
                      <a:pt x="18" y="2188"/>
                      <a:pt x="0" y="2938"/>
                    </a:cubicBezTo>
                    <a:cubicBezTo>
                      <a:pt x="1264" y="3150"/>
                      <a:pt x="2618" y="3294"/>
                      <a:pt x="3971" y="3294"/>
                    </a:cubicBezTo>
                    <a:cubicBezTo>
                      <a:pt x="4433" y="3294"/>
                      <a:pt x="4895" y="3277"/>
                      <a:pt x="5353" y="3241"/>
                    </a:cubicBezTo>
                    <a:cubicBezTo>
                      <a:pt x="5550" y="2813"/>
                      <a:pt x="5728" y="2367"/>
                      <a:pt x="5764" y="1903"/>
                    </a:cubicBezTo>
                    <a:cubicBezTo>
                      <a:pt x="5817" y="1439"/>
                      <a:pt x="5710" y="921"/>
                      <a:pt x="5389" y="582"/>
                    </a:cubicBezTo>
                    <a:cubicBezTo>
                      <a:pt x="5086" y="279"/>
                      <a:pt x="4657" y="154"/>
                      <a:pt x="4229" y="83"/>
                    </a:cubicBezTo>
                    <a:cubicBezTo>
                      <a:pt x="3901" y="28"/>
                      <a:pt x="3570" y="1"/>
                      <a:pt x="32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8" name="Google Shape;3878;p62"/>
            <p:cNvGrpSpPr/>
            <p:nvPr/>
          </p:nvGrpSpPr>
          <p:grpSpPr>
            <a:xfrm>
              <a:off x="713110" y="4091426"/>
              <a:ext cx="667635" cy="958532"/>
              <a:chOff x="3732423" y="4038948"/>
              <a:chExt cx="564119" cy="809913"/>
            </a:xfrm>
          </p:grpSpPr>
          <p:sp>
            <p:nvSpPr>
              <p:cNvPr id="3879" name="Google Shape;3879;p62"/>
              <p:cNvSpPr/>
              <p:nvPr/>
            </p:nvSpPr>
            <p:spPr>
              <a:xfrm>
                <a:off x="3757848" y="4482875"/>
                <a:ext cx="185470" cy="232959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25720" extrusionOk="0">
                    <a:moveTo>
                      <a:pt x="3909" y="0"/>
                    </a:moveTo>
                    <a:cubicBezTo>
                      <a:pt x="2243" y="0"/>
                      <a:pt x="564" y="873"/>
                      <a:pt x="201" y="2461"/>
                    </a:cubicBezTo>
                    <a:cubicBezTo>
                      <a:pt x="0" y="3363"/>
                      <a:pt x="226" y="4291"/>
                      <a:pt x="501" y="5143"/>
                    </a:cubicBezTo>
                    <a:cubicBezTo>
                      <a:pt x="2030" y="9754"/>
                      <a:pt x="5063" y="13789"/>
                      <a:pt x="8622" y="17073"/>
                    </a:cubicBezTo>
                    <a:cubicBezTo>
                      <a:pt x="12174" y="20375"/>
                      <a:pt x="16302" y="23028"/>
                      <a:pt x="20430" y="25581"/>
                    </a:cubicBezTo>
                    <a:lnTo>
                      <a:pt x="20430" y="25581"/>
                    </a:lnTo>
                    <a:cubicBezTo>
                      <a:pt x="17926" y="18162"/>
                      <a:pt x="14409" y="11067"/>
                      <a:pt x="10000" y="4591"/>
                    </a:cubicBezTo>
                    <a:cubicBezTo>
                      <a:pt x="8797" y="2812"/>
                      <a:pt x="7419" y="1007"/>
                      <a:pt x="5414" y="256"/>
                    </a:cubicBezTo>
                    <a:cubicBezTo>
                      <a:pt x="4940" y="84"/>
                      <a:pt x="4425" y="0"/>
                      <a:pt x="3909" y="0"/>
                    </a:cubicBezTo>
                    <a:close/>
                    <a:moveTo>
                      <a:pt x="20430" y="25581"/>
                    </a:moveTo>
                    <a:lnTo>
                      <a:pt x="20430" y="25581"/>
                    </a:lnTo>
                    <a:cubicBezTo>
                      <a:pt x="20445" y="25627"/>
                      <a:pt x="20461" y="25673"/>
                      <a:pt x="20476" y="25719"/>
                    </a:cubicBezTo>
                    <a:lnTo>
                      <a:pt x="20451" y="25594"/>
                    </a:lnTo>
                    <a:cubicBezTo>
                      <a:pt x="20444" y="25590"/>
                      <a:pt x="20437" y="25585"/>
                      <a:pt x="20430" y="255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62"/>
              <p:cNvSpPr/>
              <p:nvPr/>
            </p:nvSpPr>
            <p:spPr>
              <a:xfrm>
                <a:off x="3786315" y="4516786"/>
                <a:ext cx="155807" cy="198169"/>
              </a:xfrm>
              <a:custGeom>
                <a:avLst/>
                <a:gdLst/>
                <a:ahLst/>
                <a:cxnLst/>
                <a:rect l="l" t="t" r="r" b="b"/>
                <a:pathLst>
                  <a:path w="17202" h="21879" extrusionOk="0">
                    <a:moveTo>
                      <a:pt x="467" y="0"/>
                    </a:moveTo>
                    <a:cubicBezTo>
                      <a:pt x="422" y="0"/>
                      <a:pt x="380" y="41"/>
                      <a:pt x="416" y="96"/>
                    </a:cubicBezTo>
                    <a:cubicBezTo>
                      <a:pt x="1218" y="1198"/>
                      <a:pt x="2045" y="2301"/>
                      <a:pt x="2872" y="3404"/>
                    </a:cubicBezTo>
                    <a:cubicBezTo>
                      <a:pt x="1895" y="3203"/>
                      <a:pt x="942" y="2827"/>
                      <a:pt x="115" y="2276"/>
                    </a:cubicBezTo>
                    <a:cubicBezTo>
                      <a:pt x="105" y="2273"/>
                      <a:pt x="95" y="2271"/>
                      <a:pt x="86" y="2271"/>
                    </a:cubicBezTo>
                    <a:cubicBezTo>
                      <a:pt x="29" y="2271"/>
                      <a:pt x="0" y="2333"/>
                      <a:pt x="65" y="2376"/>
                    </a:cubicBezTo>
                    <a:cubicBezTo>
                      <a:pt x="992" y="3003"/>
                      <a:pt x="1945" y="3404"/>
                      <a:pt x="3048" y="3679"/>
                    </a:cubicBezTo>
                    <a:cubicBezTo>
                      <a:pt x="3048" y="3679"/>
                      <a:pt x="3048" y="3654"/>
                      <a:pt x="3073" y="3654"/>
                    </a:cubicBezTo>
                    <a:cubicBezTo>
                      <a:pt x="4326" y="5359"/>
                      <a:pt x="5579" y="7013"/>
                      <a:pt x="6832" y="8692"/>
                    </a:cubicBezTo>
                    <a:cubicBezTo>
                      <a:pt x="5303" y="8542"/>
                      <a:pt x="3900" y="8040"/>
                      <a:pt x="2596" y="7188"/>
                    </a:cubicBezTo>
                    <a:cubicBezTo>
                      <a:pt x="2588" y="7186"/>
                      <a:pt x="2580" y="7184"/>
                      <a:pt x="2573" y="7184"/>
                    </a:cubicBezTo>
                    <a:cubicBezTo>
                      <a:pt x="2512" y="7184"/>
                      <a:pt x="2477" y="7266"/>
                      <a:pt x="2521" y="7289"/>
                    </a:cubicBezTo>
                    <a:cubicBezTo>
                      <a:pt x="3900" y="8266"/>
                      <a:pt x="5353" y="8842"/>
                      <a:pt x="7058" y="8968"/>
                    </a:cubicBezTo>
                    <a:cubicBezTo>
                      <a:pt x="8185" y="10471"/>
                      <a:pt x="9338" y="12000"/>
                      <a:pt x="10491" y="13504"/>
                    </a:cubicBezTo>
                    <a:cubicBezTo>
                      <a:pt x="9940" y="13479"/>
                      <a:pt x="9388" y="13479"/>
                      <a:pt x="8837" y="13329"/>
                    </a:cubicBezTo>
                    <a:cubicBezTo>
                      <a:pt x="8211" y="13128"/>
                      <a:pt x="7609" y="12802"/>
                      <a:pt x="7008" y="12502"/>
                    </a:cubicBezTo>
                    <a:cubicBezTo>
                      <a:pt x="6999" y="12499"/>
                      <a:pt x="6991" y="12498"/>
                      <a:pt x="6983" y="12498"/>
                    </a:cubicBezTo>
                    <a:cubicBezTo>
                      <a:pt x="6918" y="12498"/>
                      <a:pt x="6868" y="12582"/>
                      <a:pt x="6957" y="12627"/>
                    </a:cubicBezTo>
                    <a:cubicBezTo>
                      <a:pt x="7534" y="12978"/>
                      <a:pt x="8110" y="13329"/>
                      <a:pt x="8787" y="13529"/>
                    </a:cubicBezTo>
                    <a:cubicBezTo>
                      <a:pt x="9414" y="13730"/>
                      <a:pt x="10040" y="13705"/>
                      <a:pt x="10717" y="13780"/>
                    </a:cubicBezTo>
                    <a:cubicBezTo>
                      <a:pt x="12772" y="16436"/>
                      <a:pt x="14827" y="19118"/>
                      <a:pt x="16857" y="21800"/>
                    </a:cubicBezTo>
                    <a:cubicBezTo>
                      <a:pt x="16897" y="21855"/>
                      <a:pt x="16949" y="21878"/>
                      <a:pt x="16998" y="21878"/>
                    </a:cubicBezTo>
                    <a:cubicBezTo>
                      <a:pt x="17106" y="21878"/>
                      <a:pt x="17202" y="21770"/>
                      <a:pt x="17133" y="21650"/>
                    </a:cubicBezTo>
                    <a:cubicBezTo>
                      <a:pt x="15429" y="19419"/>
                      <a:pt x="13724" y="17188"/>
                      <a:pt x="12020" y="14958"/>
                    </a:cubicBezTo>
                    <a:cubicBezTo>
                      <a:pt x="12045" y="14933"/>
                      <a:pt x="12045" y="14933"/>
                      <a:pt x="12045" y="14933"/>
                    </a:cubicBezTo>
                    <a:cubicBezTo>
                      <a:pt x="12321" y="14431"/>
                      <a:pt x="12246" y="13905"/>
                      <a:pt x="12196" y="13354"/>
                    </a:cubicBezTo>
                    <a:cubicBezTo>
                      <a:pt x="12145" y="12652"/>
                      <a:pt x="12045" y="11950"/>
                      <a:pt x="11920" y="11248"/>
                    </a:cubicBezTo>
                    <a:cubicBezTo>
                      <a:pt x="11920" y="11215"/>
                      <a:pt x="11894" y="11201"/>
                      <a:pt x="11866" y="11201"/>
                    </a:cubicBezTo>
                    <a:cubicBezTo>
                      <a:pt x="11832" y="11201"/>
                      <a:pt x="11795" y="11221"/>
                      <a:pt x="11795" y="11248"/>
                    </a:cubicBezTo>
                    <a:cubicBezTo>
                      <a:pt x="11870" y="11825"/>
                      <a:pt x="11920" y="12401"/>
                      <a:pt x="11945" y="12953"/>
                    </a:cubicBezTo>
                    <a:cubicBezTo>
                      <a:pt x="11995" y="13504"/>
                      <a:pt x="12120" y="14206"/>
                      <a:pt x="11870" y="14732"/>
                    </a:cubicBezTo>
                    <a:cubicBezTo>
                      <a:pt x="10917" y="13479"/>
                      <a:pt x="9965" y="12226"/>
                      <a:pt x="9013" y="10973"/>
                    </a:cubicBezTo>
                    <a:cubicBezTo>
                      <a:pt x="9113" y="9043"/>
                      <a:pt x="8762" y="7138"/>
                      <a:pt x="8085" y="5334"/>
                    </a:cubicBezTo>
                    <a:cubicBezTo>
                      <a:pt x="8076" y="5307"/>
                      <a:pt x="8059" y="5296"/>
                      <a:pt x="8040" y="5296"/>
                    </a:cubicBezTo>
                    <a:cubicBezTo>
                      <a:pt x="8006" y="5296"/>
                      <a:pt x="7969" y="5335"/>
                      <a:pt x="7985" y="5384"/>
                    </a:cubicBezTo>
                    <a:cubicBezTo>
                      <a:pt x="8561" y="7088"/>
                      <a:pt x="8787" y="8842"/>
                      <a:pt x="8762" y="10647"/>
                    </a:cubicBezTo>
                    <a:cubicBezTo>
                      <a:pt x="7534" y="9043"/>
                      <a:pt x="6306" y="7414"/>
                      <a:pt x="5053" y="5810"/>
                    </a:cubicBezTo>
                    <a:cubicBezTo>
                      <a:pt x="5053" y="4206"/>
                      <a:pt x="4752" y="2652"/>
                      <a:pt x="4150" y="1173"/>
                    </a:cubicBezTo>
                    <a:cubicBezTo>
                      <a:pt x="4140" y="1142"/>
                      <a:pt x="4112" y="1128"/>
                      <a:pt x="4085" y="1128"/>
                    </a:cubicBezTo>
                    <a:cubicBezTo>
                      <a:pt x="4047" y="1128"/>
                      <a:pt x="4010" y="1155"/>
                      <a:pt x="4025" y="1198"/>
                    </a:cubicBezTo>
                    <a:cubicBezTo>
                      <a:pt x="4576" y="2602"/>
                      <a:pt x="4802" y="4005"/>
                      <a:pt x="4802" y="5484"/>
                    </a:cubicBezTo>
                    <a:cubicBezTo>
                      <a:pt x="3373" y="3654"/>
                      <a:pt x="1945" y="1825"/>
                      <a:pt x="516" y="20"/>
                    </a:cubicBezTo>
                    <a:cubicBezTo>
                      <a:pt x="502" y="6"/>
                      <a:pt x="484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62"/>
              <p:cNvSpPr/>
              <p:nvPr/>
            </p:nvSpPr>
            <p:spPr>
              <a:xfrm>
                <a:off x="3923573" y="4389347"/>
                <a:ext cx="112367" cy="276317"/>
              </a:xfrm>
              <a:custGeom>
                <a:avLst/>
                <a:gdLst/>
                <a:ahLst/>
                <a:cxnLst/>
                <a:rect l="l" t="t" r="r" b="b"/>
                <a:pathLst>
                  <a:path w="12406" h="30507" extrusionOk="0">
                    <a:moveTo>
                      <a:pt x="7984" y="1"/>
                    </a:moveTo>
                    <a:cubicBezTo>
                      <a:pt x="7590" y="1"/>
                      <a:pt x="7195" y="81"/>
                      <a:pt x="6816" y="256"/>
                    </a:cubicBezTo>
                    <a:cubicBezTo>
                      <a:pt x="5989" y="632"/>
                      <a:pt x="5413" y="1383"/>
                      <a:pt x="4911" y="2135"/>
                    </a:cubicBezTo>
                    <a:cubicBezTo>
                      <a:pt x="2179" y="6145"/>
                      <a:pt x="851" y="11008"/>
                      <a:pt x="425" y="15845"/>
                    </a:cubicBezTo>
                    <a:cubicBezTo>
                      <a:pt x="0" y="20668"/>
                      <a:pt x="423" y="25540"/>
                      <a:pt x="947" y="30364"/>
                    </a:cubicBezTo>
                    <a:lnTo>
                      <a:pt x="947" y="30364"/>
                    </a:lnTo>
                    <a:cubicBezTo>
                      <a:pt x="5288" y="23861"/>
                      <a:pt x="8738" y="16742"/>
                      <a:pt x="11152" y="9278"/>
                    </a:cubicBezTo>
                    <a:cubicBezTo>
                      <a:pt x="11804" y="7248"/>
                      <a:pt x="12405" y="5043"/>
                      <a:pt x="11753" y="3013"/>
                    </a:cubicBezTo>
                    <a:cubicBezTo>
                      <a:pt x="11248" y="1376"/>
                      <a:pt x="9620" y="1"/>
                      <a:pt x="7984" y="1"/>
                    </a:cubicBezTo>
                    <a:close/>
                    <a:moveTo>
                      <a:pt x="947" y="30364"/>
                    </a:moveTo>
                    <a:cubicBezTo>
                      <a:pt x="915" y="30411"/>
                      <a:pt x="883" y="30459"/>
                      <a:pt x="851" y="30506"/>
                    </a:cubicBezTo>
                    <a:lnTo>
                      <a:pt x="951" y="30406"/>
                    </a:lnTo>
                    <a:cubicBezTo>
                      <a:pt x="950" y="30392"/>
                      <a:pt x="948" y="30378"/>
                      <a:pt x="947" y="303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62"/>
              <p:cNvSpPr/>
              <p:nvPr/>
            </p:nvSpPr>
            <p:spPr>
              <a:xfrm>
                <a:off x="3929650" y="4422796"/>
                <a:ext cx="78012" cy="240531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26556" extrusionOk="0">
                    <a:moveTo>
                      <a:pt x="7188" y="1"/>
                    </a:moveTo>
                    <a:cubicBezTo>
                      <a:pt x="7161" y="1"/>
                      <a:pt x="7133" y="15"/>
                      <a:pt x="7122" y="46"/>
                    </a:cubicBezTo>
                    <a:cubicBezTo>
                      <a:pt x="6747" y="1375"/>
                      <a:pt x="6371" y="2678"/>
                      <a:pt x="6020" y="4006"/>
                    </a:cubicBezTo>
                    <a:cubicBezTo>
                      <a:pt x="5569" y="3104"/>
                      <a:pt x="5293" y="2127"/>
                      <a:pt x="5218" y="1149"/>
                    </a:cubicBezTo>
                    <a:cubicBezTo>
                      <a:pt x="5218" y="1112"/>
                      <a:pt x="5186" y="1093"/>
                      <a:pt x="5155" y="1093"/>
                    </a:cubicBezTo>
                    <a:cubicBezTo>
                      <a:pt x="5124" y="1093"/>
                      <a:pt x="5092" y="1112"/>
                      <a:pt x="5092" y="1149"/>
                    </a:cubicBezTo>
                    <a:cubicBezTo>
                      <a:pt x="5193" y="2277"/>
                      <a:pt x="5443" y="3305"/>
                      <a:pt x="5919" y="4332"/>
                    </a:cubicBezTo>
                    <a:cubicBezTo>
                      <a:pt x="5368" y="6337"/>
                      <a:pt x="4792" y="8367"/>
                      <a:pt x="4265" y="10372"/>
                    </a:cubicBezTo>
                    <a:cubicBezTo>
                      <a:pt x="3438" y="9094"/>
                      <a:pt x="2987" y="7665"/>
                      <a:pt x="2837" y="6112"/>
                    </a:cubicBezTo>
                    <a:cubicBezTo>
                      <a:pt x="2837" y="6084"/>
                      <a:pt x="2807" y="6064"/>
                      <a:pt x="2779" y="6064"/>
                    </a:cubicBezTo>
                    <a:cubicBezTo>
                      <a:pt x="2757" y="6064"/>
                      <a:pt x="2736" y="6078"/>
                      <a:pt x="2736" y="6112"/>
                    </a:cubicBezTo>
                    <a:cubicBezTo>
                      <a:pt x="2787" y="7791"/>
                      <a:pt x="3238" y="9320"/>
                      <a:pt x="4165" y="10723"/>
                    </a:cubicBezTo>
                    <a:cubicBezTo>
                      <a:pt x="3689" y="12553"/>
                      <a:pt x="3188" y="14382"/>
                      <a:pt x="2711" y="16212"/>
                    </a:cubicBezTo>
                    <a:cubicBezTo>
                      <a:pt x="2361" y="15711"/>
                      <a:pt x="1985" y="15259"/>
                      <a:pt x="1784" y="14658"/>
                    </a:cubicBezTo>
                    <a:cubicBezTo>
                      <a:pt x="1559" y="14082"/>
                      <a:pt x="1458" y="13455"/>
                      <a:pt x="1358" y="12853"/>
                    </a:cubicBezTo>
                    <a:cubicBezTo>
                      <a:pt x="1348" y="12822"/>
                      <a:pt x="1319" y="12808"/>
                      <a:pt x="1290" y="12808"/>
                    </a:cubicBezTo>
                    <a:cubicBezTo>
                      <a:pt x="1250" y="12808"/>
                      <a:pt x="1208" y="12835"/>
                      <a:pt x="1208" y="12879"/>
                    </a:cubicBezTo>
                    <a:cubicBezTo>
                      <a:pt x="1283" y="13530"/>
                      <a:pt x="1358" y="14207"/>
                      <a:pt x="1609" y="14833"/>
                    </a:cubicBezTo>
                    <a:cubicBezTo>
                      <a:pt x="1834" y="15485"/>
                      <a:pt x="2260" y="15986"/>
                      <a:pt x="2611" y="16563"/>
                    </a:cubicBezTo>
                    <a:cubicBezTo>
                      <a:pt x="1759" y="19821"/>
                      <a:pt x="907" y="23104"/>
                      <a:pt x="30" y="26362"/>
                    </a:cubicBezTo>
                    <a:cubicBezTo>
                      <a:pt x="0" y="26481"/>
                      <a:pt x="84" y="26555"/>
                      <a:pt x="168" y="26555"/>
                    </a:cubicBezTo>
                    <a:cubicBezTo>
                      <a:pt x="227" y="26555"/>
                      <a:pt x="285" y="26520"/>
                      <a:pt x="305" y="26437"/>
                    </a:cubicBezTo>
                    <a:cubicBezTo>
                      <a:pt x="1032" y="23731"/>
                      <a:pt x="1759" y="21024"/>
                      <a:pt x="2511" y="18317"/>
                    </a:cubicBezTo>
                    <a:cubicBezTo>
                      <a:pt x="3037" y="18242"/>
                      <a:pt x="3388" y="17891"/>
                      <a:pt x="3789" y="17540"/>
                    </a:cubicBezTo>
                    <a:cubicBezTo>
                      <a:pt x="4340" y="17039"/>
                      <a:pt x="4842" y="16513"/>
                      <a:pt x="5368" y="15986"/>
                    </a:cubicBezTo>
                    <a:cubicBezTo>
                      <a:pt x="5407" y="15928"/>
                      <a:pt x="5356" y="15870"/>
                      <a:pt x="5307" y="15870"/>
                    </a:cubicBezTo>
                    <a:cubicBezTo>
                      <a:pt x="5293" y="15870"/>
                      <a:pt x="5279" y="15875"/>
                      <a:pt x="5268" y="15886"/>
                    </a:cubicBezTo>
                    <a:cubicBezTo>
                      <a:pt x="4892" y="16262"/>
                      <a:pt x="4491" y="16638"/>
                      <a:pt x="4090" y="16989"/>
                    </a:cubicBezTo>
                    <a:cubicBezTo>
                      <a:pt x="3664" y="17365"/>
                      <a:pt x="3163" y="17966"/>
                      <a:pt x="2561" y="18067"/>
                    </a:cubicBezTo>
                    <a:cubicBezTo>
                      <a:pt x="2987" y="16538"/>
                      <a:pt x="3388" y="15034"/>
                      <a:pt x="3789" y="13505"/>
                    </a:cubicBezTo>
                    <a:cubicBezTo>
                      <a:pt x="5368" y="12402"/>
                      <a:pt x="6671" y="10949"/>
                      <a:pt x="7699" y="9320"/>
                    </a:cubicBezTo>
                    <a:cubicBezTo>
                      <a:pt x="7716" y="9285"/>
                      <a:pt x="7673" y="9238"/>
                      <a:pt x="7628" y="9238"/>
                    </a:cubicBezTo>
                    <a:cubicBezTo>
                      <a:pt x="7609" y="9238"/>
                      <a:pt x="7589" y="9247"/>
                      <a:pt x="7574" y="9269"/>
                    </a:cubicBezTo>
                    <a:cubicBezTo>
                      <a:pt x="6571" y="10798"/>
                      <a:pt x="5343" y="12026"/>
                      <a:pt x="3889" y="13129"/>
                    </a:cubicBezTo>
                    <a:cubicBezTo>
                      <a:pt x="4416" y="11149"/>
                      <a:pt x="4942" y="9169"/>
                      <a:pt x="5443" y="7189"/>
                    </a:cubicBezTo>
                    <a:cubicBezTo>
                      <a:pt x="6721" y="6237"/>
                      <a:pt x="7774" y="5034"/>
                      <a:pt x="8576" y="3655"/>
                    </a:cubicBezTo>
                    <a:cubicBezTo>
                      <a:pt x="8612" y="3601"/>
                      <a:pt x="8557" y="3560"/>
                      <a:pt x="8505" y="3560"/>
                    </a:cubicBezTo>
                    <a:cubicBezTo>
                      <a:pt x="8485" y="3560"/>
                      <a:pt x="8465" y="3566"/>
                      <a:pt x="8451" y="3580"/>
                    </a:cubicBezTo>
                    <a:cubicBezTo>
                      <a:pt x="7699" y="4858"/>
                      <a:pt x="6721" y="5911"/>
                      <a:pt x="5569" y="6788"/>
                    </a:cubicBezTo>
                    <a:cubicBezTo>
                      <a:pt x="6145" y="4558"/>
                      <a:pt x="6696" y="2327"/>
                      <a:pt x="7248" y="71"/>
                    </a:cubicBezTo>
                    <a:cubicBezTo>
                      <a:pt x="7262" y="28"/>
                      <a:pt x="7226" y="1"/>
                      <a:pt x="7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62"/>
              <p:cNvSpPr/>
              <p:nvPr/>
            </p:nvSpPr>
            <p:spPr>
              <a:xfrm>
                <a:off x="3856593" y="4408168"/>
                <a:ext cx="104315" cy="430249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7502" extrusionOk="0">
                    <a:moveTo>
                      <a:pt x="376" y="1"/>
                    </a:moveTo>
                    <a:cubicBezTo>
                      <a:pt x="182" y="1"/>
                      <a:pt x="0" y="120"/>
                      <a:pt x="25" y="358"/>
                    </a:cubicBezTo>
                    <a:cubicBezTo>
                      <a:pt x="602" y="8052"/>
                      <a:pt x="3409" y="15170"/>
                      <a:pt x="5940" y="22363"/>
                    </a:cubicBezTo>
                    <a:cubicBezTo>
                      <a:pt x="8797" y="30484"/>
                      <a:pt x="10276" y="38529"/>
                      <a:pt x="10727" y="47125"/>
                    </a:cubicBezTo>
                    <a:cubicBezTo>
                      <a:pt x="10740" y="47376"/>
                      <a:pt x="10940" y="47501"/>
                      <a:pt x="11135" y="47501"/>
                    </a:cubicBezTo>
                    <a:cubicBezTo>
                      <a:pt x="11329" y="47501"/>
                      <a:pt x="11517" y="47376"/>
                      <a:pt x="11504" y="47125"/>
                    </a:cubicBezTo>
                    <a:cubicBezTo>
                      <a:pt x="11078" y="39030"/>
                      <a:pt x="9850" y="31336"/>
                      <a:pt x="7219" y="23667"/>
                    </a:cubicBezTo>
                    <a:cubicBezTo>
                      <a:pt x="4587" y="16022"/>
                      <a:pt x="1404" y="8504"/>
                      <a:pt x="802" y="358"/>
                    </a:cubicBezTo>
                    <a:cubicBezTo>
                      <a:pt x="777" y="120"/>
                      <a:pt x="571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62"/>
              <p:cNvSpPr/>
              <p:nvPr/>
            </p:nvSpPr>
            <p:spPr>
              <a:xfrm>
                <a:off x="3732423" y="4131915"/>
                <a:ext cx="109877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20683" extrusionOk="0">
                    <a:moveTo>
                      <a:pt x="7209" y="1"/>
                    </a:moveTo>
                    <a:cubicBezTo>
                      <a:pt x="7111" y="1"/>
                      <a:pt x="7013" y="3"/>
                      <a:pt x="6917" y="6"/>
                    </a:cubicBezTo>
                    <a:cubicBezTo>
                      <a:pt x="4687" y="106"/>
                      <a:pt x="2306" y="783"/>
                      <a:pt x="1053" y="2612"/>
                    </a:cubicBezTo>
                    <a:cubicBezTo>
                      <a:pt x="150" y="3941"/>
                      <a:pt x="0" y="5645"/>
                      <a:pt x="226" y="7249"/>
                    </a:cubicBezTo>
                    <a:cubicBezTo>
                      <a:pt x="677" y="10532"/>
                      <a:pt x="2506" y="13465"/>
                      <a:pt x="4662" y="15971"/>
                    </a:cubicBezTo>
                    <a:cubicBezTo>
                      <a:pt x="6617" y="18277"/>
                      <a:pt x="9123" y="20382"/>
                      <a:pt x="12130" y="20683"/>
                    </a:cubicBezTo>
                    <a:lnTo>
                      <a:pt x="11153" y="20332"/>
                    </a:lnTo>
                    <a:cubicBezTo>
                      <a:pt x="11905" y="19655"/>
                      <a:pt x="11980" y="18552"/>
                      <a:pt x="12005" y="17525"/>
                    </a:cubicBezTo>
                    <a:cubicBezTo>
                      <a:pt x="12055" y="12287"/>
                      <a:pt x="11354" y="7048"/>
                      <a:pt x="9875" y="2011"/>
                    </a:cubicBezTo>
                    <a:cubicBezTo>
                      <a:pt x="9724" y="1485"/>
                      <a:pt x="9549" y="933"/>
                      <a:pt x="9148" y="582"/>
                    </a:cubicBezTo>
                    <a:cubicBezTo>
                      <a:pt x="8643" y="99"/>
                      <a:pt x="7906" y="1"/>
                      <a:pt x="7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62"/>
              <p:cNvSpPr/>
              <p:nvPr/>
            </p:nvSpPr>
            <p:spPr>
              <a:xfrm>
                <a:off x="3784368" y="4089489"/>
                <a:ext cx="135781" cy="236120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26069" extrusionOk="0">
                    <a:moveTo>
                      <a:pt x="8160" y="0"/>
                    </a:moveTo>
                    <a:cubicBezTo>
                      <a:pt x="7059" y="0"/>
                      <a:pt x="5898" y="227"/>
                      <a:pt x="4842" y="479"/>
                    </a:cubicBezTo>
                    <a:cubicBezTo>
                      <a:pt x="4014" y="680"/>
                      <a:pt x="3187" y="880"/>
                      <a:pt x="2536" y="1432"/>
                    </a:cubicBezTo>
                    <a:cubicBezTo>
                      <a:pt x="1533" y="2234"/>
                      <a:pt x="1207" y="3587"/>
                      <a:pt x="1032" y="4840"/>
                    </a:cubicBezTo>
                    <a:cubicBezTo>
                      <a:pt x="1" y="12355"/>
                      <a:pt x="2603" y="20278"/>
                      <a:pt x="7871" y="25734"/>
                    </a:cubicBezTo>
                    <a:lnTo>
                      <a:pt x="7871" y="25734"/>
                    </a:lnTo>
                    <a:cubicBezTo>
                      <a:pt x="12487" y="20380"/>
                      <a:pt x="14991" y="13250"/>
                      <a:pt x="14741" y="6194"/>
                    </a:cubicBezTo>
                    <a:cubicBezTo>
                      <a:pt x="14716" y="5617"/>
                      <a:pt x="14666" y="5016"/>
                      <a:pt x="14365" y="4539"/>
                    </a:cubicBezTo>
                    <a:cubicBezTo>
                      <a:pt x="13989" y="3913"/>
                      <a:pt x="13313" y="3587"/>
                      <a:pt x="12812" y="3061"/>
                    </a:cubicBezTo>
                    <a:cubicBezTo>
                      <a:pt x="12310" y="2534"/>
                      <a:pt x="12010" y="1833"/>
                      <a:pt x="11533" y="1281"/>
                    </a:cubicBezTo>
                    <a:cubicBezTo>
                      <a:pt x="10678" y="317"/>
                      <a:pt x="9461" y="0"/>
                      <a:pt x="8160" y="0"/>
                    </a:cubicBezTo>
                    <a:close/>
                    <a:moveTo>
                      <a:pt x="7871" y="25734"/>
                    </a:moveTo>
                    <a:lnTo>
                      <a:pt x="7871" y="25734"/>
                    </a:lnTo>
                    <a:cubicBezTo>
                      <a:pt x="7847" y="25762"/>
                      <a:pt x="7823" y="25790"/>
                      <a:pt x="7799" y="25818"/>
                    </a:cubicBezTo>
                    <a:lnTo>
                      <a:pt x="8200" y="26068"/>
                    </a:lnTo>
                    <a:cubicBezTo>
                      <a:pt x="8089" y="25958"/>
                      <a:pt x="7980" y="25847"/>
                      <a:pt x="7871" y="2573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62"/>
              <p:cNvSpPr/>
              <p:nvPr/>
            </p:nvSpPr>
            <p:spPr>
              <a:xfrm>
                <a:off x="3862725" y="4122685"/>
                <a:ext cx="122820" cy="19792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21852" extrusionOk="0">
                    <a:moveTo>
                      <a:pt x="7468" y="1"/>
                    </a:moveTo>
                    <a:cubicBezTo>
                      <a:pt x="7276" y="1"/>
                      <a:pt x="7084" y="15"/>
                      <a:pt x="6892" y="47"/>
                    </a:cubicBezTo>
                    <a:cubicBezTo>
                      <a:pt x="4812" y="398"/>
                      <a:pt x="3609" y="2579"/>
                      <a:pt x="2882" y="4559"/>
                    </a:cubicBezTo>
                    <a:cubicBezTo>
                      <a:pt x="827" y="10047"/>
                      <a:pt x="0" y="16012"/>
                      <a:pt x="476" y="21852"/>
                    </a:cubicBezTo>
                    <a:lnTo>
                      <a:pt x="1278" y="21075"/>
                    </a:lnTo>
                    <a:cubicBezTo>
                      <a:pt x="1574" y="21166"/>
                      <a:pt x="1881" y="21209"/>
                      <a:pt x="2191" y="21209"/>
                    </a:cubicBezTo>
                    <a:cubicBezTo>
                      <a:pt x="2986" y="21209"/>
                      <a:pt x="3801" y="20931"/>
                      <a:pt x="4486" y="20499"/>
                    </a:cubicBezTo>
                    <a:cubicBezTo>
                      <a:pt x="5439" y="19922"/>
                      <a:pt x="6191" y="19070"/>
                      <a:pt x="6943" y="18243"/>
                    </a:cubicBezTo>
                    <a:cubicBezTo>
                      <a:pt x="9273" y="15661"/>
                      <a:pt x="11654" y="12980"/>
                      <a:pt x="12607" y="9621"/>
                    </a:cubicBezTo>
                    <a:cubicBezTo>
                      <a:pt x="13559" y="6288"/>
                      <a:pt x="12607" y="2153"/>
                      <a:pt x="9524" y="524"/>
                    </a:cubicBezTo>
                    <a:cubicBezTo>
                      <a:pt x="8892" y="208"/>
                      <a:pt x="8182" y="1"/>
                      <a:pt x="7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62"/>
              <p:cNvSpPr/>
              <p:nvPr/>
            </p:nvSpPr>
            <p:spPr>
              <a:xfrm>
                <a:off x="3825716" y="4301761"/>
                <a:ext cx="71744" cy="116688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12883" extrusionOk="0">
                    <a:moveTo>
                      <a:pt x="6442" y="1"/>
                    </a:moveTo>
                    <a:lnTo>
                      <a:pt x="201" y="352"/>
                    </a:lnTo>
                    <a:cubicBezTo>
                      <a:pt x="1" y="2933"/>
                      <a:pt x="176" y="5715"/>
                      <a:pt x="678" y="8272"/>
                    </a:cubicBezTo>
                    <a:cubicBezTo>
                      <a:pt x="928" y="9600"/>
                      <a:pt x="1329" y="10953"/>
                      <a:pt x="2282" y="11931"/>
                    </a:cubicBezTo>
                    <a:cubicBezTo>
                      <a:pt x="2850" y="12515"/>
                      <a:pt x="3693" y="12882"/>
                      <a:pt x="4502" y="12882"/>
                    </a:cubicBezTo>
                    <a:cubicBezTo>
                      <a:pt x="5012" y="12882"/>
                      <a:pt x="5509" y="12736"/>
                      <a:pt x="5916" y="12407"/>
                    </a:cubicBezTo>
                    <a:cubicBezTo>
                      <a:pt x="6592" y="11881"/>
                      <a:pt x="6868" y="11028"/>
                      <a:pt x="7069" y="10201"/>
                    </a:cubicBezTo>
                    <a:cubicBezTo>
                      <a:pt x="7795" y="7144"/>
                      <a:pt x="7921" y="3911"/>
                      <a:pt x="7369" y="803"/>
                    </a:cubicBezTo>
                    <a:cubicBezTo>
                      <a:pt x="7319" y="527"/>
                      <a:pt x="7244" y="251"/>
                      <a:pt x="7018" y="101"/>
                    </a:cubicBezTo>
                    <a:cubicBezTo>
                      <a:pt x="6843" y="1"/>
                      <a:pt x="6643" y="1"/>
                      <a:pt x="6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62"/>
              <p:cNvSpPr/>
              <p:nvPr/>
            </p:nvSpPr>
            <p:spPr>
              <a:xfrm>
                <a:off x="3837074" y="4326941"/>
                <a:ext cx="35415" cy="6984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7711" extrusionOk="0">
                    <a:moveTo>
                      <a:pt x="429" y="0"/>
                    </a:moveTo>
                    <a:cubicBezTo>
                      <a:pt x="315" y="0"/>
                      <a:pt x="206" y="39"/>
                      <a:pt x="125" y="128"/>
                    </a:cubicBezTo>
                    <a:cubicBezTo>
                      <a:pt x="25" y="2409"/>
                      <a:pt x="0" y="4715"/>
                      <a:pt x="1228" y="6669"/>
                    </a:cubicBezTo>
                    <a:cubicBezTo>
                      <a:pt x="1454" y="7020"/>
                      <a:pt x="1729" y="7346"/>
                      <a:pt x="2080" y="7547"/>
                    </a:cubicBezTo>
                    <a:cubicBezTo>
                      <a:pt x="2280" y="7653"/>
                      <a:pt x="2508" y="7710"/>
                      <a:pt x="2730" y="7710"/>
                    </a:cubicBezTo>
                    <a:cubicBezTo>
                      <a:pt x="2927" y="7710"/>
                      <a:pt x="3119" y="7666"/>
                      <a:pt x="3283" y="7572"/>
                    </a:cubicBezTo>
                    <a:cubicBezTo>
                      <a:pt x="3734" y="7271"/>
                      <a:pt x="3835" y="6644"/>
                      <a:pt x="3885" y="6093"/>
                    </a:cubicBezTo>
                    <a:cubicBezTo>
                      <a:pt x="3910" y="5617"/>
                      <a:pt x="3910" y="5116"/>
                      <a:pt x="3759" y="4664"/>
                    </a:cubicBezTo>
                    <a:cubicBezTo>
                      <a:pt x="3333" y="3311"/>
                      <a:pt x="1729" y="2584"/>
                      <a:pt x="1303" y="1231"/>
                    </a:cubicBezTo>
                    <a:cubicBezTo>
                      <a:pt x="1203" y="905"/>
                      <a:pt x="1178" y="554"/>
                      <a:pt x="977" y="304"/>
                    </a:cubicBezTo>
                    <a:cubicBezTo>
                      <a:pt x="864" y="126"/>
                      <a:pt x="637" y="0"/>
                      <a:pt x="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62"/>
              <p:cNvSpPr/>
              <p:nvPr/>
            </p:nvSpPr>
            <p:spPr>
              <a:xfrm>
                <a:off x="4026846" y="4478373"/>
                <a:ext cx="197281" cy="225659"/>
              </a:xfrm>
              <a:custGeom>
                <a:avLst/>
                <a:gdLst/>
                <a:ahLst/>
                <a:cxnLst/>
                <a:rect l="l" t="t" r="r" b="b"/>
                <a:pathLst>
                  <a:path w="21781" h="24914" extrusionOk="0">
                    <a:moveTo>
                      <a:pt x="18196" y="1"/>
                    </a:moveTo>
                    <a:cubicBezTo>
                      <a:pt x="17294" y="1"/>
                      <a:pt x="16442" y="427"/>
                      <a:pt x="15665" y="903"/>
                    </a:cubicBezTo>
                    <a:cubicBezTo>
                      <a:pt x="11504" y="3384"/>
                      <a:pt x="8246" y="7219"/>
                      <a:pt x="5815" y="11429"/>
                    </a:cubicBezTo>
                    <a:cubicBezTo>
                      <a:pt x="3384" y="15639"/>
                      <a:pt x="1705" y="20251"/>
                      <a:pt x="126" y="24837"/>
                    </a:cubicBezTo>
                    <a:lnTo>
                      <a:pt x="126" y="24837"/>
                    </a:lnTo>
                    <a:cubicBezTo>
                      <a:pt x="6819" y="20765"/>
                      <a:pt x="12941" y="15754"/>
                      <a:pt x="18296" y="10026"/>
                    </a:cubicBezTo>
                    <a:cubicBezTo>
                      <a:pt x="19750" y="8472"/>
                      <a:pt x="21229" y="6717"/>
                      <a:pt x="21504" y="4587"/>
                    </a:cubicBezTo>
                    <a:cubicBezTo>
                      <a:pt x="21780" y="2482"/>
                      <a:pt x="20351" y="1"/>
                      <a:pt x="18196" y="1"/>
                    </a:cubicBezTo>
                    <a:close/>
                    <a:moveTo>
                      <a:pt x="126" y="24837"/>
                    </a:moveTo>
                    <a:cubicBezTo>
                      <a:pt x="84" y="24862"/>
                      <a:pt x="42" y="24888"/>
                      <a:pt x="1" y="24913"/>
                    </a:cubicBezTo>
                    <a:lnTo>
                      <a:pt x="126" y="24838"/>
                    </a:lnTo>
                    <a:cubicBezTo>
                      <a:pt x="126" y="24837"/>
                      <a:pt x="126" y="24837"/>
                      <a:pt x="126" y="248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62"/>
              <p:cNvSpPr/>
              <p:nvPr/>
            </p:nvSpPr>
            <p:spPr>
              <a:xfrm>
                <a:off x="4026430" y="4510690"/>
                <a:ext cx="161042" cy="191285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21119" extrusionOk="0">
                    <a:moveTo>
                      <a:pt x="17703" y="0"/>
                    </a:moveTo>
                    <a:cubicBezTo>
                      <a:pt x="17690" y="0"/>
                      <a:pt x="17677" y="5"/>
                      <a:pt x="17666" y="17"/>
                    </a:cubicBezTo>
                    <a:cubicBezTo>
                      <a:pt x="16763" y="1044"/>
                      <a:pt x="15861" y="2097"/>
                      <a:pt x="14984" y="3124"/>
                    </a:cubicBezTo>
                    <a:cubicBezTo>
                      <a:pt x="14959" y="2147"/>
                      <a:pt x="15109" y="1144"/>
                      <a:pt x="15460" y="192"/>
                    </a:cubicBezTo>
                    <a:cubicBezTo>
                      <a:pt x="15475" y="148"/>
                      <a:pt x="15447" y="122"/>
                      <a:pt x="15416" y="122"/>
                    </a:cubicBezTo>
                    <a:cubicBezTo>
                      <a:pt x="15394" y="122"/>
                      <a:pt x="15370" y="136"/>
                      <a:pt x="15360" y="167"/>
                    </a:cubicBezTo>
                    <a:cubicBezTo>
                      <a:pt x="14959" y="1220"/>
                      <a:pt x="14758" y="2247"/>
                      <a:pt x="14758" y="3375"/>
                    </a:cubicBezTo>
                    <a:cubicBezTo>
                      <a:pt x="14758" y="3375"/>
                      <a:pt x="14758" y="3375"/>
                      <a:pt x="14758" y="3400"/>
                    </a:cubicBezTo>
                    <a:cubicBezTo>
                      <a:pt x="13405" y="4979"/>
                      <a:pt x="12027" y="6583"/>
                      <a:pt x="10698" y="8187"/>
                    </a:cubicBezTo>
                    <a:cubicBezTo>
                      <a:pt x="10473" y="6633"/>
                      <a:pt x="10698" y="5154"/>
                      <a:pt x="11199" y="3701"/>
                    </a:cubicBezTo>
                    <a:cubicBezTo>
                      <a:pt x="11214" y="3657"/>
                      <a:pt x="11186" y="3630"/>
                      <a:pt x="11156" y="3630"/>
                    </a:cubicBezTo>
                    <a:cubicBezTo>
                      <a:pt x="11133" y="3630"/>
                      <a:pt x="11110" y="3644"/>
                      <a:pt x="11099" y="3676"/>
                    </a:cubicBezTo>
                    <a:cubicBezTo>
                      <a:pt x="10448" y="5230"/>
                      <a:pt x="10197" y="6759"/>
                      <a:pt x="10473" y="8438"/>
                    </a:cubicBezTo>
                    <a:cubicBezTo>
                      <a:pt x="9245" y="9891"/>
                      <a:pt x="8016" y="11345"/>
                      <a:pt x="6813" y="12799"/>
                    </a:cubicBezTo>
                    <a:cubicBezTo>
                      <a:pt x="6713" y="12222"/>
                      <a:pt x="6563" y="11646"/>
                      <a:pt x="6613" y="11069"/>
                    </a:cubicBezTo>
                    <a:cubicBezTo>
                      <a:pt x="6663" y="10418"/>
                      <a:pt x="6839" y="9791"/>
                      <a:pt x="7014" y="9190"/>
                    </a:cubicBezTo>
                    <a:cubicBezTo>
                      <a:pt x="7029" y="9129"/>
                      <a:pt x="6980" y="9096"/>
                      <a:pt x="6933" y="9096"/>
                    </a:cubicBezTo>
                    <a:cubicBezTo>
                      <a:pt x="6903" y="9096"/>
                      <a:pt x="6873" y="9110"/>
                      <a:pt x="6864" y="9139"/>
                    </a:cubicBezTo>
                    <a:cubicBezTo>
                      <a:pt x="6663" y="9766"/>
                      <a:pt x="6463" y="10418"/>
                      <a:pt x="6387" y="11069"/>
                    </a:cubicBezTo>
                    <a:cubicBezTo>
                      <a:pt x="6337" y="11746"/>
                      <a:pt x="6488" y="12398"/>
                      <a:pt x="6588" y="13074"/>
                    </a:cubicBezTo>
                    <a:cubicBezTo>
                      <a:pt x="4432" y="15656"/>
                      <a:pt x="2277" y="18262"/>
                      <a:pt x="97" y="20844"/>
                    </a:cubicBezTo>
                    <a:cubicBezTo>
                      <a:pt x="0" y="20959"/>
                      <a:pt x="111" y="21119"/>
                      <a:pt x="224" y="21119"/>
                    </a:cubicBezTo>
                    <a:cubicBezTo>
                      <a:pt x="259" y="21119"/>
                      <a:pt x="293" y="21104"/>
                      <a:pt x="322" y="21069"/>
                    </a:cubicBezTo>
                    <a:cubicBezTo>
                      <a:pt x="2127" y="18914"/>
                      <a:pt x="3931" y="16759"/>
                      <a:pt x="5736" y="14603"/>
                    </a:cubicBezTo>
                    <a:cubicBezTo>
                      <a:pt x="5736" y="14628"/>
                      <a:pt x="5761" y="14628"/>
                      <a:pt x="5761" y="14628"/>
                    </a:cubicBezTo>
                    <a:cubicBezTo>
                      <a:pt x="5905" y="14672"/>
                      <a:pt x="6045" y="14690"/>
                      <a:pt x="6184" y="14690"/>
                    </a:cubicBezTo>
                    <a:cubicBezTo>
                      <a:pt x="6526" y="14690"/>
                      <a:pt x="6858" y="14578"/>
                      <a:pt x="7214" y="14453"/>
                    </a:cubicBezTo>
                    <a:cubicBezTo>
                      <a:pt x="7916" y="14252"/>
                      <a:pt x="8618" y="13977"/>
                      <a:pt x="9320" y="13701"/>
                    </a:cubicBezTo>
                    <a:cubicBezTo>
                      <a:pt x="9388" y="13678"/>
                      <a:pt x="9353" y="13572"/>
                      <a:pt x="9289" y="13572"/>
                    </a:cubicBezTo>
                    <a:cubicBezTo>
                      <a:pt x="9283" y="13572"/>
                      <a:pt x="9276" y="13573"/>
                      <a:pt x="9270" y="13576"/>
                    </a:cubicBezTo>
                    <a:cubicBezTo>
                      <a:pt x="8743" y="13776"/>
                      <a:pt x="8192" y="13926"/>
                      <a:pt x="7641" y="14102"/>
                    </a:cubicBezTo>
                    <a:cubicBezTo>
                      <a:pt x="7207" y="14247"/>
                      <a:pt x="6687" y="14459"/>
                      <a:pt x="6210" y="14459"/>
                    </a:cubicBezTo>
                    <a:cubicBezTo>
                      <a:pt x="6108" y="14459"/>
                      <a:pt x="6008" y="14450"/>
                      <a:pt x="5911" y="14428"/>
                    </a:cubicBezTo>
                    <a:cubicBezTo>
                      <a:pt x="6914" y="13200"/>
                      <a:pt x="7941" y="11997"/>
                      <a:pt x="8944" y="10794"/>
                    </a:cubicBezTo>
                    <a:cubicBezTo>
                      <a:pt x="10849" y="10468"/>
                      <a:pt x="12628" y="9716"/>
                      <a:pt x="14232" y="8663"/>
                    </a:cubicBezTo>
                    <a:cubicBezTo>
                      <a:pt x="14293" y="8623"/>
                      <a:pt x="14255" y="8549"/>
                      <a:pt x="14212" y="8549"/>
                    </a:cubicBezTo>
                    <a:cubicBezTo>
                      <a:pt x="14202" y="8549"/>
                      <a:pt x="14191" y="8553"/>
                      <a:pt x="14182" y="8563"/>
                    </a:cubicBezTo>
                    <a:cubicBezTo>
                      <a:pt x="12628" y="9515"/>
                      <a:pt x="10974" y="10117"/>
                      <a:pt x="9194" y="10493"/>
                    </a:cubicBezTo>
                    <a:cubicBezTo>
                      <a:pt x="10498" y="8939"/>
                      <a:pt x="11801" y="7360"/>
                      <a:pt x="13104" y="5781"/>
                    </a:cubicBezTo>
                    <a:cubicBezTo>
                      <a:pt x="14658" y="5430"/>
                      <a:pt x="16112" y="4804"/>
                      <a:pt x="17440" y="3901"/>
                    </a:cubicBezTo>
                    <a:cubicBezTo>
                      <a:pt x="17507" y="3857"/>
                      <a:pt x="17455" y="3772"/>
                      <a:pt x="17389" y="3772"/>
                    </a:cubicBezTo>
                    <a:cubicBezTo>
                      <a:pt x="17381" y="3772"/>
                      <a:pt x="17373" y="3773"/>
                      <a:pt x="17365" y="3776"/>
                    </a:cubicBezTo>
                    <a:cubicBezTo>
                      <a:pt x="16137" y="4603"/>
                      <a:pt x="14808" y="5154"/>
                      <a:pt x="13380" y="5480"/>
                    </a:cubicBezTo>
                    <a:cubicBezTo>
                      <a:pt x="14834" y="3701"/>
                      <a:pt x="16312" y="1896"/>
                      <a:pt x="17741" y="92"/>
                    </a:cubicBezTo>
                    <a:cubicBezTo>
                      <a:pt x="17779" y="53"/>
                      <a:pt x="17744" y="0"/>
                      <a:pt x="17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62"/>
              <p:cNvSpPr/>
              <p:nvPr/>
            </p:nvSpPr>
            <p:spPr>
              <a:xfrm>
                <a:off x="3946678" y="4256754"/>
                <a:ext cx="190950" cy="592107"/>
              </a:xfrm>
              <a:custGeom>
                <a:avLst/>
                <a:gdLst/>
                <a:ahLst/>
                <a:cxnLst/>
                <a:rect l="l" t="t" r="r" b="b"/>
                <a:pathLst>
                  <a:path w="21082" h="65372" extrusionOk="0">
                    <a:moveTo>
                      <a:pt x="20549" y="0"/>
                    </a:moveTo>
                    <a:cubicBezTo>
                      <a:pt x="20432" y="0"/>
                      <a:pt x="20314" y="53"/>
                      <a:pt x="20230" y="183"/>
                    </a:cubicBezTo>
                    <a:cubicBezTo>
                      <a:pt x="17448" y="4544"/>
                      <a:pt x="16521" y="9932"/>
                      <a:pt x="15443" y="14920"/>
                    </a:cubicBezTo>
                    <a:cubicBezTo>
                      <a:pt x="14165" y="20709"/>
                      <a:pt x="13187" y="26549"/>
                      <a:pt x="12285" y="32414"/>
                    </a:cubicBezTo>
                    <a:cubicBezTo>
                      <a:pt x="11458" y="38003"/>
                      <a:pt x="10556" y="43617"/>
                      <a:pt x="8726" y="48980"/>
                    </a:cubicBezTo>
                    <a:cubicBezTo>
                      <a:pt x="6796" y="54669"/>
                      <a:pt x="3889" y="59958"/>
                      <a:pt x="230" y="64694"/>
                    </a:cubicBezTo>
                    <a:cubicBezTo>
                      <a:pt x="0" y="64982"/>
                      <a:pt x="268" y="65372"/>
                      <a:pt x="541" y="65372"/>
                    </a:cubicBezTo>
                    <a:cubicBezTo>
                      <a:pt x="626" y="65372"/>
                      <a:pt x="710" y="65334"/>
                      <a:pt x="781" y="65246"/>
                    </a:cubicBezTo>
                    <a:cubicBezTo>
                      <a:pt x="7699" y="56273"/>
                      <a:pt x="10907" y="46148"/>
                      <a:pt x="12661" y="35095"/>
                    </a:cubicBezTo>
                    <a:cubicBezTo>
                      <a:pt x="13588" y="29256"/>
                      <a:pt x="14441" y="23416"/>
                      <a:pt x="15644" y="17626"/>
                    </a:cubicBezTo>
                    <a:cubicBezTo>
                      <a:pt x="16821" y="11962"/>
                      <a:pt x="17724" y="5521"/>
                      <a:pt x="20907" y="559"/>
                    </a:cubicBezTo>
                    <a:cubicBezTo>
                      <a:pt x="21081" y="280"/>
                      <a:pt x="20818" y="0"/>
                      <a:pt x="20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62"/>
              <p:cNvSpPr/>
              <p:nvPr/>
            </p:nvSpPr>
            <p:spPr>
              <a:xfrm>
                <a:off x="4101308" y="4050624"/>
                <a:ext cx="84679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9349" h="16876" extrusionOk="0">
                    <a:moveTo>
                      <a:pt x="4956" y="1"/>
                    </a:moveTo>
                    <a:cubicBezTo>
                      <a:pt x="4217" y="1"/>
                      <a:pt x="3497" y="155"/>
                      <a:pt x="2857" y="535"/>
                    </a:cubicBezTo>
                    <a:cubicBezTo>
                      <a:pt x="1780" y="1186"/>
                      <a:pt x="1103" y="2339"/>
                      <a:pt x="752" y="3542"/>
                    </a:cubicBezTo>
                    <a:cubicBezTo>
                      <a:pt x="0" y="5973"/>
                      <a:pt x="301" y="8655"/>
                      <a:pt x="1003" y="11111"/>
                    </a:cubicBezTo>
                    <a:cubicBezTo>
                      <a:pt x="1629" y="13367"/>
                      <a:pt x="2707" y="15673"/>
                      <a:pt x="4712" y="16876"/>
                    </a:cubicBezTo>
                    <a:lnTo>
                      <a:pt x="4135" y="16299"/>
                    </a:lnTo>
                    <a:cubicBezTo>
                      <a:pt x="4887" y="16074"/>
                      <a:pt x="5313" y="15322"/>
                      <a:pt x="5664" y="14620"/>
                    </a:cubicBezTo>
                    <a:cubicBezTo>
                      <a:pt x="7419" y="10961"/>
                      <a:pt x="8622" y="7026"/>
                      <a:pt x="9248" y="3016"/>
                    </a:cubicBezTo>
                    <a:cubicBezTo>
                      <a:pt x="9298" y="2590"/>
                      <a:pt x="9349" y="2164"/>
                      <a:pt x="9198" y="1763"/>
                    </a:cubicBezTo>
                    <a:cubicBezTo>
                      <a:pt x="8973" y="1186"/>
                      <a:pt x="8396" y="886"/>
                      <a:pt x="7820" y="635"/>
                    </a:cubicBezTo>
                    <a:cubicBezTo>
                      <a:pt x="6924" y="265"/>
                      <a:pt x="5924" y="1"/>
                      <a:pt x="49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62"/>
              <p:cNvSpPr/>
              <p:nvPr/>
            </p:nvSpPr>
            <p:spPr>
              <a:xfrm>
                <a:off x="4134939" y="4038948"/>
                <a:ext cx="121878" cy="174293"/>
              </a:xfrm>
              <a:custGeom>
                <a:avLst/>
                <a:gdLst/>
                <a:ahLst/>
                <a:cxnLst/>
                <a:rect l="l" t="t" r="r" b="b"/>
                <a:pathLst>
                  <a:path w="13456" h="19243" extrusionOk="0">
                    <a:moveTo>
                      <a:pt x="6756" y="1"/>
                    </a:moveTo>
                    <a:cubicBezTo>
                      <a:pt x="6548" y="1"/>
                      <a:pt x="6341" y="20"/>
                      <a:pt x="6137" y="69"/>
                    </a:cubicBezTo>
                    <a:cubicBezTo>
                      <a:pt x="5159" y="320"/>
                      <a:pt x="4483" y="1147"/>
                      <a:pt x="3956" y="1999"/>
                    </a:cubicBezTo>
                    <a:cubicBezTo>
                      <a:pt x="761" y="6939"/>
                      <a:pt x="0" y="13350"/>
                      <a:pt x="1911" y="18915"/>
                    </a:cubicBezTo>
                    <a:lnTo>
                      <a:pt x="1911" y="18915"/>
                    </a:lnTo>
                    <a:cubicBezTo>
                      <a:pt x="6896" y="16653"/>
                      <a:pt x="10982" y="12480"/>
                      <a:pt x="13129" y="7438"/>
                    </a:cubicBezTo>
                    <a:cubicBezTo>
                      <a:pt x="13305" y="7012"/>
                      <a:pt x="13455" y="6586"/>
                      <a:pt x="13430" y="6134"/>
                    </a:cubicBezTo>
                    <a:cubicBezTo>
                      <a:pt x="13355" y="5583"/>
                      <a:pt x="12979" y="5132"/>
                      <a:pt x="12803" y="4606"/>
                    </a:cubicBezTo>
                    <a:cubicBezTo>
                      <a:pt x="12628" y="4054"/>
                      <a:pt x="12653" y="3478"/>
                      <a:pt x="12478" y="2926"/>
                    </a:cubicBezTo>
                    <a:cubicBezTo>
                      <a:pt x="11976" y="1172"/>
                      <a:pt x="9846" y="520"/>
                      <a:pt x="8067" y="170"/>
                    </a:cubicBezTo>
                    <a:cubicBezTo>
                      <a:pt x="7627" y="85"/>
                      <a:pt x="7188" y="1"/>
                      <a:pt x="6756" y="1"/>
                    </a:cubicBezTo>
                    <a:close/>
                    <a:moveTo>
                      <a:pt x="1911" y="18915"/>
                    </a:moveTo>
                    <a:cubicBezTo>
                      <a:pt x="1891" y="18924"/>
                      <a:pt x="1871" y="18933"/>
                      <a:pt x="1851" y="18942"/>
                    </a:cubicBezTo>
                    <a:lnTo>
                      <a:pt x="2026" y="19242"/>
                    </a:lnTo>
                    <a:cubicBezTo>
                      <a:pt x="1987" y="19133"/>
                      <a:pt x="1948" y="19024"/>
                      <a:pt x="1911" y="18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62"/>
              <p:cNvSpPr/>
              <p:nvPr/>
            </p:nvSpPr>
            <p:spPr>
              <a:xfrm>
                <a:off x="4161006" y="4091853"/>
                <a:ext cx="135536" cy="124142"/>
              </a:xfrm>
              <a:custGeom>
                <a:avLst/>
                <a:gdLst/>
                <a:ahLst/>
                <a:cxnLst/>
                <a:rect l="l" t="t" r="r" b="b"/>
                <a:pathLst>
                  <a:path w="14964" h="13706" extrusionOk="0">
                    <a:moveTo>
                      <a:pt x="10932" y="1"/>
                    </a:moveTo>
                    <a:cubicBezTo>
                      <a:pt x="9600" y="1"/>
                      <a:pt x="8326" y="965"/>
                      <a:pt x="7344" y="1948"/>
                    </a:cubicBezTo>
                    <a:cubicBezTo>
                      <a:pt x="4111" y="5131"/>
                      <a:pt x="1580" y="9065"/>
                      <a:pt x="1" y="13326"/>
                    </a:cubicBezTo>
                    <a:lnTo>
                      <a:pt x="803" y="13025"/>
                    </a:lnTo>
                    <a:cubicBezTo>
                      <a:pt x="1333" y="13515"/>
                      <a:pt x="2046" y="13706"/>
                      <a:pt x="2752" y="13706"/>
                    </a:cubicBezTo>
                    <a:cubicBezTo>
                      <a:pt x="2914" y="13706"/>
                      <a:pt x="3075" y="13696"/>
                      <a:pt x="3234" y="13677"/>
                    </a:cubicBezTo>
                    <a:cubicBezTo>
                      <a:pt x="4111" y="13577"/>
                      <a:pt x="4913" y="13251"/>
                      <a:pt x="5715" y="12900"/>
                    </a:cubicBezTo>
                    <a:cubicBezTo>
                      <a:pt x="8196" y="11847"/>
                      <a:pt x="10753" y="10745"/>
                      <a:pt x="12507" y="8715"/>
                    </a:cubicBezTo>
                    <a:cubicBezTo>
                      <a:pt x="14286" y="6684"/>
                      <a:pt x="14963" y="3451"/>
                      <a:pt x="13334" y="1296"/>
                    </a:cubicBezTo>
                    <a:cubicBezTo>
                      <a:pt x="12908" y="745"/>
                      <a:pt x="12306" y="293"/>
                      <a:pt x="11630" y="93"/>
                    </a:cubicBezTo>
                    <a:cubicBezTo>
                      <a:pt x="11396" y="30"/>
                      <a:pt x="11163" y="1"/>
                      <a:pt x="109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95" name="Google Shape;3895;p62"/>
              <p:cNvGrpSpPr/>
              <p:nvPr/>
            </p:nvGrpSpPr>
            <p:grpSpPr>
              <a:xfrm>
                <a:off x="3755574" y="4057815"/>
                <a:ext cx="513968" cy="231129"/>
                <a:chOff x="3755574" y="4057815"/>
                <a:chExt cx="513968" cy="231129"/>
              </a:xfrm>
            </p:grpSpPr>
            <p:sp>
              <p:nvSpPr>
                <p:cNvPr id="3896" name="Google Shape;3896;p62"/>
                <p:cNvSpPr/>
                <p:nvPr/>
              </p:nvSpPr>
              <p:spPr>
                <a:xfrm>
                  <a:off x="3755574" y="4183606"/>
                  <a:ext cx="10172" cy="2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2661" extrusionOk="0">
                      <a:moveTo>
                        <a:pt x="104" y="1"/>
                      </a:moveTo>
                      <a:cubicBezTo>
                        <a:pt x="51" y="1"/>
                        <a:pt x="0" y="38"/>
                        <a:pt x="0" y="113"/>
                      </a:cubicBezTo>
                      <a:cubicBezTo>
                        <a:pt x="26" y="991"/>
                        <a:pt x="251" y="1868"/>
                        <a:pt x="777" y="2595"/>
                      </a:cubicBezTo>
                      <a:cubicBezTo>
                        <a:pt x="808" y="2641"/>
                        <a:pt x="856" y="2661"/>
                        <a:pt x="903" y="2661"/>
                      </a:cubicBezTo>
                      <a:cubicBezTo>
                        <a:pt x="1012" y="2661"/>
                        <a:pt x="1123" y="2558"/>
                        <a:pt x="1053" y="2419"/>
                      </a:cubicBezTo>
                      <a:cubicBezTo>
                        <a:pt x="602" y="1692"/>
                        <a:pt x="301" y="966"/>
                        <a:pt x="226" y="113"/>
                      </a:cubicBezTo>
                      <a:cubicBezTo>
                        <a:pt x="214" y="38"/>
                        <a:pt x="15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7" name="Google Shape;3897;p62"/>
                <p:cNvSpPr/>
                <p:nvPr/>
              </p:nvSpPr>
              <p:spPr>
                <a:xfrm>
                  <a:off x="3781678" y="4168960"/>
                  <a:ext cx="5824" cy="2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2535" extrusionOk="0">
                      <a:moveTo>
                        <a:pt x="131" y="0"/>
                      </a:moveTo>
                      <a:cubicBezTo>
                        <a:pt x="67" y="0"/>
                        <a:pt x="1" y="45"/>
                        <a:pt x="1" y="126"/>
                      </a:cubicBezTo>
                      <a:cubicBezTo>
                        <a:pt x="76" y="878"/>
                        <a:pt x="176" y="1655"/>
                        <a:pt x="276" y="2407"/>
                      </a:cubicBezTo>
                      <a:cubicBezTo>
                        <a:pt x="286" y="2496"/>
                        <a:pt x="347" y="2534"/>
                        <a:pt x="415" y="2534"/>
                      </a:cubicBezTo>
                      <a:cubicBezTo>
                        <a:pt x="520" y="2534"/>
                        <a:pt x="642" y="2444"/>
                        <a:pt x="627" y="2307"/>
                      </a:cubicBezTo>
                      <a:cubicBezTo>
                        <a:pt x="502" y="1555"/>
                        <a:pt x="377" y="828"/>
                        <a:pt x="251" y="101"/>
                      </a:cubicBezTo>
                      <a:cubicBezTo>
                        <a:pt x="240" y="32"/>
                        <a:pt x="186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8" name="Google Shape;3898;p62"/>
                <p:cNvSpPr/>
                <p:nvPr/>
              </p:nvSpPr>
              <p:spPr>
                <a:xfrm>
                  <a:off x="3775519" y="4226837"/>
                  <a:ext cx="10298" cy="1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" h="2199" extrusionOk="0">
                      <a:moveTo>
                        <a:pt x="166" y="0"/>
                      </a:moveTo>
                      <a:cubicBezTo>
                        <a:pt x="86" y="0"/>
                        <a:pt x="1" y="89"/>
                        <a:pt x="54" y="178"/>
                      </a:cubicBezTo>
                      <a:cubicBezTo>
                        <a:pt x="405" y="754"/>
                        <a:pt x="656" y="1406"/>
                        <a:pt x="781" y="2082"/>
                      </a:cubicBezTo>
                      <a:cubicBezTo>
                        <a:pt x="801" y="2162"/>
                        <a:pt x="865" y="2199"/>
                        <a:pt x="932" y="2199"/>
                      </a:cubicBezTo>
                      <a:cubicBezTo>
                        <a:pt x="1032" y="2199"/>
                        <a:pt x="1137" y="2117"/>
                        <a:pt x="1107" y="1982"/>
                      </a:cubicBezTo>
                      <a:cubicBezTo>
                        <a:pt x="956" y="1280"/>
                        <a:pt x="681" y="654"/>
                        <a:pt x="255" y="52"/>
                      </a:cubicBezTo>
                      <a:cubicBezTo>
                        <a:pt x="233" y="15"/>
                        <a:pt x="200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9" name="Google Shape;3899;p62"/>
                <p:cNvSpPr/>
                <p:nvPr/>
              </p:nvSpPr>
              <p:spPr>
                <a:xfrm>
                  <a:off x="3802882" y="4225270"/>
                  <a:ext cx="4728" cy="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396" extrusionOk="0">
                      <a:moveTo>
                        <a:pt x="161" y="0"/>
                      </a:moveTo>
                      <a:cubicBezTo>
                        <a:pt x="86" y="0"/>
                        <a:pt x="0" y="69"/>
                        <a:pt x="16" y="175"/>
                      </a:cubicBezTo>
                      <a:cubicBezTo>
                        <a:pt x="66" y="551"/>
                        <a:pt x="116" y="927"/>
                        <a:pt x="191" y="1278"/>
                      </a:cubicBezTo>
                      <a:cubicBezTo>
                        <a:pt x="201" y="1360"/>
                        <a:pt x="262" y="1396"/>
                        <a:pt x="327" y="1396"/>
                      </a:cubicBezTo>
                      <a:cubicBezTo>
                        <a:pt x="420" y="1396"/>
                        <a:pt x="521" y="1321"/>
                        <a:pt x="492" y="1203"/>
                      </a:cubicBezTo>
                      <a:cubicBezTo>
                        <a:pt x="417" y="827"/>
                        <a:pt x="341" y="476"/>
                        <a:pt x="266" y="100"/>
                      </a:cubicBezTo>
                      <a:cubicBezTo>
                        <a:pt x="256" y="30"/>
                        <a:pt x="211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0" name="Google Shape;3900;p62"/>
                <p:cNvSpPr/>
                <p:nvPr/>
              </p:nvSpPr>
              <p:spPr>
                <a:xfrm>
                  <a:off x="3805952" y="4261509"/>
                  <a:ext cx="10063" cy="1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863" extrusionOk="0">
                      <a:moveTo>
                        <a:pt x="155" y="1"/>
                      </a:moveTo>
                      <a:cubicBezTo>
                        <a:pt x="72" y="1"/>
                        <a:pt x="0" y="113"/>
                        <a:pt x="78" y="209"/>
                      </a:cubicBezTo>
                      <a:cubicBezTo>
                        <a:pt x="428" y="660"/>
                        <a:pt x="654" y="1187"/>
                        <a:pt x="804" y="1763"/>
                      </a:cubicBezTo>
                      <a:cubicBezTo>
                        <a:pt x="824" y="1833"/>
                        <a:pt x="880" y="1863"/>
                        <a:pt x="936" y="1863"/>
                      </a:cubicBezTo>
                      <a:cubicBezTo>
                        <a:pt x="1022" y="1863"/>
                        <a:pt x="1110" y="1794"/>
                        <a:pt x="1080" y="1688"/>
                      </a:cubicBezTo>
                      <a:cubicBezTo>
                        <a:pt x="980" y="1061"/>
                        <a:pt x="629" y="510"/>
                        <a:pt x="228" y="34"/>
                      </a:cubicBezTo>
                      <a:cubicBezTo>
                        <a:pt x="205" y="11"/>
                        <a:pt x="179" y="1"/>
                        <a:pt x="1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1" name="Google Shape;3901;p62"/>
                <p:cNvSpPr/>
                <p:nvPr/>
              </p:nvSpPr>
              <p:spPr>
                <a:xfrm>
                  <a:off x="3913890" y="4163245"/>
                  <a:ext cx="6404" cy="2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2516" extrusionOk="0">
                      <a:moveTo>
                        <a:pt x="560" y="0"/>
                      </a:moveTo>
                      <a:cubicBezTo>
                        <a:pt x="505" y="0"/>
                        <a:pt x="452" y="27"/>
                        <a:pt x="441" y="81"/>
                      </a:cubicBezTo>
                      <a:cubicBezTo>
                        <a:pt x="291" y="833"/>
                        <a:pt x="141" y="1559"/>
                        <a:pt x="15" y="2311"/>
                      </a:cubicBezTo>
                      <a:cubicBezTo>
                        <a:pt x="0" y="2431"/>
                        <a:pt x="111" y="2515"/>
                        <a:pt x="213" y="2515"/>
                      </a:cubicBezTo>
                      <a:cubicBezTo>
                        <a:pt x="281" y="2515"/>
                        <a:pt x="346" y="2477"/>
                        <a:pt x="366" y="2386"/>
                      </a:cubicBezTo>
                      <a:cubicBezTo>
                        <a:pt x="491" y="1635"/>
                        <a:pt x="592" y="883"/>
                        <a:pt x="692" y="131"/>
                      </a:cubicBezTo>
                      <a:cubicBezTo>
                        <a:pt x="706" y="45"/>
                        <a:pt x="632" y="0"/>
                        <a:pt x="5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2" name="Google Shape;3902;p62"/>
                <p:cNvSpPr/>
                <p:nvPr/>
              </p:nvSpPr>
              <p:spPr>
                <a:xfrm>
                  <a:off x="3938644" y="4164585"/>
                  <a:ext cx="10045" cy="3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3670" extrusionOk="0">
                      <a:moveTo>
                        <a:pt x="950" y="0"/>
                      </a:moveTo>
                      <a:cubicBezTo>
                        <a:pt x="915" y="0"/>
                        <a:pt x="883" y="17"/>
                        <a:pt x="866" y="58"/>
                      </a:cubicBezTo>
                      <a:cubicBezTo>
                        <a:pt x="390" y="1161"/>
                        <a:pt x="114" y="2289"/>
                        <a:pt x="14" y="3492"/>
                      </a:cubicBezTo>
                      <a:cubicBezTo>
                        <a:pt x="0" y="3604"/>
                        <a:pt x="112" y="3669"/>
                        <a:pt x="218" y="3669"/>
                      </a:cubicBezTo>
                      <a:cubicBezTo>
                        <a:pt x="301" y="3669"/>
                        <a:pt x="379" y="3630"/>
                        <a:pt x="390" y="3542"/>
                      </a:cubicBezTo>
                      <a:cubicBezTo>
                        <a:pt x="540" y="2389"/>
                        <a:pt x="791" y="1261"/>
                        <a:pt x="1092" y="158"/>
                      </a:cubicBezTo>
                      <a:cubicBezTo>
                        <a:pt x="1109" y="74"/>
                        <a:pt x="1023" y="0"/>
                        <a:pt x="95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3" name="Google Shape;3903;p62"/>
                <p:cNvSpPr/>
                <p:nvPr/>
              </p:nvSpPr>
              <p:spPr>
                <a:xfrm>
                  <a:off x="3911400" y="4219247"/>
                  <a:ext cx="11449" cy="23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581" extrusionOk="0">
                      <a:moveTo>
                        <a:pt x="1076" y="1"/>
                      </a:moveTo>
                      <a:cubicBezTo>
                        <a:pt x="1036" y="1"/>
                        <a:pt x="996" y="19"/>
                        <a:pt x="967" y="63"/>
                      </a:cubicBezTo>
                      <a:cubicBezTo>
                        <a:pt x="491" y="790"/>
                        <a:pt x="115" y="1542"/>
                        <a:pt x="15" y="2394"/>
                      </a:cubicBezTo>
                      <a:cubicBezTo>
                        <a:pt x="1" y="2517"/>
                        <a:pt x="99" y="2580"/>
                        <a:pt x="199" y="2580"/>
                      </a:cubicBezTo>
                      <a:cubicBezTo>
                        <a:pt x="282" y="2580"/>
                        <a:pt x="368" y="2536"/>
                        <a:pt x="391" y="2444"/>
                      </a:cubicBezTo>
                      <a:cubicBezTo>
                        <a:pt x="566" y="1667"/>
                        <a:pt x="792" y="915"/>
                        <a:pt x="1193" y="213"/>
                      </a:cubicBezTo>
                      <a:cubicBezTo>
                        <a:pt x="1263" y="107"/>
                        <a:pt x="1171" y="1"/>
                        <a:pt x="107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4" name="Google Shape;3904;p62"/>
                <p:cNvSpPr/>
                <p:nvPr/>
              </p:nvSpPr>
              <p:spPr>
                <a:xfrm>
                  <a:off x="3929587" y="4229582"/>
                  <a:ext cx="9257" cy="1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907" extrusionOk="0">
                      <a:moveTo>
                        <a:pt x="861" y="1"/>
                      </a:moveTo>
                      <a:cubicBezTo>
                        <a:pt x="820" y="1"/>
                        <a:pt x="781" y="23"/>
                        <a:pt x="764" y="75"/>
                      </a:cubicBezTo>
                      <a:cubicBezTo>
                        <a:pt x="513" y="601"/>
                        <a:pt x="262" y="1128"/>
                        <a:pt x="62" y="1679"/>
                      </a:cubicBezTo>
                      <a:cubicBezTo>
                        <a:pt x="1" y="1816"/>
                        <a:pt x="115" y="1906"/>
                        <a:pt x="231" y="1906"/>
                      </a:cubicBezTo>
                      <a:cubicBezTo>
                        <a:pt x="307" y="1906"/>
                        <a:pt x="383" y="1868"/>
                        <a:pt x="413" y="1779"/>
                      </a:cubicBezTo>
                      <a:cubicBezTo>
                        <a:pt x="638" y="1253"/>
                        <a:pt x="814" y="702"/>
                        <a:pt x="989" y="175"/>
                      </a:cubicBezTo>
                      <a:cubicBezTo>
                        <a:pt x="1022" y="77"/>
                        <a:pt x="937" y="1"/>
                        <a:pt x="86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5" name="Google Shape;3905;p62"/>
                <p:cNvSpPr/>
                <p:nvPr/>
              </p:nvSpPr>
              <p:spPr>
                <a:xfrm>
                  <a:off x="3899081" y="4270087"/>
                  <a:ext cx="9547" cy="1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082" extrusionOk="0">
                      <a:moveTo>
                        <a:pt x="894" y="0"/>
                      </a:moveTo>
                      <a:cubicBezTo>
                        <a:pt x="838" y="0"/>
                        <a:pt x="779" y="28"/>
                        <a:pt x="748" y="89"/>
                      </a:cubicBezTo>
                      <a:cubicBezTo>
                        <a:pt x="522" y="691"/>
                        <a:pt x="272" y="1242"/>
                        <a:pt x="46" y="1844"/>
                      </a:cubicBezTo>
                      <a:cubicBezTo>
                        <a:pt x="0" y="1982"/>
                        <a:pt x="123" y="2082"/>
                        <a:pt x="248" y="2082"/>
                      </a:cubicBezTo>
                      <a:cubicBezTo>
                        <a:pt x="328" y="2082"/>
                        <a:pt x="408" y="2041"/>
                        <a:pt x="447" y="1944"/>
                      </a:cubicBezTo>
                      <a:cubicBezTo>
                        <a:pt x="648" y="1367"/>
                        <a:pt x="823" y="766"/>
                        <a:pt x="1024" y="164"/>
                      </a:cubicBezTo>
                      <a:cubicBezTo>
                        <a:pt x="1054" y="60"/>
                        <a:pt x="977" y="0"/>
                        <a:pt x="8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6" name="Google Shape;3906;p62"/>
                <p:cNvSpPr/>
                <p:nvPr/>
              </p:nvSpPr>
              <p:spPr>
                <a:xfrm>
                  <a:off x="3827536" y="4118627"/>
                  <a:ext cx="2962" cy="23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2614" extrusionOk="0">
                      <a:moveTo>
                        <a:pt x="154" y="0"/>
                      </a:moveTo>
                      <a:cubicBezTo>
                        <a:pt x="101" y="0"/>
                        <a:pt x="51" y="32"/>
                        <a:pt x="51" y="94"/>
                      </a:cubicBezTo>
                      <a:cubicBezTo>
                        <a:pt x="51" y="896"/>
                        <a:pt x="0" y="1698"/>
                        <a:pt x="25" y="2500"/>
                      </a:cubicBezTo>
                      <a:cubicBezTo>
                        <a:pt x="38" y="2576"/>
                        <a:pt x="101" y="2613"/>
                        <a:pt x="163" y="2613"/>
                      </a:cubicBezTo>
                      <a:cubicBezTo>
                        <a:pt x="226" y="2613"/>
                        <a:pt x="289" y="2576"/>
                        <a:pt x="301" y="2500"/>
                      </a:cubicBezTo>
                      <a:cubicBezTo>
                        <a:pt x="326" y="1698"/>
                        <a:pt x="276" y="896"/>
                        <a:pt x="276" y="94"/>
                      </a:cubicBezTo>
                      <a:cubicBezTo>
                        <a:pt x="264" y="32"/>
                        <a:pt x="207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7" name="Google Shape;3907;p62"/>
                <p:cNvSpPr/>
                <p:nvPr/>
              </p:nvSpPr>
              <p:spPr>
                <a:xfrm>
                  <a:off x="3851140" y="4125765"/>
                  <a:ext cx="3768" cy="1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" h="1523" extrusionOk="0">
                      <a:moveTo>
                        <a:pt x="106" y="1"/>
                      </a:moveTo>
                      <a:cubicBezTo>
                        <a:pt x="54" y="1"/>
                        <a:pt x="1" y="40"/>
                        <a:pt x="1" y="108"/>
                      </a:cubicBezTo>
                      <a:cubicBezTo>
                        <a:pt x="26" y="534"/>
                        <a:pt x="51" y="961"/>
                        <a:pt x="101" y="1387"/>
                      </a:cubicBezTo>
                      <a:cubicBezTo>
                        <a:pt x="113" y="1478"/>
                        <a:pt x="181" y="1523"/>
                        <a:pt x="250" y="1523"/>
                      </a:cubicBezTo>
                      <a:cubicBezTo>
                        <a:pt x="333" y="1523"/>
                        <a:pt x="416" y="1459"/>
                        <a:pt x="402" y="1336"/>
                      </a:cubicBezTo>
                      <a:cubicBezTo>
                        <a:pt x="327" y="910"/>
                        <a:pt x="252" y="509"/>
                        <a:pt x="201" y="83"/>
                      </a:cubicBezTo>
                      <a:cubicBezTo>
                        <a:pt x="190" y="27"/>
                        <a:pt x="148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8" name="Google Shape;3908;p62"/>
                <p:cNvSpPr/>
                <p:nvPr/>
              </p:nvSpPr>
              <p:spPr>
                <a:xfrm>
                  <a:off x="3813379" y="4176161"/>
                  <a:ext cx="7880" cy="1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1736" extrusionOk="0">
                      <a:moveTo>
                        <a:pt x="152" y="1"/>
                      </a:moveTo>
                      <a:cubicBezTo>
                        <a:pt x="81" y="1"/>
                        <a:pt x="1" y="74"/>
                        <a:pt x="35" y="158"/>
                      </a:cubicBezTo>
                      <a:cubicBezTo>
                        <a:pt x="185" y="660"/>
                        <a:pt x="360" y="1186"/>
                        <a:pt x="586" y="1662"/>
                      </a:cubicBezTo>
                      <a:cubicBezTo>
                        <a:pt x="612" y="1713"/>
                        <a:pt x="655" y="1736"/>
                        <a:pt x="698" y="1736"/>
                      </a:cubicBezTo>
                      <a:cubicBezTo>
                        <a:pt x="783" y="1736"/>
                        <a:pt x="870" y="1653"/>
                        <a:pt x="837" y="1537"/>
                      </a:cubicBezTo>
                      <a:cubicBezTo>
                        <a:pt x="686" y="1036"/>
                        <a:pt x="461" y="534"/>
                        <a:pt x="235" y="58"/>
                      </a:cubicBezTo>
                      <a:cubicBezTo>
                        <a:pt x="219" y="18"/>
                        <a:pt x="187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9" name="Google Shape;3909;p62"/>
                <p:cNvSpPr/>
                <p:nvPr/>
              </p:nvSpPr>
              <p:spPr>
                <a:xfrm>
                  <a:off x="3847734" y="4171940"/>
                  <a:ext cx="4329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2328" extrusionOk="0">
                      <a:moveTo>
                        <a:pt x="368" y="1"/>
                      </a:moveTo>
                      <a:cubicBezTo>
                        <a:pt x="307" y="1"/>
                        <a:pt x="240" y="45"/>
                        <a:pt x="227" y="123"/>
                      </a:cubicBezTo>
                      <a:cubicBezTo>
                        <a:pt x="151" y="800"/>
                        <a:pt x="51" y="1502"/>
                        <a:pt x="1" y="2178"/>
                      </a:cubicBezTo>
                      <a:cubicBezTo>
                        <a:pt x="1" y="2276"/>
                        <a:pt x="87" y="2327"/>
                        <a:pt x="167" y="2327"/>
                      </a:cubicBezTo>
                      <a:cubicBezTo>
                        <a:pt x="230" y="2327"/>
                        <a:pt x="291" y="2295"/>
                        <a:pt x="302" y="2228"/>
                      </a:cubicBezTo>
                      <a:cubicBezTo>
                        <a:pt x="402" y="1527"/>
                        <a:pt x="427" y="825"/>
                        <a:pt x="477" y="123"/>
                      </a:cubicBezTo>
                      <a:cubicBezTo>
                        <a:pt x="477" y="39"/>
                        <a:pt x="425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0" name="Google Shape;3910;p62"/>
                <p:cNvSpPr/>
                <p:nvPr/>
              </p:nvSpPr>
              <p:spPr>
                <a:xfrm>
                  <a:off x="3831847" y="4234174"/>
                  <a:ext cx="5588" cy="24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2669" extrusionOk="0">
                      <a:moveTo>
                        <a:pt x="173" y="0"/>
                      </a:moveTo>
                      <a:cubicBezTo>
                        <a:pt x="120" y="0"/>
                        <a:pt x="63" y="32"/>
                        <a:pt x="51" y="94"/>
                      </a:cubicBezTo>
                      <a:cubicBezTo>
                        <a:pt x="1" y="921"/>
                        <a:pt x="51" y="1774"/>
                        <a:pt x="301" y="2550"/>
                      </a:cubicBezTo>
                      <a:cubicBezTo>
                        <a:pt x="322" y="2633"/>
                        <a:pt x="380" y="2668"/>
                        <a:pt x="440" y="2668"/>
                      </a:cubicBezTo>
                      <a:cubicBezTo>
                        <a:pt x="527" y="2668"/>
                        <a:pt x="617" y="2594"/>
                        <a:pt x="602" y="2475"/>
                      </a:cubicBezTo>
                      <a:cubicBezTo>
                        <a:pt x="452" y="1673"/>
                        <a:pt x="301" y="896"/>
                        <a:pt x="276" y="94"/>
                      </a:cubicBezTo>
                      <a:cubicBezTo>
                        <a:pt x="276" y="32"/>
                        <a:pt x="226" y="0"/>
                        <a:pt x="1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1" name="Google Shape;3911;p62"/>
                <p:cNvSpPr/>
                <p:nvPr/>
              </p:nvSpPr>
              <p:spPr>
                <a:xfrm>
                  <a:off x="3847281" y="4244110"/>
                  <a:ext cx="4683" cy="1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1869" extrusionOk="0">
                      <a:moveTo>
                        <a:pt x="206" y="0"/>
                      </a:moveTo>
                      <a:cubicBezTo>
                        <a:pt x="157" y="0"/>
                        <a:pt x="111" y="30"/>
                        <a:pt x="101" y="100"/>
                      </a:cubicBezTo>
                      <a:cubicBezTo>
                        <a:pt x="1" y="651"/>
                        <a:pt x="1" y="1228"/>
                        <a:pt x="201" y="1779"/>
                      </a:cubicBezTo>
                      <a:cubicBezTo>
                        <a:pt x="232" y="1840"/>
                        <a:pt x="291" y="1868"/>
                        <a:pt x="349" y="1868"/>
                      </a:cubicBezTo>
                      <a:cubicBezTo>
                        <a:pt x="435" y="1868"/>
                        <a:pt x="517" y="1808"/>
                        <a:pt x="502" y="1704"/>
                      </a:cubicBezTo>
                      <a:cubicBezTo>
                        <a:pt x="352" y="1178"/>
                        <a:pt x="277" y="702"/>
                        <a:pt x="352" y="175"/>
                      </a:cubicBezTo>
                      <a:cubicBezTo>
                        <a:pt x="367" y="70"/>
                        <a:pt x="282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2" name="Google Shape;3912;p62"/>
                <p:cNvSpPr/>
                <p:nvPr/>
              </p:nvSpPr>
              <p:spPr>
                <a:xfrm>
                  <a:off x="4123100" y="4079780"/>
                  <a:ext cx="5987" cy="2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2212" extrusionOk="0">
                      <a:moveTo>
                        <a:pt x="512" y="0"/>
                      </a:moveTo>
                      <a:cubicBezTo>
                        <a:pt x="476" y="0"/>
                        <a:pt x="443" y="14"/>
                        <a:pt x="426" y="47"/>
                      </a:cubicBezTo>
                      <a:cubicBezTo>
                        <a:pt x="151" y="699"/>
                        <a:pt x="0" y="1401"/>
                        <a:pt x="151" y="2103"/>
                      </a:cubicBezTo>
                      <a:cubicBezTo>
                        <a:pt x="161" y="2178"/>
                        <a:pt x="223" y="2212"/>
                        <a:pt x="288" y="2212"/>
                      </a:cubicBezTo>
                      <a:cubicBezTo>
                        <a:pt x="374" y="2212"/>
                        <a:pt x="466" y="2153"/>
                        <a:pt x="451" y="2053"/>
                      </a:cubicBezTo>
                      <a:cubicBezTo>
                        <a:pt x="401" y="1401"/>
                        <a:pt x="401" y="774"/>
                        <a:pt x="627" y="123"/>
                      </a:cubicBezTo>
                      <a:cubicBezTo>
                        <a:pt x="660" y="56"/>
                        <a:pt x="582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3" name="Google Shape;3913;p62"/>
                <p:cNvSpPr/>
                <p:nvPr/>
              </p:nvSpPr>
              <p:spPr>
                <a:xfrm>
                  <a:off x="4144612" y="4078041"/>
                  <a:ext cx="7690" cy="1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971" extrusionOk="0">
                      <a:moveTo>
                        <a:pt x="718" y="0"/>
                      </a:moveTo>
                      <a:cubicBezTo>
                        <a:pt x="673" y="0"/>
                        <a:pt x="628" y="28"/>
                        <a:pt x="608" y="89"/>
                      </a:cubicBezTo>
                      <a:cubicBezTo>
                        <a:pt x="382" y="641"/>
                        <a:pt x="207" y="1192"/>
                        <a:pt x="31" y="1743"/>
                      </a:cubicBezTo>
                      <a:cubicBezTo>
                        <a:pt x="1" y="1880"/>
                        <a:pt x="109" y="1971"/>
                        <a:pt x="215" y="1971"/>
                      </a:cubicBezTo>
                      <a:cubicBezTo>
                        <a:pt x="284" y="1971"/>
                        <a:pt x="352" y="1932"/>
                        <a:pt x="382" y="1844"/>
                      </a:cubicBezTo>
                      <a:cubicBezTo>
                        <a:pt x="557" y="1292"/>
                        <a:pt x="708" y="716"/>
                        <a:pt x="833" y="164"/>
                      </a:cubicBezTo>
                      <a:cubicBezTo>
                        <a:pt x="848" y="60"/>
                        <a:pt x="783" y="0"/>
                        <a:pt x="7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4" name="Google Shape;3914;p62"/>
                <p:cNvSpPr/>
                <p:nvPr/>
              </p:nvSpPr>
              <p:spPr>
                <a:xfrm>
                  <a:off x="4125537" y="4116825"/>
                  <a:ext cx="4610" cy="17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882" extrusionOk="0">
                      <a:moveTo>
                        <a:pt x="282" y="0"/>
                      </a:moveTo>
                      <a:cubicBezTo>
                        <a:pt x="221" y="0"/>
                        <a:pt x="157" y="47"/>
                        <a:pt x="157" y="118"/>
                      </a:cubicBezTo>
                      <a:cubicBezTo>
                        <a:pt x="207" y="644"/>
                        <a:pt x="157" y="1171"/>
                        <a:pt x="32" y="1672"/>
                      </a:cubicBezTo>
                      <a:cubicBezTo>
                        <a:pt x="1" y="1796"/>
                        <a:pt x="114" y="1881"/>
                        <a:pt x="216" y="1881"/>
                      </a:cubicBezTo>
                      <a:cubicBezTo>
                        <a:pt x="279" y="1881"/>
                        <a:pt x="339" y="1849"/>
                        <a:pt x="358" y="1772"/>
                      </a:cubicBezTo>
                      <a:cubicBezTo>
                        <a:pt x="483" y="1196"/>
                        <a:pt x="508" y="644"/>
                        <a:pt x="383" y="93"/>
                      </a:cubicBezTo>
                      <a:cubicBezTo>
                        <a:pt x="372" y="28"/>
                        <a:pt x="328" y="0"/>
                        <a:pt x="2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5" name="Google Shape;3915;p62"/>
                <p:cNvSpPr/>
                <p:nvPr/>
              </p:nvSpPr>
              <p:spPr>
                <a:xfrm>
                  <a:off x="4143942" y="4124641"/>
                  <a:ext cx="4954" cy="10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1128" extrusionOk="0">
                      <a:moveTo>
                        <a:pt x="391" y="0"/>
                      </a:moveTo>
                      <a:cubicBezTo>
                        <a:pt x="344" y="0"/>
                        <a:pt x="300" y="25"/>
                        <a:pt x="281" y="82"/>
                      </a:cubicBezTo>
                      <a:cubicBezTo>
                        <a:pt x="205" y="358"/>
                        <a:pt x="105" y="658"/>
                        <a:pt x="30" y="934"/>
                      </a:cubicBezTo>
                      <a:cubicBezTo>
                        <a:pt x="0" y="1053"/>
                        <a:pt x="93" y="1127"/>
                        <a:pt x="184" y="1127"/>
                      </a:cubicBezTo>
                      <a:cubicBezTo>
                        <a:pt x="248" y="1127"/>
                        <a:pt x="310" y="1091"/>
                        <a:pt x="331" y="1009"/>
                      </a:cubicBezTo>
                      <a:cubicBezTo>
                        <a:pt x="406" y="734"/>
                        <a:pt x="456" y="433"/>
                        <a:pt x="531" y="157"/>
                      </a:cubicBezTo>
                      <a:cubicBezTo>
                        <a:pt x="547" y="64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6" name="Google Shape;3916;p62"/>
                <p:cNvSpPr/>
                <p:nvPr/>
              </p:nvSpPr>
              <p:spPr>
                <a:xfrm>
                  <a:off x="4136804" y="4151180"/>
                  <a:ext cx="4012" cy="1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1637" extrusionOk="0">
                      <a:moveTo>
                        <a:pt x="135" y="1"/>
                      </a:moveTo>
                      <a:cubicBezTo>
                        <a:pt x="69" y="1"/>
                        <a:pt x="1" y="58"/>
                        <a:pt x="16" y="134"/>
                      </a:cubicBezTo>
                      <a:cubicBezTo>
                        <a:pt x="116" y="586"/>
                        <a:pt x="91" y="1037"/>
                        <a:pt x="16" y="1488"/>
                      </a:cubicBezTo>
                      <a:cubicBezTo>
                        <a:pt x="2" y="1586"/>
                        <a:pt x="81" y="1637"/>
                        <a:pt x="163" y="1637"/>
                      </a:cubicBezTo>
                      <a:cubicBezTo>
                        <a:pt x="228" y="1637"/>
                        <a:pt x="295" y="1605"/>
                        <a:pt x="317" y="1538"/>
                      </a:cubicBezTo>
                      <a:cubicBezTo>
                        <a:pt x="442" y="1037"/>
                        <a:pt x="367" y="561"/>
                        <a:pt x="242" y="84"/>
                      </a:cubicBezTo>
                      <a:cubicBezTo>
                        <a:pt x="222" y="25"/>
                        <a:pt x="179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7" name="Google Shape;3917;p62"/>
                <p:cNvSpPr/>
                <p:nvPr/>
              </p:nvSpPr>
              <p:spPr>
                <a:xfrm>
                  <a:off x="4243085" y="4111245"/>
                  <a:ext cx="12608" cy="1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714" extrusionOk="0">
                      <a:moveTo>
                        <a:pt x="1228" y="0"/>
                      </a:moveTo>
                      <a:cubicBezTo>
                        <a:pt x="1188" y="0"/>
                        <a:pt x="1146" y="18"/>
                        <a:pt x="1114" y="57"/>
                      </a:cubicBezTo>
                      <a:cubicBezTo>
                        <a:pt x="763" y="508"/>
                        <a:pt x="412" y="985"/>
                        <a:pt x="87" y="1461"/>
                      </a:cubicBezTo>
                      <a:cubicBezTo>
                        <a:pt x="0" y="1599"/>
                        <a:pt x="117" y="1714"/>
                        <a:pt x="238" y="1714"/>
                      </a:cubicBezTo>
                      <a:cubicBezTo>
                        <a:pt x="293" y="1714"/>
                        <a:pt x="348" y="1691"/>
                        <a:pt x="387" y="1636"/>
                      </a:cubicBezTo>
                      <a:cubicBezTo>
                        <a:pt x="713" y="1160"/>
                        <a:pt x="1039" y="684"/>
                        <a:pt x="1340" y="183"/>
                      </a:cubicBezTo>
                      <a:cubicBezTo>
                        <a:pt x="1391" y="80"/>
                        <a:pt x="1314" y="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8" name="Google Shape;3918;p62"/>
                <p:cNvSpPr/>
                <p:nvPr/>
              </p:nvSpPr>
              <p:spPr>
                <a:xfrm>
                  <a:off x="4251029" y="4128944"/>
                  <a:ext cx="18514" cy="2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" h="2403" extrusionOk="0">
                      <a:moveTo>
                        <a:pt x="1878" y="0"/>
                      </a:moveTo>
                      <a:cubicBezTo>
                        <a:pt x="1850" y="0"/>
                        <a:pt x="1820" y="10"/>
                        <a:pt x="1791" y="33"/>
                      </a:cubicBezTo>
                      <a:cubicBezTo>
                        <a:pt x="1114" y="610"/>
                        <a:pt x="538" y="1336"/>
                        <a:pt x="87" y="2138"/>
                      </a:cubicBezTo>
                      <a:cubicBezTo>
                        <a:pt x="1" y="2276"/>
                        <a:pt x="128" y="2402"/>
                        <a:pt x="256" y="2402"/>
                      </a:cubicBezTo>
                      <a:cubicBezTo>
                        <a:pt x="315" y="2402"/>
                        <a:pt x="373" y="2376"/>
                        <a:pt x="413" y="2314"/>
                      </a:cubicBezTo>
                      <a:cubicBezTo>
                        <a:pt x="889" y="1587"/>
                        <a:pt x="1415" y="885"/>
                        <a:pt x="1966" y="209"/>
                      </a:cubicBezTo>
                      <a:cubicBezTo>
                        <a:pt x="2044" y="112"/>
                        <a:pt x="1972" y="0"/>
                        <a:pt x="1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9" name="Google Shape;3919;p62"/>
                <p:cNvSpPr/>
                <p:nvPr/>
              </p:nvSpPr>
              <p:spPr>
                <a:xfrm>
                  <a:off x="4217308" y="4158616"/>
                  <a:ext cx="16159" cy="14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1633" extrusionOk="0">
                      <a:moveTo>
                        <a:pt x="1589" y="0"/>
                      </a:moveTo>
                      <a:cubicBezTo>
                        <a:pt x="1570" y="0"/>
                        <a:pt x="1550" y="5"/>
                        <a:pt x="1529" y="15"/>
                      </a:cubicBezTo>
                      <a:cubicBezTo>
                        <a:pt x="978" y="366"/>
                        <a:pt x="401" y="767"/>
                        <a:pt x="75" y="1344"/>
                      </a:cubicBezTo>
                      <a:cubicBezTo>
                        <a:pt x="1" y="1474"/>
                        <a:pt x="121" y="1633"/>
                        <a:pt x="249" y="1633"/>
                      </a:cubicBezTo>
                      <a:cubicBezTo>
                        <a:pt x="293" y="1633"/>
                        <a:pt x="338" y="1614"/>
                        <a:pt x="376" y="1569"/>
                      </a:cubicBezTo>
                      <a:cubicBezTo>
                        <a:pt x="777" y="1093"/>
                        <a:pt x="1153" y="617"/>
                        <a:pt x="1654" y="266"/>
                      </a:cubicBezTo>
                      <a:cubicBezTo>
                        <a:pt x="1784" y="179"/>
                        <a:pt x="1709" y="0"/>
                        <a:pt x="15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0" name="Google Shape;3920;p62"/>
                <p:cNvSpPr/>
                <p:nvPr/>
              </p:nvSpPr>
              <p:spPr>
                <a:xfrm>
                  <a:off x="4228566" y="4171297"/>
                  <a:ext cx="12988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" h="1229" extrusionOk="0">
                      <a:moveTo>
                        <a:pt x="1237" y="1"/>
                      </a:moveTo>
                      <a:cubicBezTo>
                        <a:pt x="1203" y="1"/>
                        <a:pt x="1169" y="13"/>
                        <a:pt x="1138" y="44"/>
                      </a:cubicBezTo>
                      <a:cubicBezTo>
                        <a:pt x="812" y="319"/>
                        <a:pt x="461" y="595"/>
                        <a:pt x="136" y="921"/>
                      </a:cubicBezTo>
                      <a:cubicBezTo>
                        <a:pt x="0" y="1037"/>
                        <a:pt x="134" y="1228"/>
                        <a:pt x="283" y="1228"/>
                      </a:cubicBezTo>
                      <a:cubicBezTo>
                        <a:pt x="326" y="1228"/>
                        <a:pt x="371" y="1212"/>
                        <a:pt x="411" y="1172"/>
                      </a:cubicBezTo>
                      <a:cubicBezTo>
                        <a:pt x="737" y="871"/>
                        <a:pt x="1013" y="545"/>
                        <a:pt x="1339" y="219"/>
                      </a:cubicBezTo>
                      <a:cubicBezTo>
                        <a:pt x="1434" y="124"/>
                        <a:pt x="1342" y="1"/>
                        <a:pt x="12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1" name="Google Shape;3921;p62"/>
                <p:cNvSpPr/>
                <p:nvPr/>
              </p:nvSpPr>
              <p:spPr>
                <a:xfrm>
                  <a:off x="4193387" y="4189720"/>
                  <a:ext cx="13686" cy="12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360" extrusionOk="0">
                      <a:moveTo>
                        <a:pt x="1303" y="0"/>
                      </a:moveTo>
                      <a:cubicBezTo>
                        <a:pt x="1272" y="0"/>
                        <a:pt x="1241" y="12"/>
                        <a:pt x="1213" y="40"/>
                      </a:cubicBezTo>
                      <a:cubicBezTo>
                        <a:pt x="862" y="366"/>
                        <a:pt x="486" y="666"/>
                        <a:pt x="135" y="1017"/>
                      </a:cubicBezTo>
                      <a:cubicBezTo>
                        <a:pt x="1" y="1152"/>
                        <a:pt x="131" y="1359"/>
                        <a:pt x="289" y="1359"/>
                      </a:cubicBezTo>
                      <a:cubicBezTo>
                        <a:pt x="338" y="1359"/>
                        <a:pt x="389" y="1340"/>
                        <a:pt x="436" y="1293"/>
                      </a:cubicBezTo>
                      <a:cubicBezTo>
                        <a:pt x="761" y="967"/>
                        <a:pt x="1062" y="591"/>
                        <a:pt x="1413" y="240"/>
                      </a:cubicBezTo>
                      <a:cubicBezTo>
                        <a:pt x="1510" y="143"/>
                        <a:pt x="1411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2" name="Google Shape;3922;p62"/>
                <p:cNvSpPr/>
                <p:nvPr/>
              </p:nvSpPr>
              <p:spPr>
                <a:xfrm>
                  <a:off x="4191584" y="4057815"/>
                  <a:ext cx="971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910" extrusionOk="0">
                      <a:moveTo>
                        <a:pt x="917" y="0"/>
                      </a:moveTo>
                      <a:cubicBezTo>
                        <a:pt x="886" y="0"/>
                        <a:pt x="857" y="13"/>
                        <a:pt x="835" y="41"/>
                      </a:cubicBezTo>
                      <a:cubicBezTo>
                        <a:pt x="559" y="618"/>
                        <a:pt x="259" y="1169"/>
                        <a:pt x="33" y="1746"/>
                      </a:cubicBezTo>
                      <a:cubicBezTo>
                        <a:pt x="1" y="1843"/>
                        <a:pt x="74" y="1909"/>
                        <a:pt x="149" y="1909"/>
                      </a:cubicBezTo>
                      <a:cubicBezTo>
                        <a:pt x="191" y="1909"/>
                        <a:pt x="232" y="1890"/>
                        <a:pt x="259" y="1846"/>
                      </a:cubicBezTo>
                      <a:cubicBezTo>
                        <a:pt x="559" y="1320"/>
                        <a:pt x="785" y="718"/>
                        <a:pt x="1036" y="167"/>
                      </a:cubicBezTo>
                      <a:cubicBezTo>
                        <a:pt x="1071" y="77"/>
                        <a:pt x="992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3" name="Google Shape;3923;p62"/>
                <p:cNvSpPr/>
                <p:nvPr/>
              </p:nvSpPr>
              <p:spPr>
                <a:xfrm>
                  <a:off x="4214844" y="4062978"/>
                  <a:ext cx="5688" cy="1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199" extrusionOk="0">
                      <a:moveTo>
                        <a:pt x="511" y="0"/>
                      </a:moveTo>
                      <a:cubicBezTo>
                        <a:pt x="471" y="0"/>
                        <a:pt x="433" y="22"/>
                        <a:pt x="423" y="73"/>
                      </a:cubicBezTo>
                      <a:cubicBezTo>
                        <a:pt x="297" y="399"/>
                        <a:pt x="172" y="699"/>
                        <a:pt x="47" y="1000"/>
                      </a:cubicBezTo>
                      <a:cubicBezTo>
                        <a:pt x="1" y="1123"/>
                        <a:pt x="105" y="1199"/>
                        <a:pt x="204" y="1199"/>
                      </a:cubicBezTo>
                      <a:cubicBezTo>
                        <a:pt x="267" y="1199"/>
                        <a:pt x="328" y="1168"/>
                        <a:pt x="347" y="1100"/>
                      </a:cubicBezTo>
                      <a:cubicBezTo>
                        <a:pt x="423" y="775"/>
                        <a:pt x="523" y="449"/>
                        <a:pt x="598" y="123"/>
                      </a:cubicBezTo>
                      <a:cubicBezTo>
                        <a:pt x="628" y="48"/>
                        <a:pt x="569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4" name="Google Shape;3924;p62"/>
                <p:cNvSpPr/>
                <p:nvPr/>
              </p:nvSpPr>
              <p:spPr>
                <a:xfrm>
                  <a:off x="4168950" y="4093620"/>
                  <a:ext cx="3188" cy="13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463" extrusionOk="0">
                      <a:moveTo>
                        <a:pt x="218" y="1"/>
                      </a:moveTo>
                      <a:cubicBezTo>
                        <a:pt x="175" y="1"/>
                        <a:pt x="136" y="23"/>
                        <a:pt x="126" y="73"/>
                      </a:cubicBezTo>
                      <a:cubicBezTo>
                        <a:pt x="76" y="499"/>
                        <a:pt x="1" y="926"/>
                        <a:pt x="1" y="1327"/>
                      </a:cubicBezTo>
                      <a:cubicBezTo>
                        <a:pt x="1" y="1410"/>
                        <a:pt x="78" y="1463"/>
                        <a:pt x="156" y="1463"/>
                      </a:cubicBezTo>
                      <a:cubicBezTo>
                        <a:pt x="218" y="1463"/>
                        <a:pt x="279" y="1429"/>
                        <a:pt x="302" y="1352"/>
                      </a:cubicBezTo>
                      <a:cubicBezTo>
                        <a:pt x="352" y="951"/>
                        <a:pt x="352" y="525"/>
                        <a:pt x="352" y="124"/>
                      </a:cubicBezTo>
                      <a:cubicBezTo>
                        <a:pt x="352" y="49"/>
                        <a:pt x="280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5" name="Google Shape;3925;p62"/>
                <p:cNvSpPr/>
                <p:nvPr/>
              </p:nvSpPr>
              <p:spPr>
                <a:xfrm>
                  <a:off x="4188912" y="4102432"/>
                  <a:ext cx="10498" cy="14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649" extrusionOk="0">
                      <a:moveTo>
                        <a:pt x="984" y="1"/>
                      </a:moveTo>
                      <a:cubicBezTo>
                        <a:pt x="947" y="1"/>
                        <a:pt x="909" y="16"/>
                        <a:pt x="880" y="53"/>
                      </a:cubicBezTo>
                      <a:cubicBezTo>
                        <a:pt x="604" y="504"/>
                        <a:pt x="303" y="955"/>
                        <a:pt x="52" y="1431"/>
                      </a:cubicBezTo>
                      <a:cubicBezTo>
                        <a:pt x="1" y="1552"/>
                        <a:pt x="91" y="1649"/>
                        <a:pt x="185" y="1649"/>
                      </a:cubicBezTo>
                      <a:cubicBezTo>
                        <a:pt x="228" y="1649"/>
                        <a:pt x="272" y="1629"/>
                        <a:pt x="303" y="1582"/>
                      </a:cubicBezTo>
                      <a:cubicBezTo>
                        <a:pt x="604" y="1130"/>
                        <a:pt x="829" y="654"/>
                        <a:pt x="1105" y="178"/>
                      </a:cubicBezTo>
                      <a:cubicBezTo>
                        <a:pt x="1158" y="89"/>
                        <a:pt x="1074" y="1"/>
                        <a:pt x="9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6" name="Google Shape;3926;p62"/>
                <p:cNvSpPr/>
                <p:nvPr/>
              </p:nvSpPr>
              <p:spPr>
                <a:xfrm>
                  <a:off x="4158388" y="4140392"/>
                  <a:ext cx="8152" cy="1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2047" extrusionOk="0">
                      <a:moveTo>
                        <a:pt x="748" y="1"/>
                      </a:moveTo>
                      <a:cubicBezTo>
                        <a:pt x="714" y="1"/>
                        <a:pt x="682" y="15"/>
                        <a:pt x="666" y="47"/>
                      </a:cubicBezTo>
                      <a:cubicBezTo>
                        <a:pt x="340" y="624"/>
                        <a:pt x="64" y="1250"/>
                        <a:pt x="14" y="1902"/>
                      </a:cubicBezTo>
                      <a:cubicBezTo>
                        <a:pt x="1" y="1996"/>
                        <a:pt x="73" y="2047"/>
                        <a:pt x="152" y="2047"/>
                      </a:cubicBezTo>
                      <a:cubicBezTo>
                        <a:pt x="219" y="2047"/>
                        <a:pt x="291" y="2008"/>
                        <a:pt x="315" y="1927"/>
                      </a:cubicBezTo>
                      <a:cubicBezTo>
                        <a:pt x="490" y="1325"/>
                        <a:pt x="615" y="724"/>
                        <a:pt x="866" y="148"/>
                      </a:cubicBezTo>
                      <a:cubicBezTo>
                        <a:pt x="900" y="63"/>
                        <a:pt x="819" y="1"/>
                        <a:pt x="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7" name="Google Shape;3927;p62"/>
                <p:cNvSpPr/>
                <p:nvPr/>
              </p:nvSpPr>
              <p:spPr>
                <a:xfrm>
                  <a:off x="4167817" y="4152611"/>
                  <a:ext cx="7011" cy="1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429" extrusionOk="0">
                      <a:moveTo>
                        <a:pt x="583" y="0"/>
                      </a:moveTo>
                      <a:cubicBezTo>
                        <a:pt x="545" y="0"/>
                        <a:pt x="505" y="16"/>
                        <a:pt x="477" y="52"/>
                      </a:cubicBezTo>
                      <a:cubicBezTo>
                        <a:pt x="226" y="428"/>
                        <a:pt x="26" y="854"/>
                        <a:pt x="1" y="1280"/>
                      </a:cubicBezTo>
                      <a:cubicBezTo>
                        <a:pt x="1" y="1378"/>
                        <a:pt x="78" y="1429"/>
                        <a:pt x="156" y="1429"/>
                      </a:cubicBezTo>
                      <a:cubicBezTo>
                        <a:pt x="218" y="1429"/>
                        <a:pt x="279" y="1396"/>
                        <a:pt x="301" y="1330"/>
                      </a:cubicBezTo>
                      <a:cubicBezTo>
                        <a:pt x="376" y="929"/>
                        <a:pt x="477" y="553"/>
                        <a:pt x="702" y="202"/>
                      </a:cubicBezTo>
                      <a:cubicBezTo>
                        <a:pt x="774" y="95"/>
                        <a:pt x="680" y="0"/>
                        <a:pt x="5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28" name="Google Shape;3928;p62"/>
              <p:cNvSpPr/>
              <p:nvPr/>
            </p:nvSpPr>
            <p:spPr>
              <a:xfrm>
                <a:off x="4114016" y="4188488"/>
                <a:ext cx="69471" cy="9418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10398" extrusionOk="0">
                    <a:moveTo>
                      <a:pt x="2682" y="0"/>
                    </a:moveTo>
                    <a:cubicBezTo>
                      <a:pt x="1680" y="1755"/>
                      <a:pt x="903" y="3760"/>
                      <a:pt x="427" y="5715"/>
                    </a:cubicBezTo>
                    <a:cubicBezTo>
                      <a:pt x="176" y="6742"/>
                      <a:pt x="1" y="7820"/>
                      <a:pt x="352" y="8797"/>
                    </a:cubicBezTo>
                    <a:cubicBezTo>
                      <a:pt x="658" y="9674"/>
                      <a:pt x="1483" y="10398"/>
                      <a:pt x="2372" y="10398"/>
                    </a:cubicBezTo>
                    <a:cubicBezTo>
                      <a:pt x="2500" y="10398"/>
                      <a:pt x="2629" y="10383"/>
                      <a:pt x="2758" y="10351"/>
                    </a:cubicBezTo>
                    <a:cubicBezTo>
                      <a:pt x="3384" y="10201"/>
                      <a:pt x="3860" y="9675"/>
                      <a:pt x="4261" y="9173"/>
                    </a:cubicBezTo>
                    <a:cubicBezTo>
                      <a:pt x="5790" y="7269"/>
                      <a:pt x="6918" y="5038"/>
                      <a:pt x="7570" y="2657"/>
                    </a:cubicBezTo>
                    <a:cubicBezTo>
                      <a:pt x="7620" y="2457"/>
                      <a:pt x="7670" y="2231"/>
                      <a:pt x="7545" y="2056"/>
                    </a:cubicBezTo>
                    <a:cubicBezTo>
                      <a:pt x="7469" y="1930"/>
                      <a:pt x="7319" y="1855"/>
                      <a:pt x="7169" y="1805"/>
                    </a:cubicBezTo>
                    <a:cubicBezTo>
                      <a:pt x="5665" y="1203"/>
                      <a:pt x="4186" y="602"/>
                      <a:pt x="2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62"/>
              <p:cNvSpPr/>
              <p:nvPr/>
            </p:nvSpPr>
            <p:spPr>
              <a:xfrm>
                <a:off x="4123780" y="4208034"/>
                <a:ext cx="25433" cy="56981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6291" extrusionOk="0">
                    <a:moveTo>
                      <a:pt x="1712" y="0"/>
                    </a:moveTo>
                    <a:cubicBezTo>
                      <a:pt x="1675" y="0"/>
                      <a:pt x="1639" y="7"/>
                      <a:pt x="1604" y="23"/>
                    </a:cubicBezTo>
                    <a:cubicBezTo>
                      <a:pt x="777" y="1602"/>
                      <a:pt x="0" y="3206"/>
                      <a:pt x="226" y="4985"/>
                    </a:cubicBezTo>
                    <a:cubicBezTo>
                      <a:pt x="276" y="5286"/>
                      <a:pt x="351" y="5612"/>
                      <a:pt x="552" y="5888"/>
                    </a:cubicBezTo>
                    <a:cubicBezTo>
                      <a:pt x="716" y="6122"/>
                      <a:pt x="1012" y="6291"/>
                      <a:pt x="1316" y="6291"/>
                    </a:cubicBezTo>
                    <a:cubicBezTo>
                      <a:pt x="1337" y="6291"/>
                      <a:pt x="1358" y="6290"/>
                      <a:pt x="1379" y="6289"/>
                    </a:cubicBezTo>
                    <a:cubicBezTo>
                      <a:pt x="1805" y="6213"/>
                      <a:pt x="2081" y="5812"/>
                      <a:pt x="2281" y="5436"/>
                    </a:cubicBezTo>
                    <a:cubicBezTo>
                      <a:pt x="2456" y="5111"/>
                      <a:pt x="2607" y="4760"/>
                      <a:pt x="2657" y="4409"/>
                    </a:cubicBezTo>
                    <a:cubicBezTo>
                      <a:pt x="2807" y="3306"/>
                      <a:pt x="1905" y="2279"/>
                      <a:pt x="2055" y="1201"/>
                    </a:cubicBezTo>
                    <a:cubicBezTo>
                      <a:pt x="2106" y="925"/>
                      <a:pt x="2181" y="675"/>
                      <a:pt x="2156" y="424"/>
                    </a:cubicBezTo>
                    <a:cubicBezTo>
                      <a:pt x="2113" y="212"/>
                      <a:pt x="1910" y="0"/>
                      <a:pt x="17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115320" y="1844385"/>
            <a:ext cx="5266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 CỐ </a:t>
            </a:r>
            <a:endParaRPr lang="en-US" sz="8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8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8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8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8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8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59 0.00062 L 0.08559 0.00062 C 0.09288 -0.00864 0.09687 -0.01543 0.10486 -0.02098 C 0.1125 -0.02654 0.12153 -0.03024 0.12934 -0.03364 C 0.13993 -0.03796 0.15052 -0.04135 0.16094 -0.04598 C 0.18021 -0.05463 0.17031 -0.05031 0.1908 -0.05833 C 0.20712 -0.0574 0.22361 -0.05833 0.23993 -0.05524 C 0.24149 -0.05494 0.24236 -0.05154 0.2434 -0.04907 C 0.25451 -0.02438 0.23732 -0.05802 0.25208 -0.02747 C 0.25382 -0.02407 0.25573 -0.02098 0.25746 -0.0179 C 0.2691 -0.02006 0.2809 -0.02098 0.29253 -0.02407 C 0.29618 -0.02531 0.29948 -0.02901 0.30295 -0.03055 C 0.3118 -0.03426 0.32934 -0.03981 0.32934 -0.03981 C 0.33993 -0.03889 0.35052 -0.04043 0.36094 -0.03673 C 0.36302 -0.0358 0.36302 -0.03024 0.36441 -0.02747 C 0.36597 -0.02407 0.36771 -0.02068 0.36962 -0.0179 C 0.37187 -0.01543 0.37448 -0.01419 0.37673 -0.01173 C 0.38472 -0.0037 0.37986 -0.00524 0.3908 0.00062 C 0.39375 0.00247 0.40746 0.00618 0.41007 0.0071 C 0.42465 0.00587 0.43923 0.00556 0.45382 0.00371 C 0.45694 0.0034 0.45972 0.00155 0.46267 0.00062 C 0.48732 -0.0074 0.46024 0.00216 0.48194 -0.00555 C 0.48368 -0.00679 0.49288 -0.01358 0.496 -0.01481 C 0.49948 -0.01635 0.50295 -0.01697 0.5066 -0.0179 C 0.50885 -0.01697 0.51146 -0.01666 0.51354 -0.01481 C 0.51614 -0.01265 0.51771 -0.0071 0.52048 -0.00555 C 0.52569 -0.00277 0.53107 -0.00339 0.53628 -0.00247 C 0.57795 -0.00494 0.57517 -0.00123 0.60121 -0.00864 C 0.60833 -0.01049 0.61562 -0.0108 0.62222 -0.01481 L 0.63281 -0.02098 C 0.63403 -0.01913 0.63507 -0.01666 0.63628 -0.01481 C 0.64531 -0.00216 0.64444 -0.00895 0.66094 -0.01173 C 0.66319 -0.01389 0.66562 -0.01574 0.66788 -0.0179 C 0.66979 -0.01975 0.67118 -0.02284 0.67326 -0.02407 C 0.69201 -0.03919 0.67708 -0.02253 0.68889 -0.03673 C 0.69427 -0.03549 0.69948 -0.03487 0.70469 -0.03364 C 0.70712 -0.03302 0.70937 -0.03055 0.7118 -0.03055 C 0.71875 -0.03055 0.72587 -0.0324 0.73281 -0.03364 L 0.73993 -0.03055 L 0.73993 -0.03364 " pathEditMode="relative" ptsTypes="AAAAAAAAAAAAAAAAAAAAAAAAAAAAAAAAAAAAAAAA">
                                      <p:cBhvr>
                                        <p:cTn id="18" dur="200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44 0.06512 L -0.07344 0.06512 C -0.07934 0.06605 -0.08525 0.06852 -0.09115 0.06821 C -0.09705 0.06759 -0.10278 0.06389 -0.10868 0.06173 C -0.11216 0.0608 -0.11563 0.05988 -0.1191 0.05864 C -0.14636 0.01728 -0.11667 0.06142 -0.14375 0.02438 C -0.1474 0.01944 -0.15052 0.01358 -0.15417 0.00895 C -0.16111 -2.22222E-6 -0.16858 -0.0071 -0.17535 -0.01605 C -0.17761 -0.01914 -0.17969 -0.02315 -0.18229 -0.02562 C -0.18507 -0.0284 -0.1882 -0.02932 -0.19115 -0.03179 C -0.1941 -0.03457 -0.1967 -0.03889 -0.19983 -0.04105 C -0.20261 -0.04321 -0.20573 -0.04321 -0.20868 -0.04414 C -0.21094 -0.04506 -0.2132 -0.0463 -0.21563 -0.04722 C -0.22084 -0.04537 -0.22639 -0.04444 -0.23143 -0.04105 C -0.2375 -0.03735 -0.24184 -0.0284 -0.24722 -0.02253 C -0.25122 -0.0179 -0.25556 -0.01481 -0.25955 -0.00988 C -0.27136 0.00494 -0.25834 -0.00432 -0.26997 0.00247 C -0.27917 0.02438 -0.27084 0.00772 -0.28056 0.0213 C -0.28594 0.02901 -0.28316 0.02994 -0.29097 0.03704 C -0.29323 0.03889 -0.29566 0.03889 -0.29809 0.04012 C -0.30278 0.03796 -0.30747 0.03673 -0.31216 0.03364 C -0.32257 0.02747 -0.33281 0.01667 -0.34375 0.01204 C -0.34705 0.01049 -0.3507 0.00988 -0.35417 0.00895 C -0.35712 0.00679 -0.3599 0.00401 -0.36302 0.00247 C -0.36719 0.00062 -0.38438 -0.00309 -0.3875 -0.0037 C -0.39011 -0.00309 -0.40226 -0.00216 -0.40677 0.00247 C -0.40938 0.00525 -0.41129 0.00926 -0.41389 0.01204 C -0.41545 0.01358 -0.41754 0.01358 -0.4191 0.01512 C -0.42101 0.01667 -0.42257 0.01975 -0.42431 0.0213 C -0.42726 0.02377 -0.43021 0.02531 -0.43316 0.02747 C -0.43663 0.03056 -0.44011 0.03364 -0.44375 0.03704 C -0.44479 0.03889 -0.44566 0.04167 -0.44722 0.04321 C -0.45156 0.04753 -0.4566 0.04938 -0.46129 0.05247 C -0.46424 0.05463 -0.46702 0.05679 -0.46997 0.05864 C -0.48108 0.05772 -0.49236 0.05926 -0.5033 0.05556 C -0.51597 0.05154 -0.51545 0.0429 -0.52431 0.03364 C -0.53125 0.02685 -0.53768 0.0179 -0.54549 0.01512 C -0.54827 0.01389 -0.55122 0.01327 -0.55417 0.01204 C -0.55886 0.00988 -0.56823 0.00556 -0.56823 0.00556 C -0.57049 0.0037 -0.57275 0.00093 -0.57518 -0.00062 C -0.58629 -0.0071 -0.59462 -0.00216 -0.60677 -0.00062 C -0.61025 0.00154 -0.61476 0.00093 -0.61736 0.00556 L -0.6349 0.03704 C -0.63611 0.03889 -0.63698 0.04167 -0.63837 0.04321 C -0.64184 0.04722 -0.64601 0.05031 -0.64896 0.05556 C -0.65104 0.05957 -0.65834 0.07315 -0.66129 0.07438 C -0.66858 0.07747 -0.67639 0.07654 -0.68403 0.07747 C -0.69028 0.08488 -0.68716 0.08364 -0.69271 0.08364 L -0.69445 0.08364 " pathEditMode="relative" ptsTypes="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5525 L 0.01146 0.05525 C 0.01302 0.06821 0.01528 0.08518 0.01667 0.09876 C 0.01719 0.10494 0.01667 0.11204 0.0184 0.11759 C 0.02465 0.13673 0.02708 0.13549 0.03594 0.1392 C 0.05017 0.13426 0.04184 0.13796 0.06042 0.12685 C 0.06406 0.12469 0.06736 0.1216 0.07101 0.12068 L 0.0816 0.11759 C 0.09722 0.10648 0.08733 0.11296 0.11146 0.09876 L 0.12187 0.09259 C 0.12361 0.09043 0.125 0.08642 0.12726 0.08642 C 0.15139 0.08642 0.14097 0.10771 0.14288 0.14876 C 0.14323 0.15401 0.1441 0.15895 0.14479 0.1642 C 0.14757 0.16327 0.15069 0.16327 0.15347 0.16111 C 0.15625 0.15895 0.15816 0.15494 0.16059 0.15185 C 0.16215 0.14969 0.16406 0.14784 0.1658 0.14568 C 0.17049 0.1395 0.17986 0.12685 0.17986 0.12685 C 0.18559 0.12778 0.19167 0.12808 0.1974 0.12994 C 0.21441 0.1358 0.20174 0.13889 0.22187 0.14259 C 0.25104 0.14753 0.23368 0.14506 0.27448 0.14876 C 0.27569 0.15185 0.27604 0.15771 0.27812 0.15802 C 0.28871 0.15895 0.2993 0.15525 0.30972 0.15185 C 0.3118 0.15123 0.31302 0.14753 0.31493 0.14568 C 0.32101 0.1395 0.32135 0.13981 0.32726 0.13611 C 0.35174 0.15092 0.30521 0.12407 0.38507 0.14568 C 0.3875 0.14629 0.38854 0.15216 0.39028 0.15494 C 0.39201 0.15741 0.39375 0.15957 0.39566 0.16111 C 0.39774 0.16296 0.40955 0.16975 0.41319 0.17037 C 0.41962 0.17191 0.42604 0.17253 0.43246 0.17376 C 0.45052 0.17253 0.46875 0.17222 0.4868 0.17037 C 0.49045 0.17006 0.4941 0.16975 0.4974 0.16728 C 0.50017 0.16543 0.50191 0.1608 0.50434 0.15802 C 0.51059 0.15123 0.51163 0.15154 0.5184 0.14876 C 0.53125 0.13364 0.5151 0.15216 0.53073 0.13611 C 0.5349 0.13179 0.53628 0.12778 0.54132 0.12685 C 0.55 0.125 0.55885 0.12469 0.56753 0.12376 C 0.56927 0.1216 0.57118 0.12006 0.57292 0.11759 C 0.57656 0.11173 0.57917 0.1037 0.58333 0.09876 C 0.58802 0.09321 0.59028 0.09167 0.59392 0.08333 C 0.59462 0.08148 0.60069 0.06234 0.60434 0.05833 C 0.60642 0.05617 0.6151 0.05278 0.61667 0.05216 C 0.62031 0.05031 0.62726 0.04599 0.62726 0.04599 L 0.64305 0.0179 L 0.64826 0.00833 C 0.65243 -0.01327 0.65174 -0.00371 0.65174 -0.01945 L 0.65174 -0.01945 " pathEditMode="relative" ptsTypes="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7315 L -0.0026 0.07315 L -0.01841 0.08549 C -0.02083 0.08765 -0.02326 0.0895 -0.02552 0.09197 C -0.02795 0.09444 -0.03003 0.09846 -0.03247 0.10123 C -0.04184 0.11234 -0.04149 0.10988 -0.05173 0.12006 C -0.0559 0.12376 -0.05972 0.12901 -0.06406 0.13241 C -0.06909 0.13642 -0.07448 0.1392 -0.07987 0.14167 C -0.08923 0.14629 -0.09862 0.15062 -0.10799 0.15432 C -0.12032 0.15926 -0.1257 0.16111 -0.13785 0.16667 C -0.14185 0.16852 -0.14601 0.17068 -0.15 0.17284 C -0.15365 0.175 -0.15695 0.17747 -0.1606 0.17932 C -0.17344 0.18549 -0.16511 0.17901 -0.17466 0.18549 C -0.17761 0.18734 -0.18039 0.18981 -0.18334 0.19167 C -0.18681 0.19383 -0.19063 0.19506 -0.19393 0.19784 C -0.20261 0.20555 -0.19844 0.20278 -0.20625 0.2071 C -0.21407 0.22129 -0.20469 0.20648 -0.21494 0.21667 C -0.21858 0.22037 -0.22136 0.22809 -0.22553 0.22901 C -0.23021 0.23025 -0.2349 0.23086 -0.23959 0.2321 C -0.24254 0.23302 -0.24532 0.23457 -0.24827 0.23518 C -0.25348 0.23673 -0.25886 0.23734 -0.26407 0.23858 C -0.27344 0.23734 -0.28282 0.23765 -0.29219 0.23518 C -0.2948 0.23457 -0.29671 0.23086 -0.29914 0.22901 C -0.32153 0.21142 -0.29271 0.23642 -0.31841 0.21358 C -0.32014 0.21049 -0.32136 0.20586 -0.32379 0.20401 C -0.32761 0.20123 -0.33195 0.20216 -0.33594 0.20092 C -0.33837 0.20031 -0.34063 0.19907 -0.34306 0.19784 C -0.34653 0.19599 -0.35 0.19321 -0.35348 0.19167 C -0.35938 0.1892 -0.36528 0.18734 -0.37101 0.18549 C -0.39271 0.17778 -0.36563 0.18704 -0.39046 0.17932 C -0.39323 0.17809 -0.39619 0.17685 -0.39914 0.17592 C -0.40261 0.175 -0.40625 0.17438 -0.40973 0.17284 C -0.4132 0.17129 -0.4165 0.16759 -0.42014 0.16667 C -0.42952 0.1645 -0.43889 0.1645 -0.44827 0.16358 C -0.46216 0.1642 -0.51771 0.17068 -0.54306 0.16358 C -0.54601 0.16265 -0.54879 0.15926 -0.55174 0.15741 C -0.55521 0.15494 -0.55869 0.15278 -0.56233 0.15123 C -0.5658 0.14969 -0.56928 0.14907 -0.57275 0.14784 C -0.59896 0.1395 -0.55955 0.14815 -0.62188 0.13858 C -0.64185 0.13148 -0.63369 0.13488 -0.64653 0.12932 C -0.65695 0.13025 -0.66754 0.12994 -0.67813 0.13241 C -0.68073 0.13302 -0.68299 0.1358 -0.68507 0.13858 C -0.6981 0.15648 -0.69011 0.14815 -0.6974 0.16358 C -0.70504 0.17994 -0.69983 0.16697 -0.70782 0.17932 C -0.71841 0.19537 -0.71042 0.18889 -0.72014 0.19475 C -0.72605 0.19383 -0.73195 0.19413 -0.73768 0.19167 C -0.74775 0.18734 -0.75782 0.17315 -0.7658 0.16358 C -0.77518 0.15247 -0.76962 0.15988 -0.7816 0.13858 C -0.78334 0.13549 -0.78473 0.13179 -0.78681 0.12932 C -0.78855 0.12716 -0.79046 0.12531 -0.79202 0.12315 C -0.79827 0.11389 -0.79948 0.10802 -0.80435 0.09506 L -0.80782 0.08549 C -0.80903 0.08241 -0.81129 0.07994 -0.81129 0.07623 L -0.81129 0.0608 L -0.81129 0.0608 " pathEditMode="relative" ptsTypes="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3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Callout 14"/>
          <p:cNvSpPr/>
          <p:nvPr/>
        </p:nvSpPr>
        <p:spPr>
          <a:xfrm>
            <a:off x="562460" y="24740"/>
            <a:ext cx="7744972" cy="1834772"/>
          </a:xfrm>
          <a:prstGeom prst="cloudCallout">
            <a:avLst>
              <a:gd name="adj1" fmla="val -60862"/>
              <a:gd name="adj2" fmla="val 625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0" name="Google Shape;3690;p61"/>
          <p:cNvGrpSpPr/>
          <p:nvPr/>
        </p:nvGrpSpPr>
        <p:grpSpPr>
          <a:xfrm>
            <a:off x="153818" y="1949064"/>
            <a:ext cx="9004605" cy="2813439"/>
            <a:chOff x="153818" y="1949064"/>
            <a:chExt cx="9004605" cy="2813439"/>
          </a:xfrm>
        </p:grpSpPr>
        <p:grpSp>
          <p:nvGrpSpPr>
            <p:cNvPr id="3691" name="Google Shape;3691;p61"/>
            <p:cNvGrpSpPr/>
            <p:nvPr/>
          </p:nvGrpSpPr>
          <p:grpSpPr>
            <a:xfrm>
              <a:off x="153818" y="3952686"/>
              <a:ext cx="813749" cy="809818"/>
              <a:chOff x="1558002" y="3547413"/>
              <a:chExt cx="689676" cy="686344"/>
            </a:xfrm>
          </p:grpSpPr>
          <p:sp>
            <p:nvSpPr>
              <p:cNvPr id="3692" name="Google Shape;3692;p61"/>
              <p:cNvSpPr/>
              <p:nvPr/>
            </p:nvSpPr>
            <p:spPr>
              <a:xfrm>
                <a:off x="1558002" y="3547413"/>
                <a:ext cx="689676" cy="608784"/>
              </a:xfrm>
              <a:custGeom>
                <a:avLst/>
                <a:gdLst/>
                <a:ahLst/>
                <a:cxnLst/>
                <a:rect l="l" t="t" r="r" b="b"/>
                <a:pathLst>
                  <a:path w="20931" h="18476" extrusionOk="0">
                    <a:moveTo>
                      <a:pt x="10430" y="1"/>
                    </a:moveTo>
                    <a:cubicBezTo>
                      <a:pt x="10386" y="1"/>
                      <a:pt x="10341" y="3"/>
                      <a:pt x="10296" y="8"/>
                    </a:cubicBezTo>
                    <a:cubicBezTo>
                      <a:pt x="9671" y="79"/>
                      <a:pt x="9225" y="579"/>
                      <a:pt x="8922" y="1096"/>
                    </a:cubicBezTo>
                    <a:cubicBezTo>
                      <a:pt x="8066" y="2542"/>
                      <a:pt x="7905" y="4272"/>
                      <a:pt x="7887" y="5932"/>
                    </a:cubicBezTo>
                    <a:cubicBezTo>
                      <a:pt x="7851" y="8662"/>
                      <a:pt x="8119" y="11409"/>
                      <a:pt x="8690" y="14086"/>
                    </a:cubicBezTo>
                    <a:cubicBezTo>
                      <a:pt x="8155" y="12694"/>
                      <a:pt x="7512" y="11320"/>
                      <a:pt x="6495" y="10178"/>
                    </a:cubicBezTo>
                    <a:cubicBezTo>
                      <a:pt x="5478" y="9054"/>
                      <a:pt x="4051" y="8162"/>
                      <a:pt x="2463" y="8037"/>
                    </a:cubicBezTo>
                    <a:cubicBezTo>
                      <a:pt x="2367" y="8031"/>
                      <a:pt x="2269" y="8028"/>
                      <a:pt x="2172" y="8028"/>
                    </a:cubicBezTo>
                    <a:cubicBezTo>
                      <a:pt x="1691" y="8028"/>
                      <a:pt x="1207" y="8112"/>
                      <a:pt x="821" y="8394"/>
                    </a:cubicBezTo>
                    <a:cubicBezTo>
                      <a:pt x="1" y="8983"/>
                      <a:pt x="72" y="10196"/>
                      <a:pt x="554" y="11053"/>
                    </a:cubicBezTo>
                    <a:cubicBezTo>
                      <a:pt x="1232" y="12212"/>
                      <a:pt x="2481" y="12980"/>
                      <a:pt x="3676" y="13711"/>
                    </a:cubicBezTo>
                    <a:cubicBezTo>
                      <a:pt x="5907" y="15049"/>
                      <a:pt x="9386" y="18475"/>
                      <a:pt x="9386" y="18475"/>
                    </a:cubicBezTo>
                    <a:cubicBezTo>
                      <a:pt x="9386" y="18475"/>
                      <a:pt x="16434" y="14175"/>
                      <a:pt x="19164" y="12534"/>
                    </a:cubicBezTo>
                    <a:cubicBezTo>
                      <a:pt x="19681" y="12212"/>
                      <a:pt x="20216" y="11891"/>
                      <a:pt x="20538" y="11409"/>
                    </a:cubicBezTo>
                    <a:cubicBezTo>
                      <a:pt x="20877" y="10928"/>
                      <a:pt x="20930" y="10232"/>
                      <a:pt x="20520" y="9804"/>
                    </a:cubicBezTo>
                    <a:cubicBezTo>
                      <a:pt x="20185" y="9468"/>
                      <a:pt x="19664" y="9390"/>
                      <a:pt x="19149" y="9390"/>
                    </a:cubicBezTo>
                    <a:cubicBezTo>
                      <a:pt x="19088" y="9390"/>
                      <a:pt x="19028" y="9391"/>
                      <a:pt x="18967" y="9393"/>
                    </a:cubicBezTo>
                    <a:cubicBezTo>
                      <a:pt x="15720" y="9500"/>
                      <a:pt x="12580" y="11338"/>
                      <a:pt x="11099" y="14050"/>
                    </a:cubicBezTo>
                    <a:cubicBezTo>
                      <a:pt x="12116" y="11392"/>
                      <a:pt x="12723" y="8608"/>
                      <a:pt x="12919" y="5807"/>
                    </a:cubicBezTo>
                    <a:cubicBezTo>
                      <a:pt x="13044" y="4130"/>
                      <a:pt x="12972" y="2345"/>
                      <a:pt x="11973" y="954"/>
                    </a:cubicBezTo>
                    <a:cubicBezTo>
                      <a:pt x="11607" y="454"/>
                      <a:pt x="11054" y="1"/>
                      <a:pt x="10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61"/>
              <p:cNvSpPr/>
              <p:nvPr/>
            </p:nvSpPr>
            <p:spPr>
              <a:xfrm>
                <a:off x="1869608" y="3630545"/>
                <a:ext cx="34729" cy="51916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5756" fill="none" extrusionOk="0">
                    <a:moveTo>
                      <a:pt x="946" y="1"/>
                    </a:moveTo>
                    <a:cubicBezTo>
                      <a:pt x="1053" y="5264"/>
                      <a:pt x="732" y="10546"/>
                      <a:pt x="0" y="15756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61"/>
              <p:cNvSpPr/>
              <p:nvPr/>
            </p:nvSpPr>
            <p:spPr>
              <a:xfrm>
                <a:off x="1867829" y="3902183"/>
                <a:ext cx="322811" cy="24752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7512" fill="none" extrusionOk="0">
                    <a:moveTo>
                      <a:pt x="9796" y="0"/>
                    </a:moveTo>
                    <a:cubicBezTo>
                      <a:pt x="6067" y="1802"/>
                      <a:pt x="2713" y="4372"/>
                      <a:pt x="1" y="751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61"/>
              <p:cNvSpPr/>
              <p:nvPr/>
            </p:nvSpPr>
            <p:spPr>
              <a:xfrm>
                <a:off x="1629734" y="3862775"/>
                <a:ext cx="235790" cy="289301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8780" fill="none" extrusionOk="0">
                    <a:moveTo>
                      <a:pt x="1" y="1"/>
                    </a:moveTo>
                    <a:cubicBezTo>
                      <a:pt x="1517" y="1178"/>
                      <a:pt x="3034" y="2392"/>
                      <a:pt x="4336" y="3819"/>
                    </a:cubicBezTo>
                    <a:cubicBezTo>
                      <a:pt x="5621" y="5229"/>
                      <a:pt x="6692" y="6906"/>
                      <a:pt x="7155" y="8779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61"/>
              <p:cNvSpPr/>
              <p:nvPr/>
            </p:nvSpPr>
            <p:spPr>
              <a:xfrm>
                <a:off x="1772011" y="4125220"/>
                <a:ext cx="191703" cy="108537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294" extrusionOk="0">
                    <a:moveTo>
                      <a:pt x="3240" y="1"/>
                    </a:moveTo>
                    <a:cubicBezTo>
                      <a:pt x="2815" y="1"/>
                      <a:pt x="2392" y="46"/>
                      <a:pt x="1981" y="136"/>
                    </a:cubicBezTo>
                    <a:cubicBezTo>
                      <a:pt x="1464" y="243"/>
                      <a:pt x="910" y="440"/>
                      <a:pt x="554" y="832"/>
                    </a:cubicBezTo>
                    <a:cubicBezTo>
                      <a:pt x="72" y="1385"/>
                      <a:pt x="18" y="2188"/>
                      <a:pt x="0" y="2938"/>
                    </a:cubicBezTo>
                    <a:cubicBezTo>
                      <a:pt x="1264" y="3150"/>
                      <a:pt x="2618" y="3294"/>
                      <a:pt x="3971" y="3294"/>
                    </a:cubicBezTo>
                    <a:cubicBezTo>
                      <a:pt x="4433" y="3294"/>
                      <a:pt x="4895" y="3277"/>
                      <a:pt x="5353" y="3241"/>
                    </a:cubicBezTo>
                    <a:cubicBezTo>
                      <a:pt x="5550" y="2813"/>
                      <a:pt x="5728" y="2367"/>
                      <a:pt x="5764" y="1903"/>
                    </a:cubicBezTo>
                    <a:cubicBezTo>
                      <a:pt x="5817" y="1439"/>
                      <a:pt x="5710" y="921"/>
                      <a:pt x="5389" y="582"/>
                    </a:cubicBezTo>
                    <a:cubicBezTo>
                      <a:pt x="5086" y="279"/>
                      <a:pt x="4657" y="154"/>
                      <a:pt x="4229" y="83"/>
                    </a:cubicBezTo>
                    <a:cubicBezTo>
                      <a:pt x="3901" y="28"/>
                      <a:pt x="3570" y="1"/>
                      <a:pt x="32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7" name="Google Shape;3697;p61"/>
            <p:cNvGrpSpPr/>
            <p:nvPr/>
          </p:nvGrpSpPr>
          <p:grpSpPr>
            <a:xfrm>
              <a:off x="8042835" y="1949064"/>
              <a:ext cx="1115589" cy="2813433"/>
              <a:chOff x="7311860" y="2394389"/>
              <a:chExt cx="1115589" cy="2813433"/>
            </a:xfrm>
          </p:grpSpPr>
          <p:sp>
            <p:nvSpPr>
              <p:cNvPr id="3698" name="Google Shape;3698;p61"/>
              <p:cNvSpPr/>
              <p:nvPr/>
            </p:nvSpPr>
            <p:spPr>
              <a:xfrm>
                <a:off x="7785889" y="3591603"/>
                <a:ext cx="8922" cy="1616219"/>
              </a:xfrm>
              <a:custGeom>
                <a:avLst/>
                <a:gdLst/>
                <a:ahLst/>
                <a:cxnLst/>
                <a:rect l="l" t="t" r="r" b="b"/>
                <a:pathLst>
                  <a:path w="269" h="48729" fill="none" extrusionOk="0">
                    <a:moveTo>
                      <a:pt x="1" y="0"/>
                    </a:moveTo>
                    <a:cubicBezTo>
                      <a:pt x="233" y="12401"/>
                      <a:pt x="268" y="38041"/>
                      <a:pt x="108" y="48728"/>
                    </a:cubicBezTo>
                  </a:path>
                </a:pathLst>
              </a:custGeom>
              <a:noFill/>
              <a:ln w="22300" cap="flat" cmpd="sng">
                <a:solidFill>
                  <a:schemeClr val="dk2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61"/>
              <p:cNvSpPr/>
              <p:nvPr/>
            </p:nvSpPr>
            <p:spPr>
              <a:xfrm>
                <a:off x="7311860" y="3012830"/>
                <a:ext cx="468159" cy="753964"/>
              </a:xfrm>
              <a:custGeom>
                <a:avLst/>
                <a:gdLst/>
                <a:ahLst/>
                <a:cxnLst/>
                <a:rect l="l" t="t" r="r" b="b"/>
                <a:pathLst>
                  <a:path w="14115" h="22732" extrusionOk="0">
                    <a:moveTo>
                      <a:pt x="1" y="0"/>
                    </a:moveTo>
                    <a:cubicBezTo>
                      <a:pt x="1018" y="4229"/>
                      <a:pt x="5853" y="7084"/>
                      <a:pt x="6852" y="11312"/>
                    </a:cubicBezTo>
                    <a:cubicBezTo>
                      <a:pt x="7031" y="12151"/>
                      <a:pt x="7049" y="12989"/>
                      <a:pt x="7227" y="13828"/>
                    </a:cubicBezTo>
                    <a:cubicBezTo>
                      <a:pt x="7441" y="14934"/>
                      <a:pt x="7905" y="15987"/>
                      <a:pt x="8476" y="16968"/>
                    </a:cubicBezTo>
                    <a:cubicBezTo>
                      <a:pt x="9796" y="19252"/>
                      <a:pt x="11920" y="21268"/>
                      <a:pt x="14114" y="22732"/>
                    </a:cubicBezTo>
                    <a:lnTo>
                      <a:pt x="14114" y="18146"/>
                    </a:lnTo>
                    <a:cubicBezTo>
                      <a:pt x="11741" y="16665"/>
                      <a:pt x="9547" y="12989"/>
                      <a:pt x="8654" y="10331"/>
                    </a:cubicBezTo>
                    <a:cubicBezTo>
                      <a:pt x="8030" y="8511"/>
                      <a:pt x="7334" y="6727"/>
                      <a:pt x="6549" y="4960"/>
                    </a:cubicBezTo>
                    <a:cubicBezTo>
                      <a:pt x="6281" y="4354"/>
                      <a:pt x="5978" y="3711"/>
                      <a:pt x="5478" y="3265"/>
                    </a:cubicBezTo>
                    <a:cubicBezTo>
                      <a:pt x="4925" y="2783"/>
                      <a:pt x="4194" y="2569"/>
                      <a:pt x="3516" y="2302"/>
                    </a:cubicBezTo>
                    <a:cubicBezTo>
                      <a:pt x="2213" y="1766"/>
                      <a:pt x="1000" y="98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61"/>
              <p:cNvSpPr/>
              <p:nvPr/>
            </p:nvSpPr>
            <p:spPr>
              <a:xfrm>
                <a:off x="7792423" y="4509978"/>
                <a:ext cx="310116" cy="295423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907" extrusionOk="0">
                    <a:moveTo>
                      <a:pt x="7542" y="0"/>
                    </a:moveTo>
                    <a:cubicBezTo>
                      <a:pt x="6611" y="0"/>
                      <a:pt x="5553" y="623"/>
                      <a:pt x="4782" y="1109"/>
                    </a:cubicBezTo>
                    <a:cubicBezTo>
                      <a:pt x="3194" y="2108"/>
                      <a:pt x="1356" y="3875"/>
                      <a:pt x="0" y="5177"/>
                    </a:cubicBezTo>
                    <a:lnTo>
                      <a:pt x="410" y="8906"/>
                    </a:lnTo>
                    <a:cubicBezTo>
                      <a:pt x="1267" y="7675"/>
                      <a:pt x="2980" y="6105"/>
                      <a:pt x="4354" y="4713"/>
                    </a:cubicBezTo>
                    <a:cubicBezTo>
                      <a:pt x="5234" y="3798"/>
                      <a:pt x="6449" y="3284"/>
                      <a:pt x="7723" y="3284"/>
                    </a:cubicBezTo>
                    <a:cubicBezTo>
                      <a:pt x="7765" y="3284"/>
                      <a:pt x="7808" y="3285"/>
                      <a:pt x="7851" y="3286"/>
                    </a:cubicBezTo>
                    <a:cubicBezTo>
                      <a:pt x="8350" y="3286"/>
                      <a:pt x="8868" y="3304"/>
                      <a:pt x="9350" y="3322"/>
                    </a:cubicBezTo>
                    <a:cubicBezTo>
                      <a:pt x="9046" y="2465"/>
                      <a:pt x="8511" y="984"/>
                      <a:pt x="8208" y="128"/>
                    </a:cubicBezTo>
                    <a:cubicBezTo>
                      <a:pt x="7998" y="39"/>
                      <a:pt x="7774" y="0"/>
                      <a:pt x="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61"/>
              <p:cNvSpPr/>
              <p:nvPr/>
            </p:nvSpPr>
            <p:spPr>
              <a:xfrm>
                <a:off x="8064629" y="4514190"/>
                <a:ext cx="149154" cy="348027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049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0" y="1000"/>
                      <a:pt x="714" y="2231"/>
                      <a:pt x="1178" y="3266"/>
                    </a:cubicBezTo>
                    <a:cubicBezTo>
                      <a:pt x="1321" y="3569"/>
                      <a:pt x="1464" y="3890"/>
                      <a:pt x="1499" y="4229"/>
                    </a:cubicBezTo>
                    <a:cubicBezTo>
                      <a:pt x="1535" y="4551"/>
                      <a:pt x="1482" y="4872"/>
                      <a:pt x="1446" y="5211"/>
                    </a:cubicBezTo>
                    <a:cubicBezTo>
                      <a:pt x="1196" y="6995"/>
                      <a:pt x="1375" y="8940"/>
                      <a:pt x="2285" y="10492"/>
                    </a:cubicBezTo>
                    <a:cubicBezTo>
                      <a:pt x="2516" y="9315"/>
                      <a:pt x="2998" y="8191"/>
                      <a:pt x="3712" y="7245"/>
                    </a:cubicBezTo>
                    <a:cubicBezTo>
                      <a:pt x="3944" y="6942"/>
                      <a:pt x="4194" y="6638"/>
                      <a:pt x="4336" y="6281"/>
                    </a:cubicBezTo>
                    <a:cubicBezTo>
                      <a:pt x="4497" y="5853"/>
                      <a:pt x="4479" y="5389"/>
                      <a:pt x="4461" y="4925"/>
                    </a:cubicBezTo>
                    <a:cubicBezTo>
                      <a:pt x="4426" y="4176"/>
                      <a:pt x="4390" y="3373"/>
                      <a:pt x="3997" y="2713"/>
                    </a:cubicBezTo>
                    <a:cubicBezTo>
                      <a:pt x="3748" y="2320"/>
                      <a:pt x="3409" y="2017"/>
                      <a:pt x="3052" y="1731"/>
                    </a:cubicBezTo>
                    <a:cubicBezTo>
                      <a:pt x="2160" y="1053"/>
                      <a:pt x="1053" y="37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61"/>
              <p:cNvSpPr/>
              <p:nvPr/>
            </p:nvSpPr>
            <p:spPr>
              <a:xfrm>
                <a:off x="7602440" y="2394389"/>
                <a:ext cx="264577" cy="136351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41110" extrusionOk="0">
                    <a:moveTo>
                      <a:pt x="1392" y="0"/>
                    </a:moveTo>
                    <a:cubicBezTo>
                      <a:pt x="1374" y="4086"/>
                      <a:pt x="1339" y="8190"/>
                      <a:pt x="875" y="12258"/>
                    </a:cubicBezTo>
                    <a:cubicBezTo>
                      <a:pt x="554" y="15042"/>
                      <a:pt x="1" y="17843"/>
                      <a:pt x="125" y="20644"/>
                    </a:cubicBezTo>
                    <a:cubicBezTo>
                      <a:pt x="250" y="23695"/>
                      <a:pt x="1142" y="26640"/>
                      <a:pt x="2035" y="29548"/>
                    </a:cubicBezTo>
                    <a:cubicBezTo>
                      <a:pt x="3266" y="33545"/>
                      <a:pt x="4800" y="37095"/>
                      <a:pt x="6031" y="41110"/>
                    </a:cubicBezTo>
                    <a:cubicBezTo>
                      <a:pt x="7976" y="27068"/>
                      <a:pt x="6584" y="13186"/>
                      <a:pt x="1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61"/>
              <p:cNvSpPr/>
              <p:nvPr/>
            </p:nvSpPr>
            <p:spPr>
              <a:xfrm>
                <a:off x="7949836" y="3846993"/>
                <a:ext cx="477612" cy="366003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1035" extrusionOk="0">
                    <a:moveTo>
                      <a:pt x="4818" y="0"/>
                    </a:moveTo>
                    <a:cubicBezTo>
                      <a:pt x="4018" y="0"/>
                      <a:pt x="3206" y="201"/>
                      <a:pt x="2480" y="543"/>
                    </a:cubicBezTo>
                    <a:cubicBezTo>
                      <a:pt x="1196" y="1132"/>
                      <a:pt x="946" y="1186"/>
                      <a:pt x="0" y="2238"/>
                    </a:cubicBezTo>
                    <a:cubicBezTo>
                      <a:pt x="3248" y="7002"/>
                      <a:pt x="8672" y="10232"/>
                      <a:pt x="14399" y="11035"/>
                    </a:cubicBezTo>
                    <a:cubicBezTo>
                      <a:pt x="12918" y="8002"/>
                      <a:pt x="11116" y="5147"/>
                      <a:pt x="9011" y="2524"/>
                    </a:cubicBezTo>
                    <a:cubicBezTo>
                      <a:pt x="8333" y="1685"/>
                      <a:pt x="7583" y="829"/>
                      <a:pt x="6602" y="383"/>
                    </a:cubicBezTo>
                    <a:cubicBezTo>
                      <a:pt x="6043" y="119"/>
                      <a:pt x="5434" y="0"/>
                      <a:pt x="48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61"/>
              <p:cNvSpPr/>
              <p:nvPr/>
            </p:nvSpPr>
            <p:spPr>
              <a:xfrm>
                <a:off x="7952788" y="3884539"/>
                <a:ext cx="471675" cy="321957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9707" fill="none" extrusionOk="0">
                    <a:moveTo>
                      <a:pt x="0" y="1213"/>
                    </a:moveTo>
                    <a:cubicBezTo>
                      <a:pt x="2373" y="0"/>
                      <a:pt x="4568" y="910"/>
                      <a:pt x="6227" y="2195"/>
                    </a:cubicBezTo>
                    <a:cubicBezTo>
                      <a:pt x="7887" y="3480"/>
                      <a:pt x="9172" y="5157"/>
                      <a:pt x="10599" y="6709"/>
                    </a:cubicBezTo>
                    <a:cubicBezTo>
                      <a:pt x="11652" y="7869"/>
                      <a:pt x="12847" y="8975"/>
                      <a:pt x="14221" y="9707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61"/>
              <p:cNvSpPr/>
              <p:nvPr/>
            </p:nvSpPr>
            <p:spPr>
              <a:xfrm>
                <a:off x="7587647" y="3898734"/>
                <a:ext cx="211310" cy="703682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21216" extrusionOk="0">
                    <a:moveTo>
                      <a:pt x="1838" y="0"/>
                    </a:moveTo>
                    <a:cubicBezTo>
                      <a:pt x="1606" y="232"/>
                      <a:pt x="1499" y="429"/>
                      <a:pt x="1357" y="678"/>
                    </a:cubicBezTo>
                    <a:cubicBezTo>
                      <a:pt x="571" y="1874"/>
                      <a:pt x="215" y="3283"/>
                      <a:pt x="0" y="4693"/>
                    </a:cubicBezTo>
                    <a:cubicBezTo>
                      <a:pt x="589" y="5335"/>
                      <a:pt x="821" y="6495"/>
                      <a:pt x="839" y="7369"/>
                    </a:cubicBezTo>
                    <a:cubicBezTo>
                      <a:pt x="1035" y="12490"/>
                      <a:pt x="2445" y="17914"/>
                      <a:pt x="6370" y="21215"/>
                    </a:cubicBezTo>
                    <a:lnTo>
                      <a:pt x="6370" y="20751"/>
                    </a:lnTo>
                    <a:cubicBezTo>
                      <a:pt x="5121" y="17861"/>
                      <a:pt x="3301" y="14453"/>
                      <a:pt x="3337" y="11313"/>
                    </a:cubicBezTo>
                    <a:cubicBezTo>
                      <a:pt x="3337" y="10260"/>
                      <a:pt x="3498" y="9225"/>
                      <a:pt x="3551" y="8190"/>
                    </a:cubicBezTo>
                    <a:cubicBezTo>
                      <a:pt x="3694" y="5371"/>
                      <a:pt x="3087" y="2516"/>
                      <a:pt x="18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61"/>
              <p:cNvSpPr/>
              <p:nvPr/>
            </p:nvSpPr>
            <p:spPr>
              <a:xfrm>
                <a:off x="7465160" y="3883908"/>
                <a:ext cx="183483" cy="515522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15543" extrusionOk="0">
                    <a:moveTo>
                      <a:pt x="2013" y="1"/>
                    </a:moveTo>
                    <a:cubicBezTo>
                      <a:pt x="1355" y="1"/>
                      <a:pt x="681" y="46"/>
                      <a:pt x="0" y="144"/>
                    </a:cubicBezTo>
                    <a:cubicBezTo>
                      <a:pt x="571" y="3909"/>
                      <a:pt x="607" y="7620"/>
                      <a:pt x="2195" y="11082"/>
                    </a:cubicBezTo>
                    <a:cubicBezTo>
                      <a:pt x="2962" y="12723"/>
                      <a:pt x="3747" y="14454"/>
                      <a:pt x="4443" y="15542"/>
                    </a:cubicBezTo>
                    <a:cubicBezTo>
                      <a:pt x="3408" y="10582"/>
                      <a:pt x="3158" y="5051"/>
                      <a:pt x="5531" y="447"/>
                    </a:cubicBezTo>
                    <a:cubicBezTo>
                      <a:pt x="4466" y="166"/>
                      <a:pt x="3269" y="1"/>
                      <a:pt x="2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61"/>
              <p:cNvSpPr/>
              <p:nvPr/>
            </p:nvSpPr>
            <p:spPr>
              <a:xfrm>
                <a:off x="7529073" y="3883941"/>
                <a:ext cx="81692" cy="529088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15952" fill="none" extrusionOk="0">
                    <a:moveTo>
                      <a:pt x="839" y="0"/>
                    </a:moveTo>
                    <a:cubicBezTo>
                      <a:pt x="0" y="5175"/>
                      <a:pt x="482" y="11081"/>
                      <a:pt x="2462" y="1595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61"/>
              <p:cNvSpPr/>
              <p:nvPr/>
            </p:nvSpPr>
            <p:spPr>
              <a:xfrm>
                <a:off x="7878825" y="3569016"/>
                <a:ext cx="177546" cy="352239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10620" extrusionOk="0">
                    <a:moveTo>
                      <a:pt x="3723" y="0"/>
                    </a:moveTo>
                    <a:cubicBezTo>
                      <a:pt x="3269" y="0"/>
                      <a:pt x="2840" y="291"/>
                      <a:pt x="2569" y="645"/>
                    </a:cubicBezTo>
                    <a:cubicBezTo>
                      <a:pt x="2266" y="1038"/>
                      <a:pt x="321" y="4571"/>
                      <a:pt x="0" y="5963"/>
                    </a:cubicBezTo>
                    <a:cubicBezTo>
                      <a:pt x="89" y="6337"/>
                      <a:pt x="89" y="6658"/>
                      <a:pt x="161" y="7015"/>
                    </a:cubicBezTo>
                    <a:cubicBezTo>
                      <a:pt x="250" y="7336"/>
                      <a:pt x="321" y="7658"/>
                      <a:pt x="428" y="7961"/>
                    </a:cubicBezTo>
                    <a:cubicBezTo>
                      <a:pt x="535" y="8246"/>
                      <a:pt x="660" y="8532"/>
                      <a:pt x="803" y="8799"/>
                    </a:cubicBezTo>
                    <a:cubicBezTo>
                      <a:pt x="1178" y="9513"/>
                      <a:pt x="1481" y="10156"/>
                      <a:pt x="2141" y="10619"/>
                    </a:cubicBezTo>
                    <a:cubicBezTo>
                      <a:pt x="2552" y="10423"/>
                      <a:pt x="4175" y="7533"/>
                      <a:pt x="4300" y="7229"/>
                    </a:cubicBezTo>
                    <a:cubicBezTo>
                      <a:pt x="5121" y="5142"/>
                      <a:pt x="5299" y="4731"/>
                      <a:pt x="5335" y="2715"/>
                    </a:cubicBezTo>
                    <a:cubicBezTo>
                      <a:pt x="5353" y="2198"/>
                      <a:pt x="5353" y="1662"/>
                      <a:pt x="5157" y="1181"/>
                    </a:cubicBezTo>
                    <a:cubicBezTo>
                      <a:pt x="4960" y="681"/>
                      <a:pt x="4318" y="39"/>
                      <a:pt x="3801" y="3"/>
                    </a:cubicBezTo>
                    <a:cubicBezTo>
                      <a:pt x="3775" y="1"/>
                      <a:pt x="3749" y="0"/>
                      <a:pt x="3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09" name="Google Shape;3709;p61"/>
              <p:cNvGrpSpPr/>
              <p:nvPr/>
            </p:nvGrpSpPr>
            <p:grpSpPr>
              <a:xfrm>
                <a:off x="7905425" y="3576213"/>
                <a:ext cx="142687" cy="277579"/>
                <a:chOff x="7905425" y="3576213"/>
                <a:chExt cx="142687" cy="277579"/>
              </a:xfrm>
            </p:grpSpPr>
            <p:sp>
              <p:nvSpPr>
                <p:cNvPr id="3710" name="Google Shape;3710;p61"/>
                <p:cNvSpPr/>
                <p:nvPr/>
              </p:nvSpPr>
              <p:spPr>
                <a:xfrm>
                  <a:off x="7909007" y="3576213"/>
                  <a:ext cx="100630" cy="20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4" h="6121" fill="none" extrusionOk="0">
                      <a:moveTo>
                        <a:pt x="0" y="6120"/>
                      </a:moveTo>
                      <a:lnTo>
                        <a:pt x="3033" y="0"/>
                      </a:ln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61"/>
                <p:cNvSpPr/>
                <p:nvPr/>
              </p:nvSpPr>
              <p:spPr>
                <a:xfrm>
                  <a:off x="7923203" y="3608751"/>
                  <a:ext cx="118972" cy="245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7" h="7388" fill="none" extrusionOk="0">
                      <a:moveTo>
                        <a:pt x="0" y="7387"/>
                      </a:moveTo>
                      <a:lnTo>
                        <a:pt x="3587" y="1"/>
                      </a:ln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2" name="Google Shape;3712;p61"/>
                <p:cNvSpPr/>
                <p:nvPr/>
              </p:nvSpPr>
              <p:spPr>
                <a:xfrm>
                  <a:off x="7958692" y="3609945"/>
                  <a:ext cx="89420" cy="69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6" h="2106" fill="none" extrusionOk="0">
                      <a:moveTo>
                        <a:pt x="1" y="0"/>
                      </a:moveTo>
                      <a:cubicBezTo>
                        <a:pt x="929" y="660"/>
                        <a:pt x="1839" y="1356"/>
                        <a:pt x="2695" y="2106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3" name="Google Shape;3713;p61"/>
                <p:cNvSpPr/>
                <p:nvPr/>
              </p:nvSpPr>
              <p:spPr>
                <a:xfrm>
                  <a:off x="7929107" y="3660824"/>
                  <a:ext cx="113665" cy="8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2606" fill="none" extrusionOk="0">
                      <a:moveTo>
                        <a:pt x="1" y="1"/>
                      </a:moveTo>
                      <a:cubicBezTo>
                        <a:pt x="786" y="500"/>
                        <a:pt x="1535" y="1036"/>
                        <a:pt x="2267" y="1624"/>
                      </a:cubicBezTo>
                      <a:cubicBezTo>
                        <a:pt x="2659" y="1946"/>
                        <a:pt x="3034" y="2267"/>
                        <a:pt x="3426" y="2606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4" name="Google Shape;3714;p61"/>
                <p:cNvSpPr/>
                <p:nvPr/>
              </p:nvSpPr>
              <p:spPr>
                <a:xfrm>
                  <a:off x="7910168" y="3711736"/>
                  <a:ext cx="109519" cy="94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838" fill="none" extrusionOk="0">
                      <a:moveTo>
                        <a:pt x="1" y="0"/>
                      </a:moveTo>
                      <a:cubicBezTo>
                        <a:pt x="233" y="196"/>
                        <a:pt x="482" y="393"/>
                        <a:pt x="714" y="589"/>
                      </a:cubicBezTo>
                      <a:cubicBezTo>
                        <a:pt x="1589" y="1321"/>
                        <a:pt x="2463" y="2034"/>
                        <a:pt x="3302" y="2837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5" name="Google Shape;3715;p61"/>
                <p:cNvSpPr/>
                <p:nvPr/>
              </p:nvSpPr>
              <p:spPr>
                <a:xfrm>
                  <a:off x="7905425" y="3777407"/>
                  <a:ext cx="87032" cy="74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249" fill="none" extrusionOk="0">
                      <a:moveTo>
                        <a:pt x="1" y="1"/>
                      </a:moveTo>
                      <a:cubicBezTo>
                        <a:pt x="947" y="821"/>
                        <a:pt x="1660" y="1428"/>
                        <a:pt x="2624" y="2249"/>
                      </a:cubicBezTo>
                    </a:path>
                  </a:pathLst>
                </a:custGeom>
                <a:noFill/>
                <a:ln w="7575" cap="rnd" cmpd="sng">
                  <a:solidFill>
                    <a:schemeClr val="dk1"/>
                  </a:solidFill>
                  <a:prstDash val="solid"/>
                  <a:miter lim="178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16" name="Google Shape;3716;p61"/>
              <p:cNvSpPr/>
              <p:nvPr/>
            </p:nvSpPr>
            <p:spPr>
              <a:xfrm>
                <a:off x="7779986" y="3439497"/>
                <a:ext cx="172836" cy="746302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22501" extrusionOk="0">
                    <a:moveTo>
                      <a:pt x="5210" y="1"/>
                    </a:moveTo>
                    <a:cubicBezTo>
                      <a:pt x="4532" y="2606"/>
                      <a:pt x="3587" y="5104"/>
                      <a:pt x="2695" y="7655"/>
                    </a:cubicBezTo>
                    <a:cubicBezTo>
                      <a:pt x="2249" y="8904"/>
                      <a:pt x="1749" y="10153"/>
                      <a:pt x="1392" y="11438"/>
                    </a:cubicBezTo>
                    <a:cubicBezTo>
                      <a:pt x="446" y="14828"/>
                      <a:pt x="0" y="19520"/>
                      <a:pt x="571" y="22500"/>
                    </a:cubicBezTo>
                    <a:lnTo>
                      <a:pt x="5121" y="14524"/>
                    </a:lnTo>
                    <a:cubicBezTo>
                      <a:pt x="3801" y="12419"/>
                      <a:pt x="3319" y="9832"/>
                      <a:pt x="3783" y="7405"/>
                    </a:cubicBezTo>
                    <a:cubicBezTo>
                      <a:pt x="3979" y="6335"/>
                      <a:pt x="4372" y="5300"/>
                      <a:pt x="4639" y="4247"/>
                    </a:cubicBezTo>
                    <a:cubicBezTo>
                      <a:pt x="5014" y="2855"/>
                      <a:pt x="5210" y="1428"/>
                      <a:pt x="52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18" name="Google Shape;3718;p61"/>
          <p:cNvGrpSpPr/>
          <p:nvPr/>
        </p:nvGrpSpPr>
        <p:grpSpPr>
          <a:xfrm>
            <a:off x="722723" y="214021"/>
            <a:ext cx="543053" cy="354885"/>
            <a:chOff x="7218550" y="1264450"/>
            <a:chExt cx="1810175" cy="1182950"/>
          </a:xfrm>
        </p:grpSpPr>
        <p:sp>
          <p:nvSpPr>
            <p:cNvPr id="3719" name="Google Shape;3719;p61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61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61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61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61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61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61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61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61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61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61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61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61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2" name="Google Shape;3732;p61"/>
          <p:cNvGrpSpPr/>
          <p:nvPr/>
        </p:nvGrpSpPr>
        <p:grpSpPr>
          <a:xfrm>
            <a:off x="8651042" y="1949072"/>
            <a:ext cx="347646" cy="354973"/>
            <a:chOff x="7348550" y="1658600"/>
            <a:chExt cx="1664175" cy="1699250"/>
          </a:xfrm>
        </p:grpSpPr>
        <p:sp>
          <p:nvSpPr>
            <p:cNvPr id="3733" name="Google Shape;3733;p61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61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61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61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61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61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61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61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61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61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61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61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61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6" name="Google Shape;3746;p61"/>
          <p:cNvGrpSpPr/>
          <p:nvPr/>
        </p:nvGrpSpPr>
        <p:grpSpPr>
          <a:xfrm>
            <a:off x="8042731" y="716124"/>
            <a:ext cx="656201" cy="775759"/>
            <a:chOff x="4377350" y="3576850"/>
            <a:chExt cx="1070125" cy="1265100"/>
          </a:xfrm>
        </p:grpSpPr>
        <p:sp>
          <p:nvSpPr>
            <p:cNvPr id="3747" name="Google Shape;3747;p61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61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61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61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61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61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3" name="Google Shape;3753;p61"/>
          <p:cNvGrpSpPr/>
          <p:nvPr/>
        </p:nvGrpSpPr>
        <p:grpSpPr>
          <a:xfrm>
            <a:off x="361051" y="2750983"/>
            <a:ext cx="399301" cy="416613"/>
            <a:chOff x="2105350" y="2220525"/>
            <a:chExt cx="1113500" cy="1161775"/>
          </a:xfrm>
        </p:grpSpPr>
        <p:sp>
          <p:nvSpPr>
            <p:cNvPr id="3754" name="Google Shape;3754;p61"/>
            <p:cNvSpPr/>
            <p:nvPr/>
          </p:nvSpPr>
          <p:spPr>
            <a:xfrm>
              <a:off x="2105350" y="2220525"/>
              <a:ext cx="939925" cy="1161775"/>
            </a:xfrm>
            <a:custGeom>
              <a:avLst/>
              <a:gdLst/>
              <a:ahLst/>
              <a:cxnLst/>
              <a:rect l="l" t="t" r="r" b="b"/>
              <a:pathLst>
                <a:path w="37597" h="46471" extrusionOk="0">
                  <a:moveTo>
                    <a:pt x="12529" y="1"/>
                  </a:moveTo>
                  <a:cubicBezTo>
                    <a:pt x="3963" y="1"/>
                    <a:pt x="8949" y="11588"/>
                    <a:pt x="7847" y="13662"/>
                  </a:cubicBezTo>
                  <a:cubicBezTo>
                    <a:pt x="6594" y="16093"/>
                    <a:pt x="1983" y="15567"/>
                    <a:pt x="930" y="21456"/>
                  </a:cubicBezTo>
                  <a:cubicBezTo>
                    <a:pt x="1" y="26764"/>
                    <a:pt x="2914" y="31189"/>
                    <a:pt x="9252" y="31189"/>
                  </a:cubicBezTo>
                  <a:cubicBezTo>
                    <a:pt x="9409" y="31189"/>
                    <a:pt x="9567" y="31186"/>
                    <a:pt x="9727" y="31181"/>
                  </a:cubicBezTo>
                  <a:cubicBezTo>
                    <a:pt x="9836" y="31177"/>
                    <a:pt x="9942" y="31175"/>
                    <a:pt x="10045" y="31175"/>
                  </a:cubicBezTo>
                  <a:cubicBezTo>
                    <a:pt x="16284" y="31175"/>
                    <a:pt x="12949" y="37783"/>
                    <a:pt x="7747" y="39928"/>
                  </a:cubicBezTo>
                  <a:cubicBezTo>
                    <a:pt x="3626" y="41638"/>
                    <a:pt x="7285" y="46471"/>
                    <a:pt x="11333" y="46471"/>
                  </a:cubicBezTo>
                  <a:cubicBezTo>
                    <a:pt x="12504" y="46471"/>
                    <a:pt x="13708" y="46066"/>
                    <a:pt x="14765" y="45066"/>
                  </a:cubicBezTo>
                  <a:cubicBezTo>
                    <a:pt x="16434" y="43502"/>
                    <a:pt x="17400" y="43106"/>
                    <a:pt x="18188" y="43106"/>
                  </a:cubicBezTo>
                  <a:cubicBezTo>
                    <a:pt x="18997" y="43106"/>
                    <a:pt x="19619" y="43524"/>
                    <a:pt x="20622" y="43524"/>
                  </a:cubicBezTo>
                  <a:cubicBezTo>
                    <a:pt x="21413" y="43524"/>
                    <a:pt x="22442" y="43264"/>
                    <a:pt x="23988" y="42334"/>
                  </a:cubicBezTo>
                  <a:cubicBezTo>
                    <a:pt x="27779" y="40083"/>
                    <a:pt x="28210" y="31088"/>
                    <a:pt x="33986" y="31088"/>
                  </a:cubicBezTo>
                  <a:cubicBezTo>
                    <a:pt x="34319" y="31088"/>
                    <a:pt x="34670" y="31118"/>
                    <a:pt x="35040" y="31181"/>
                  </a:cubicBezTo>
                  <a:cubicBezTo>
                    <a:pt x="37246" y="27948"/>
                    <a:pt x="37597" y="24389"/>
                    <a:pt x="37597" y="24389"/>
                  </a:cubicBezTo>
                  <a:cubicBezTo>
                    <a:pt x="37597" y="24389"/>
                    <a:pt x="33311" y="5943"/>
                    <a:pt x="17772" y="980"/>
                  </a:cubicBezTo>
                  <a:cubicBezTo>
                    <a:pt x="15623" y="298"/>
                    <a:pt x="13902" y="1"/>
                    <a:pt x="12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61"/>
            <p:cNvSpPr/>
            <p:nvPr/>
          </p:nvSpPr>
          <p:spPr>
            <a:xfrm>
              <a:off x="2812175" y="2609475"/>
              <a:ext cx="406675" cy="720250"/>
            </a:xfrm>
            <a:custGeom>
              <a:avLst/>
              <a:gdLst/>
              <a:ahLst/>
              <a:cxnLst/>
              <a:rect l="l" t="t" r="r" b="b"/>
              <a:pathLst>
                <a:path w="16267" h="28810" extrusionOk="0">
                  <a:moveTo>
                    <a:pt x="9285" y="1"/>
                  </a:moveTo>
                  <a:cubicBezTo>
                    <a:pt x="9225" y="1"/>
                    <a:pt x="9162" y="3"/>
                    <a:pt x="9098" y="9"/>
                  </a:cubicBezTo>
                  <a:cubicBezTo>
                    <a:pt x="8397" y="59"/>
                    <a:pt x="8246" y="1162"/>
                    <a:pt x="8848" y="1412"/>
                  </a:cubicBezTo>
                  <a:cubicBezTo>
                    <a:pt x="8946" y="1449"/>
                    <a:pt x="9037" y="1466"/>
                    <a:pt x="9121" y="1466"/>
                  </a:cubicBezTo>
                  <a:cubicBezTo>
                    <a:pt x="9548" y="1466"/>
                    <a:pt x="9759" y="1025"/>
                    <a:pt x="9549" y="585"/>
                  </a:cubicBezTo>
                  <a:lnTo>
                    <a:pt x="9549" y="585"/>
                  </a:lnTo>
                  <a:cubicBezTo>
                    <a:pt x="9800" y="635"/>
                    <a:pt x="9900" y="710"/>
                    <a:pt x="10076" y="936"/>
                  </a:cubicBezTo>
                  <a:cubicBezTo>
                    <a:pt x="10226" y="1162"/>
                    <a:pt x="10351" y="1412"/>
                    <a:pt x="10452" y="1738"/>
                  </a:cubicBezTo>
                  <a:cubicBezTo>
                    <a:pt x="10527" y="2039"/>
                    <a:pt x="10602" y="2465"/>
                    <a:pt x="10627" y="2816"/>
                  </a:cubicBezTo>
                  <a:cubicBezTo>
                    <a:pt x="10727" y="3568"/>
                    <a:pt x="10752" y="4319"/>
                    <a:pt x="10778" y="5071"/>
                  </a:cubicBezTo>
                  <a:cubicBezTo>
                    <a:pt x="10502" y="5172"/>
                    <a:pt x="10301" y="5172"/>
                    <a:pt x="10051" y="5397"/>
                  </a:cubicBezTo>
                  <a:cubicBezTo>
                    <a:pt x="9148" y="6199"/>
                    <a:pt x="9173" y="7252"/>
                    <a:pt x="9900" y="8204"/>
                  </a:cubicBezTo>
                  <a:cubicBezTo>
                    <a:pt x="7544" y="9382"/>
                    <a:pt x="7143" y="11813"/>
                    <a:pt x="6667" y="14169"/>
                  </a:cubicBezTo>
                  <a:cubicBezTo>
                    <a:pt x="4838" y="14996"/>
                    <a:pt x="4136" y="16199"/>
                    <a:pt x="3359" y="18254"/>
                  </a:cubicBezTo>
                  <a:cubicBezTo>
                    <a:pt x="2231" y="21287"/>
                    <a:pt x="903" y="24921"/>
                    <a:pt x="51" y="28229"/>
                  </a:cubicBezTo>
                  <a:cubicBezTo>
                    <a:pt x="26" y="28405"/>
                    <a:pt x="1" y="28655"/>
                    <a:pt x="101" y="28806"/>
                  </a:cubicBezTo>
                  <a:cubicBezTo>
                    <a:pt x="118" y="28808"/>
                    <a:pt x="136" y="28809"/>
                    <a:pt x="153" y="28809"/>
                  </a:cubicBezTo>
                  <a:cubicBezTo>
                    <a:pt x="336" y="28809"/>
                    <a:pt x="513" y="28695"/>
                    <a:pt x="627" y="28580"/>
                  </a:cubicBezTo>
                  <a:cubicBezTo>
                    <a:pt x="3133" y="26199"/>
                    <a:pt x="5840" y="23442"/>
                    <a:pt x="8021" y="20961"/>
                  </a:cubicBezTo>
                  <a:cubicBezTo>
                    <a:pt x="9499" y="19282"/>
                    <a:pt x="10251" y="17753"/>
                    <a:pt x="9825" y="15673"/>
                  </a:cubicBezTo>
                  <a:cubicBezTo>
                    <a:pt x="11479" y="13543"/>
                    <a:pt x="12933" y="11462"/>
                    <a:pt x="11529" y="8806"/>
                  </a:cubicBezTo>
                  <a:cubicBezTo>
                    <a:pt x="12632" y="8330"/>
                    <a:pt x="13133" y="7553"/>
                    <a:pt x="12883" y="6249"/>
                  </a:cubicBezTo>
                  <a:cubicBezTo>
                    <a:pt x="12858" y="6099"/>
                    <a:pt x="12231" y="5247"/>
                    <a:pt x="11880" y="5197"/>
                  </a:cubicBezTo>
                  <a:cubicBezTo>
                    <a:pt x="12206" y="4595"/>
                    <a:pt x="12532" y="4044"/>
                    <a:pt x="12883" y="3492"/>
                  </a:cubicBezTo>
                  <a:cubicBezTo>
                    <a:pt x="13184" y="3016"/>
                    <a:pt x="13509" y="2590"/>
                    <a:pt x="13860" y="2189"/>
                  </a:cubicBezTo>
                  <a:cubicBezTo>
                    <a:pt x="13960" y="2039"/>
                    <a:pt x="14086" y="1913"/>
                    <a:pt x="14236" y="1788"/>
                  </a:cubicBezTo>
                  <a:cubicBezTo>
                    <a:pt x="14361" y="1688"/>
                    <a:pt x="14562" y="1588"/>
                    <a:pt x="14712" y="1487"/>
                  </a:cubicBezTo>
                  <a:lnTo>
                    <a:pt x="14712" y="1487"/>
                  </a:lnTo>
                  <a:cubicBezTo>
                    <a:pt x="14652" y="1911"/>
                    <a:pt x="14932" y="2253"/>
                    <a:pt x="15305" y="2253"/>
                  </a:cubicBezTo>
                  <a:cubicBezTo>
                    <a:pt x="15396" y="2253"/>
                    <a:pt x="15492" y="2233"/>
                    <a:pt x="15590" y="2189"/>
                  </a:cubicBezTo>
                  <a:cubicBezTo>
                    <a:pt x="16266" y="1888"/>
                    <a:pt x="16041" y="961"/>
                    <a:pt x="15364" y="786"/>
                  </a:cubicBezTo>
                  <a:cubicBezTo>
                    <a:pt x="15242" y="753"/>
                    <a:pt x="15124" y="739"/>
                    <a:pt x="15011" y="739"/>
                  </a:cubicBezTo>
                  <a:cubicBezTo>
                    <a:pt x="14241" y="739"/>
                    <a:pt x="13671" y="1424"/>
                    <a:pt x="13234" y="2014"/>
                  </a:cubicBezTo>
                  <a:cubicBezTo>
                    <a:pt x="12507" y="2991"/>
                    <a:pt x="11955" y="3969"/>
                    <a:pt x="11454" y="5046"/>
                  </a:cubicBezTo>
                  <a:cubicBezTo>
                    <a:pt x="11354" y="5046"/>
                    <a:pt x="11279" y="5021"/>
                    <a:pt x="11179" y="5021"/>
                  </a:cubicBezTo>
                  <a:cubicBezTo>
                    <a:pt x="11276" y="3412"/>
                    <a:pt x="11445" y="1"/>
                    <a:pt x="9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61"/>
            <p:cNvSpPr/>
            <p:nvPr/>
          </p:nvSpPr>
          <p:spPr>
            <a:xfrm>
              <a:off x="2363550" y="2366625"/>
              <a:ext cx="620875" cy="445625"/>
            </a:xfrm>
            <a:custGeom>
              <a:avLst/>
              <a:gdLst/>
              <a:ahLst/>
              <a:cxnLst/>
              <a:rect l="l" t="t" r="r" b="b"/>
              <a:pathLst>
                <a:path w="24835" h="17825" extrusionOk="0">
                  <a:moveTo>
                    <a:pt x="6775" y="0"/>
                  </a:moveTo>
                  <a:cubicBezTo>
                    <a:pt x="5596" y="0"/>
                    <a:pt x="4511" y="415"/>
                    <a:pt x="3660" y="1477"/>
                  </a:cubicBezTo>
                  <a:cubicBezTo>
                    <a:pt x="276" y="5713"/>
                    <a:pt x="7695" y="8570"/>
                    <a:pt x="10527" y="9397"/>
                  </a:cubicBezTo>
                  <a:cubicBezTo>
                    <a:pt x="10978" y="9522"/>
                    <a:pt x="11429" y="9647"/>
                    <a:pt x="11905" y="9798"/>
                  </a:cubicBezTo>
                  <a:cubicBezTo>
                    <a:pt x="10305" y="9509"/>
                    <a:pt x="8685" y="9338"/>
                    <a:pt x="7081" y="9338"/>
                  </a:cubicBezTo>
                  <a:cubicBezTo>
                    <a:pt x="6876" y="9338"/>
                    <a:pt x="6671" y="9341"/>
                    <a:pt x="6467" y="9347"/>
                  </a:cubicBezTo>
                  <a:cubicBezTo>
                    <a:pt x="4712" y="9397"/>
                    <a:pt x="2256" y="9522"/>
                    <a:pt x="1078" y="11001"/>
                  </a:cubicBezTo>
                  <a:cubicBezTo>
                    <a:pt x="1" y="12379"/>
                    <a:pt x="627" y="14184"/>
                    <a:pt x="1981" y="15111"/>
                  </a:cubicBezTo>
                  <a:cubicBezTo>
                    <a:pt x="3067" y="15846"/>
                    <a:pt x="4331" y="16025"/>
                    <a:pt x="5603" y="16025"/>
                  </a:cubicBezTo>
                  <a:cubicBezTo>
                    <a:pt x="6238" y="16025"/>
                    <a:pt x="6876" y="15980"/>
                    <a:pt x="7494" y="15938"/>
                  </a:cubicBezTo>
                  <a:cubicBezTo>
                    <a:pt x="10051" y="15813"/>
                    <a:pt x="12582" y="15663"/>
                    <a:pt x="15113" y="15512"/>
                  </a:cubicBezTo>
                  <a:cubicBezTo>
                    <a:pt x="15312" y="15499"/>
                    <a:pt x="15587" y="15486"/>
                    <a:pt x="15926" y="15486"/>
                  </a:cubicBezTo>
                  <a:cubicBezTo>
                    <a:pt x="17514" y="15486"/>
                    <a:pt x="20503" y="15776"/>
                    <a:pt x="23560" y="17718"/>
                  </a:cubicBezTo>
                  <a:cubicBezTo>
                    <a:pt x="23662" y="17782"/>
                    <a:pt x="23806" y="17824"/>
                    <a:pt x="23953" y="17824"/>
                  </a:cubicBezTo>
                  <a:cubicBezTo>
                    <a:pt x="24383" y="17824"/>
                    <a:pt x="24834" y="17459"/>
                    <a:pt x="24311" y="16189"/>
                  </a:cubicBezTo>
                  <a:cubicBezTo>
                    <a:pt x="22758" y="12480"/>
                    <a:pt x="20828" y="8871"/>
                    <a:pt x="15264" y="4259"/>
                  </a:cubicBezTo>
                  <a:cubicBezTo>
                    <a:pt x="13425" y="2726"/>
                    <a:pt x="9796" y="0"/>
                    <a:pt x="6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61"/>
            <p:cNvSpPr/>
            <p:nvPr/>
          </p:nvSpPr>
          <p:spPr>
            <a:xfrm>
              <a:off x="2261600" y="2797650"/>
              <a:ext cx="648350" cy="165350"/>
            </a:xfrm>
            <a:custGeom>
              <a:avLst/>
              <a:gdLst/>
              <a:ahLst/>
              <a:cxnLst/>
              <a:rect l="l" t="t" r="r" b="b"/>
              <a:pathLst>
                <a:path w="25934" h="6614" extrusionOk="0">
                  <a:moveTo>
                    <a:pt x="18798" y="0"/>
                  </a:moveTo>
                  <a:cubicBezTo>
                    <a:pt x="14326" y="0"/>
                    <a:pt x="10474" y="1457"/>
                    <a:pt x="8089" y="1755"/>
                  </a:cubicBezTo>
                  <a:cubicBezTo>
                    <a:pt x="7831" y="1788"/>
                    <a:pt x="7580" y="1802"/>
                    <a:pt x="7336" y="1802"/>
                  </a:cubicBezTo>
                  <a:cubicBezTo>
                    <a:pt x="5866" y="1802"/>
                    <a:pt x="4629" y="1288"/>
                    <a:pt x="3563" y="1288"/>
                  </a:cubicBezTo>
                  <a:cubicBezTo>
                    <a:pt x="3065" y="1288"/>
                    <a:pt x="2604" y="1400"/>
                    <a:pt x="2174" y="1730"/>
                  </a:cubicBezTo>
                  <a:cubicBezTo>
                    <a:pt x="0" y="3372"/>
                    <a:pt x="2072" y="6613"/>
                    <a:pt x="6283" y="6613"/>
                  </a:cubicBezTo>
                  <a:cubicBezTo>
                    <a:pt x="6636" y="6613"/>
                    <a:pt x="7005" y="6590"/>
                    <a:pt x="7387" y="6542"/>
                  </a:cubicBezTo>
                  <a:cubicBezTo>
                    <a:pt x="13046" y="5863"/>
                    <a:pt x="17765" y="2301"/>
                    <a:pt x="22208" y="2301"/>
                  </a:cubicBezTo>
                  <a:cubicBezTo>
                    <a:pt x="22684" y="2301"/>
                    <a:pt x="23157" y="2342"/>
                    <a:pt x="23628" y="2432"/>
                  </a:cubicBezTo>
                  <a:cubicBezTo>
                    <a:pt x="24192" y="2529"/>
                    <a:pt x="24621" y="2672"/>
                    <a:pt x="25125" y="2672"/>
                  </a:cubicBezTo>
                  <a:cubicBezTo>
                    <a:pt x="25270" y="2672"/>
                    <a:pt x="25420" y="2660"/>
                    <a:pt x="25582" y="2632"/>
                  </a:cubicBezTo>
                  <a:cubicBezTo>
                    <a:pt x="25833" y="2607"/>
                    <a:pt x="25933" y="2281"/>
                    <a:pt x="25808" y="2081"/>
                  </a:cubicBezTo>
                  <a:cubicBezTo>
                    <a:pt x="25006" y="652"/>
                    <a:pt x="22725" y="351"/>
                    <a:pt x="21221" y="151"/>
                  </a:cubicBezTo>
                  <a:cubicBezTo>
                    <a:pt x="20397" y="46"/>
                    <a:pt x="19588" y="0"/>
                    <a:pt x="18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61"/>
            <p:cNvSpPr/>
            <p:nvPr/>
          </p:nvSpPr>
          <p:spPr>
            <a:xfrm>
              <a:off x="2530850" y="2899275"/>
              <a:ext cx="337125" cy="344800"/>
            </a:xfrm>
            <a:custGeom>
              <a:avLst/>
              <a:gdLst/>
              <a:ahLst/>
              <a:cxnLst/>
              <a:rect l="l" t="t" r="r" b="b"/>
              <a:pathLst>
                <a:path w="13485" h="13792" extrusionOk="0">
                  <a:moveTo>
                    <a:pt x="10212" y="0"/>
                  </a:moveTo>
                  <a:cubicBezTo>
                    <a:pt x="7668" y="0"/>
                    <a:pt x="3928" y="872"/>
                    <a:pt x="1504" y="3655"/>
                  </a:cubicBezTo>
                  <a:cubicBezTo>
                    <a:pt x="426" y="4883"/>
                    <a:pt x="0" y="6537"/>
                    <a:pt x="852" y="8016"/>
                  </a:cubicBezTo>
                  <a:cubicBezTo>
                    <a:pt x="1279" y="8718"/>
                    <a:pt x="2081" y="9144"/>
                    <a:pt x="2507" y="9820"/>
                  </a:cubicBezTo>
                  <a:cubicBezTo>
                    <a:pt x="3033" y="10672"/>
                    <a:pt x="2381" y="11424"/>
                    <a:pt x="2582" y="12302"/>
                  </a:cubicBezTo>
                  <a:cubicBezTo>
                    <a:pt x="2824" y="13339"/>
                    <a:pt x="3627" y="13792"/>
                    <a:pt x="4513" y="13792"/>
                  </a:cubicBezTo>
                  <a:cubicBezTo>
                    <a:pt x="4911" y="13792"/>
                    <a:pt x="5326" y="13701"/>
                    <a:pt x="5715" y="13530"/>
                  </a:cubicBezTo>
                  <a:cubicBezTo>
                    <a:pt x="7970" y="12552"/>
                    <a:pt x="8622" y="10021"/>
                    <a:pt x="10978" y="5585"/>
                  </a:cubicBezTo>
                  <a:cubicBezTo>
                    <a:pt x="11780" y="4106"/>
                    <a:pt x="13208" y="3154"/>
                    <a:pt x="13259" y="1951"/>
                  </a:cubicBezTo>
                  <a:cubicBezTo>
                    <a:pt x="13484" y="1499"/>
                    <a:pt x="13309" y="1073"/>
                    <a:pt x="12958" y="723"/>
                  </a:cubicBezTo>
                  <a:cubicBezTo>
                    <a:pt x="12845" y="317"/>
                    <a:pt x="11746" y="0"/>
                    <a:pt x="10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61"/>
            <p:cNvSpPr/>
            <p:nvPr/>
          </p:nvSpPr>
          <p:spPr>
            <a:xfrm>
              <a:off x="2332225" y="3165900"/>
              <a:ext cx="245650" cy="169650"/>
            </a:xfrm>
            <a:custGeom>
              <a:avLst/>
              <a:gdLst/>
              <a:ahLst/>
              <a:cxnLst/>
              <a:rect l="l" t="t" r="r" b="b"/>
              <a:pathLst>
                <a:path w="9826" h="6786" extrusionOk="0">
                  <a:moveTo>
                    <a:pt x="8195" y="0"/>
                  </a:moveTo>
                  <a:cubicBezTo>
                    <a:pt x="7669" y="0"/>
                    <a:pt x="7074" y="292"/>
                    <a:pt x="6667" y="433"/>
                  </a:cubicBezTo>
                  <a:cubicBezTo>
                    <a:pt x="5740" y="759"/>
                    <a:pt x="4762" y="1035"/>
                    <a:pt x="3835" y="1361"/>
                  </a:cubicBezTo>
                  <a:cubicBezTo>
                    <a:pt x="2381" y="1912"/>
                    <a:pt x="0" y="2764"/>
                    <a:pt x="201" y="4719"/>
                  </a:cubicBezTo>
                  <a:cubicBezTo>
                    <a:pt x="327" y="6069"/>
                    <a:pt x="1486" y="6785"/>
                    <a:pt x="2687" y="6785"/>
                  </a:cubicBezTo>
                  <a:cubicBezTo>
                    <a:pt x="3159" y="6785"/>
                    <a:pt x="3636" y="6675"/>
                    <a:pt x="4061" y="6449"/>
                  </a:cubicBezTo>
                  <a:cubicBezTo>
                    <a:pt x="4913" y="5997"/>
                    <a:pt x="5389" y="5246"/>
                    <a:pt x="5940" y="4494"/>
                  </a:cubicBezTo>
                  <a:cubicBezTo>
                    <a:pt x="7720" y="2188"/>
                    <a:pt x="9825" y="960"/>
                    <a:pt x="8797" y="183"/>
                  </a:cubicBezTo>
                  <a:cubicBezTo>
                    <a:pt x="8621" y="50"/>
                    <a:pt x="8414" y="0"/>
                    <a:pt x="8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29722" y="493405"/>
            <a:ext cx="6984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Nguồn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cung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cấp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năng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lượng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cho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hoạt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động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người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lấy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từ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đâu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18961" y="2501116"/>
            <a:ext cx="6203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Nguồn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cung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cấp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năng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lượng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cho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hoạt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lấy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từ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thức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bg1">
                    <a:lumMod val="10000"/>
                  </a:schemeClr>
                </a:solidFill>
              </a:rPr>
              <a:t>ăn</a:t>
            </a:r>
            <a:r>
              <a:rPr lang="en-GB" sz="32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67324" y="581360"/>
            <a:ext cx="7136023" cy="116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92" name="Google Shape;4192;p66"/>
          <p:cNvGrpSpPr/>
          <p:nvPr/>
        </p:nvGrpSpPr>
        <p:grpSpPr>
          <a:xfrm>
            <a:off x="491332" y="1581679"/>
            <a:ext cx="543053" cy="354885"/>
            <a:chOff x="7218550" y="1264450"/>
            <a:chExt cx="1810175" cy="1182950"/>
          </a:xfrm>
        </p:grpSpPr>
        <p:sp>
          <p:nvSpPr>
            <p:cNvPr id="4193" name="Google Shape;4193;p66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66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66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66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66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66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66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66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66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66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66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66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66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6" name="Google Shape;4206;p66"/>
          <p:cNvGrpSpPr/>
          <p:nvPr/>
        </p:nvGrpSpPr>
        <p:grpSpPr>
          <a:xfrm>
            <a:off x="8411342" y="3087597"/>
            <a:ext cx="347646" cy="354973"/>
            <a:chOff x="7348550" y="1658600"/>
            <a:chExt cx="1664175" cy="1699250"/>
          </a:xfrm>
        </p:grpSpPr>
        <p:sp>
          <p:nvSpPr>
            <p:cNvPr id="4207" name="Google Shape;4207;p66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66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66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66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66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66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6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6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6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6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6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6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6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0" name="Google Shape;4220;p66"/>
          <p:cNvGrpSpPr/>
          <p:nvPr/>
        </p:nvGrpSpPr>
        <p:grpSpPr>
          <a:xfrm>
            <a:off x="200105" y="146900"/>
            <a:ext cx="793379" cy="585576"/>
            <a:chOff x="7757175" y="1399875"/>
            <a:chExt cx="1347450" cy="994525"/>
          </a:xfrm>
        </p:grpSpPr>
        <p:sp>
          <p:nvSpPr>
            <p:cNvPr id="4221" name="Google Shape;4221;p66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6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6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6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6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6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6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6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6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0" name="Google Shape;4230;p66"/>
          <p:cNvGrpSpPr/>
          <p:nvPr/>
        </p:nvGrpSpPr>
        <p:grpSpPr>
          <a:xfrm>
            <a:off x="8257081" y="151524"/>
            <a:ext cx="656201" cy="775759"/>
            <a:chOff x="4377350" y="3576850"/>
            <a:chExt cx="1070125" cy="1265100"/>
          </a:xfrm>
        </p:grpSpPr>
        <p:sp>
          <p:nvSpPr>
            <p:cNvPr id="4231" name="Google Shape;4231;p66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6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6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6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6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6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4" name="Google Shape;4244;p66"/>
          <p:cNvGrpSpPr/>
          <p:nvPr/>
        </p:nvGrpSpPr>
        <p:grpSpPr>
          <a:xfrm>
            <a:off x="4919600" y="4566572"/>
            <a:ext cx="596659" cy="567758"/>
            <a:chOff x="3216034" y="3105491"/>
            <a:chExt cx="596659" cy="567758"/>
          </a:xfrm>
        </p:grpSpPr>
        <p:sp>
          <p:nvSpPr>
            <p:cNvPr id="4245" name="Google Shape;4245;p66"/>
            <p:cNvSpPr/>
            <p:nvPr/>
          </p:nvSpPr>
          <p:spPr>
            <a:xfrm>
              <a:off x="3216034" y="3105491"/>
              <a:ext cx="596659" cy="472767"/>
            </a:xfrm>
            <a:custGeom>
              <a:avLst/>
              <a:gdLst/>
              <a:ahLst/>
              <a:cxnLst/>
              <a:rect l="l" t="t" r="r" b="b"/>
              <a:pathLst>
                <a:path w="18108" h="14348" extrusionOk="0">
                  <a:moveTo>
                    <a:pt x="8964" y="0"/>
                  </a:moveTo>
                  <a:cubicBezTo>
                    <a:pt x="8937" y="0"/>
                    <a:pt x="8910" y="1"/>
                    <a:pt x="8883" y="2"/>
                  </a:cubicBezTo>
                  <a:cubicBezTo>
                    <a:pt x="8151" y="20"/>
                    <a:pt x="7509" y="538"/>
                    <a:pt x="7170" y="1144"/>
                  </a:cubicBezTo>
                  <a:cubicBezTo>
                    <a:pt x="6849" y="1769"/>
                    <a:pt x="6759" y="2465"/>
                    <a:pt x="6724" y="3143"/>
                  </a:cubicBezTo>
                  <a:cubicBezTo>
                    <a:pt x="6545" y="5766"/>
                    <a:pt x="6795" y="8388"/>
                    <a:pt x="7437" y="10940"/>
                  </a:cubicBezTo>
                  <a:cubicBezTo>
                    <a:pt x="6242" y="8977"/>
                    <a:pt x="4511" y="6925"/>
                    <a:pt x="2102" y="6872"/>
                  </a:cubicBezTo>
                  <a:cubicBezTo>
                    <a:pt x="2090" y="6872"/>
                    <a:pt x="2077" y="6871"/>
                    <a:pt x="2065" y="6871"/>
                  </a:cubicBezTo>
                  <a:cubicBezTo>
                    <a:pt x="1126" y="6871"/>
                    <a:pt x="1" y="7525"/>
                    <a:pt x="282" y="8353"/>
                  </a:cubicBezTo>
                  <a:cubicBezTo>
                    <a:pt x="354" y="8585"/>
                    <a:pt x="514" y="8763"/>
                    <a:pt x="675" y="8924"/>
                  </a:cubicBezTo>
                  <a:cubicBezTo>
                    <a:pt x="2584" y="10886"/>
                    <a:pt x="6295" y="12760"/>
                    <a:pt x="8704" y="14348"/>
                  </a:cubicBezTo>
                  <a:cubicBezTo>
                    <a:pt x="11559" y="12564"/>
                    <a:pt x="18107" y="11868"/>
                    <a:pt x="18107" y="8281"/>
                  </a:cubicBezTo>
                  <a:cubicBezTo>
                    <a:pt x="18107" y="7646"/>
                    <a:pt x="17653" y="7335"/>
                    <a:pt x="16918" y="7335"/>
                  </a:cubicBezTo>
                  <a:cubicBezTo>
                    <a:pt x="15321" y="7335"/>
                    <a:pt x="12398" y="8802"/>
                    <a:pt x="9918" y="11600"/>
                  </a:cubicBezTo>
                  <a:cubicBezTo>
                    <a:pt x="11024" y="9120"/>
                    <a:pt x="11488" y="5748"/>
                    <a:pt x="11256" y="3053"/>
                  </a:cubicBezTo>
                  <a:cubicBezTo>
                    <a:pt x="11202" y="2358"/>
                    <a:pt x="11077" y="1644"/>
                    <a:pt x="10703" y="1037"/>
                  </a:cubicBezTo>
                  <a:cubicBezTo>
                    <a:pt x="10341" y="453"/>
                    <a:pt x="9682" y="0"/>
                    <a:pt x="8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6"/>
            <p:cNvSpPr/>
            <p:nvPr/>
          </p:nvSpPr>
          <p:spPr>
            <a:xfrm>
              <a:off x="3504575" y="3146118"/>
              <a:ext cx="20034" cy="424495"/>
            </a:xfrm>
            <a:custGeom>
              <a:avLst/>
              <a:gdLst/>
              <a:ahLst/>
              <a:cxnLst/>
              <a:rect l="l" t="t" r="r" b="b"/>
              <a:pathLst>
                <a:path w="608" h="12883" fill="none" extrusionOk="0">
                  <a:moveTo>
                    <a:pt x="54" y="0"/>
                  </a:moveTo>
                  <a:cubicBezTo>
                    <a:pt x="607" y="3159"/>
                    <a:pt x="411" y="6388"/>
                    <a:pt x="197" y="9582"/>
                  </a:cubicBezTo>
                  <a:cubicBezTo>
                    <a:pt x="126" y="10688"/>
                    <a:pt x="72" y="11777"/>
                    <a:pt x="1" y="12883"/>
                  </a:cubicBezTo>
                </a:path>
              </a:pathLst>
            </a:custGeom>
            <a:solidFill>
              <a:srgbClr val="2F6E68"/>
            </a:solidFill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6"/>
            <p:cNvSpPr/>
            <p:nvPr/>
          </p:nvSpPr>
          <p:spPr>
            <a:xfrm>
              <a:off x="3502829" y="3383059"/>
              <a:ext cx="273979" cy="184619"/>
            </a:xfrm>
            <a:custGeom>
              <a:avLst/>
              <a:gdLst/>
              <a:ahLst/>
              <a:cxnLst/>
              <a:rect l="l" t="t" r="r" b="b"/>
              <a:pathLst>
                <a:path w="8315" h="5603" fill="none" extrusionOk="0">
                  <a:moveTo>
                    <a:pt x="8315" y="0"/>
                  </a:moveTo>
                  <a:cubicBezTo>
                    <a:pt x="6388" y="2659"/>
                    <a:pt x="2391" y="3283"/>
                    <a:pt x="0" y="5603"/>
                  </a:cubicBezTo>
                </a:path>
              </a:pathLst>
            </a:custGeom>
            <a:solidFill>
              <a:srgbClr val="2F6E68"/>
            </a:solidFill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6"/>
            <p:cNvSpPr/>
            <p:nvPr/>
          </p:nvSpPr>
          <p:spPr>
            <a:xfrm>
              <a:off x="3279429" y="3374229"/>
              <a:ext cx="231671" cy="195822"/>
            </a:xfrm>
            <a:custGeom>
              <a:avLst/>
              <a:gdLst/>
              <a:ahLst/>
              <a:cxnLst/>
              <a:rect l="l" t="t" r="r" b="b"/>
              <a:pathLst>
                <a:path w="7031" h="5943" fill="none" extrusionOk="0">
                  <a:moveTo>
                    <a:pt x="0" y="0"/>
                  </a:moveTo>
                  <a:cubicBezTo>
                    <a:pt x="1071" y="322"/>
                    <a:pt x="1981" y="1000"/>
                    <a:pt x="2819" y="1695"/>
                  </a:cubicBezTo>
                  <a:cubicBezTo>
                    <a:pt x="4354" y="2998"/>
                    <a:pt x="5763" y="4408"/>
                    <a:pt x="7030" y="5942"/>
                  </a:cubicBezTo>
                </a:path>
              </a:pathLst>
            </a:custGeom>
            <a:solidFill>
              <a:srgbClr val="2F6E68"/>
            </a:solidFill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6"/>
            <p:cNvSpPr/>
            <p:nvPr/>
          </p:nvSpPr>
          <p:spPr>
            <a:xfrm>
              <a:off x="3384045" y="3563789"/>
              <a:ext cx="218755" cy="109460"/>
            </a:xfrm>
            <a:custGeom>
              <a:avLst/>
              <a:gdLst/>
              <a:ahLst/>
              <a:cxnLst/>
              <a:rect l="l" t="t" r="r" b="b"/>
              <a:pathLst>
                <a:path w="6639" h="3322" extrusionOk="0">
                  <a:moveTo>
                    <a:pt x="3689" y="0"/>
                  </a:moveTo>
                  <a:cubicBezTo>
                    <a:pt x="3204" y="0"/>
                    <a:pt x="2721" y="45"/>
                    <a:pt x="2249" y="136"/>
                  </a:cubicBezTo>
                  <a:cubicBezTo>
                    <a:pt x="1643" y="243"/>
                    <a:pt x="1036" y="439"/>
                    <a:pt x="625" y="831"/>
                  </a:cubicBezTo>
                  <a:cubicBezTo>
                    <a:pt x="72" y="1402"/>
                    <a:pt x="19" y="2205"/>
                    <a:pt x="1" y="2955"/>
                  </a:cubicBezTo>
                  <a:cubicBezTo>
                    <a:pt x="1407" y="3176"/>
                    <a:pt x="2908" y="3321"/>
                    <a:pt x="4421" y="3321"/>
                  </a:cubicBezTo>
                  <a:cubicBezTo>
                    <a:pt x="4982" y="3321"/>
                    <a:pt x="5544" y="3301"/>
                    <a:pt x="6103" y="3258"/>
                  </a:cubicBezTo>
                  <a:cubicBezTo>
                    <a:pt x="6317" y="2830"/>
                    <a:pt x="6531" y="2384"/>
                    <a:pt x="6585" y="1902"/>
                  </a:cubicBezTo>
                  <a:cubicBezTo>
                    <a:pt x="6638" y="1438"/>
                    <a:pt x="6514" y="921"/>
                    <a:pt x="6139" y="582"/>
                  </a:cubicBezTo>
                  <a:cubicBezTo>
                    <a:pt x="5800" y="278"/>
                    <a:pt x="5300" y="153"/>
                    <a:pt x="4819" y="82"/>
                  </a:cubicBezTo>
                  <a:cubicBezTo>
                    <a:pt x="4444" y="27"/>
                    <a:pt x="4066" y="0"/>
                    <a:pt x="3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0" name="Google Shape;4250;p66"/>
          <p:cNvGrpSpPr/>
          <p:nvPr/>
        </p:nvGrpSpPr>
        <p:grpSpPr>
          <a:xfrm>
            <a:off x="5631486" y="4282137"/>
            <a:ext cx="482586" cy="456157"/>
            <a:chOff x="5210252" y="3313502"/>
            <a:chExt cx="482586" cy="456157"/>
          </a:xfrm>
        </p:grpSpPr>
        <p:sp>
          <p:nvSpPr>
            <p:cNvPr id="4251" name="Google Shape;4251;p66"/>
            <p:cNvSpPr/>
            <p:nvPr/>
          </p:nvSpPr>
          <p:spPr>
            <a:xfrm>
              <a:off x="5210252" y="3313502"/>
              <a:ext cx="482586" cy="401166"/>
            </a:xfrm>
            <a:custGeom>
              <a:avLst/>
              <a:gdLst/>
              <a:ahLst/>
              <a:cxnLst/>
              <a:rect l="l" t="t" r="r" b="b"/>
              <a:pathLst>
                <a:path w="14646" h="12175" extrusionOk="0">
                  <a:moveTo>
                    <a:pt x="9887" y="0"/>
                  </a:moveTo>
                  <a:cubicBezTo>
                    <a:pt x="9600" y="0"/>
                    <a:pt x="9318" y="130"/>
                    <a:pt x="9078" y="273"/>
                  </a:cubicBezTo>
                  <a:cubicBezTo>
                    <a:pt x="8133" y="844"/>
                    <a:pt x="7454" y="1647"/>
                    <a:pt x="6919" y="2486"/>
                  </a:cubicBezTo>
                  <a:cubicBezTo>
                    <a:pt x="5759" y="4270"/>
                    <a:pt x="5171" y="6304"/>
                    <a:pt x="5188" y="8320"/>
                  </a:cubicBezTo>
                  <a:cubicBezTo>
                    <a:pt x="4832" y="6857"/>
                    <a:pt x="3422" y="4609"/>
                    <a:pt x="2084" y="3967"/>
                  </a:cubicBezTo>
                  <a:cubicBezTo>
                    <a:pt x="1786" y="3829"/>
                    <a:pt x="1506" y="3768"/>
                    <a:pt x="1255" y="3768"/>
                  </a:cubicBezTo>
                  <a:cubicBezTo>
                    <a:pt x="497" y="3768"/>
                    <a:pt x="1" y="4327"/>
                    <a:pt x="68" y="5037"/>
                  </a:cubicBezTo>
                  <a:cubicBezTo>
                    <a:pt x="246" y="6964"/>
                    <a:pt x="3600" y="10158"/>
                    <a:pt x="5456" y="12174"/>
                  </a:cubicBezTo>
                  <a:cubicBezTo>
                    <a:pt x="7829" y="11139"/>
                    <a:pt x="11112" y="9855"/>
                    <a:pt x="13575" y="8695"/>
                  </a:cubicBezTo>
                  <a:cubicBezTo>
                    <a:pt x="14021" y="8481"/>
                    <a:pt x="14467" y="8195"/>
                    <a:pt x="14538" y="7785"/>
                  </a:cubicBezTo>
                  <a:cubicBezTo>
                    <a:pt x="14645" y="7089"/>
                    <a:pt x="13575" y="6661"/>
                    <a:pt x="12718" y="6625"/>
                  </a:cubicBezTo>
                  <a:cubicBezTo>
                    <a:pt x="12629" y="6622"/>
                    <a:pt x="12539" y="6620"/>
                    <a:pt x="12450" y="6620"/>
                  </a:cubicBezTo>
                  <a:cubicBezTo>
                    <a:pt x="10347" y="6620"/>
                    <a:pt x="8287" y="7618"/>
                    <a:pt x="7294" y="9141"/>
                  </a:cubicBezTo>
                  <a:cubicBezTo>
                    <a:pt x="8614" y="6714"/>
                    <a:pt x="9952" y="4288"/>
                    <a:pt x="10702" y="1701"/>
                  </a:cubicBezTo>
                  <a:cubicBezTo>
                    <a:pt x="10791" y="1380"/>
                    <a:pt x="10880" y="1023"/>
                    <a:pt x="10791" y="702"/>
                  </a:cubicBezTo>
                  <a:cubicBezTo>
                    <a:pt x="10702" y="363"/>
                    <a:pt x="10399" y="41"/>
                    <a:pt x="9988" y="6"/>
                  </a:cubicBezTo>
                  <a:cubicBezTo>
                    <a:pt x="9954" y="2"/>
                    <a:pt x="9921" y="0"/>
                    <a:pt x="9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6"/>
            <p:cNvSpPr/>
            <p:nvPr/>
          </p:nvSpPr>
          <p:spPr>
            <a:xfrm>
              <a:off x="5389433" y="3348956"/>
              <a:ext cx="137006" cy="357475"/>
            </a:xfrm>
            <a:custGeom>
              <a:avLst/>
              <a:gdLst/>
              <a:ahLst/>
              <a:cxnLst/>
              <a:rect l="l" t="t" r="r" b="b"/>
              <a:pathLst>
                <a:path w="4158" h="10849" fill="none" extrusionOk="0">
                  <a:moveTo>
                    <a:pt x="4158" y="0"/>
                  </a:moveTo>
                  <a:cubicBezTo>
                    <a:pt x="2231" y="3408"/>
                    <a:pt x="821" y="7066"/>
                    <a:pt x="0" y="108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6"/>
            <p:cNvSpPr/>
            <p:nvPr/>
          </p:nvSpPr>
          <p:spPr>
            <a:xfrm>
              <a:off x="5386501" y="3565304"/>
              <a:ext cx="258097" cy="142311"/>
            </a:xfrm>
            <a:custGeom>
              <a:avLst/>
              <a:gdLst/>
              <a:ahLst/>
              <a:cxnLst/>
              <a:rect l="l" t="t" r="r" b="b"/>
              <a:pathLst>
                <a:path w="7833" h="4319" fill="none" extrusionOk="0">
                  <a:moveTo>
                    <a:pt x="7833" y="0"/>
                  </a:moveTo>
                  <a:cubicBezTo>
                    <a:pt x="4835" y="660"/>
                    <a:pt x="2052" y="2195"/>
                    <a:pt x="0" y="43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6"/>
            <p:cNvSpPr/>
            <p:nvPr/>
          </p:nvSpPr>
          <p:spPr>
            <a:xfrm>
              <a:off x="5250089" y="3476538"/>
              <a:ext cx="137599" cy="228113"/>
            </a:xfrm>
            <a:custGeom>
              <a:avLst/>
              <a:gdLst/>
              <a:ahLst/>
              <a:cxnLst/>
              <a:rect l="l" t="t" r="r" b="b"/>
              <a:pathLst>
                <a:path w="4176" h="6923" fill="none" extrusionOk="0">
                  <a:moveTo>
                    <a:pt x="1" y="0"/>
                  </a:moveTo>
                  <a:cubicBezTo>
                    <a:pt x="1535" y="2248"/>
                    <a:pt x="3462" y="4354"/>
                    <a:pt x="4176" y="692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6"/>
            <p:cNvSpPr/>
            <p:nvPr/>
          </p:nvSpPr>
          <p:spPr>
            <a:xfrm>
              <a:off x="5302413" y="3678223"/>
              <a:ext cx="182872" cy="91436"/>
            </a:xfrm>
            <a:custGeom>
              <a:avLst/>
              <a:gdLst/>
              <a:ahLst/>
              <a:cxnLst/>
              <a:rect l="l" t="t" r="r" b="b"/>
              <a:pathLst>
                <a:path w="5550" h="2775" extrusionOk="0">
                  <a:moveTo>
                    <a:pt x="3075" y="0"/>
                  </a:moveTo>
                  <a:cubicBezTo>
                    <a:pt x="2675" y="0"/>
                    <a:pt x="2272" y="37"/>
                    <a:pt x="1874" y="106"/>
                  </a:cubicBezTo>
                  <a:cubicBezTo>
                    <a:pt x="1374" y="195"/>
                    <a:pt x="857" y="356"/>
                    <a:pt x="518" y="695"/>
                  </a:cubicBezTo>
                  <a:cubicBezTo>
                    <a:pt x="54" y="1159"/>
                    <a:pt x="18" y="1837"/>
                    <a:pt x="1" y="2461"/>
                  </a:cubicBezTo>
                  <a:cubicBezTo>
                    <a:pt x="1201" y="2648"/>
                    <a:pt x="2491" y="2775"/>
                    <a:pt x="3789" y="2775"/>
                  </a:cubicBezTo>
                  <a:cubicBezTo>
                    <a:pt x="4227" y="2775"/>
                    <a:pt x="4667" y="2761"/>
                    <a:pt x="5104" y="2729"/>
                  </a:cubicBezTo>
                  <a:cubicBezTo>
                    <a:pt x="5282" y="2354"/>
                    <a:pt x="5443" y="1980"/>
                    <a:pt x="5496" y="1587"/>
                  </a:cubicBezTo>
                  <a:cubicBezTo>
                    <a:pt x="5550" y="1195"/>
                    <a:pt x="5443" y="766"/>
                    <a:pt x="5121" y="481"/>
                  </a:cubicBezTo>
                  <a:cubicBezTo>
                    <a:pt x="4836" y="231"/>
                    <a:pt x="4426" y="124"/>
                    <a:pt x="4015" y="70"/>
                  </a:cubicBezTo>
                  <a:cubicBezTo>
                    <a:pt x="3707" y="23"/>
                    <a:pt x="3392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8" name="Google Shape;4268;p66"/>
          <p:cNvGrpSpPr/>
          <p:nvPr/>
        </p:nvGrpSpPr>
        <p:grpSpPr>
          <a:xfrm>
            <a:off x="314597" y="4571715"/>
            <a:ext cx="656235" cy="683083"/>
            <a:chOff x="2747950" y="4339756"/>
            <a:chExt cx="810768" cy="844042"/>
          </a:xfrm>
        </p:grpSpPr>
        <p:sp>
          <p:nvSpPr>
            <p:cNvPr id="4269" name="Google Shape;4269;p66"/>
            <p:cNvSpPr/>
            <p:nvPr/>
          </p:nvSpPr>
          <p:spPr>
            <a:xfrm>
              <a:off x="2747950" y="4339756"/>
              <a:ext cx="810768" cy="748855"/>
            </a:xfrm>
            <a:custGeom>
              <a:avLst/>
              <a:gdLst/>
              <a:ahLst/>
              <a:cxnLst/>
              <a:rect l="l" t="t" r="r" b="b"/>
              <a:pathLst>
                <a:path w="24606" h="22727" extrusionOk="0">
                  <a:moveTo>
                    <a:pt x="12283" y="1"/>
                  </a:moveTo>
                  <a:cubicBezTo>
                    <a:pt x="12222" y="1"/>
                    <a:pt x="12160" y="5"/>
                    <a:pt x="12098" y="13"/>
                  </a:cubicBezTo>
                  <a:cubicBezTo>
                    <a:pt x="11366" y="84"/>
                    <a:pt x="10831" y="709"/>
                    <a:pt x="10474" y="1333"/>
                  </a:cubicBezTo>
                  <a:cubicBezTo>
                    <a:pt x="9457" y="3135"/>
                    <a:pt x="9278" y="5241"/>
                    <a:pt x="9261" y="7293"/>
                  </a:cubicBezTo>
                  <a:cubicBezTo>
                    <a:pt x="9225" y="10647"/>
                    <a:pt x="9528" y="14019"/>
                    <a:pt x="10206" y="17338"/>
                  </a:cubicBezTo>
                  <a:cubicBezTo>
                    <a:pt x="9564" y="15625"/>
                    <a:pt x="8815" y="13930"/>
                    <a:pt x="7637" y="12521"/>
                  </a:cubicBezTo>
                  <a:cubicBezTo>
                    <a:pt x="6441" y="11129"/>
                    <a:pt x="4764" y="10040"/>
                    <a:pt x="2891" y="9880"/>
                  </a:cubicBezTo>
                  <a:cubicBezTo>
                    <a:pt x="2776" y="9871"/>
                    <a:pt x="2660" y="9866"/>
                    <a:pt x="2544" y="9866"/>
                  </a:cubicBezTo>
                  <a:cubicBezTo>
                    <a:pt x="1976" y="9866"/>
                    <a:pt x="1408" y="9985"/>
                    <a:pt x="964" y="10326"/>
                  </a:cubicBezTo>
                  <a:cubicBezTo>
                    <a:pt x="0" y="11057"/>
                    <a:pt x="72" y="12538"/>
                    <a:pt x="643" y="13591"/>
                  </a:cubicBezTo>
                  <a:cubicBezTo>
                    <a:pt x="1446" y="15019"/>
                    <a:pt x="2909" y="15964"/>
                    <a:pt x="4318" y="16856"/>
                  </a:cubicBezTo>
                  <a:cubicBezTo>
                    <a:pt x="6941" y="18516"/>
                    <a:pt x="11027" y="22727"/>
                    <a:pt x="11027" y="22727"/>
                  </a:cubicBezTo>
                  <a:cubicBezTo>
                    <a:pt x="11027" y="22727"/>
                    <a:pt x="19306" y="17427"/>
                    <a:pt x="22518" y="15411"/>
                  </a:cubicBezTo>
                  <a:cubicBezTo>
                    <a:pt x="23124" y="15036"/>
                    <a:pt x="23749" y="14626"/>
                    <a:pt x="24141" y="14037"/>
                  </a:cubicBezTo>
                  <a:cubicBezTo>
                    <a:pt x="24534" y="13431"/>
                    <a:pt x="24605" y="12574"/>
                    <a:pt x="24106" y="12057"/>
                  </a:cubicBezTo>
                  <a:cubicBezTo>
                    <a:pt x="23738" y="11658"/>
                    <a:pt x="23145" y="11549"/>
                    <a:pt x="22578" y="11549"/>
                  </a:cubicBezTo>
                  <a:cubicBezTo>
                    <a:pt x="22486" y="11549"/>
                    <a:pt x="22394" y="11552"/>
                    <a:pt x="22304" y="11557"/>
                  </a:cubicBezTo>
                  <a:cubicBezTo>
                    <a:pt x="18467" y="11682"/>
                    <a:pt x="14774" y="13948"/>
                    <a:pt x="13043" y="17267"/>
                  </a:cubicBezTo>
                  <a:cubicBezTo>
                    <a:pt x="14239" y="14019"/>
                    <a:pt x="14952" y="10594"/>
                    <a:pt x="15184" y="7150"/>
                  </a:cubicBezTo>
                  <a:cubicBezTo>
                    <a:pt x="15309" y="5080"/>
                    <a:pt x="15238" y="2886"/>
                    <a:pt x="14060" y="1173"/>
                  </a:cubicBezTo>
                  <a:cubicBezTo>
                    <a:pt x="13649" y="564"/>
                    <a:pt x="13010" y="1"/>
                    <a:pt x="12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6"/>
            <p:cNvSpPr/>
            <p:nvPr/>
          </p:nvSpPr>
          <p:spPr>
            <a:xfrm>
              <a:off x="3113626" y="4442460"/>
              <a:ext cx="41188" cy="637912"/>
            </a:xfrm>
            <a:custGeom>
              <a:avLst/>
              <a:gdLst/>
              <a:ahLst/>
              <a:cxnLst/>
              <a:rect l="l" t="t" r="r" b="b"/>
              <a:pathLst>
                <a:path w="1250" h="19360" fill="none" extrusionOk="0">
                  <a:moveTo>
                    <a:pt x="1124" y="0"/>
                  </a:moveTo>
                  <a:cubicBezTo>
                    <a:pt x="1249" y="6477"/>
                    <a:pt x="875" y="12954"/>
                    <a:pt x="0" y="1936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6"/>
            <p:cNvSpPr/>
            <p:nvPr/>
          </p:nvSpPr>
          <p:spPr>
            <a:xfrm>
              <a:off x="3111847" y="4775813"/>
              <a:ext cx="379848" cy="304557"/>
            </a:xfrm>
            <a:custGeom>
              <a:avLst/>
              <a:gdLst/>
              <a:ahLst/>
              <a:cxnLst/>
              <a:rect l="l" t="t" r="r" b="b"/>
              <a:pathLst>
                <a:path w="11528" h="9243" fill="none" extrusionOk="0">
                  <a:moveTo>
                    <a:pt x="11527" y="0"/>
                  </a:moveTo>
                  <a:cubicBezTo>
                    <a:pt x="7138" y="2231"/>
                    <a:pt x="3195" y="5389"/>
                    <a:pt x="1" y="924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6"/>
            <p:cNvSpPr/>
            <p:nvPr/>
          </p:nvSpPr>
          <p:spPr>
            <a:xfrm>
              <a:off x="2832004" y="4727607"/>
              <a:ext cx="276945" cy="356288"/>
            </a:xfrm>
            <a:custGeom>
              <a:avLst/>
              <a:gdLst/>
              <a:ahLst/>
              <a:cxnLst/>
              <a:rect l="l" t="t" r="r" b="b"/>
              <a:pathLst>
                <a:path w="8405" h="10813" fill="none" extrusionOk="0">
                  <a:moveTo>
                    <a:pt x="1" y="0"/>
                  </a:moveTo>
                  <a:cubicBezTo>
                    <a:pt x="1785" y="1463"/>
                    <a:pt x="3569" y="2926"/>
                    <a:pt x="5086" y="4693"/>
                  </a:cubicBezTo>
                  <a:cubicBezTo>
                    <a:pt x="6620" y="6441"/>
                    <a:pt x="7869" y="8511"/>
                    <a:pt x="8405" y="108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6"/>
            <p:cNvSpPr/>
            <p:nvPr/>
          </p:nvSpPr>
          <p:spPr>
            <a:xfrm>
              <a:off x="2999554" y="5050515"/>
              <a:ext cx="225213" cy="133283"/>
            </a:xfrm>
            <a:custGeom>
              <a:avLst/>
              <a:gdLst/>
              <a:ahLst/>
              <a:cxnLst/>
              <a:rect l="l" t="t" r="r" b="b"/>
              <a:pathLst>
                <a:path w="6835" h="4045" extrusionOk="0">
                  <a:moveTo>
                    <a:pt x="3808" y="0"/>
                  </a:moveTo>
                  <a:cubicBezTo>
                    <a:pt x="3306" y="0"/>
                    <a:pt x="2804" y="56"/>
                    <a:pt x="2320" y="156"/>
                  </a:cubicBezTo>
                  <a:cubicBezTo>
                    <a:pt x="1696" y="299"/>
                    <a:pt x="1071" y="531"/>
                    <a:pt x="643" y="1031"/>
                  </a:cubicBezTo>
                  <a:cubicBezTo>
                    <a:pt x="72" y="1709"/>
                    <a:pt x="19" y="2690"/>
                    <a:pt x="1" y="3600"/>
                  </a:cubicBezTo>
                  <a:cubicBezTo>
                    <a:pt x="1468" y="3875"/>
                    <a:pt x="3021" y="4044"/>
                    <a:pt x="4591" y="4044"/>
                  </a:cubicBezTo>
                  <a:cubicBezTo>
                    <a:pt x="5159" y="4044"/>
                    <a:pt x="5730" y="4022"/>
                    <a:pt x="6299" y="3975"/>
                  </a:cubicBezTo>
                  <a:cubicBezTo>
                    <a:pt x="6496" y="3457"/>
                    <a:pt x="6728" y="2904"/>
                    <a:pt x="6781" y="2333"/>
                  </a:cubicBezTo>
                  <a:cubicBezTo>
                    <a:pt x="6835" y="1762"/>
                    <a:pt x="6710" y="1138"/>
                    <a:pt x="6317" y="727"/>
                  </a:cubicBezTo>
                  <a:cubicBezTo>
                    <a:pt x="5978" y="335"/>
                    <a:pt x="5461" y="192"/>
                    <a:pt x="4961" y="103"/>
                  </a:cubicBezTo>
                  <a:cubicBezTo>
                    <a:pt x="4581" y="33"/>
                    <a:pt x="4194" y="0"/>
                    <a:pt x="3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4" name="Google Shape;4274;p66"/>
          <p:cNvGrpSpPr/>
          <p:nvPr/>
        </p:nvGrpSpPr>
        <p:grpSpPr>
          <a:xfrm>
            <a:off x="2078874" y="4464993"/>
            <a:ext cx="482569" cy="502289"/>
            <a:chOff x="2747950" y="4339756"/>
            <a:chExt cx="810768" cy="844042"/>
          </a:xfrm>
        </p:grpSpPr>
        <p:sp>
          <p:nvSpPr>
            <p:cNvPr id="4275" name="Google Shape;4275;p66"/>
            <p:cNvSpPr/>
            <p:nvPr/>
          </p:nvSpPr>
          <p:spPr>
            <a:xfrm>
              <a:off x="2747950" y="4339756"/>
              <a:ext cx="810768" cy="748855"/>
            </a:xfrm>
            <a:custGeom>
              <a:avLst/>
              <a:gdLst/>
              <a:ahLst/>
              <a:cxnLst/>
              <a:rect l="l" t="t" r="r" b="b"/>
              <a:pathLst>
                <a:path w="24606" h="22727" extrusionOk="0">
                  <a:moveTo>
                    <a:pt x="12283" y="1"/>
                  </a:moveTo>
                  <a:cubicBezTo>
                    <a:pt x="12222" y="1"/>
                    <a:pt x="12160" y="5"/>
                    <a:pt x="12098" y="13"/>
                  </a:cubicBezTo>
                  <a:cubicBezTo>
                    <a:pt x="11366" y="84"/>
                    <a:pt x="10831" y="709"/>
                    <a:pt x="10474" y="1333"/>
                  </a:cubicBezTo>
                  <a:cubicBezTo>
                    <a:pt x="9457" y="3135"/>
                    <a:pt x="9278" y="5241"/>
                    <a:pt x="9261" y="7293"/>
                  </a:cubicBezTo>
                  <a:cubicBezTo>
                    <a:pt x="9225" y="10647"/>
                    <a:pt x="9528" y="14019"/>
                    <a:pt x="10206" y="17338"/>
                  </a:cubicBezTo>
                  <a:cubicBezTo>
                    <a:pt x="9564" y="15625"/>
                    <a:pt x="8815" y="13930"/>
                    <a:pt x="7637" y="12521"/>
                  </a:cubicBezTo>
                  <a:cubicBezTo>
                    <a:pt x="6441" y="11129"/>
                    <a:pt x="4764" y="10040"/>
                    <a:pt x="2891" y="9880"/>
                  </a:cubicBezTo>
                  <a:cubicBezTo>
                    <a:pt x="2776" y="9871"/>
                    <a:pt x="2660" y="9866"/>
                    <a:pt x="2544" y="9866"/>
                  </a:cubicBezTo>
                  <a:cubicBezTo>
                    <a:pt x="1976" y="9866"/>
                    <a:pt x="1408" y="9985"/>
                    <a:pt x="964" y="10326"/>
                  </a:cubicBezTo>
                  <a:cubicBezTo>
                    <a:pt x="0" y="11057"/>
                    <a:pt x="72" y="12538"/>
                    <a:pt x="643" y="13591"/>
                  </a:cubicBezTo>
                  <a:cubicBezTo>
                    <a:pt x="1446" y="15019"/>
                    <a:pt x="2909" y="15964"/>
                    <a:pt x="4318" y="16856"/>
                  </a:cubicBezTo>
                  <a:cubicBezTo>
                    <a:pt x="6941" y="18516"/>
                    <a:pt x="11027" y="22727"/>
                    <a:pt x="11027" y="22727"/>
                  </a:cubicBezTo>
                  <a:cubicBezTo>
                    <a:pt x="11027" y="22727"/>
                    <a:pt x="19306" y="17427"/>
                    <a:pt x="22518" y="15411"/>
                  </a:cubicBezTo>
                  <a:cubicBezTo>
                    <a:pt x="23124" y="15036"/>
                    <a:pt x="23749" y="14626"/>
                    <a:pt x="24141" y="14037"/>
                  </a:cubicBezTo>
                  <a:cubicBezTo>
                    <a:pt x="24534" y="13431"/>
                    <a:pt x="24605" y="12574"/>
                    <a:pt x="24106" y="12057"/>
                  </a:cubicBezTo>
                  <a:cubicBezTo>
                    <a:pt x="23738" y="11658"/>
                    <a:pt x="23145" y="11549"/>
                    <a:pt x="22578" y="11549"/>
                  </a:cubicBezTo>
                  <a:cubicBezTo>
                    <a:pt x="22486" y="11549"/>
                    <a:pt x="22394" y="11552"/>
                    <a:pt x="22304" y="11557"/>
                  </a:cubicBezTo>
                  <a:cubicBezTo>
                    <a:pt x="18467" y="11682"/>
                    <a:pt x="14774" y="13948"/>
                    <a:pt x="13043" y="17267"/>
                  </a:cubicBezTo>
                  <a:cubicBezTo>
                    <a:pt x="14239" y="14019"/>
                    <a:pt x="14952" y="10594"/>
                    <a:pt x="15184" y="7150"/>
                  </a:cubicBezTo>
                  <a:cubicBezTo>
                    <a:pt x="15309" y="5080"/>
                    <a:pt x="15238" y="2886"/>
                    <a:pt x="14060" y="1173"/>
                  </a:cubicBezTo>
                  <a:cubicBezTo>
                    <a:pt x="13649" y="564"/>
                    <a:pt x="13010" y="1"/>
                    <a:pt x="12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6"/>
            <p:cNvSpPr/>
            <p:nvPr/>
          </p:nvSpPr>
          <p:spPr>
            <a:xfrm>
              <a:off x="3113626" y="4442460"/>
              <a:ext cx="41188" cy="637912"/>
            </a:xfrm>
            <a:custGeom>
              <a:avLst/>
              <a:gdLst/>
              <a:ahLst/>
              <a:cxnLst/>
              <a:rect l="l" t="t" r="r" b="b"/>
              <a:pathLst>
                <a:path w="1250" h="19360" fill="none" extrusionOk="0">
                  <a:moveTo>
                    <a:pt x="1124" y="0"/>
                  </a:moveTo>
                  <a:cubicBezTo>
                    <a:pt x="1249" y="6477"/>
                    <a:pt x="875" y="12954"/>
                    <a:pt x="0" y="1936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6"/>
            <p:cNvSpPr/>
            <p:nvPr/>
          </p:nvSpPr>
          <p:spPr>
            <a:xfrm>
              <a:off x="3111847" y="4775813"/>
              <a:ext cx="379848" cy="304557"/>
            </a:xfrm>
            <a:custGeom>
              <a:avLst/>
              <a:gdLst/>
              <a:ahLst/>
              <a:cxnLst/>
              <a:rect l="l" t="t" r="r" b="b"/>
              <a:pathLst>
                <a:path w="11528" h="9243" fill="none" extrusionOk="0">
                  <a:moveTo>
                    <a:pt x="11527" y="0"/>
                  </a:moveTo>
                  <a:cubicBezTo>
                    <a:pt x="7138" y="2231"/>
                    <a:pt x="3195" y="5389"/>
                    <a:pt x="1" y="924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6"/>
            <p:cNvSpPr/>
            <p:nvPr/>
          </p:nvSpPr>
          <p:spPr>
            <a:xfrm>
              <a:off x="2832004" y="4727607"/>
              <a:ext cx="276945" cy="356288"/>
            </a:xfrm>
            <a:custGeom>
              <a:avLst/>
              <a:gdLst/>
              <a:ahLst/>
              <a:cxnLst/>
              <a:rect l="l" t="t" r="r" b="b"/>
              <a:pathLst>
                <a:path w="8405" h="10813" fill="none" extrusionOk="0">
                  <a:moveTo>
                    <a:pt x="1" y="0"/>
                  </a:moveTo>
                  <a:cubicBezTo>
                    <a:pt x="1785" y="1463"/>
                    <a:pt x="3569" y="2926"/>
                    <a:pt x="5086" y="4693"/>
                  </a:cubicBezTo>
                  <a:cubicBezTo>
                    <a:pt x="6620" y="6441"/>
                    <a:pt x="7869" y="8511"/>
                    <a:pt x="8405" y="108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6"/>
            <p:cNvSpPr/>
            <p:nvPr/>
          </p:nvSpPr>
          <p:spPr>
            <a:xfrm>
              <a:off x="2999554" y="5050515"/>
              <a:ext cx="225213" cy="133283"/>
            </a:xfrm>
            <a:custGeom>
              <a:avLst/>
              <a:gdLst/>
              <a:ahLst/>
              <a:cxnLst/>
              <a:rect l="l" t="t" r="r" b="b"/>
              <a:pathLst>
                <a:path w="6835" h="4045" extrusionOk="0">
                  <a:moveTo>
                    <a:pt x="3808" y="0"/>
                  </a:moveTo>
                  <a:cubicBezTo>
                    <a:pt x="3306" y="0"/>
                    <a:pt x="2804" y="56"/>
                    <a:pt x="2320" y="156"/>
                  </a:cubicBezTo>
                  <a:cubicBezTo>
                    <a:pt x="1696" y="299"/>
                    <a:pt x="1071" y="531"/>
                    <a:pt x="643" y="1031"/>
                  </a:cubicBezTo>
                  <a:cubicBezTo>
                    <a:pt x="72" y="1709"/>
                    <a:pt x="19" y="2690"/>
                    <a:pt x="1" y="3600"/>
                  </a:cubicBezTo>
                  <a:cubicBezTo>
                    <a:pt x="1468" y="3875"/>
                    <a:pt x="3021" y="4044"/>
                    <a:pt x="4591" y="4044"/>
                  </a:cubicBezTo>
                  <a:cubicBezTo>
                    <a:pt x="5159" y="4044"/>
                    <a:pt x="5730" y="4022"/>
                    <a:pt x="6299" y="3975"/>
                  </a:cubicBezTo>
                  <a:cubicBezTo>
                    <a:pt x="6496" y="3457"/>
                    <a:pt x="6728" y="2904"/>
                    <a:pt x="6781" y="2333"/>
                  </a:cubicBezTo>
                  <a:cubicBezTo>
                    <a:pt x="6835" y="1762"/>
                    <a:pt x="6710" y="1138"/>
                    <a:pt x="6317" y="727"/>
                  </a:cubicBezTo>
                  <a:cubicBezTo>
                    <a:pt x="5978" y="335"/>
                    <a:pt x="5461" y="192"/>
                    <a:pt x="4961" y="103"/>
                  </a:cubicBezTo>
                  <a:cubicBezTo>
                    <a:pt x="4581" y="33"/>
                    <a:pt x="4194" y="0"/>
                    <a:pt x="3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0" name="Google Shape;4280;p66"/>
          <p:cNvGrpSpPr/>
          <p:nvPr/>
        </p:nvGrpSpPr>
        <p:grpSpPr>
          <a:xfrm>
            <a:off x="6175795" y="4335279"/>
            <a:ext cx="656220" cy="620842"/>
            <a:chOff x="6605378" y="3924358"/>
            <a:chExt cx="551352" cy="521628"/>
          </a:xfrm>
        </p:grpSpPr>
        <p:sp>
          <p:nvSpPr>
            <p:cNvPr id="4281" name="Google Shape;4281;p66"/>
            <p:cNvSpPr/>
            <p:nvPr/>
          </p:nvSpPr>
          <p:spPr>
            <a:xfrm>
              <a:off x="6605378" y="3924358"/>
              <a:ext cx="551352" cy="458170"/>
            </a:xfrm>
            <a:custGeom>
              <a:avLst/>
              <a:gdLst/>
              <a:ahLst/>
              <a:cxnLst/>
              <a:rect l="l" t="t" r="r" b="b"/>
              <a:pathLst>
                <a:path w="16733" h="13905" extrusionOk="0">
                  <a:moveTo>
                    <a:pt x="11318" y="1"/>
                  </a:moveTo>
                  <a:cubicBezTo>
                    <a:pt x="10979" y="1"/>
                    <a:pt x="10657" y="163"/>
                    <a:pt x="10380" y="326"/>
                  </a:cubicBezTo>
                  <a:cubicBezTo>
                    <a:pt x="9310" y="951"/>
                    <a:pt x="8525" y="1879"/>
                    <a:pt x="7900" y="2842"/>
                  </a:cubicBezTo>
                  <a:cubicBezTo>
                    <a:pt x="6580" y="4876"/>
                    <a:pt x="5902" y="7196"/>
                    <a:pt x="5920" y="9515"/>
                  </a:cubicBezTo>
                  <a:cubicBezTo>
                    <a:pt x="5527" y="7838"/>
                    <a:pt x="3903" y="5269"/>
                    <a:pt x="2369" y="4555"/>
                  </a:cubicBezTo>
                  <a:cubicBezTo>
                    <a:pt x="2026" y="4393"/>
                    <a:pt x="1703" y="4320"/>
                    <a:pt x="1415" y="4320"/>
                  </a:cubicBezTo>
                  <a:cubicBezTo>
                    <a:pt x="561" y="4320"/>
                    <a:pt x="1" y="4951"/>
                    <a:pt x="67" y="5750"/>
                  </a:cubicBezTo>
                  <a:cubicBezTo>
                    <a:pt x="281" y="7963"/>
                    <a:pt x="4100" y="11621"/>
                    <a:pt x="6241" y="13905"/>
                  </a:cubicBezTo>
                  <a:cubicBezTo>
                    <a:pt x="8953" y="12745"/>
                    <a:pt x="12700" y="11282"/>
                    <a:pt x="15519" y="9926"/>
                  </a:cubicBezTo>
                  <a:cubicBezTo>
                    <a:pt x="16019" y="9694"/>
                    <a:pt x="16536" y="9373"/>
                    <a:pt x="16607" y="8909"/>
                  </a:cubicBezTo>
                  <a:cubicBezTo>
                    <a:pt x="16732" y="8106"/>
                    <a:pt x="15519" y="7606"/>
                    <a:pt x="14538" y="7570"/>
                  </a:cubicBezTo>
                  <a:cubicBezTo>
                    <a:pt x="14447" y="7567"/>
                    <a:pt x="14356" y="7566"/>
                    <a:pt x="14266" y="7566"/>
                  </a:cubicBezTo>
                  <a:cubicBezTo>
                    <a:pt x="11844" y="7566"/>
                    <a:pt x="9481" y="8707"/>
                    <a:pt x="8346" y="10461"/>
                  </a:cubicBezTo>
                  <a:cubicBezTo>
                    <a:pt x="9845" y="7695"/>
                    <a:pt x="11379" y="4894"/>
                    <a:pt x="12236" y="1950"/>
                  </a:cubicBezTo>
                  <a:cubicBezTo>
                    <a:pt x="12343" y="1575"/>
                    <a:pt x="12432" y="1183"/>
                    <a:pt x="12343" y="808"/>
                  </a:cubicBezTo>
                  <a:cubicBezTo>
                    <a:pt x="12236" y="416"/>
                    <a:pt x="11879" y="59"/>
                    <a:pt x="11415" y="5"/>
                  </a:cubicBezTo>
                  <a:cubicBezTo>
                    <a:pt x="11383" y="2"/>
                    <a:pt x="11350" y="1"/>
                    <a:pt x="11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6"/>
            <p:cNvSpPr/>
            <p:nvPr/>
          </p:nvSpPr>
          <p:spPr>
            <a:xfrm>
              <a:off x="6809832" y="3965084"/>
              <a:ext cx="157007" cy="408613"/>
            </a:xfrm>
            <a:custGeom>
              <a:avLst/>
              <a:gdLst/>
              <a:ahLst/>
              <a:cxnLst/>
              <a:rect l="l" t="t" r="r" b="b"/>
              <a:pathLst>
                <a:path w="4765" h="12401" fill="none" extrusionOk="0">
                  <a:moveTo>
                    <a:pt x="4764" y="0"/>
                  </a:moveTo>
                  <a:cubicBezTo>
                    <a:pt x="2552" y="3908"/>
                    <a:pt x="946" y="8083"/>
                    <a:pt x="0" y="1240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6"/>
            <p:cNvSpPr/>
            <p:nvPr/>
          </p:nvSpPr>
          <p:spPr>
            <a:xfrm>
              <a:off x="6806866" y="4212603"/>
              <a:ext cx="294606" cy="162279"/>
            </a:xfrm>
            <a:custGeom>
              <a:avLst/>
              <a:gdLst/>
              <a:ahLst/>
              <a:cxnLst/>
              <a:rect l="l" t="t" r="r" b="b"/>
              <a:pathLst>
                <a:path w="8941" h="4925" fill="none" extrusionOk="0">
                  <a:moveTo>
                    <a:pt x="8940" y="0"/>
                  </a:moveTo>
                  <a:cubicBezTo>
                    <a:pt x="5514" y="749"/>
                    <a:pt x="2338" y="2498"/>
                    <a:pt x="1" y="4925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6"/>
            <p:cNvSpPr/>
            <p:nvPr/>
          </p:nvSpPr>
          <p:spPr>
            <a:xfrm>
              <a:off x="6651080" y="4110887"/>
              <a:ext cx="157007" cy="261063"/>
            </a:xfrm>
            <a:custGeom>
              <a:avLst/>
              <a:gdLst/>
              <a:ahLst/>
              <a:cxnLst/>
              <a:rect l="l" t="t" r="r" b="b"/>
              <a:pathLst>
                <a:path w="4765" h="7923" fill="none" extrusionOk="0">
                  <a:moveTo>
                    <a:pt x="1" y="0"/>
                  </a:moveTo>
                  <a:cubicBezTo>
                    <a:pt x="1731" y="2587"/>
                    <a:pt x="3944" y="4978"/>
                    <a:pt x="4765" y="792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6"/>
            <p:cNvSpPr/>
            <p:nvPr/>
          </p:nvSpPr>
          <p:spPr>
            <a:xfrm>
              <a:off x="6710455" y="4341436"/>
              <a:ext cx="208738" cy="104550"/>
            </a:xfrm>
            <a:custGeom>
              <a:avLst/>
              <a:gdLst/>
              <a:ahLst/>
              <a:cxnLst/>
              <a:rect l="l" t="t" r="r" b="b"/>
              <a:pathLst>
                <a:path w="6335" h="3173" extrusionOk="0">
                  <a:moveTo>
                    <a:pt x="3549" y="0"/>
                  </a:moveTo>
                  <a:cubicBezTo>
                    <a:pt x="3080" y="0"/>
                    <a:pt x="2611" y="41"/>
                    <a:pt x="2142" y="122"/>
                  </a:cubicBezTo>
                  <a:cubicBezTo>
                    <a:pt x="1571" y="230"/>
                    <a:pt x="982" y="408"/>
                    <a:pt x="607" y="800"/>
                  </a:cubicBezTo>
                  <a:cubicBezTo>
                    <a:pt x="72" y="1336"/>
                    <a:pt x="19" y="2103"/>
                    <a:pt x="1" y="2817"/>
                  </a:cubicBezTo>
                  <a:cubicBezTo>
                    <a:pt x="1371" y="3030"/>
                    <a:pt x="2841" y="3173"/>
                    <a:pt x="4321" y="3173"/>
                  </a:cubicBezTo>
                  <a:cubicBezTo>
                    <a:pt x="4826" y="3173"/>
                    <a:pt x="5332" y="3156"/>
                    <a:pt x="5835" y="3120"/>
                  </a:cubicBezTo>
                  <a:cubicBezTo>
                    <a:pt x="6032" y="2692"/>
                    <a:pt x="6228" y="2264"/>
                    <a:pt x="6281" y="1818"/>
                  </a:cubicBezTo>
                  <a:cubicBezTo>
                    <a:pt x="6335" y="1371"/>
                    <a:pt x="6228" y="890"/>
                    <a:pt x="5871" y="551"/>
                  </a:cubicBezTo>
                  <a:cubicBezTo>
                    <a:pt x="5532" y="265"/>
                    <a:pt x="5068" y="140"/>
                    <a:pt x="4604" y="69"/>
                  </a:cubicBezTo>
                  <a:cubicBezTo>
                    <a:pt x="4252" y="23"/>
                    <a:pt x="3901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6" name="Google Shape;4286;p66"/>
          <p:cNvGrpSpPr/>
          <p:nvPr/>
        </p:nvGrpSpPr>
        <p:grpSpPr>
          <a:xfrm>
            <a:off x="1135900" y="4385373"/>
            <a:ext cx="543027" cy="513752"/>
            <a:chOff x="6605378" y="3924358"/>
            <a:chExt cx="551352" cy="521628"/>
          </a:xfrm>
        </p:grpSpPr>
        <p:sp>
          <p:nvSpPr>
            <p:cNvPr id="4287" name="Google Shape;4287;p66"/>
            <p:cNvSpPr/>
            <p:nvPr/>
          </p:nvSpPr>
          <p:spPr>
            <a:xfrm>
              <a:off x="6605378" y="3924358"/>
              <a:ext cx="551352" cy="458170"/>
            </a:xfrm>
            <a:custGeom>
              <a:avLst/>
              <a:gdLst/>
              <a:ahLst/>
              <a:cxnLst/>
              <a:rect l="l" t="t" r="r" b="b"/>
              <a:pathLst>
                <a:path w="16733" h="13905" extrusionOk="0">
                  <a:moveTo>
                    <a:pt x="11318" y="1"/>
                  </a:moveTo>
                  <a:cubicBezTo>
                    <a:pt x="10979" y="1"/>
                    <a:pt x="10657" y="163"/>
                    <a:pt x="10380" y="326"/>
                  </a:cubicBezTo>
                  <a:cubicBezTo>
                    <a:pt x="9310" y="951"/>
                    <a:pt x="8525" y="1879"/>
                    <a:pt x="7900" y="2842"/>
                  </a:cubicBezTo>
                  <a:cubicBezTo>
                    <a:pt x="6580" y="4876"/>
                    <a:pt x="5902" y="7196"/>
                    <a:pt x="5920" y="9515"/>
                  </a:cubicBezTo>
                  <a:cubicBezTo>
                    <a:pt x="5527" y="7838"/>
                    <a:pt x="3903" y="5269"/>
                    <a:pt x="2369" y="4555"/>
                  </a:cubicBezTo>
                  <a:cubicBezTo>
                    <a:pt x="2026" y="4393"/>
                    <a:pt x="1703" y="4320"/>
                    <a:pt x="1415" y="4320"/>
                  </a:cubicBezTo>
                  <a:cubicBezTo>
                    <a:pt x="561" y="4320"/>
                    <a:pt x="1" y="4951"/>
                    <a:pt x="67" y="5750"/>
                  </a:cubicBezTo>
                  <a:cubicBezTo>
                    <a:pt x="281" y="7963"/>
                    <a:pt x="4100" y="11621"/>
                    <a:pt x="6241" y="13905"/>
                  </a:cubicBezTo>
                  <a:cubicBezTo>
                    <a:pt x="8953" y="12745"/>
                    <a:pt x="12700" y="11282"/>
                    <a:pt x="15519" y="9926"/>
                  </a:cubicBezTo>
                  <a:cubicBezTo>
                    <a:pt x="16019" y="9694"/>
                    <a:pt x="16536" y="9373"/>
                    <a:pt x="16607" y="8909"/>
                  </a:cubicBezTo>
                  <a:cubicBezTo>
                    <a:pt x="16732" y="8106"/>
                    <a:pt x="15519" y="7606"/>
                    <a:pt x="14538" y="7570"/>
                  </a:cubicBezTo>
                  <a:cubicBezTo>
                    <a:pt x="14447" y="7567"/>
                    <a:pt x="14356" y="7566"/>
                    <a:pt x="14266" y="7566"/>
                  </a:cubicBezTo>
                  <a:cubicBezTo>
                    <a:pt x="11844" y="7566"/>
                    <a:pt x="9481" y="8707"/>
                    <a:pt x="8346" y="10461"/>
                  </a:cubicBezTo>
                  <a:cubicBezTo>
                    <a:pt x="9845" y="7695"/>
                    <a:pt x="11379" y="4894"/>
                    <a:pt x="12236" y="1950"/>
                  </a:cubicBezTo>
                  <a:cubicBezTo>
                    <a:pt x="12343" y="1575"/>
                    <a:pt x="12432" y="1183"/>
                    <a:pt x="12343" y="808"/>
                  </a:cubicBezTo>
                  <a:cubicBezTo>
                    <a:pt x="12236" y="416"/>
                    <a:pt x="11879" y="59"/>
                    <a:pt x="11415" y="5"/>
                  </a:cubicBezTo>
                  <a:cubicBezTo>
                    <a:pt x="11383" y="2"/>
                    <a:pt x="11350" y="1"/>
                    <a:pt x="11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6"/>
            <p:cNvSpPr/>
            <p:nvPr/>
          </p:nvSpPr>
          <p:spPr>
            <a:xfrm>
              <a:off x="6809832" y="3965084"/>
              <a:ext cx="157007" cy="408613"/>
            </a:xfrm>
            <a:custGeom>
              <a:avLst/>
              <a:gdLst/>
              <a:ahLst/>
              <a:cxnLst/>
              <a:rect l="l" t="t" r="r" b="b"/>
              <a:pathLst>
                <a:path w="4765" h="12401" fill="none" extrusionOk="0">
                  <a:moveTo>
                    <a:pt x="4764" y="0"/>
                  </a:moveTo>
                  <a:cubicBezTo>
                    <a:pt x="2552" y="3908"/>
                    <a:pt x="946" y="8083"/>
                    <a:pt x="0" y="1240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6"/>
            <p:cNvSpPr/>
            <p:nvPr/>
          </p:nvSpPr>
          <p:spPr>
            <a:xfrm>
              <a:off x="6806866" y="4212603"/>
              <a:ext cx="294606" cy="162279"/>
            </a:xfrm>
            <a:custGeom>
              <a:avLst/>
              <a:gdLst/>
              <a:ahLst/>
              <a:cxnLst/>
              <a:rect l="l" t="t" r="r" b="b"/>
              <a:pathLst>
                <a:path w="8941" h="4925" fill="none" extrusionOk="0">
                  <a:moveTo>
                    <a:pt x="8940" y="0"/>
                  </a:moveTo>
                  <a:cubicBezTo>
                    <a:pt x="5514" y="749"/>
                    <a:pt x="2338" y="2498"/>
                    <a:pt x="1" y="4925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6"/>
            <p:cNvSpPr/>
            <p:nvPr/>
          </p:nvSpPr>
          <p:spPr>
            <a:xfrm>
              <a:off x="6651080" y="4110887"/>
              <a:ext cx="157007" cy="261063"/>
            </a:xfrm>
            <a:custGeom>
              <a:avLst/>
              <a:gdLst/>
              <a:ahLst/>
              <a:cxnLst/>
              <a:rect l="l" t="t" r="r" b="b"/>
              <a:pathLst>
                <a:path w="4765" h="7923" fill="none" extrusionOk="0">
                  <a:moveTo>
                    <a:pt x="1" y="0"/>
                  </a:moveTo>
                  <a:cubicBezTo>
                    <a:pt x="1731" y="2587"/>
                    <a:pt x="3944" y="4978"/>
                    <a:pt x="4765" y="792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6"/>
            <p:cNvSpPr/>
            <p:nvPr/>
          </p:nvSpPr>
          <p:spPr>
            <a:xfrm>
              <a:off x="6710455" y="4341436"/>
              <a:ext cx="208738" cy="104550"/>
            </a:xfrm>
            <a:custGeom>
              <a:avLst/>
              <a:gdLst/>
              <a:ahLst/>
              <a:cxnLst/>
              <a:rect l="l" t="t" r="r" b="b"/>
              <a:pathLst>
                <a:path w="6335" h="3173" extrusionOk="0">
                  <a:moveTo>
                    <a:pt x="3549" y="0"/>
                  </a:moveTo>
                  <a:cubicBezTo>
                    <a:pt x="3080" y="0"/>
                    <a:pt x="2611" y="41"/>
                    <a:pt x="2142" y="122"/>
                  </a:cubicBezTo>
                  <a:cubicBezTo>
                    <a:pt x="1571" y="230"/>
                    <a:pt x="982" y="408"/>
                    <a:pt x="607" y="800"/>
                  </a:cubicBezTo>
                  <a:cubicBezTo>
                    <a:pt x="72" y="1336"/>
                    <a:pt x="19" y="2103"/>
                    <a:pt x="1" y="2817"/>
                  </a:cubicBezTo>
                  <a:cubicBezTo>
                    <a:pt x="1371" y="3030"/>
                    <a:pt x="2841" y="3173"/>
                    <a:pt x="4321" y="3173"/>
                  </a:cubicBezTo>
                  <a:cubicBezTo>
                    <a:pt x="4826" y="3173"/>
                    <a:pt x="5332" y="3156"/>
                    <a:pt x="5835" y="3120"/>
                  </a:cubicBezTo>
                  <a:cubicBezTo>
                    <a:pt x="6032" y="2692"/>
                    <a:pt x="6228" y="2264"/>
                    <a:pt x="6281" y="1818"/>
                  </a:cubicBezTo>
                  <a:cubicBezTo>
                    <a:pt x="6335" y="1371"/>
                    <a:pt x="6228" y="890"/>
                    <a:pt x="5871" y="551"/>
                  </a:cubicBezTo>
                  <a:cubicBezTo>
                    <a:pt x="5532" y="265"/>
                    <a:pt x="5068" y="140"/>
                    <a:pt x="4604" y="69"/>
                  </a:cubicBezTo>
                  <a:cubicBezTo>
                    <a:pt x="4252" y="23"/>
                    <a:pt x="3901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2" name="Google Shape;4292;p66"/>
          <p:cNvGrpSpPr/>
          <p:nvPr/>
        </p:nvGrpSpPr>
        <p:grpSpPr>
          <a:xfrm>
            <a:off x="3362506" y="4572649"/>
            <a:ext cx="399284" cy="379944"/>
            <a:chOff x="3216034" y="3105491"/>
            <a:chExt cx="596659" cy="567758"/>
          </a:xfrm>
        </p:grpSpPr>
        <p:sp>
          <p:nvSpPr>
            <p:cNvPr id="4293" name="Google Shape;4293;p66"/>
            <p:cNvSpPr/>
            <p:nvPr/>
          </p:nvSpPr>
          <p:spPr>
            <a:xfrm>
              <a:off x="3216034" y="3105491"/>
              <a:ext cx="596659" cy="472767"/>
            </a:xfrm>
            <a:custGeom>
              <a:avLst/>
              <a:gdLst/>
              <a:ahLst/>
              <a:cxnLst/>
              <a:rect l="l" t="t" r="r" b="b"/>
              <a:pathLst>
                <a:path w="18108" h="14348" extrusionOk="0">
                  <a:moveTo>
                    <a:pt x="8964" y="0"/>
                  </a:moveTo>
                  <a:cubicBezTo>
                    <a:pt x="8937" y="0"/>
                    <a:pt x="8910" y="1"/>
                    <a:pt x="8883" y="2"/>
                  </a:cubicBezTo>
                  <a:cubicBezTo>
                    <a:pt x="8151" y="20"/>
                    <a:pt x="7509" y="538"/>
                    <a:pt x="7170" y="1144"/>
                  </a:cubicBezTo>
                  <a:cubicBezTo>
                    <a:pt x="6849" y="1769"/>
                    <a:pt x="6759" y="2465"/>
                    <a:pt x="6724" y="3143"/>
                  </a:cubicBezTo>
                  <a:cubicBezTo>
                    <a:pt x="6545" y="5766"/>
                    <a:pt x="6795" y="8388"/>
                    <a:pt x="7437" y="10940"/>
                  </a:cubicBezTo>
                  <a:cubicBezTo>
                    <a:pt x="6242" y="8977"/>
                    <a:pt x="4511" y="6925"/>
                    <a:pt x="2102" y="6872"/>
                  </a:cubicBezTo>
                  <a:cubicBezTo>
                    <a:pt x="2090" y="6872"/>
                    <a:pt x="2077" y="6871"/>
                    <a:pt x="2065" y="6871"/>
                  </a:cubicBezTo>
                  <a:cubicBezTo>
                    <a:pt x="1126" y="6871"/>
                    <a:pt x="1" y="7525"/>
                    <a:pt x="282" y="8353"/>
                  </a:cubicBezTo>
                  <a:cubicBezTo>
                    <a:pt x="354" y="8585"/>
                    <a:pt x="514" y="8763"/>
                    <a:pt x="675" y="8924"/>
                  </a:cubicBezTo>
                  <a:cubicBezTo>
                    <a:pt x="2584" y="10886"/>
                    <a:pt x="6295" y="12760"/>
                    <a:pt x="8704" y="14348"/>
                  </a:cubicBezTo>
                  <a:cubicBezTo>
                    <a:pt x="11559" y="12564"/>
                    <a:pt x="18107" y="11868"/>
                    <a:pt x="18107" y="8281"/>
                  </a:cubicBezTo>
                  <a:cubicBezTo>
                    <a:pt x="18107" y="7646"/>
                    <a:pt x="17653" y="7335"/>
                    <a:pt x="16918" y="7335"/>
                  </a:cubicBezTo>
                  <a:cubicBezTo>
                    <a:pt x="15321" y="7335"/>
                    <a:pt x="12398" y="8802"/>
                    <a:pt x="9918" y="11600"/>
                  </a:cubicBezTo>
                  <a:cubicBezTo>
                    <a:pt x="11024" y="9120"/>
                    <a:pt x="11488" y="5748"/>
                    <a:pt x="11256" y="3053"/>
                  </a:cubicBezTo>
                  <a:cubicBezTo>
                    <a:pt x="11202" y="2358"/>
                    <a:pt x="11077" y="1644"/>
                    <a:pt x="10703" y="1037"/>
                  </a:cubicBezTo>
                  <a:cubicBezTo>
                    <a:pt x="10341" y="453"/>
                    <a:pt x="9682" y="0"/>
                    <a:pt x="8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6"/>
            <p:cNvSpPr/>
            <p:nvPr/>
          </p:nvSpPr>
          <p:spPr>
            <a:xfrm>
              <a:off x="3504575" y="3146118"/>
              <a:ext cx="20034" cy="424495"/>
            </a:xfrm>
            <a:custGeom>
              <a:avLst/>
              <a:gdLst/>
              <a:ahLst/>
              <a:cxnLst/>
              <a:rect l="l" t="t" r="r" b="b"/>
              <a:pathLst>
                <a:path w="608" h="12883" fill="none" extrusionOk="0">
                  <a:moveTo>
                    <a:pt x="54" y="0"/>
                  </a:moveTo>
                  <a:cubicBezTo>
                    <a:pt x="607" y="3159"/>
                    <a:pt x="411" y="6388"/>
                    <a:pt x="197" y="9582"/>
                  </a:cubicBezTo>
                  <a:cubicBezTo>
                    <a:pt x="126" y="10688"/>
                    <a:pt x="72" y="11777"/>
                    <a:pt x="1" y="12883"/>
                  </a:cubicBezTo>
                </a:path>
              </a:pathLst>
            </a:custGeom>
            <a:solidFill>
              <a:srgbClr val="2F6E68"/>
            </a:solidFill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6"/>
            <p:cNvSpPr/>
            <p:nvPr/>
          </p:nvSpPr>
          <p:spPr>
            <a:xfrm>
              <a:off x="3502829" y="3383059"/>
              <a:ext cx="273979" cy="184619"/>
            </a:xfrm>
            <a:custGeom>
              <a:avLst/>
              <a:gdLst/>
              <a:ahLst/>
              <a:cxnLst/>
              <a:rect l="l" t="t" r="r" b="b"/>
              <a:pathLst>
                <a:path w="8315" h="5603" fill="none" extrusionOk="0">
                  <a:moveTo>
                    <a:pt x="8315" y="0"/>
                  </a:moveTo>
                  <a:cubicBezTo>
                    <a:pt x="6388" y="2659"/>
                    <a:pt x="2391" y="3283"/>
                    <a:pt x="0" y="5603"/>
                  </a:cubicBezTo>
                </a:path>
              </a:pathLst>
            </a:custGeom>
            <a:solidFill>
              <a:srgbClr val="2F6E68"/>
            </a:solidFill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6"/>
            <p:cNvSpPr/>
            <p:nvPr/>
          </p:nvSpPr>
          <p:spPr>
            <a:xfrm>
              <a:off x="3279429" y="3374229"/>
              <a:ext cx="231671" cy="195822"/>
            </a:xfrm>
            <a:custGeom>
              <a:avLst/>
              <a:gdLst/>
              <a:ahLst/>
              <a:cxnLst/>
              <a:rect l="l" t="t" r="r" b="b"/>
              <a:pathLst>
                <a:path w="7031" h="5943" fill="none" extrusionOk="0">
                  <a:moveTo>
                    <a:pt x="0" y="0"/>
                  </a:moveTo>
                  <a:cubicBezTo>
                    <a:pt x="1071" y="322"/>
                    <a:pt x="1981" y="1000"/>
                    <a:pt x="2819" y="1695"/>
                  </a:cubicBezTo>
                  <a:cubicBezTo>
                    <a:pt x="4354" y="2998"/>
                    <a:pt x="5763" y="4408"/>
                    <a:pt x="7030" y="5942"/>
                  </a:cubicBezTo>
                </a:path>
              </a:pathLst>
            </a:custGeom>
            <a:solidFill>
              <a:srgbClr val="2F6E68"/>
            </a:solidFill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6"/>
            <p:cNvSpPr/>
            <p:nvPr/>
          </p:nvSpPr>
          <p:spPr>
            <a:xfrm>
              <a:off x="3384045" y="3563789"/>
              <a:ext cx="218755" cy="109460"/>
            </a:xfrm>
            <a:custGeom>
              <a:avLst/>
              <a:gdLst/>
              <a:ahLst/>
              <a:cxnLst/>
              <a:rect l="l" t="t" r="r" b="b"/>
              <a:pathLst>
                <a:path w="6639" h="3322" extrusionOk="0">
                  <a:moveTo>
                    <a:pt x="3689" y="0"/>
                  </a:moveTo>
                  <a:cubicBezTo>
                    <a:pt x="3204" y="0"/>
                    <a:pt x="2721" y="45"/>
                    <a:pt x="2249" y="136"/>
                  </a:cubicBezTo>
                  <a:cubicBezTo>
                    <a:pt x="1643" y="243"/>
                    <a:pt x="1036" y="439"/>
                    <a:pt x="625" y="831"/>
                  </a:cubicBezTo>
                  <a:cubicBezTo>
                    <a:pt x="72" y="1402"/>
                    <a:pt x="19" y="2205"/>
                    <a:pt x="1" y="2955"/>
                  </a:cubicBezTo>
                  <a:cubicBezTo>
                    <a:pt x="1407" y="3176"/>
                    <a:pt x="2908" y="3321"/>
                    <a:pt x="4421" y="3321"/>
                  </a:cubicBezTo>
                  <a:cubicBezTo>
                    <a:pt x="4982" y="3321"/>
                    <a:pt x="5544" y="3301"/>
                    <a:pt x="6103" y="3258"/>
                  </a:cubicBezTo>
                  <a:cubicBezTo>
                    <a:pt x="6317" y="2830"/>
                    <a:pt x="6531" y="2384"/>
                    <a:pt x="6585" y="1902"/>
                  </a:cubicBezTo>
                  <a:cubicBezTo>
                    <a:pt x="6638" y="1438"/>
                    <a:pt x="6514" y="921"/>
                    <a:pt x="6139" y="582"/>
                  </a:cubicBezTo>
                  <a:cubicBezTo>
                    <a:pt x="5800" y="278"/>
                    <a:pt x="5300" y="153"/>
                    <a:pt x="4819" y="82"/>
                  </a:cubicBezTo>
                  <a:cubicBezTo>
                    <a:pt x="4444" y="27"/>
                    <a:pt x="4066" y="0"/>
                    <a:pt x="3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8" name="Google Shape;4298;p66"/>
          <p:cNvGrpSpPr/>
          <p:nvPr/>
        </p:nvGrpSpPr>
        <p:grpSpPr>
          <a:xfrm>
            <a:off x="8330980" y="3979485"/>
            <a:ext cx="543015" cy="565930"/>
            <a:chOff x="102940" y="4135895"/>
            <a:chExt cx="719035" cy="749378"/>
          </a:xfrm>
        </p:grpSpPr>
        <p:sp>
          <p:nvSpPr>
            <p:cNvPr id="4299" name="Google Shape;4299;p66"/>
            <p:cNvSpPr/>
            <p:nvPr/>
          </p:nvSpPr>
          <p:spPr>
            <a:xfrm>
              <a:off x="102940" y="4135895"/>
              <a:ext cx="719035" cy="658769"/>
            </a:xfrm>
            <a:custGeom>
              <a:avLst/>
              <a:gdLst/>
              <a:ahLst/>
              <a:cxnLst/>
              <a:rect l="l" t="t" r="r" b="b"/>
              <a:pathLst>
                <a:path w="21822" h="19993" extrusionOk="0">
                  <a:moveTo>
                    <a:pt x="14735" y="1"/>
                  </a:moveTo>
                  <a:cubicBezTo>
                    <a:pt x="14291" y="1"/>
                    <a:pt x="13879" y="213"/>
                    <a:pt x="13525" y="455"/>
                  </a:cubicBezTo>
                  <a:cubicBezTo>
                    <a:pt x="12133" y="1365"/>
                    <a:pt x="11116" y="2685"/>
                    <a:pt x="10313" y="4059"/>
                  </a:cubicBezTo>
                  <a:cubicBezTo>
                    <a:pt x="8582" y="7003"/>
                    <a:pt x="7690" y="10339"/>
                    <a:pt x="7726" y="13676"/>
                  </a:cubicBezTo>
                  <a:cubicBezTo>
                    <a:pt x="7209" y="11267"/>
                    <a:pt x="5085" y="7556"/>
                    <a:pt x="3105" y="6521"/>
                  </a:cubicBezTo>
                  <a:cubicBezTo>
                    <a:pt x="2654" y="6287"/>
                    <a:pt x="2230" y="6182"/>
                    <a:pt x="1851" y="6182"/>
                  </a:cubicBezTo>
                  <a:cubicBezTo>
                    <a:pt x="731" y="6182"/>
                    <a:pt x="1" y="7096"/>
                    <a:pt x="107" y="8270"/>
                  </a:cubicBezTo>
                  <a:cubicBezTo>
                    <a:pt x="375" y="11446"/>
                    <a:pt x="5353" y="16673"/>
                    <a:pt x="8136" y="19992"/>
                  </a:cubicBezTo>
                  <a:cubicBezTo>
                    <a:pt x="11669" y="18315"/>
                    <a:pt x="16558" y="16192"/>
                    <a:pt x="20234" y="14265"/>
                  </a:cubicBezTo>
                  <a:cubicBezTo>
                    <a:pt x="20876" y="13926"/>
                    <a:pt x="21554" y="13462"/>
                    <a:pt x="21661" y="12784"/>
                  </a:cubicBezTo>
                  <a:cubicBezTo>
                    <a:pt x="21822" y="11624"/>
                    <a:pt x="20234" y="10946"/>
                    <a:pt x="18949" y="10875"/>
                  </a:cubicBezTo>
                  <a:cubicBezTo>
                    <a:pt x="18835" y="10870"/>
                    <a:pt x="18721" y="10868"/>
                    <a:pt x="18607" y="10868"/>
                  </a:cubicBezTo>
                  <a:cubicBezTo>
                    <a:pt x="15456" y="10868"/>
                    <a:pt x="12347" y="12517"/>
                    <a:pt x="10866" y="15014"/>
                  </a:cubicBezTo>
                  <a:cubicBezTo>
                    <a:pt x="12847" y="11035"/>
                    <a:pt x="14827" y="7038"/>
                    <a:pt x="15952" y="2792"/>
                  </a:cubicBezTo>
                  <a:cubicBezTo>
                    <a:pt x="16094" y="2257"/>
                    <a:pt x="16219" y="1686"/>
                    <a:pt x="16076" y="1133"/>
                  </a:cubicBezTo>
                  <a:cubicBezTo>
                    <a:pt x="15952" y="597"/>
                    <a:pt x="15488" y="62"/>
                    <a:pt x="14881" y="8"/>
                  </a:cubicBezTo>
                  <a:cubicBezTo>
                    <a:pt x="14832" y="3"/>
                    <a:pt x="14783" y="1"/>
                    <a:pt x="14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6"/>
            <p:cNvSpPr/>
            <p:nvPr/>
          </p:nvSpPr>
          <p:spPr>
            <a:xfrm>
              <a:off x="369240" y="4194348"/>
              <a:ext cx="204652" cy="586774"/>
            </a:xfrm>
            <a:custGeom>
              <a:avLst/>
              <a:gdLst/>
              <a:ahLst/>
              <a:cxnLst/>
              <a:rect l="l" t="t" r="r" b="b"/>
              <a:pathLst>
                <a:path w="6211" h="17808" fill="none" extrusionOk="0">
                  <a:moveTo>
                    <a:pt x="6210" y="1"/>
                  </a:moveTo>
                  <a:cubicBezTo>
                    <a:pt x="3337" y="5603"/>
                    <a:pt x="1250" y="11616"/>
                    <a:pt x="1" y="1780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6"/>
            <p:cNvSpPr/>
            <p:nvPr/>
          </p:nvSpPr>
          <p:spPr>
            <a:xfrm>
              <a:off x="365715" y="4549448"/>
              <a:ext cx="383966" cy="234044"/>
            </a:xfrm>
            <a:custGeom>
              <a:avLst/>
              <a:gdLst/>
              <a:ahLst/>
              <a:cxnLst/>
              <a:rect l="l" t="t" r="r" b="b"/>
              <a:pathLst>
                <a:path w="11653" h="7103" fill="none" extrusionOk="0">
                  <a:moveTo>
                    <a:pt x="11652" y="1"/>
                  </a:moveTo>
                  <a:cubicBezTo>
                    <a:pt x="7191" y="1089"/>
                    <a:pt x="3052" y="3605"/>
                    <a:pt x="1" y="710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6"/>
            <p:cNvSpPr/>
            <p:nvPr/>
          </p:nvSpPr>
          <p:spPr>
            <a:xfrm>
              <a:off x="162316" y="4403645"/>
              <a:ext cx="205213" cy="375136"/>
            </a:xfrm>
            <a:custGeom>
              <a:avLst/>
              <a:gdLst/>
              <a:ahLst/>
              <a:cxnLst/>
              <a:rect l="l" t="t" r="r" b="b"/>
              <a:pathLst>
                <a:path w="6228" h="11385" fill="none" extrusionOk="0">
                  <a:moveTo>
                    <a:pt x="0" y="1"/>
                  </a:moveTo>
                  <a:cubicBezTo>
                    <a:pt x="2266" y="3712"/>
                    <a:pt x="5139" y="7156"/>
                    <a:pt x="6227" y="11384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6"/>
            <p:cNvSpPr/>
            <p:nvPr/>
          </p:nvSpPr>
          <p:spPr>
            <a:xfrm>
              <a:off x="239913" y="4734955"/>
              <a:ext cx="272233" cy="150318"/>
            </a:xfrm>
            <a:custGeom>
              <a:avLst/>
              <a:gdLst/>
              <a:ahLst/>
              <a:cxnLst/>
              <a:rect l="l" t="t" r="r" b="b"/>
              <a:pathLst>
                <a:path w="8262" h="4562" extrusionOk="0">
                  <a:moveTo>
                    <a:pt x="4588" y="0"/>
                  </a:moveTo>
                  <a:cubicBezTo>
                    <a:pt x="3990" y="0"/>
                    <a:pt x="3390" y="60"/>
                    <a:pt x="2802" y="170"/>
                  </a:cubicBezTo>
                  <a:cubicBezTo>
                    <a:pt x="2052" y="330"/>
                    <a:pt x="1285" y="598"/>
                    <a:pt x="786" y="1151"/>
                  </a:cubicBezTo>
                  <a:cubicBezTo>
                    <a:pt x="90" y="1918"/>
                    <a:pt x="18" y="3025"/>
                    <a:pt x="1" y="4059"/>
                  </a:cubicBezTo>
                  <a:cubicBezTo>
                    <a:pt x="1792" y="4365"/>
                    <a:pt x="3702" y="4561"/>
                    <a:pt x="5628" y="4561"/>
                  </a:cubicBezTo>
                  <a:cubicBezTo>
                    <a:pt x="6291" y="4561"/>
                    <a:pt x="6956" y="4538"/>
                    <a:pt x="7619" y="4488"/>
                  </a:cubicBezTo>
                  <a:cubicBezTo>
                    <a:pt x="7869" y="3881"/>
                    <a:pt x="8137" y="3274"/>
                    <a:pt x="8208" y="2632"/>
                  </a:cubicBezTo>
                  <a:cubicBezTo>
                    <a:pt x="8262" y="1972"/>
                    <a:pt x="8119" y="1276"/>
                    <a:pt x="7655" y="812"/>
                  </a:cubicBezTo>
                  <a:cubicBezTo>
                    <a:pt x="7227" y="384"/>
                    <a:pt x="6602" y="205"/>
                    <a:pt x="5996" y="116"/>
                  </a:cubicBezTo>
                  <a:cubicBezTo>
                    <a:pt x="5531" y="37"/>
                    <a:pt x="5060" y="0"/>
                    <a:pt x="4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065797" y="708130"/>
            <a:ext cx="7316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năng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lượng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hoạt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86197" y="2175452"/>
            <a:ext cx="7897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năng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hoạt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ăn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hít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thở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42217" y="549187"/>
            <a:ext cx="6053537" cy="1237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76" name="Google Shape;2476;p52"/>
          <p:cNvGrpSpPr/>
          <p:nvPr/>
        </p:nvGrpSpPr>
        <p:grpSpPr>
          <a:xfrm>
            <a:off x="2243802" y="4268875"/>
            <a:ext cx="689676" cy="686344"/>
            <a:chOff x="1558002" y="3547413"/>
            <a:chExt cx="689676" cy="686344"/>
          </a:xfrm>
        </p:grpSpPr>
        <p:sp>
          <p:nvSpPr>
            <p:cNvPr id="2477" name="Google Shape;2477;p52"/>
            <p:cNvSpPr/>
            <p:nvPr/>
          </p:nvSpPr>
          <p:spPr>
            <a:xfrm>
              <a:off x="1558002" y="3547413"/>
              <a:ext cx="689676" cy="608784"/>
            </a:xfrm>
            <a:custGeom>
              <a:avLst/>
              <a:gdLst/>
              <a:ahLst/>
              <a:cxnLst/>
              <a:rect l="l" t="t" r="r" b="b"/>
              <a:pathLst>
                <a:path w="20931" h="18476" extrusionOk="0">
                  <a:moveTo>
                    <a:pt x="10430" y="1"/>
                  </a:moveTo>
                  <a:cubicBezTo>
                    <a:pt x="10386" y="1"/>
                    <a:pt x="10341" y="3"/>
                    <a:pt x="10296" y="8"/>
                  </a:cubicBezTo>
                  <a:cubicBezTo>
                    <a:pt x="9671" y="79"/>
                    <a:pt x="9225" y="579"/>
                    <a:pt x="8922" y="1096"/>
                  </a:cubicBezTo>
                  <a:cubicBezTo>
                    <a:pt x="8066" y="2542"/>
                    <a:pt x="7905" y="4272"/>
                    <a:pt x="7887" y="5932"/>
                  </a:cubicBezTo>
                  <a:cubicBezTo>
                    <a:pt x="7851" y="8662"/>
                    <a:pt x="8119" y="11409"/>
                    <a:pt x="8690" y="14086"/>
                  </a:cubicBezTo>
                  <a:cubicBezTo>
                    <a:pt x="8155" y="12694"/>
                    <a:pt x="7512" y="11320"/>
                    <a:pt x="6495" y="10178"/>
                  </a:cubicBezTo>
                  <a:cubicBezTo>
                    <a:pt x="5478" y="9054"/>
                    <a:pt x="4051" y="8162"/>
                    <a:pt x="2463" y="8037"/>
                  </a:cubicBezTo>
                  <a:cubicBezTo>
                    <a:pt x="2367" y="8031"/>
                    <a:pt x="2269" y="8028"/>
                    <a:pt x="2172" y="8028"/>
                  </a:cubicBezTo>
                  <a:cubicBezTo>
                    <a:pt x="1691" y="8028"/>
                    <a:pt x="1207" y="8112"/>
                    <a:pt x="821" y="8394"/>
                  </a:cubicBezTo>
                  <a:cubicBezTo>
                    <a:pt x="1" y="8983"/>
                    <a:pt x="72" y="10196"/>
                    <a:pt x="554" y="11053"/>
                  </a:cubicBezTo>
                  <a:cubicBezTo>
                    <a:pt x="1232" y="12212"/>
                    <a:pt x="2481" y="12980"/>
                    <a:pt x="3676" y="13711"/>
                  </a:cubicBezTo>
                  <a:cubicBezTo>
                    <a:pt x="5907" y="15049"/>
                    <a:pt x="9386" y="18475"/>
                    <a:pt x="9386" y="18475"/>
                  </a:cubicBezTo>
                  <a:cubicBezTo>
                    <a:pt x="9386" y="18475"/>
                    <a:pt x="16434" y="14175"/>
                    <a:pt x="19164" y="12534"/>
                  </a:cubicBezTo>
                  <a:cubicBezTo>
                    <a:pt x="19681" y="12212"/>
                    <a:pt x="20216" y="11891"/>
                    <a:pt x="20538" y="11409"/>
                  </a:cubicBezTo>
                  <a:cubicBezTo>
                    <a:pt x="20877" y="10928"/>
                    <a:pt x="20930" y="10232"/>
                    <a:pt x="20520" y="9804"/>
                  </a:cubicBezTo>
                  <a:cubicBezTo>
                    <a:pt x="20185" y="9468"/>
                    <a:pt x="19664" y="9390"/>
                    <a:pt x="19149" y="9390"/>
                  </a:cubicBezTo>
                  <a:cubicBezTo>
                    <a:pt x="19088" y="9390"/>
                    <a:pt x="19028" y="9391"/>
                    <a:pt x="18967" y="9393"/>
                  </a:cubicBezTo>
                  <a:cubicBezTo>
                    <a:pt x="15720" y="9500"/>
                    <a:pt x="12580" y="11338"/>
                    <a:pt x="11099" y="14050"/>
                  </a:cubicBezTo>
                  <a:cubicBezTo>
                    <a:pt x="12116" y="11392"/>
                    <a:pt x="12723" y="8608"/>
                    <a:pt x="12919" y="5807"/>
                  </a:cubicBezTo>
                  <a:cubicBezTo>
                    <a:pt x="13044" y="4130"/>
                    <a:pt x="12972" y="2345"/>
                    <a:pt x="11973" y="954"/>
                  </a:cubicBezTo>
                  <a:cubicBezTo>
                    <a:pt x="11607" y="454"/>
                    <a:pt x="11054" y="1"/>
                    <a:pt x="10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2"/>
            <p:cNvSpPr/>
            <p:nvPr/>
          </p:nvSpPr>
          <p:spPr>
            <a:xfrm>
              <a:off x="1869608" y="3630545"/>
              <a:ext cx="34729" cy="519160"/>
            </a:xfrm>
            <a:custGeom>
              <a:avLst/>
              <a:gdLst/>
              <a:ahLst/>
              <a:cxnLst/>
              <a:rect l="l" t="t" r="r" b="b"/>
              <a:pathLst>
                <a:path w="1054" h="15756" fill="none" extrusionOk="0">
                  <a:moveTo>
                    <a:pt x="946" y="1"/>
                  </a:moveTo>
                  <a:cubicBezTo>
                    <a:pt x="1053" y="5264"/>
                    <a:pt x="732" y="10546"/>
                    <a:pt x="0" y="15756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2"/>
            <p:cNvSpPr/>
            <p:nvPr/>
          </p:nvSpPr>
          <p:spPr>
            <a:xfrm>
              <a:off x="1867829" y="3902183"/>
              <a:ext cx="322811" cy="247520"/>
            </a:xfrm>
            <a:custGeom>
              <a:avLst/>
              <a:gdLst/>
              <a:ahLst/>
              <a:cxnLst/>
              <a:rect l="l" t="t" r="r" b="b"/>
              <a:pathLst>
                <a:path w="9797" h="7512" fill="none" extrusionOk="0">
                  <a:moveTo>
                    <a:pt x="9796" y="0"/>
                  </a:moveTo>
                  <a:cubicBezTo>
                    <a:pt x="6067" y="1802"/>
                    <a:pt x="2713" y="4372"/>
                    <a:pt x="1" y="751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2"/>
            <p:cNvSpPr/>
            <p:nvPr/>
          </p:nvSpPr>
          <p:spPr>
            <a:xfrm>
              <a:off x="1629734" y="3862775"/>
              <a:ext cx="235790" cy="289301"/>
            </a:xfrm>
            <a:custGeom>
              <a:avLst/>
              <a:gdLst/>
              <a:ahLst/>
              <a:cxnLst/>
              <a:rect l="l" t="t" r="r" b="b"/>
              <a:pathLst>
                <a:path w="7156" h="8780" fill="none" extrusionOk="0">
                  <a:moveTo>
                    <a:pt x="1" y="1"/>
                  </a:moveTo>
                  <a:cubicBezTo>
                    <a:pt x="1517" y="1178"/>
                    <a:pt x="3034" y="2392"/>
                    <a:pt x="4336" y="3819"/>
                  </a:cubicBezTo>
                  <a:cubicBezTo>
                    <a:pt x="5621" y="5229"/>
                    <a:pt x="6692" y="6906"/>
                    <a:pt x="7155" y="877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miter lim="17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2"/>
            <p:cNvSpPr/>
            <p:nvPr/>
          </p:nvSpPr>
          <p:spPr>
            <a:xfrm>
              <a:off x="1772011" y="4125220"/>
              <a:ext cx="191703" cy="108537"/>
            </a:xfrm>
            <a:custGeom>
              <a:avLst/>
              <a:gdLst/>
              <a:ahLst/>
              <a:cxnLst/>
              <a:rect l="l" t="t" r="r" b="b"/>
              <a:pathLst>
                <a:path w="5818" h="3294" extrusionOk="0">
                  <a:moveTo>
                    <a:pt x="3240" y="1"/>
                  </a:moveTo>
                  <a:cubicBezTo>
                    <a:pt x="2815" y="1"/>
                    <a:pt x="2392" y="46"/>
                    <a:pt x="1981" y="136"/>
                  </a:cubicBezTo>
                  <a:cubicBezTo>
                    <a:pt x="1464" y="243"/>
                    <a:pt x="910" y="440"/>
                    <a:pt x="554" y="832"/>
                  </a:cubicBezTo>
                  <a:cubicBezTo>
                    <a:pt x="72" y="1385"/>
                    <a:pt x="18" y="2188"/>
                    <a:pt x="0" y="2938"/>
                  </a:cubicBezTo>
                  <a:cubicBezTo>
                    <a:pt x="1264" y="3150"/>
                    <a:pt x="2618" y="3294"/>
                    <a:pt x="3971" y="3294"/>
                  </a:cubicBezTo>
                  <a:cubicBezTo>
                    <a:pt x="4433" y="3294"/>
                    <a:pt x="4895" y="3277"/>
                    <a:pt x="5353" y="3241"/>
                  </a:cubicBezTo>
                  <a:cubicBezTo>
                    <a:pt x="5550" y="2813"/>
                    <a:pt x="5728" y="2367"/>
                    <a:pt x="5764" y="1903"/>
                  </a:cubicBezTo>
                  <a:cubicBezTo>
                    <a:pt x="5817" y="1439"/>
                    <a:pt x="5710" y="921"/>
                    <a:pt x="5389" y="582"/>
                  </a:cubicBezTo>
                  <a:cubicBezTo>
                    <a:pt x="5086" y="279"/>
                    <a:pt x="4657" y="154"/>
                    <a:pt x="4229" y="83"/>
                  </a:cubicBezTo>
                  <a:cubicBezTo>
                    <a:pt x="3901" y="28"/>
                    <a:pt x="3570" y="1"/>
                    <a:pt x="3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2" name="Google Shape;2482;p52"/>
          <p:cNvGrpSpPr/>
          <p:nvPr/>
        </p:nvGrpSpPr>
        <p:grpSpPr>
          <a:xfrm>
            <a:off x="7941102" y="3731674"/>
            <a:ext cx="430438" cy="708872"/>
            <a:chOff x="1789625" y="3319825"/>
            <a:chExt cx="1097775" cy="1807425"/>
          </a:xfrm>
        </p:grpSpPr>
        <p:sp>
          <p:nvSpPr>
            <p:cNvPr id="2483" name="Google Shape;2483;p52"/>
            <p:cNvSpPr/>
            <p:nvPr/>
          </p:nvSpPr>
          <p:spPr>
            <a:xfrm>
              <a:off x="2309050" y="4759450"/>
              <a:ext cx="214300" cy="169675"/>
            </a:xfrm>
            <a:custGeom>
              <a:avLst/>
              <a:gdLst/>
              <a:ahLst/>
              <a:cxnLst/>
              <a:rect l="l" t="t" r="r" b="b"/>
              <a:pathLst>
                <a:path w="8572" h="6787" extrusionOk="0">
                  <a:moveTo>
                    <a:pt x="8572" y="0"/>
                  </a:moveTo>
                  <a:lnTo>
                    <a:pt x="8572" y="0"/>
                  </a:lnTo>
                  <a:cubicBezTo>
                    <a:pt x="7419" y="376"/>
                    <a:pt x="6241" y="727"/>
                    <a:pt x="5088" y="1078"/>
                  </a:cubicBezTo>
                  <a:cubicBezTo>
                    <a:pt x="4186" y="1354"/>
                    <a:pt x="3258" y="1654"/>
                    <a:pt x="2506" y="2206"/>
                  </a:cubicBezTo>
                  <a:cubicBezTo>
                    <a:pt x="1178" y="3158"/>
                    <a:pt x="551" y="4787"/>
                    <a:pt x="0" y="6316"/>
                  </a:cubicBezTo>
                  <a:lnTo>
                    <a:pt x="75" y="6767"/>
                  </a:lnTo>
                  <a:cubicBezTo>
                    <a:pt x="285" y="6779"/>
                    <a:pt x="496" y="6786"/>
                    <a:pt x="707" y="6786"/>
                  </a:cubicBezTo>
                  <a:cubicBezTo>
                    <a:pt x="1783" y="6786"/>
                    <a:pt x="2863" y="6606"/>
                    <a:pt x="3785" y="6040"/>
                  </a:cubicBezTo>
                  <a:cubicBezTo>
                    <a:pt x="4762" y="5439"/>
                    <a:pt x="5464" y="4461"/>
                    <a:pt x="6115" y="3534"/>
                  </a:cubicBezTo>
                  <a:cubicBezTo>
                    <a:pt x="6942" y="2356"/>
                    <a:pt x="7770" y="1178"/>
                    <a:pt x="8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2"/>
            <p:cNvSpPr/>
            <p:nvPr/>
          </p:nvSpPr>
          <p:spPr>
            <a:xfrm>
              <a:off x="2142375" y="4604750"/>
              <a:ext cx="170450" cy="176025"/>
            </a:xfrm>
            <a:custGeom>
              <a:avLst/>
              <a:gdLst/>
              <a:ahLst/>
              <a:cxnLst/>
              <a:rect l="l" t="t" r="r" b="b"/>
              <a:pathLst>
                <a:path w="6818" h="7041" extrusionOk="0">
                  <a:moveTo>
                    <a:pt x="356" y="1"/>
                  </a:moveTo>
                  <a:cubicBezTo>
                    <a:pt x="237" y="1"/>
                    <a:pt x="119" y="8"/>
                    <a:pt x="0" y="23"/>
                  </a:cubicBezTo>
                  <a:cubicBezTo>
                    <a:pt x="702" y="699"/>
                    <a:pt x="1304" y="1501"/>
                    <a:pt x="1755" y="2379"/>
                  </a:cubicBezTo>
                  <a:cubicBezTo>
                    <a:pt x="2131" y="3156"/>
                    <a:pt x="2406" y="3958"/>
                    <a:pt x="2908" y="4634"/>
                  </a:cubicBezTo>
                  <a:cubicBezTo>
                    <a:pt x="3810" y="5887"/>
                    <a:pt x="5364" y="6489"/>
                    <a:pt x="6817" y="7040"/>
                  </a:cubicBezTo>
                  <a:lnTo>
                    <a:pt x="6592" y="6815"/>
                  </a:lnTo>
                  <a:cubicBezTo>
                    <a:pt x="6216" y="5562"/>
                    <a:pt x="5564" y="4384"/>
                    <a:pt x="4838" y="3281"/>
                  </a:cubicBezTo>
                  <a:cubicBezTo>
                    <a:pt x="4261" y="2429"/>
                    <a:pt x="3660" y="1577"/>
                    <a:pt x="2858" y="950"/>
                  </a:cubicBezTo>
                  <a:cubicBezTo>
                    <a:pt x="2128" y="397"/>
                    <a:pt x="1243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2"/>
            <p:cNvSpPr/>
            <p:nvPr/>
          </p:nvSpPr>
          <p:spPr>
            <a:xfrm>
              <a:off x="2306525" y="4516325"/>
              <a:ext cx="142275" cy="131575"/>
            </a:xfrm>
            <a:custGeom>
              <a:avLst/>
              <a:gdLst/>
              <a:ahLst/>
              <a:cxnLst/>
              <a:rect l="l" t="t" r="r" b="b"/>
              <a:pathLst>
                <a:path w="5691" h="5263" extrusionOk="0">
                  <a:moveTo>
                    <a:pt x="5690" y="1"/>
                  </a:moveTo>
                  <a:cubicBezTo>
                    <a:pt x="3610" y="577"/>
                    <a:pt x="1705" y="1855"/>
                    <a:pt x="427" y="3585"/>
                  </a:cubicBezTo>
                  <a:cubicBezTo>
                    <a:pt x="201" y="3860"/>
                    <a:pt x="1" y="4236"/>
                    <a:pt x="151" y="4562"/>
                  </a:cubicBezTo>
                  <a:lnTo>
                    <a:pt x="277" y="5214"/>
                  </a:lnTo>
                  <a:cubicBezTo>
                    <a:pt x="454" y="5247"/>
                    <a:pt x="631" y="5262"/>
                    <a:pt x="807" y="5262"/>
                  </a:cubicBezTo>
                  <a:cubicBezTo>
                    <a:pt x="1976" y="5262"/>
                    <a:pt x="3098" y="4575"/>
                    <a:pt x="3861" y="3660"/>
                  </a:cubicBezTo>
                  <a:cubicBezTo>
                    <a:pt x="4738" y="2607"/>
                    <a:pt x="5214" y="1304"/>
                    <a:pt x="5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2"/>
            <p:cNvSpPr/>
            <p:nvPr/>
          </p:nvSpPr>
          <p:spPr>
            <a:xfrm>
              <a:off x="2292750" y="4296350"/>
              <a:ext cx="47650" cy="830900"/>
            </a:xfrm>
            <a:custGeom>
              <a:avLst/>
              <a:gdLst/>
              <a:ahLst/>
              <a:cxnLst/>
              <a:rect l="l" t="t" r="r" b="b"/>
              <a:pathLst>
                <a:path w="1906" h="33236" extrusionOk="0">
                  <a:moveTo>
                    <a:pt x="768" y="0"/>
                  </a:moveTo>
                  <a:cubicBezTo>
                    <a:pt x="518" y="0"/>
                    <a:pt x="256" y="223"/>
                    <a:pt x="301" y="554"/>
                  </a:cubicBezTo>
                  <a:cubicBezTo>
                    <a:pt x="727" y="3286"/>
                    <a:pt x="502" y="5918"/>
                    <a:pt x="326" y="8624"/>
                  </a:cubicBezTo>
                  <a:cubicBezTo>
                    <a:pt x="151" y="11331"/>
                    <a:pt x="76" y="14038"/>
                    <a:pt x="51" y="16770"/>
                  </a:cubicBezTo>
                  <a:cubicBezTo>
                    <a:pt x="0" y="22183"/>
                    <a:pt x="151" y="27622"/>
                    <a:pt x="802" y="33010"/>
                  </a:cubicBezTo>
                  <a:cubicBezTo>
                    <a:pt x="815" y="33161"/>
                    <a:pt x="934" y="33236"/>
                    <a:pt x="1047" y="33236"/>
                  </a:cubicBezTo>
                  <a:cubicBezTo>
                    <a:pt x="1160" y="33236"/>
                    <a:pt x="1266" y="33161"/>
                    <a:pt x="1254" y="33010"/>
                  </a:cubicBezTo>
                  <a:cubicBezTo>
                    <a:pt x="1053" y="27472"/>
                    <a:pt x="878" y="21933"/>
                    <a:pt x="1003" y="16394"/>
                  </a:cubicBezTo>
                  <a:cubicBezTo>
                    <a:pt x="1078" y="13637"/>
                    <a:pt x="1178" y="10855"/>
                    <a:pt x="1354" y="8098"/>
                  </a:cubicBezTo>
                  <a:cubicBezTo>
                    <a:pt x="1529" y="5542"/>
                    <a:pt x="1905" y="2835"/>
                    <a:pt x="1153" y="329"/>
                  </a:cubicBezTo>
                  <a:cubicBezTo>
                    <a:pt x="1093" y="98"/>
                    <a:pt x="93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2"/>
            <p:cNvSpPr/>
            <p:nvPr/>
          </p:nvSpPr>
          <p:spPr>
            <a:xfrm>
              <a:off x="1789625" y="3418400"/>
              <a:ext cx="545125" cy="795325"/>
            </a:xfrm>
            <a:custGeom>
              <a:avLst/>
              <a:gdLst/>
              <a:ahLst/>
              <a:cxnLst/>
              <a:rect l="l" t="t" r="r" b="b"/>
              <a:pathLst>
                <a:path w="21805" h="31813" extrusionOk="0">
                  <a:moveTo>
                    <a:pt x="9526" y="0"/>
                  </a:moveTo>
                  <a:cubicBezTo>
                    <a:pt x="9043" y="0"/>
                    <a:pt x="8556" y="43"/>
                    <a:pt x="8070" y="133"/>
                  </a:cubicBezTo>
                  <a:cubicBezTo>
                    <a:pt x="5464" y="634"/>
                    <a:pt x="3183" y="2439"/>
                    <a:pt x="1830" y="4720"/>
                  </a:cubicBezTo>
                  <a:cubicBezTo>
                    <a:pt x="476" y="7025"/>
                    <a:pt x="0" y="9757"/>
                    <a:pt x="175" y="12414"/>
                  </a:cubicBezTo>
                  <a:cubicBezTo>
                    <a:pt x="351" y="15070"/>
                    <a:pt x="1153" y="17677"/>
                    <a:pt x="2481" y="19958"/>
                  </a:cubicBezTo>
                  <a:cubicBezTo>
                    <a:pt x="3283" y="21336"/>
                    <a:pt x="4286" y="22614"/>
                    <a:pt x="5288" y="23842"/>
                  </a:cubicBezTo>
                  <a:cubicBezTo>
                    <a:pt x="6391" y="25196"/>
                    <a:pt x="7544" y="26549"/>
                    <a:pt x="8872" y="27677"/>
                  </a:cubicBezTo>
                  <a:cubicBezTo>
                    <a:pt x="11629" y="30058"/>
                    <a:pt x="15138" y="31512"/>
                    <a:pt x="18747" y="31812"/>
                  </a:cubicBezTo>
                  <a:lnTo>
                    <a:pt x="19649" y="30835"/>
                  </a:lnTo>
                  <a:cubicBezTo>
                    <a:pt x="21729" y="27326"/>
                    <a:pt x="21805" y="23015"/>
                    <a:pt x="21629" y="18930"/>
                  </a:cubicBezTo>
                  <a:cubicBezTo>
                    <a:pt x="21479" y="14519"/>
                    <a:pt x="21053" y="9958"/>
                    <a:pt x="18922" y="6123"/>
                  </a:cubicBezTo>
                  <a:cubicBezTo>
                    <a:pt x="17009" y="2696"/>
                    <a:pt x="13356" y="0"/>
                    <a:pt x="9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2"/>
            <p:cNvSpPr/>
            <p:nvPr/>
          </p:nvSpPr>
          <p:spPr>
            <a:xfrm>
              <a:off x="2086600" y="3319825"/>
              <a:ext cx="598400" cy="882625"/>
            </a:xfrm>
            <a:custGeom>
              <a:avLst/>
              <a:gdLst/>
              <a:ahLst/>
              <a:cxnLst/>
              <a:rect l="l" t="t" r="r" b="b"/>
              <a:pathLst>
                <a:path w="23936" h="35305" extrusionOk="0">
                  <a:moveTo>
                    <a:pt x="10443" y="0"/>
                  </a:moveTo>
                  <a:cubicBezTo>
                    <a:pt x="9620" y="0"/>
                    <a:pt x="8807" y="125"/>
                    <a:pt x="8046" y="417"/>
                  </a:cubicBezTo>
                  <a:cubicBezTo>
                    <a:pt x="7018" y="818"/>
                    <a:pt x="6141" y="1495"/>
                    <a:pt x="5364" y="2246"/>
                  </a:cubicBezTo>
                  <a:cubicBezTo>
                    <a:pt x="1028" y="6432"/>
                    <a:pt x="1" y="12998"/>
                    <a:pt x="502" y="19013"/>
                  </a:cubicBezTo>
                  <a:cubicBezTo>
                    <a:pt x="753" y="22222"/>
                    <a:pt x="1379" y="25455"/>
                    <a:pt x="2883" y="28287"/>
                  </a:cubicBezTo>
                  <a:cubicBezTo>
                    <a:pt x="4387" y="31144"/>
                    <a:pt x="6818" y="33600"/>
                    <a:pt x="9876" y="34628"/>
                  </a:cubicBezTo>
                  <a:lnTo>
                    <a:pt x="11079" y="35304"/>
                  </a:lnTo>
                  <a:cubicBezTo>
                    <a:pt x="15164" y="34603"/>
                    <a:pt x="18146" y="31019"/>
                    <a:pt x="20076" y="27309"/>
                  </a:cubicBezTo>
                  <a:cubicBezTo>
                    <a:pt x="22557" y="22572"/>
                    <a:pt x="23936" y="17034"/>
                    <a:pt x="22908" y="11770"/>
                  </a:cubicBezTo>
                  <a:cubicBezTo>
                    <a:pt x="21856" y="6507"/>
                    <a:pt x="18021" y="1645"/>
                    <a:pt x="12833" y="317"/>
                  </a:cubicBezTo>
                  <a:cubicBezTo>
                    <a:pt x="12054" y="119"/>
                    <a:pt x="11244" y="0"/>
                    <a:pt x="10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2"/>
            <p:cNvSpPr/>
            <p:nvPr/>
          </p:nvSpPr>
          <p:spPr>
            <a:xfrm>
              <a:off x="2371700" y="3411325"/>
              <a:ext cx="515700" cy="771250"/>
            </a:xfrm>
            <a:custGeom>
              <a:avLst/>
              <a:gdLst/>
              <a:ahLst/>
              <a:cxnLst/>
              <a:rect l="l" t="t" r="r" b="b"/>
              <a:pathLst>
                <a:path w="20628" h="30850" extrusionOk="0">
                  <a:moveTo>
                    <a:pt x="14764" y="1"/>
                  </a:moveTo>
                  <a:cubicBezTo>
                    <a:pt x="14672" y="1"/>
                    <a:pt x="14579" y="6"/>
                    <a:pt x="14487" y="15"/>
                  </a:cubicBezTo>
                  <a:cubicBezTo>
                    <a:pt x="13384" y="140"/>
                    <a:pt x="12457" y="967"/>
                    <a:pt x="11880" y="1920"/>
                  </a:cubicBezTo>
                  <a:cubicBezTo>
                    <a:pt x="11304" y="2872"/>
                    <a:pt x="11028" y="3975"/>
                    <a:pt x="10777" y="5078"/>
                  </a:cubicBezTo>
                  <a:cubicBezTo>
                    <a:pt x="8727" y="13916"/>
                    <a:pt x="6485" y="23206"/>
                    <a:pt x="486" y="30005"/>
                  </a:cubicBezTo>
                  <a:lnTo>
                    <a:pt x="486" y="30005"/>
                  </a:lnTo>
                  <a:cubicBezTo>
                    <a:pt x="323" y="29945"/>
                    <a:pt x="161" y="29882"/>
                    <a:pt x="0" y="29815"/>
                  </a:cubicBezTo>
                  <a:lnTo>
                    <a:pt x="0" y="30542"/>
                  </a:lnTo>
                  <a:cubicBezTo>
                    <a:pt x="165" y="30365"/>
                    <a:pt x="327" y="30186"/>
                    <a:pt x="486" y="30005"/>
                  </a:cubicBezTo>
                  <a:lnTo>
                    <a:pt x="486" y="30005"/>
                  </a:lnTo>
                  <a:cubicBezTo>
                    <a:pt x="2027" y="30575"/>
                    <a:pt x="3664" y="30849"/>
                    <a:pt x="5305" y="30849"/>
                  </a:cubicBezTo>
                  <a:cubicBezTo>
                    <a:pt x="9472" y="30849"/>
                    <a:pt x="13668" y="29083"/>
                    <a:pt x="16391" y="25905"/>
                  </a:cubicBezTo>
                  <a:cubicBezTo>
                    <a:pt x="18772" y="23123"/>
                    <a:pt x="20000" y="19489"/>
                    <a:pt x="20326" y="15855"/>
                  </a:cubicBezTo>
                  <a:cubicBezTo>
                    <a:pt x="20627" y="12196"/>
                    <a:pt x="20051" y="8536"/>
                    <a:pt x="19098" y="4977"/>
                  </a:cubicBezTo>
                  <a:cubicBezTo>
                    <a:pt x="18797" y="3800"/>
                    <a:pt x="18422" y="2571"/>
                    <a:pt x="17670" y="1594"/>
                  </a:cubicBezTo>
                  <a:cubicBezTo>
                    <a:pt x="16975" y="690"/>
                    <a:pt x="15894" y="1"/>
                    <a:pt x="14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2"/>
            <p:cNvSpPr/>
            <p:nvPr/>
          </p:nvSpPr>
          <p:spPr>
            <a:xfrm>
              <a:off x="1958050" y="3883550"/>
              <a:ext cx="61575" cy="93150"/>
            </a:xfrm>
            <a:custGeom>
              <a:avLst/>
              <a:gdLst/>
              <a:ahLst/>
              <a:cxnLst/>
              <a:rect l="l" t="t" r="r" b="b"/>
              <a:pathLst>
                <a:path w="2463" h="3726" extrusionOk="0">
                  <a:moveTo>
                    <a:pt x="123" y="1"/>
                  </a:moveTo>
                  <a:cubicBezTo>
                    <a:pt x="59" y="1"/>
                    <a:pt x="0" y="49"/>
                    <a:pt x="30" y="124"/>
                  </a:cubicBezTo>
                  <a:cubicBezTo>
                    <a:pt x="531" y="1427"/>
                    <a:pt x="1233" y="2630"/>
                    <a:pt x="2185" y="3683"/>
                  </a:cubicBezTo>
                  <a:cubicBezTo>
                    <a:pt x="2215" y="3713"/>
                    <a:pt x="2248" y="3725"/>
                    <a:pt x="2280" y="3725"/>
                  </a:cubicBezTo>
                  <a:cubicBezTo>
                    <a:pt x="2379" y="3725"/>
                    <a:pt x="2462" y="3596"/>
                    <a:pt x="2386" y="3482"/>
                  </a:cubicBezTo>
                  <a:cubicBezTo>
                    <a:pt x="1509" y="2454"/>
                    <a:pt x="757" y="1327"/>
                    <a:pt x="230" y="74"/>
                  </a:cubicBezTo>
                  <a:cubicBezTo>
                    <a:pt x="210" y="23"/>
                    <a:pt x="166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2"/>
            <p:cNvSpPr/>
            <p:nvPr/>
          </p:nvSpPr>
          <p:spPr>
            <a:xfrm>
              <a:off x="2067650" y="4014000"/>
              <a:ext cx="58475" cy="67950"/>
            </a:xfrm>
            <a:custGeom>
              <a:avLst/>
              <a:gdLst/>
              <a:ahLst/>
              <a:cxnLst/>
              <a:rect l="l" t="t" r="r" b="b"/>
              <a:pathLst>
                <a:path w="2339" h="2718" extrusionOk="0">
                  <a:moveTo>
                    <a:pt x="155" y="0"/>
                  </a:moveTo>
                  <a:cubicBezTo>
                    <a:pt x="73" y="0"/>
                    <a:pt x="0" y="124"/>
                    <a:pt x="57" y="219"/>
                  </a:cubicBezTo>
                  <a:cubicBezTo>
                    <a:pt x="709" y="1046"/>
                    <a:pt x="1310" y="1898"/>
                    <a:pt x="2012" y="2675"/>
                  </a:cubicBezTo>
                  <a:cubicBezTo>
                    <a:pt x="2042" y="2705"/>
                    <a:pt x="2078" y="2718"/>
                    <a:pt x="2113" y="2718"/>
                  </a:cubicBezTo>
                  <a:cubicBezTo>
                    <a:pt x="2227" y="2718"/>
                    <a:pt x="2339" y="2589"/>
                    <a:pt x="2263" y="2475"/>
                  </a:cubicBezTo>
                  <a:cubicBezTo>
                    <a:pt x="1636" y="1622"/>
                    <a:pt x="909" y="846"/>
                    <a:pt x="232" y="44"/>
                  </a:cubicBezTo>
                  <a:cubicBezTo>
                    <a:pt x="208" y="13"/>
                    <a:pt x="18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2"/>
            <p:cNvSpPr/>
            <p:nvPr/>
          </p:nvSpPr>
          <p:spPr>
            <a:xfrm>
              <a:off x="2098350" y="3843675"/>
              <a:ext cx="30250" cy="59225"/>
            </a:xfrm>
            <a:custGeom>
              <a:avLst/>
              <a:gdLst/>
              <a:ahLst/>
              <a:cxnLst/>
              <a:rect l="l" t="t" r="r" b="b"/>
              <a:pathLst>
                <a:path w="1210" h="2369" extrusionOk="0">
                  <a:moveTo>
                    <a:pt x="138" y="0"/>
                  </a:moveTo>
                  <a:cubicBezTo>
                    <a:pt x="70" y="0"/>
                    <a:pt x="0" y="60"/>
                    <a:pt x="32" y="140"/>
                  </a:cubicBezTo>
                  <a:cubicBezTo>
                    <a:pt x="308" y="867"/>
                    <a:pt x="558" y="1593"/>
                    <a:pt x="884" y="2295"/>
                  </a:cubicBezTo>
                  <a:cubicBezTo>
                    <a:pt x="910" y="2346"/>
                    <a:pt x="959" y="2368"/>
                    <a:pt x="1009" y="2368"/>
                  </a:cubicBezTo>
                  <a:cubicBezTo>
                    <a:pt x="1106" y="2368"/>
                    <a:pt x="1209" y="2285"/>
                    <a:pt x="1160" y="2170"/>
                  </a:cubicBezTo>
                  <a:cubicBezTo>
                    <a:pt x="884" y="1443"/>
                    <a:pt x="558" y="766"/>
                    <a:pt x="233" y="64"/>
                  </a:cubicBezTo>
                  <a:cubicBezTo>
                    <a:pt x="214" y="19"/>
                    <a:pt x="177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2"/>
            <p:cNvSpPr/>
            <p:nvPr/>
          </p:nvSpPr>
          <p:spPr>
            <a:xfrm>
              <a:off x="2218600" y="3934050"/>
              <a:ext cx="30500" cy="59375"/>
            </a:xfrm>
            <a:custGeom>
              <a:avLst/>
              <a:gdLst/>
              <a:ahLst/>
              <a:cxnLst/>
              <a:rect l="l" t="t" r="r" b="b"/>
              <a:pathLst>
                <a:path w="1220" h="2375" extrusionOk="0">
                  <a:moveTo>
                    <a:pt x="171" y="1"/>
                  </a:moveTo>
                  <a:cubicBezTo>
                    <a:pt x="92" y="1"/>
                    <a:pt x="0" y="74"/>
                    <a:pt x="34" y="159"/>
                  </a:cubicBezTo>
                  <a:cubicBezTo>
                    <a:pt x="335" y="861"/>
                    <a:pt x="585" y="1612"/>
                    <a:pt x="886" y="2289"/>
                  </a:cubicBezTo>
                  <a:cubicBezTo>
                    <a:pt x="912" y="2350"/>
                    <a:pt x="963" y="2375"/>
                    <a:pt x="1015" y="2375"/>
                  </a:cubicBezTo>
                  <a:cubicBezTo>
                    <a:pt x="1113" y="2375"/>
                    <a:pt x="1220" y="2287"/>
                    <a:pt x="1187" y="2189"/>
                  </a:cubicBezTo>
                  <a:cubicBezTo>
                    <a:pt x="911" y="1462"/>
                    <a:pt x="560" y="760"/>
                    <a:pt x="260" y="59"/>
                  </a:cubicBezTo>
                  <a:cubicBezTo>
                    <a:pt x="243" y="18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2"/>
            <p:cNvSpPr/>
            <p:nvPr/>
          </p:nvSpPr>
          <p:spPr>
            <a:xfrm>
              <a:off x="2204050" y="3786825"/>
              <a:ext cx="12625" cy="49675"/>
            </a:xfrm>
            <a:custGeom>
              <a:avLst/>
              <a:gdLst/>
              <a:ahLst/>
              <a:cxnLst/>
              <a:rect l="l" t="t" r="r" b="b"/>
              <a:pathLst>
                <a:path w="505" h="1987" extrusionOk="0">
                  <a:moveTo>
                    <a:pt x="125" y="0"/>
                  </a:moveTo>
                  <a:cubicBezTo>
                    <a:pt x="63" y="0"/>
                    <a:pt x="1" y="39"/>
                    <a:pt x="15" y="108"/>
                  </a:cubicBezTo>
                  <a:cubicBezTo>
                    <a:pt x="65" y="684"/>
                    <a:pt x="90" y="1286"/>
                    <a:pt x="215" y="1887"/>
                  </a:cubicBezTo>
                  <a:cubicBezTo>
                    <a:pt x="226" y="1954"/>
                    <a:pt x="286" y="1986"/>
                    <a:pt x="348" y="1986"/>
                  </a:cubicBezTo>
                  <a:cubicBezTo>
                    <a:pt x="425" y="1986"/>
                    <a:pt x="505" y="1935"/>
                    <a:pt x="491" y="1837"/>
                  </a:cubicBezTo>
                  <a:cubicBezTo>
                    <a:pt x="441" y="1261"/>
                    <a:pt x="340" y="659"/>
                    <a:pt x="240" y="83"/>
                  </a:cubicBezTo>
                  <a:cubicBezTo>
                    <a:pt x="229" y="26"/>
                    <a:pt x="177" y="0"/>
                    <a:pt x="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2"/>
            <p:cNvSpPr/>
            <p:nvPr/>
          </p:nvSpPr>
          <p:spPr>
            <a:xfrm>
              <a:off x="2387225" y="3781875"/>
              <a:ext cx="14575" cy="46900"/>
            </a:xfrm>
            <a:custGeom>
              <a:avLst/>
              <a:gdLst/>
              <a:ahLst/>
              <a:cxnLst/>
              <a:rect l="l" t="t" r="r" b="b"/>
              <a:pathLst>
                <a:path w="583" h="1876" extrusionOk="0">
                  <a:moveTo>
                    <a:pt x="347" y="0"/>
                  </a:moveTo>
                  <a:cubicBezTo>
                    <a:pt x="279" y="0"/>
                    <a:pt x="206" y="45"/>
                    <a:pt x="206" y="130"/>
                  </a:cubicBezTo>
                  <a:cubicBezTo>
                    <a:pt x="257" y="657"/>
                    <a:pt x="206" y="1158"/>
                    <a:pt x="31" y="1659"/>
                  </a:cubicBezTo>
                  <a:cubicBezTo>
                    <a:pt x="1" y="1795"/>
                    <a:pt x="106" y="1876"/>
                    <a:pt x="211" y="1876"/>
                  </a:cubicBezTo>
                  <a:cubicBezTo>
                    <a:pt x="282" y="1876"/>
                    <a:pt x="352" y="1840"/>
                    <a:pt x="382" y="1760"/>
                  </a:cubicBezTo>
                  <a:cubicBezTo>
                    <a:pt x="557" y="1208"/>
                    <a:pt x="582" y="657"/>
                    <a:pt x="457" y="80"/>
                  </a:cubicBezTo>
                  <a:cubicBezTo>
                    <a:pt x="446" y="26"/>
                    <a:pt x="398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2"/>
            <p:cNvSpPr/>
            <p:nvPr/>
          </p:nvSpPr>
          <p:spPr>
            <a:xfrm>
              <a:off x="2389250" y="3952500"/>
              <a:ext cx="14025" cy="38200"/>
            </a:xfrm>
            <a:custGeom>
              <a:avLst/>
              <a:gdLst/>
              <a:ahLst/>
              <a:cxnLst/>
              <a:rect l="l" t="t" r="r" b="b"/>
              <a:pathLst>
                <a:path w="561" h="1528" extrusionOk="0">
                  <a:moveTo>
                    <a:pt x="408" y="1"/>
                  </a:moveTo>
                  <a:cubicBezTo>
                    <a:pt x="374" y="1"/>
                    <a:pt x="342" y="15"/>
                    <a:pt x="326" y="47"/>
                  </a:cubicBezTo>
                  <a:cubicBezTo>
                    <a:pt x="75" y="473"/>
                    <a:pt x="0" y="925"/>
                    <a:pt x="100" y="1401"/>
                  </a:cubicBezTo>
                  <a:cubicBezTo>
                    <a:pt x="120" y="1490"/>
                    <a:pt x="187" y="1528"/>
                    <a:pt x="257" y="1528"/>
                  </a:cubicBezTo>
                  <a:cubicBezTo>
                    <a:pt x="365" y="1528"/>
                    <a:pt x="482" y="1437"/>
                    <a:pt x="451" y="1301"/>
                  </a:cubicBezTo>
                  <a:cubicBezTo>
                    <a:pt x="351" y="925"/>
                    <a:pt x="376" y="524"/>
                    <a:pt x="526" y="148"/>
                  </a:cubicBezTo>
                  <a:cubicBezTo>
                    <a:pt x="560" y="63"/>
                    <a:pt x="479" y="1"/>
                    <a:pt x="4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2"/>
            <p:cNvSpPr/>
            <p:nvPr/>
          </p:nvSpPr>
          <p:spPr>
            <a:xfrm>
              <a:off x="2464925" y="3816900"/>
              <a:ext cx="22475" cy="60225"/>
            </a:xfrm>
            <a:custGeom>
              <a:avLst/>
              <a:gdLst/>
              <a:ahLst/>
              <a:cxnLst/>
              <a:rect l="l" t="t" r="r" b="b"/>
              <a:pathLst>
                <a:path w="899" h="2409" extrusionOk="0">
                  <a:moveTo>
                    <a:pt x="743" y="1"/>
                  </a:moveTo>
                  <a:cubicBezTo>
                    <a:pt x="696" y="1"/>
                    <a:pt x="651" y="25"/>
                    <a:pt x="632" y="83"/>
                  </a:cubicBezTo>
                  <a:cubicBezTo>
                    <a:pt x="407" y="785"/>
                    <a:pt x="206" y="1461"/>
                    <a:pt x="31" y="2163"/>
                  </a:cubicBezTo>
                  <a:cubicBezTo>
                    <a:pt x="1" y="2313"/>
                    <a:pt x="114" y="2408"/>
                    <a:pt x="225" y="2408"/>
                  </a:cubicBezTo>
                  <a:cubicBezTo>
                    <a:pt x="301" y="2408"/>
                    <a:pt x="376" y="2365"/>
                    <a:pt x="407" y="2263"/>
                  </a:cubicBezTo>
                  <a:cubicBezTo>
                    <a:pt x="582" y="1562"/>
                    <a:pt x="733" y="860"/>
                    <a:pt x="883" y="158"/>
                  </a:cubicBezTo>
                  <a:cubicBezTo>
                    <a:pt x="898" y="65"/>
                    <a:pt x="818" y="1"/>
                    <a:pt x="7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2"/>
            <p:cNvSpPr/>
            <p:nvPr/>
          </p:nvSpPr>
          <p:spPr>
            <a:xfrm>
              <a:off x="2499675" y="3969000"/>
              <a:ext cx="64675" cy="65200"/>
            </a:xfrm>
            <a:custGeom>
              <a:avLst/>
              <a:gdLst/>
              <a:ahLst/>
              <a:cxnLst/>
              <a:rect l="l" t="t" r="r" b="b"/>
              <a:pathLst>
                <a:path w="2587" h="2608" extrusionOk="0">
                  <a:moveTo>
                    <a:pt x="2331" y="1"/>
                  </a:moveTo>
                  <a:cubicBezTo>
                    <a:pt x="2272" y="1"/>
                    <a:pt x="2214" y="27"/>
                    <a:pt x="2175" y="89"/>
                  </a:cubicBezTo>
                  <a:cubicBezTo>
                    <a:pt x="1573" y="916"/>
                    <a:pt x="896" y="1668"/>
                    <a:pt x="119" y="2345"/>
                  </a:cubicBezTo>
                  <a:cubicBezTo>
                    <a:pt x="0" y="2444"/>
                    <a:pt x="118" y="2607"/>
                    <a:pt x="247" y="2607"/>
                  </a:cubicBezTo>
                  <a:cubicBezTo>
                    <a:pt x="280" y="2607"/>
                    <a:pt x="314" y="2596"/>
                    <a:pt x="345" y="2570"/>
                  </a:cubicBezTo>
                  <a:cubicBezTo>
                    <a:pt x="1147" y="1869"/>
                    <a:pt x="1874" y="1117"/>
                    <a:pt x="2500" y="265"/>
                  </a:cubicBezTo>
                  <a:cubicBezTo>
                    <a:pt x="2587" y="127"/>
                    <a:pt x="2459" y="1"/>
                    <a:pt x="23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2"/>
            <p:cNvSpPr/>
            <p:nvPr/>
          </p:nvSpPr>
          <p:spPr>
            <a:xfrm>
              <a:off x="2565850" y="4055725"/>
              <a:ext cx="77125" cy="51475"/>
            </a:xfrm>
            <a:custGeom>
              <a:avLst/>
              <a:gdLst/>
              <a:ahLst/>
              <a:cxnLst/>
              <a:rect l="l" t="t" r="r" b="b"/>
              <a:pathLst>
                <a:path w="3085" h="2059" extrusionOk="0">
                  <a:moveTo>
                    <a:pt x="2827" y="0"/>
                  </a:moveTo>
                  <a:cubicBezTo>
                    <a:pt x="2798" y="0"/>
                    <a:pt x="2767" y="9"/>
                    <a:pt x="2736" y="29"/>
                  </a:cubicBezTo>
                  <a:cubicBezTo>
                    <a:pt x="1858" y="605"/>
                    <a:pt x="981" y="1207"/>
                    <a:pt x="104" y="1808"/>
                  </a:cubicBezTo>
                  <a:cubicBezTo>
                    <a:pt x="1" y="1891"/>
                    <a:pt x="68" y="2059"/>
                    <a:pt x="179" y="2059"/>
                  </a:cubicBezTo>
                  <a:cubicBezTo>
                    <a:pt x="203" y="2059"/>
                    <a:pt x="228" y="2051"/>
                    <a:pt x="254" y="2034"/>
                  </a:cubicBezTo>
                  <a:cubicBezTo>
                    <a:pt x="1132" y="1482"/>
                    <a:pt x="2059" y="931"/>
                    <a:pt x="2936" y="354"/>
                  </a:cubicBezTo>
                  <a:cubicBezTo>
                    <a:pt x="3084" y="249"/>
                    <a:pt x="2983" y="0"/>
                    <a:pt x="28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2"/>
            <p:cNvSpPr/>
            <p:nvPr/>
          </p:nvSpPr>
          <p:spPr>
            <a:xfrm>
              <a:off x="2724550" y="3937525"/>
              <a:ext cx="53825" cy="75675"/>
            </a:xfrm>
            <a:custGeom>
              <a:avLst/>
              <a:gdLst/>
              <a:ahLst/>
              <a:cxnLst/>
              <a:rect l="l" t="t" r="r" b="b"/>
              <a:pathLst>
                <a:path w="2153" h="3027" extrusionOk="0">
                  <a:moveTo>
                    <a:pt x="1892" y="0"/>
                  </a:moveTo>
                  <a:cubicBezTo>
                    <a:pt x="1832" y="0"/>
                    <a:pt x="1776" y="28"/>
                    <a:pt x="1751" y="95"/>
                  </a:cubicBezTo>
                  <a:cubicBezTo>
                    <a:pt x="1325" y="1047"/>
                    <a:pt x="774" y="1950"/>
                    <a:pt x="97" y="2752"/>
                  </a:cubicBezTo>
                  <a:cubicBezTo>
                    <a:pt x="1" y="2867"/>
                    <a:pt x="97" y="3027"/>
                    <a:pt x="214" y="3027"/>
                  </a:cubicBezTo>
                  <a:cubicBezTo>
                    <a:pt x="250" y="3027"/>
                    <a:pt x="288" y="3012"/>
                    <a:pt x="323" y="2977"/>
                  </a:cubicBezTo>
                  <a:cubicBezTo>
                    <a:pt x="1099" y="2200"/>
                    <a:pt x="1701" y="1298"/>
                    <a:pt x="2102" y="245"/>
                  </a:cubicBezTo>
                  <a:cubicBezTo>
                    <a:pt x="2152" y="112"/>
                    <a:pt x="2013" y="0"/>
                    <a:pt x="1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2"/>
            <p:cNvSpPr/>
            <p:nvPr/>
          </p:nvSpPr>
          <p:spPr>
            <a:xfrm>
              <a:off x="2658150" y="3850875"/>
              <a:ext cx="33625" cy="70275"/>
            </a:xfrm>
            <a:custGeom>
              <a:avLst/>
              <a:gdLst/>
              <a:ahLst/>
              <a:cxnLst/>
              <a:rect l="l" t="t" r="r" b="b"/>
              <a:pathLst>
                <a:path w="1345" h="2811" extrusionOk="0">
                  <a:moveTo>
                    <a:pt x="1106" y="0"/>
                  </a:moveTo>
                  <a:cubicBezTo>
                    <a:pt x="1029" y="0"/>
                    <a:pt x="953" y="39"/>
                    <a:pt x="923" y="127"/>
                  </a:cubicBezTo>
                  <a:cubicBezTo>
                    <a:pt x="623" y="929"/>
                    <a:pt x="322" y="1756"/>
                    <a:pt x="46" y="2584"/>
                  </a:cubicBezTo>
                  <a:cubicBezTo>
                    <a:pt x="1" y="2720"/>
                    <a:pt x="112" y="2811"/>
                    <a:pt x="223" y="2811"/>
                  </a:cubicBezTo>
                  <a:cubicBezTo>
                    <a:pt x="295" y="2811"/>
                    <a:pt x="367" y="2773"/>
                    <a:pt x="397" y="2684"/>
                  </a:cubicBezTo>
                  <a:cubicBezTo>
                    <a:pt x="698" y="1857"/>
                    <a:pt x="999" y="1055"/>
                    <a:pt x="1299" y="228"/>
                  </a:cubicBezTo>
                  <a:cubicBezTo>
                    <a:pt x="1345" y="91"/>
                    <a:pt x="1225" y="0"/>
                    <a:pt x="11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2"/>
            <p:cNvSpPr/>
            <p:nvPr/>
          </p:nvSpPr>
          <p:spPr>
            <a:xfrm>
              <a:off x="2172450" y="4117200"/>
              <a:ext cx="298275" cy="156050"/>
            </a:xfrm>
            <a:custGeom>
              <a:avLst/>
              <a:gdLst/>
              <a:ahLst/>
              <a:cxnLst/>
              <a:rect l="l" t="t" r="r" b="b"/>
              <a:pathLst>
                <a:path w="11931" h="6242" extrusionOk="0">
                  <a:moveTo>
                    <a:pt x="5759" y="1"/>
                  </a:moveTo>
                  <a:cubicBezTo>
                    <a:pt x="4666" y="1"/>
                    <a:pt x="3596" y="175"/>
                    <a:pt x="2607" y="652"/>
                  </a:cubicBezTo>
                  <a:cubicBezTo>
                    <a:pt x="1755" y="1078"/>
                    <a:pt x="727" y="1805"/>
                    <a:pt x="0" y="2432"/>
                  </a:cubicBezTo>
                  <a:cubicBezTo>
                    <a:pt x="0" y="2833"/>
                    <a:pt x="51" y="3209"/>
                    <a:pt x="151" y="3585"/>
                  </a:cubicBezTo>
                  <a:cubicBezTo>
                    <a:pt x="527" y="3008"/>
                    <a:pt x="1053" y="2557"/>
                    <a:pt x="1705" y="2382"/>
                  </a:cubicBezTo>
                  <a:cubicBezTo>
                    <a:pt x="1897" y="2328"/>
                    <a:pt x="2096" y="2301"/>
                    <a:pt x="2296" y="2301"/>
                  </a:cubicBezTo>
                  <a:cubicBezTo>
                    <a:pt x="3117" y="2301"/>
                    <a:pt x="3949" y="2739"/>
                    <a:pt x="4311" y="3484"/>
                  </a:cubicBezTo>
                  <a:cubicBezTo>
                    <a:pt x="4562" y="4011"/>
                    <a:pt x="4637" y="4687"/>
                    <a:pt x="5138" y="4963"/>
                  </a:cubicBezTo>
                  <a:cubicBezTo>
                    <a:pt x="5295" y="5056"/>
                    <a:pt x="5462" y="5092"/>
                    <a:pt x="5634" y="5092"/>
                  </a:cubicBezTo>
                  <a:cubicBezTo>
                    <a:pt x="6068" y="5092"/>
                    <a:pt x="6537" y="4863"/>
                    <a:pt x="6968" y="4738"/>
                  </a:cubicBezTo>
                  <a:cubicBezTo>
                    <a:pt x="7193" y="4678"/>
                    <a:pt x="7423" y="4650"/>
                    <a:pt x="7653" y="4650"/>
                  </a:cubicBezTo>
                  <a:cubicBezTo>
                    <a:pt x="8396" y="4650"/>
                    <a:pt x="9133" y="4948"/>
                    <a:pt x="9650" y="5464"/>
                  </a:cubicBezTo>
                  <a:cubicBezTo>
                    <a:pt x="9875" y="5690"/>
                    <a:pt x="10051" y="5966"/>
                    <a:pt x="10176" y="6241"/>
                  </a:cubicBezTo>
                  <a:cubicBezTo>
                    <a:pt x="10853" y="5339"/>
                    <a:pt x="11354" y="4312"/>
                    <a:pt x="11705" y="3234"/>
                  </a:cubicBezTo>
                  <a:cubicBezTo>
                    <a:pt x="11830" y="2883"/>
                    <a:pt x="11930" y="2507"/>
                    <a:pt x="11880" y="2131"/>
                  </a:cubicBezTo>
                  <a:cubicBezTo>
                    <a:pt x="11705" y="1129"/>
                    <a:pt x="10527" y="703"/>
                    <a:pt x="9549" y="502"/>
                  </a:cubicBezTo>
                  <a:cubicBezTo>
                    <a:pt x="8314" y="233"/>
                    <a:pt x="7021" y="1"/>
                    <a:pt x="5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2"/>
            <p:cNvSpPr/>
            <p:nvPr/>
          </p:nvSpPr>
          <p:spPr>
            <a:xfrm>
              <a:off x="2176200" y="4174725"/>
              <a:ext cx="250650" cy="157075"/>
            </a:xfrm>
            <a:custGeom>
              <a:avLst/>
              <a:gdLst/>
              <a:ahLst/>
              <a:cxnLst/>
              <a:rect l="l" t="t" r="r" b="b"/>
              <a:pathLst>
                <a:path w="10026" h="6283" extrusionOk="0">
                  <a:moveTo>
                    <a:pt x="2146" y="0"/>
                  </a:moveTo>
                  <a:cubicBezTo>
                    <a:pt x="1946" y="0"/>
                    <a:pt x="1747" y="27"/>
                    <a:pt x="1555" y="81"/>
                  </a:cubicBezTo>
                  <a:cubicBezTo>
                    <a:pt x="903" y="256"/>
                    <a:pt x="377" y="707"/>
                    <a:pt x="1" y="1284"/>
                  </a:cubicBezTo>
                  <a:cubicBezTo>
                    <a:pt x="327" y="2386"/>
                    <a:pt x="1104" y="3389"/>
                    <a:pt x="1906" y="4266"/>
                  </a:cubicBezTo>
                  <a:cubicBezTo>
                    <a:pt x="2482" y="4893"/>
                    <a:pt x="3109" y="5519"/>
                    <a:pt x="3911" y="5895"/>
                  </a:cubicBezTo>
                  <a:cubicBezTo>
                    <a:pt x="4459" y="6161"/>
                    <a:pt x="5055" y="6283"/>
                    <a:pt x="5657" y="6283"/>
                  </a:cubicBezTo>
                  <a:cubicBezTo>
                    <a:pt x="6759" y="6283"/>
                    <a:pt x="7881" y="5874"/>
                    <a:pt x="8773" y="5194"/>
                  </a:cubicBezTo>
                  <a:cubicBezTo>
                    <a:pt x="9249" y="4843"/>
                    <a:pt x="9650" y="4417"/>
                    <a:pt x="10026" y="3940"/>
                  </a:cubicBezTo>
                  <a:cubicBezTo>
                    <a:pt x="9901" y="3665"/>
                    <a:pt x="9725" y="3389"/>
                    <a:pt x="9500" y="3163"/>
                  </a:cubicBezTo>
                  <a:cubicBezTo>
                    <a:pt x="8983" y="2647"/>
                    <a:pt x="8246" y="2349"/>
                    <a:pt x="7503" y="2349"/>
                  </a:cubicBezTo>
                  <a:cubicBezTo>
                    <a:pt x="7273" y="2349"/>
                    <a:pt x="7043" y="2377"/>
                    <a:pt x="6818" y="2437"/>
                  </a:cubicBezTo>
                  <a:cubicBezTo>
                    <a:pt x="6387" y="2562"/>
                    <a:pt x="5918" y="2791"/>
                    <a:pt x="5484" y="2791"/>
                  </a:cubicBezTo>
                  <a:cubicBezTo>
                    <a:pt x="5312" y="2791"/>
                    <a:pt x="5145" y="2755"/>
                    <a:pt x="4988" y="2662"/>
                  </a:cubicBezTo>
                  <a:cubicBezTo>
                    <a:pt x="4487" y="2386"/>
                    <a:pt x="4412" y="1710"/>
                    <a:pt x="4161" y="1183"/>
                  </a:cubicBezTo>
                  <a:cubicBezTo>
                    <a:pt x="3799" y="438"/>
                    <a:pt x="2967" y="0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52"/>
          <p:cNvGrpSpPr/>
          <p:nvPr/>
        </p:nvGrpSpPr>
        <p:grpSpPr>
          <a:xfrm>
            <a:off x="8459073" y="2838066"/>
            <a:ext cx="698267" cy="1002429"/>
            <a:chOff x="3732423" y="4038948"/>
            <a:chExt cx="564119" cy="809913"/>
          </a:xfrm>
        </p:grpSpPr>
        <p:sp>
          <p:nvSpPr>
            <p:cNvPr id="2505" name="Google Shape;2505;p52"/>
            <p:cNvSpPr/>
            <p:nvPr/>
          </p:nvSpPr>
          <p:spPr>
            <a:xfrm>
              <a:off x="3757848" y="4482875"/>
              <a:ext cx="185470" cy="232959"/>
            </a:xfrm>
            <a:custGeom>
              <a:avLst/>
              <a:gdLst/>
              <a:ahLst/>
              <a:cxnLst/>
              <a:rect l="l" t="t" r="r" b="b"/>
              <a:pathLst>
                <a:path w="20477" h="25720" extrusionOk="0">
                  <a:moveTo>
                    <a:pt x="3909" y="0"/>
                  </a:moveTo>
                  <a:cubicBezTo>
                    <a:pt x="2243" y="0"/>
                    <a:pt x="564" y="873"/>
                    <a:pt x="201" y="2461"/>
                  </a:cubicBezTo>
                  <a:cubicBezTo>
                    <a:pt x="0" y="3363"/>
                    <a:pt x="226" y="4291"/>
                    <a:pt x="501" y="5143"/>
                  </a:cubicBezTo>
                  <a:cubicBezTo>
                    <a:pt x="2030" y="9754"/>
                    <a:pt x="5063" y="13789"/>
                    <a:pt x="8622" y="17073"/>
                  </a:cubicBezTo>
                  <a:cubicBezTo>
                    <a:pt x="12174" y="20375"/>
                    <a:pt x="16302" y="23028"/>
                    <a:pt x="20430" y="25581"/>
                  </a:cubicBezTo>
                  <a:lnTo>
                    <a:pt x="20430" y="25581"/>
                  </a:lnTo>
                  <a:cubicBezTo>
                    <a:pt x="17926" y="18162"/>
                    <a:pt x="14409" y="11067"/>
                    <a:pt x="10000" y="4591"/>
                  </a:cubicBezTo>
                  <a:cubicBezTo>
                    <a:pt x="8797" y="2812"/>
                    <a:pt x="7419" y="1007"/>
                    <a:pt x="5414" y="256"/>
                  </a:cubicBezTo>
                  <a:cubicBezTo>
                    <a:pt x="4940" y="84"/>
                    <a:pt x="4425" y="0"/>
                    <a:pt x="3909" y="0"/>
                  </a:cubicBezTo>
                  <a:close/>
                  <a:moveTo>
                    <a:pt x="20430" y="25581"/>
                  </a:moveTo>
                  <a:lnTo>
                    <a:pt x="20430" y="25581"/>
                  </a:lnTo>
                  <a:cubicBezTo>
                    <a:pt x="20445" y="25627"/>
                    <a:pt x="20461" y="25673"/>
                    <a:pt x="20476" y="25719"/>
                  </a:cubicBezTo>
                  <a:lnTo>
                    <a:pt x="20451" y="25594"/>
                  </a:lnTo>
                  <a:cubicBezTo>
                    <a:pt x="20444" y="25590"/>
                    <a:pt x="20437" y="25585"/>
                    <a:pt x="20430" y="25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2"/>
            <p:cNvSpPr/>
            <p:nvPr/>
          </p:nvSpPr>
          <p:spPr>
            <a:xfrm>
              <a:off x="3786315" y="4516786"/>
              <a:ext cx="155807" cy="198169"/>
            </a:xfrm>
            <a:custGeom>
              <a:avLst/>
              <a:gdLst/>
              <a:ahLst/>
              <a:cxnLst/>
              <a:rect l="l" t="t" r="r" b="b"/>
              <a:pathLst>
                <a:path w="17202" h="21879" extrusionOk="0">
                  <a:moveTo>
                    <a:pt x="467" y="0"/>
                  </a:moveTo>
                  <a:cubicBezTo>
                    <a:pt x="422" y="0"/>
                    <a:pt x="380" y="41"/>
                    <a:pt x="416" y="96"/>
                  </a:cubicBezTo>
                  <a:cubicBezTo>
                    <a:pt x="1218" y="1198"/>
                    <a:pt x="2045" y="2301"/>
                    <a:pt x="2872" y="3404"/>
                  </a:cubicBezTo>
                  <a:cubicBezTo>
                    <a:pt x="1895" y="3203"/>
                    <a:pt x="942" y="2827"/>
                    <a:pt x="115" y="2276"/>
                  </a:cubicBezTo>
                  <a:cubicBezTo>
                    <a:pt x="105" y="2273"/>
                    <a:pt x="95" y="2271"/>
                    <a:pt x="86" y="2271"/>
                  </a:cubicBezTo>
                  <a:cubicBezTo>
                    <a:pt x="29" y="2271"/>
                    <a:pt x="0" y="2333"/>
                    <a:pt x="65" y="2376"/>
                  </a:cubicBezTo>
                  <a:cubicBezTo>
                    <a:pt x="992" y="3003"/>
                    <a:pt x="1945" y="3404"/>
                    <a:pt x="3048" y="3679"/>
                  </a:cubicBezTo>
                  <a:cubicBezTo>
                    <a:pt x="3048" y="3679"/>
                    <a:pt x="3048" y="3654"/>
                    <a:pt x="3073" y="3654"/>
                  </a:cubicBezTo>
                  <a:cubicBezTo>
                    <a:pt x="4326" y="5359"/>
                    <a:pt x="5579" y="7013"/>
                    <a:pt x="6832" y="8692"/>
                  </a:cubicBezTo>
                  <a:cubicBezTo>
                    <a:pt x="5303" y="8542"/>
                    <a:pt x="3900" y="8040"/>
                    <a:pt x="2596" y="7188"/>
                  </a:cubicBezTo>
                  <a:cubicBezTo>
                    <a:pt x="2588" y="7186"/>
                    <a:pt x="2580" y="7184"/>
                    <a:pt x="2573" y="7184"/>
                  </a:cubicBezTo>
                  <a:cubicBezTo>
                    <a:pt x="2512" y="7184"/>
                    <a:pt x="2477" y="7266"/>
                    <a:pt x="2521" y="7289"/>
                  </a:cubicBezTo>
                  <a:cubicBezTo>
                    <a:pt x="3900" y="8266"/>
                    <a:pt x="5353" y="8842"/>
                    <a:pt x="7058" y="8968"/>
                  </a:cubicBezTo>
                  <a:cubicBezTo>
                    <a:pt x="8185" y="10471"/>
                    <a:pt x="9338" y="12000"/>
                    <a:pt x="10491" y="13504"/>
                  </a:cubicBezTo>
                  <a:cubicBezTo>
                    <a:pt x="9940" y="13479"/>
                    <a:pt x="9388" y="13479"/>
                    <a:pt x="8837" y="13329"/>
                  </a:cubicBezTo>
                  <a:cubicBezTo>
                    <a:pt x="8211" y="13128"/>
                    <a:pt x="7609" y="12802"/>
                    <a:pt x="7008" y="12502"/>
                  </a:cubicBezTo>
                  <a:cubicBezTo>
                    <a:pt x="6999" y="12499"/>
                    <a:pt x="6991" y="12498"/>
                    <a:pt x="6983" y="12498"/>
                  </a:cubicBezTo>
                  <a:cubicBezTo>
                    <a:pt x="6918" y="12498"/>
                    <a:pt x="6868" y="12582"/>
                    <a:pt x="6957" y="12627"/>
                  </a:cubicBezTo>
                  <a:cubicBezTo>
                    <a:pt x="7534" y="12978"/>
                    <a:pt x="8110" y="13329"/>
                    <a:pt x="8787" y="13529"/>
                  </a:cubicBezTo>
                  <a:cubicBezTo>
                    <a:pt x="9414" y="13730"/>
                    <a:pt x="10040" y="13705"/>
                    <a:pt x="10717" y="13780"/>
                  </a:cubicBezTo>
                  <a:cubicBezTo>
                    <a:pt x="12772" y="16436"/>
                    <a:pt x="14827" y="19118"/>
                    <a:pt x="16857" y="21800"/>
                  </a:cubicBezTo>
                  <a:cubicBezTo>
                    <a:pt x="16897" y="21855"/>
                    <a:pt x="16949" y="21878"/>
                    <a:pt x="16998" y="21878"/>
                  </a:cubicBezTo>
                  <a:cubicBezTo>
                    <a:pt x="17106" y="21878"/>
                    <a:pt x="17202" y="21770"/>
                    <a:pt x="17133" y="21650"/>
                  </a:cubicBezTo>
                  <a:cubicBezTo>
                    <a:pt x="15429" y="19419"/>
                    <a:pt x="13724" y="17188"/>
                    <a:pt x="12020" y="14958"/>
                  </a:cubicBezTo>
                  <a:cubicBezTo>
                    <a:pt x="12045" y="14933"/>
                    <a:pt x="12045" y="14933"/>
                    <a:pt x="12045" y="14933"/>
                  </a:cubicBezTo>
                  <a:cubicBezTo>
                    <a:pt x="12321" y="14431"/>
                    <a:pt x="12246" y="13905"/>
                    <a:pt x="12196" y="13354"/>
                  </a:cubicBezTo>
                  <a:cubicBezTo>
                    <a:pt x="12145" y="12652"/>
                    <a:pt x="12045" y="11950"/>
                    <a:pt x="11920" y="11248"/>
                  </a:cubicBezTo>
                  <a:cubicBezTo>
                    <a:pt x="11920" y="11215"/>
                    <a:pt x="11894" y="11201"/>
                    <a:pt x="11866" y="11201"/>
                  </a:cubicBezTo>
                  <a:cubicBezTo>
                    <a:pt x="11832" y="11201"/>
                    <a:pt x="11795" y="11221"/>
                    <a:pt x="11795" y="11248"/>
                  </a:cubicBezTo>
                  <a:cubicBezTo>
                    <a:pt x="11870" y="11825"/>
                    <a:pt x="11920" y="12401"/>
                    <a:pt x="11945" y="12953"/>
                  </a:cubicBezTo>
                  <a:cubicBezTo>
                    <a:pt x="11995" y="13504"/>
                    <a:pt x="12120" y="14206"/>
                    <a:pt x="11870" y="14732"/>
                  </a:cubicBezTo>
                  <a:cubicBezTo>
                    <a:pt x="10917" y="13479"/>
                    <a:pt x="9965" y="12226"/>
                    <a:pt x="9013" y="10973"/>
                  </a:cubicBezTo>
                  <a:cubicBezTo>
                    <a:pt x="9113" y="9043"/>
                    <a:pt x="8762" y="7138"/>
                    <a:pt x="8085" y="5334"/>
                  </a:cubicBezTo>
                  <a:cubicBezTo>
                    <a:pt x="8076" y="5307"/>
                    <a:pt x="8059" y="5296"/>
                    <a:pt x="8040" y="5296"/>
                  </a:cubicBezTo>
                  <a:cubicBezTo>
                    <a:pt x="8006" y="5296"/>
                    <a:pt x="7969" y="5335"/>
                    <a:pt x="7985" y="5384"/>
                  </a:cubicBezTo>
                  <a:cubicBezTo>
                    <a:pt x="8561" y="7088"/>
                    <a:pt x="8787" y="8842"/>
                    <a:pt x="8762" y="10647"/>
                  </a:cubicBezTo>
                  <a:cubicBezTo>
                    <a:pt x="7534" y="9043"/>
                    <a:pt x="6306" y="7414"/>
                    <a:pt x="5053" y="5810"/>
                  </a:cubicBezTo>
                  <a:cubicBezTo>
                    <a:pt x="5053" y="4206"/>
                    <a:pt x="4752" y="2652"/>
                    <a:pt x="4150" y="1173"/>
                  </a:cubicBezTo>
                  <a:cubicBezTo>
                    <a:pt x="4140" y="1142"/>
                    <a:pt x="4112" y="1128"/>
                    <a:pt x="4085" y="1128"/>
                  </a:cubicBezTo>
                  <a:cubicBezTo>
                    <a:pt x="4047" y="1128"/>
                    <a:pt x="4010" y="1155"/>
                    <a:pt x="4025" y="1198"/>
                  </a:cubicBezTo>
                  <a:cubicBezTo>
                    <a:pt x="4576" y="2602"/>
                    <a:pt x="4802" y="4005"/>
                    <a:pt x="4802" y="5484"/>
                  </a:cubicBezTo>
                  <a:cubicBezTo>
                    <a:pt x="3373" y="3654"/>
                    <a:pt x="1945" y="1825"/>
                    <a:pt x="516" y="20"/>
                  </a:cubicBezTo>
                  <a:cubicBezTo>
                    <a:pt x="502" y="6"/>
                    <a:pt x="48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2"/>
            <p:cNvSpPr/>
            <p:nvPr/>
          </p:nvSpPr>
          <p:spPr>
            <a:xfrm>
              <a:off x="3923573" y="4389347"/>
              <a:ext cx="112367" cy="276317"/>
            </a:xfrm>
            <a:custGeom>
              <a:avLst/>
              <a:gdLst/>
              <a:ahLst/>
              <a:cxnLst/>
              <a:rect l="l" t="t" r="r" b="b"/>
              <a:pathLst>
                <a:path w="12406" h="30507" extrusionOk="0">
                  <a:moveTo>
                    <a:pt x="7984" y="1"/>
                  </a:moveTo>
                  <a:cubicBezTo>
                    <a:pt x="7590" y="1"/>
                    <a:pt x="7195" y="81"/>
                    <a:pt x="6816" y="256"/>
                  </a:cubicBezTo>
                  <a:cubicBezTo>
                    <a:pt x="5989" y="632"/>
                    <a:pt x="5413" y="1383"/>
                    <a:pt x="4911" y="2135"/>
                  </a:cubicBezTo>
                  <a:cubicBezTo>
                    <a:pt x="2179" y="6145"/>
                    <a:pt x="851" y="11008"/>
                    <a:pt x="425" y="15845"/>
                  </a:cubicBezTo>
                  <a:cubicBezTo>
                    <a:pt x="0" y="20668"/>
                    <a:pt x="423" y="25540"/>
                    <a:pt x="947" y="30364"/>
                  </a:cubicBezTo>
                  <a:lnTo>
                    <a:pt x="947" y="30364"/>
                  </a:lnTo>
                  <a:cubicBezTo>
                    <a:pt x="5288" y="23861"/>
                    <a:pt x="8738" y="16742"/>
                    <a:pt x="11152" y="9278"/>
                  </a:cubicBezTo>
                  <a:cubicBezTo>
                    <a:pt x="11804" y="7248"/>
                    <a:pt x="12405" y="5043"/>
                    <a:pt x="11753" y="3013"/>
                  </a:cubicBezTo>
                  <a:cubicBezTo>
                    <a:pt x="11248" y="1376"/>
                    <a:pt x="9620" y="1"/>
                    <a:pt x="7984" y="1"/>
                  </a:cubicBezTo>
                  <a:close/>
                  <a:moveTo>
                    <a:pt x="947" y="30364"/>
                  </a:moveTo>
                  <a:cubicBezTo>
                    <a:pt x="915" y="30411"/>
                    <a:pt x="883" y="30459"/>
                    <a:pt x="851" y="30506"/>
                  </a:cubicBezTo>
                  <a:lnTo>
                    <a:pt x="951" y="30406"/>
                  </a:lnTo>
                  <a:cubicBezTo>
                    <a:pt x="950" y="30392"/>
                    <a:pt x="948" y="30378"/>
                    <a:pt x="947" y="30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2"/>
            <p:cNvSpPr/>
            <p:nvPr/>
          </p:nvSpPr>
          <p:spPr>
            <a:xfrm>
              <a:off x="3929650" y="4422796"/>
              <a:ext cx="78012" cy="240531"/>
            </a:xfrm>
            <a:custGeom>
              <a:avLst/>
              <a:gdLst/>
              <a:ahLst/>
              <a:cxnLst/>
              <a:rect l="l" t="t" r="r" b="b"/>
              <a:pathLst>
                <a:path w="8613" h="26556" extrusionOk="0">
                  <a:moveTo>
                    <a:pt x="7188" y="1"/>
                  </a:moveTo>
                  <a:cubicBezTo>
                    <a:pt x="7161" y="1"/>
                    <a:pt x="7133" y="15"/>
                    <a:pt x="7122" y="46"/>
                  </a:cubicBezTo>
                  <a:cubicBezTo>
                    <a:pt x="6747" y="1375"/>
                    <a:pt x="6371" y="2678"/>
                    <a:pt x="6020" y="4006"/>
                  </a:cubicBezTo>
                  <a:cubicBezTo>
                    <a:pt x="5569" y="3104"/>
                    <a:pt x="5293" y="2127"/>
                    <a:pt x="5218" y="1149"/>
                  </a:cubicBezTo>
                  <a:cubicBezTo>
                    <a:pt x="5218" y="1112"/>
                    <a:pt x="5186" y="1093"/>
                    <a:pt x="5155" y="1093"/>
                  </a:cubicBezTo>
                  <a:cubicBezTo>
                    <a:pt x="5124" y="1093"/>
                    <a:pt x="5092" y="1112"/>
                    <a:pt x="5092" y="1149"/>
                  </a:cubicBezTo>
                  <a:cubicBezTo>
                    <a:pt x="5193" y="2277"/>
                    <a:pt x="5443" y="3305"/>
                    <a:pt x="5919" y="4332"/>
                  </a:cubicBezTo>
                  <a:cubicBezTo>
                    <a:pt x="5368" y="6337"/>
                    <a:pt x="4792" y="8367"/>
                    <a:pt x="4265" y="10372"/>
                  </a:cubicBezTo>
                  <a:cubicBezTo>
                    <a:pt x="3438" y="9094"/>
                    <a:pt x="2987" y="7665"/>
                    <a:pt x="2837" y="6112"/>
                  </a:cubicBezTo>
                  <a:cubicBezTo>
                    <a:pt x="2837" y="6084"/>
                    <a:pt x="2807" y="6064"/>
                    <a:pt x="2779" y="6064"/>
                  </a:cubicBezTo>
                  <a:cubicBezTo>
                    <a:pt x="2757" y="6064"/>
                    <a:pt x="2736" y="6078"/>
                    <a:pt x="2736" y="6112"/>
                  </a:cubicBezTo>
                  <a:cubicBezTo>
                    <a:pt x="2787" y="7791"/>
                    <a:pt x="3238" y="9320"/>
                    <a:pt x="4165" y="10723"/>
                  </a:cubicBezTo>
                  <a:cubicBezTo>
                    <a:pt x="3689" y="12553"/>
                    <a:pt x="3188" y="14382"/>
                    <a:pt x="2711" y="16212"/>
                  </a:cubicBezTo>
                  <a:cubicBezTo>
                    <a:pt x="2361" y="15711"/>
                    <a:pt x="1985" y="15259"/>
                    <a:pt x="1784" y="14658"/>
                  </a:cubicBezTo>
                  <a:cubicBezTo>
                    <a:pt x="1559" y="14082"/>
                    <a:pt x="1458" y="13455"/>
                    <a:pt x="1358" y="12853"/>
                  </a:cubicBezTo>
                  <a:cubicBezTo>
                    <a:pt x="1348" y="12822"/>
                    <a:pt x="1319" y="12808"/>
                    <a:pt x="1290" y="12808"/>
                  </a:cubicBezTo>
                  <a:cubicBezTo>
                    <a:pt x="1250" y="12808"/>
                    <a:pt x="1208" y="12835"/>
                    <a:pt x="1208" y="12879"/>
                  </a:cubicBezTo>
                  <a:cubicBezTo>
                    <a:pt x="1283" y="13530"/>
                    <a:pt x="1358" y="14207"/>
                    <a:pt x="1609" y="14833"/>
                  </a:cubicBezTo>
                  <a:cubicBezTo>
                    <a:pt x="1834" y="15485"/>
                    <a:pt x="2260" y="15986"/>
                    <a:pt x="2611" y="16563"/>
                  </a:cubicBezTo>
                  <a:cubicBezTo>
                    <a:pt x="1759" y="19821"/>
                    <a:pt x="907" y="23104"/>
                    <a:pt x="30" y="26362"/>
                  </a:cubicBezTo>
                  <a:cubicBezTo>
                    <a:pt x="0" y="26481"/>
                    <a:pt x="84" y="26555"/>
                    <a:pt x="168" y="26555"/>
                  </a:cubicBezTo>
                  <a:cubicBezTo>
                    <a:pt x="227" y="26555"/>
                    <a:pt x="285" y="26520"/>
                    <a:pt x="305" y="26437"/>
                  </a:cubicBezTo>
                  <a:cubicBezTo>
                    <a:pt x="1032" y="23731"/>
                    <a:pt x="1759" y="21024"/>
                    <a:pt x="2511" y="18317"/>
                  </a:cubicBezTo>
                  <a:cubicBezTo>
                    <a:pt x="3037" y="18242"/>
                    <a:pt x="3388" y="17891"/>
                    <a:pt x="3789" y="17540"/>
                  </a:cubicBezTo>
                  <a:cubicBezTo>
                    <a:pt x="4340" y="17039"/>
                    <a:pt x="4842" y="16513"/>
                    <a:pt x="5368" y="15986"/>
                  </a:cubicBezTo>
                  <a:cubicBezTo>
                    <a:pt x="5407" y="15928"/>
                    <a:pt x="5356" y="15870"/>
                    <a:pt x="5307" y="15870"/>
                  </a:cubicBezTo>
                  <a:cubicBezTo>
                    <a:pt x="5293" y="15870"/>
                    <a:pt x="5279" y="15875"/>
                    <a:pt x="5268" y="15886"/>
                  </a:cubicBezTo>
                  <a:cubicBezTo>
                    <a:pt x="4892" y="16262"/>
                    <a:pt x="4491" y="16638"/>
                    <a:pt x="4090" y="16989"/>
                  </a:cubicBezTo>
                  <a:cubicBezTo>
                    <a:pt x="3664" y="17365"/>
                    <a:pt x="3163" y="17966"/>
                    <a:pt x="2561" y="18067"/>
                  </a:cubicBezTo>
                  <a:cubicBezTo>
                    <a:pt x="2987" y="16538"/>
                    <a:pt x="3388" y="15034"/>
                    <a:pt x="3789" y="13505"/>
                  </a:cubicBezTo>
                  <a:cubicBezTo>
                    <a:pt x="5368" y="12402"/>
                    <a:pt x="6671" y="10949"/>
                    <a:pt x="7699" y="9320"/>
                  </a:cubicBezTo>
                  <a:cubicBezTo>
                    <a:pt x="7716" y="9285"/>
                    <a:pt x="7673" y="9238"/>
                    <a:pt x="7628" y="9238"/>
                  </a:cubicBezTo>
                  <a:cubicBezTo>
                    <a:pt x="7609" y="9238"/>
                    <a:pt x="7589" y="9247"/>
                    <a:pt x="7574" y="9269"/>
                  </a:cubicBezTo>
                  <a:cubicBezTo>
                    <a:pt x="6571" y="10798"/>
                    <a:pt x="5343" y="12026"/>
                    <a:pt x="3889" y="13129"/>
                  </a:cubicBezTo>
                  <a:cubicBezTo>
                    <a:pt x="4416" y="11149"/>
                    <a:pt x="4942" y="9169"/>
                    <a:pt x="5443" y="7189"/>
                  </a:cubicBezTo>
                  <a:cubicBezTo>
                    <a:pt x="6721" y="6237"/>
                    <a:pt x="7774" y="5034"/>
                    <a:pt x="8576" y="3655"/>
                  </a:cubicBezTo>
                  <a:cubicBezTo>
                    <a:pt x="8612" y="3601"/>
                    <a:pt x="8557" y="3560"/>
                    <a:pt x="8505" y="3560"/>
                  </a:cubicBezTo>
                  <a:cubicBezTo>
                    <a:pt x="8485" y="3560"/>
                    <a:pt x="8465" y="3566"/>
                    <a:pt x="8451" y="3580"/>
                  </a:cubicBezTo>
                  <a:cubicBezTo>
                    <a:pt x="7699" y="4858"/>
                    <a:pt x="6721" y="5911"/>
                    <a:pt x="5569" y="6788"/>
                  </a:cubicBezTo>
                  <a:cubicBezTo>
                    <a:pt x="6145" y="4558"/>
                    <a:pt x="6696" y="2327"/>
                    <a:pt x="7248" y="71"/>
                  </a:cubicBezTo>
                  <a:cubicBezTo>
                    <a:pt x="7262" y="28"/>
                    <a:pt x="7226" y="1"/>
                    <a:pt x="7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2"/>
            <p:cNvSpPr/>
            <p:nvPr/>
          </p:nvSpPr>
          <p:spPr>
            <a:xfrm>
              <a:off x="3856593" y="4408168"/>
              <a:ext cx="104315" cy="430249"/>
            </a:xfrm>
            <a:custGeom>
              <a:avLst/>
              <a:gdLst/>
              <a:ahLst/>
              <a:cxnLst/>
              <a:rect l="l" t="t" r="r" b="b"/>
              <a:pathLst>
                <a:path w="11517" h="47502" extrusionOk="0">
                  <a:moveTo>
                    <a:pt x="376" y="1"/>
                  </a:moveTo>
                  <a:cubicBezTo>
                    <a:pt x="182" y="1"/>
                    <a:pt x="0" y="120"/>
                    <a:pt x="25" y="358"/>
                  </a:cubicBezTo>
                  <a:cubicBezTo>
                    <a:pt x="602" y="8052"/>
                    <a:pt x="3409" y="15170"/>
                    <a:pt x="5940" y="22363"/>
                  </a:cubicBezTo>
                  <a:cubicBezTo>
                    <a:pt x="8797" y="30484"/>
                    <a:pt x="10276" y="38529"/>
                    <a:pt x="10727" y="47125"/>
                  </a:cubicBezTo>
                  <a:cubicBezTo>
                    <a:pt x="10740" y="47376"/>
                    <a:pt x="10940" y="47501"/>
                    <a:pt x="11135" y="47501"/>
                  </a:cubicBezTo>
                  <a:cubicBezTo>
                    <a:pt x="11329" y="47501"/>
                    <a:pt x="11517" y="47376"/>
                    <a:pt x="11504" y="47125"/>
                  </a:cubicBezTo>
                  <a:cubicBezTo>
                    <a:pt x="11078" y="39030"/>
                    <a:pt x="9850" y="31336"/>
                    <a:pt x="7219" y="23667"/>
                  </a:cubicBezTo>
                  <a:cubicBezTo>
                    <a:pt x="4587" y="16022"/>
                    <a:pt x="1404" y="8504"/>
                    <a:pt x="802" y="358"/>
                  </a:cubicBezTo>
                  <a:cubicBezTo>
                    <a:pt x="777" y="120"/>
                    <a:pt x="571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2"/>
            <p:cNvSpPr/>
            <p:nvPr/>
          </p:nvSpPr>
          <p:spPr>
            <a:xfrm>
              <a:off x="3732423" y="4131915"/>
              <a:ext cx="109877" cy="187336"/>
            </a:xfrm>
            <a:custGeom>
              <a:avLst/>
              <a:gdLst/>
              <a:ahLst/>
              <a:cxnLst/>
              <a:rect l="l" t="t" r="r" b="b"/>
              <a:pathLst>
                <a:path w="12131" h="20683" extrusionOk="0">
                  <a:moveTo>
                    <a:pt x="7209" y="1"/>
                  </a:moveTo>
                  <a:cubicBezTo>
                    <a:pt x="7111" y="1"/>
                    <a:pt x="7013" y="3"/>
                    <a:pt x="6917" y="6"/>
                  </a:cubicBezTo>
                  <a:cubicBezTo>
                    <a:pt x="4687" y="106"/>
                    <a:pt x="2306" y="783"/>
                    <a:pt x="1053" y="2612"/>
                  </a:cubicBezTo>
                  <a:cubicBezTo>
                    <a:pt x="150" y="3941"/>
                    <a:pt x="0" y="5645"/>
                    <a:pt x="226" y="7249"/>
                  </a:cubicBezTo>
                  <a:cubicBezTo>
                    <a:pt x="677" y="10532"/>
                    <a:pt x="2506" y="13465"/>
                    <a:pt x="4662" y="15971"/>
                  </a:cubicBezTo>
                  <a:cubicBezTo>
                    <a:pt x="6617" y="18277"/>
                    <a:pt x="9123" y="20382"/>
                    <a:pt x="12130" y="20683"/>
                  </a:cubicBezTo>
                  <a:lnTo>
                    <a:pt x="11153" y="20332"/>
                  </a:lnTo>
                  <a:cubicBezTo>
                    <a:pt x="11905" y="19655"/>
                    <a:pt x="11980" y="18552"/>
                    <a:pt x="12005" y="17525"/>
                  </a:cubicBezTo>
                  <a:cubicBezTo>
                    <a:pt x="12055" y="12287"/>
                    <a:pt x="11354" y="7048"/>
                    <a:pt x="9875" y="2011"/>
                  </a:cubicBezTo>
                  <a:cubicBezTo>
                    <a:pt x="9724" y="1485"/>
                    <a:pt x="9549" y="933"/>
                    <a:pt x="9148" y="582"/>
                  </a:cubicBezTo>
                  <a:cubicBezTo>
                    <a:pt x="8643" y="99"/>
                    <a:pt x="7906" y="1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2"/>
            <p:cNvSpPr/>
            <p:nvPr/>
          </p:nvSpPr>
          <p:spPr>
            <a:xfrm>
              <a:off x="3784368" y="4089489"/>
              <a:ext cx="135781" cy="236120"/>
            </a:xfrm>
            <a:custGeom>
              <a:avLst/>
              <a:gdLst/>
              <a:ahLst/>
              <a:cxnLst/>
              <a:rect l="l" t="t" r="r" b="b"/>
              <a:pathLst>
                <a:path w="14991" h="26069" extrusionOk="0">
                  <a:moveTo>
                    <a:pt x="8160" y="0"/>
                  </a:moveTo>
                  <a:cubicBezTo>
                    <a:pt x="7059" y="0"/>
                    <a:pt x="5898" y="227"/>
                    <a:pt x="4842" y="479"/>
                  </a:cubicBezTo>
                  <a:cubicBezTo>
                    <a:pt x="4014" y="680"/>
                    <a:pt x="3187" y="880"/>
                    <a:pt x="2536" y="1432"/>
                  </a:cubicBezTo>
                  <a:cubicBezTo>
                    <a:pt x="1533" y="2234"/>
                    <a:pt x="1207" y="3587"/>
                    <a:pt x="1032" y="4840"/>
                  </a:cubicBezTo>
                  <a:cubicBezTo>
                    <a:pt x="1" y="12355"/>
                    <a:pt x="2603" y="20278"/>
                    <a:pt x="7871" y="25734"/>
                  </a:cubicBezTo>
                  <a:lnTo>
                    <a:pt x="7871" y="25734"/>
                  </a:lnTo>
                  <a:cubicBezTo>
                    <a:pt x="12487" y="20380"/>
                    <a:pt x="14991" y="13250"/>
                    <a:pt x="14741" y="6194"/>
                  </a:cubicBezTo>
                  <a:cubicBezTo>
                    <a:pt x="14716" y="5617"/>
                    <a:pt x="14666" y="5016"/>
                    <a:pt x="14365" y="4539"/>
                  </a:cubicBezTo>
                  <a:cubicBezTo>
                    <a:pt x="13989" y="3913"/>
                    <a:pt x="13313" y="3587"/>
                    <a:pt x="12812" y="3061"/>
                  </a:cubicBezTo>
                  <a:cubicBezTo>
                    <a:pt x="12310" y="2534"/>
                    <a:pt x="12010" y="1833"/>
                    <a:pt x="11533" y="1281"/>
                  </a:cubicBezTo>
                  <a:cubicBezTo>
                    <a:pt x="10678" y="317"/>
                    <a:pt x="9461" y="0"/>
                    <a:pt x="8160" y="0"/>
                  </a:cubicBezTo>
                  <a:close/>
                  <a:moveTo>
                    <a:pt x="7871" y="25734"/>
                  </a:moveTo>
                  <a:lnTo>
                    <a:pt x="7871" y="25734"/>
                  </a:lnTo>
                  <a:cubicBezTo>
                    <a:pt x="7847" y="25762"/>
                    <a:pt x="7823" y="25790"/>
                    <a:pt x="7799" y="25818"/>
                  </a:cubicBezTo>
                  <a:lnTo>
                    <a:pt x="8200" y="26068"/>
                  </a:lnTo>
                  <a:cubicBezTo>
                    <a:pt x="8089" y="25958"/>
                    <a:pt x="7980" y="25847"/>
                    <a:pt x="7871" y="257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2"/>
            <p:cNvSpPr/>
            <p:nvPr/>
          </p:nvSpPr>
          <p:spPr>
            <a:xfrm>
              <a:off x="3862725" y="4122685"/>
              <a:ext cx="122820" cy="197924"/>
            </a:xfrm>
            <a:custGeom>
              <a:avLst/>
              <a:gdLst/>
              <a:ahLst/>
              <a:cxnLst/>
              <a:rect l="l" t="t" r="r" b="b"/>
              <a:pathLst>
                <a:path w="13560" h="21852" extrusionOk="0">
                  <a:moveTo>
                    <a:pt x="7468" y="1"/>
                  </a:moveTo>
                  <a:cubicBezTo>
                    <a:pt x="7276" y="1"/>
                    <a:pt x="7084" y="15"/>
                    <a:pt x="6892" y="47"/>
                  </a:cubicBezTo>
                  <a:cubicBezTo>
                    <a:pt x="4812" y="398"/>
                    <a:pt x="3609" y="2579"/>
                    <a:pt x="2882" y="4559"/>
                  </a:cubicBezTo>
                  <a:cubicBezTo>
                    <a:pt x="827" y="10047"/>
                    <a:pt x="0" y="16012"/>
                    <a:pt x="476" y="21852"/>
                  </a:cubicBezTo>
                  <a:lnTo>
                    <a:pt x="1278" y="21075"/>
                  </a:lnTo>
                  <a:cubicBezTo>
                    <a:pt x="1574" y="21166"/>
                    <a:pt x="1881" y="21209"/>
                    <a:pt x="2191" y="21209"/>
                  </a:cubicBezTo>
                  <a:cubicBezTo>
                    <a:pt x="2986" y="21209"/>
                    <a:pt x="3801" y="20931"/>
                    <a:pt x="4486" y="20499"/>
                  </a:cubicBezTo>
                  <a:cubicBezTo>
                    <a:pt x="5439" y="19922"/>
                    <a:pt x="6191" y="19070"/>
                    <a:pt x="6943" y="18243"/>
                  </a:cubicBezTo>
                  <a:cubicBezTo>
                    <a:pt x="9273" y="15661"/>
                    <a:pt x="11654" y="12980"/>
                    <a:pt x="12607" y="9621"/>
                  </a:cubicBezTo>
                  <a:cubicBezTo>
                    <a:pt x="13559" y="6288"/>
                    <a:pt x="12607" y="2153"/>
                    <a:pt x="9524" y="524"/>
                  </a:cubicBezTo>
                  <a:cubicBezTo>
                    <a:pt x="8892" y="208"/>
                    <a:pt x="8182" y="1"/>
                    <a:pt x="7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2"/>
            <p:cNvSpPr/>
            <p:nvPr/>
          </p:nvSpPr>
          <p:spPr>
            <a:xfrm>
              <a:off x="3825716" y="4301761"/>
              <a:ext cx="71744" cy="116688"/>
            </a:xfrm>
            <a:custGeom>
              <a:avLst/>
              <a:gdLst/>
              <a:ahLst/>
              <a:cxnLst/>
              <a:rect l="l" t="t" r="r" b="b"/>
              <a:pathLst>
                <a:path w="7921" h="12883" extrusionOk="0">
                  <a:moveTo>
                    <a:pt x="6442" y="1"/>
                  </a:moveTo>
                  <a:lnTo>
                    <a:pt x="201" y="352"/>
                  </a:lnTo>
                  <a:cubicBezTo>
                    <a:pt x="1" y="2933"/>
                    <a:pt x="176" y="5715"/>
                    <a:pt x="678" y="8272"/>
                  </a:cubicBezTo>
                  <a:cubicBezTo>
                    <a:pt x="928" y="9600"/>
                    <a:pt x="1329" y="10953"/>
                    <a:pt x="2282" y="11931"/>
                  </a:cubicBezTo>
                  <a:cubicBezTo>
                    <a:pt x="2850" y="12515"/>
                    <a:pt x="3693" y="12882"/>
                    <a:pt x="4502" y="12882"/>
                  </a:cubicBezTo>
                  <a:cubicBezTo>
                    <a:pt x="5012" y="12882"/>
                    <a:pt x="5509" y="12736"/>
                    <a:pt x="5916" y="12407"/>
                  </a:cubicBezTo>
                  <a:cubicBezTo>
                    <a:pt x="6592" y="11881"/>
                    <a:pt x="6868" y="11028"/>
                    <a:pt x="7069" y="10201"/>
                  </a:cubicBezTo>
                  <a:cubicBezTo>
                    <a:pt x="7795" y="7144"/>
                    <a:pt x="7921" y="3911"/>
                    <a:pt x="7369" y="803"/>
                  </a:cubicBezTo>
                  <a:cubicBezTo>
                    <a:pt x="7319" y="527"/>
                    <a:pt x="7244" y="251"/>
                    <a:pt x="7018" y="101"/>
                  </a:cubicBezTo>
                  <a:cubicBezTo>
                    <a:pt x="6843" y="1"/>
                    <a:pt x="6643" y="1"/>
                    <a:pt x="6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2"/>
            <p:cNvSpPr/>
            <p:nvPr/>
          </p:nvSpPr>
          <p:spPr>
            <a:xfrm>
              <a:off x="3837074" y="4326941"/>
              <a:ext cx="35415" cy="69842"/>
            </a:xfrm>
            <a:custGeom>
              <a:avLst/>
              <a:gdLst/>
              <a:ahLst/>
              <a:cxnLst/>
              <a:rect l="l" t="t" r="r" b="b"/>
              <a:pathLst>
                <a:path w="3910" h="7711" extrusionOk="0">
                  <a:moveTo>
                    <a:pt x="429" y="0"/>
                  </a:moveTo>
                  <a:cubicBezTo>
                    <a:pt x="315" y="0"/>
                    <a:pt x="206" y="39"/>
                    <a:pt x="125" y="128"/>
                  </a:cubicBezTo>
                  <a:cubicBezTo>
                    <a:pt x="25" y="2409"/>
                    <a:pt x="0" y="4715"/>
                    <a:pt x="1228" y="6669"/>
                  </a:cubicBezTo>
                  <a:cubicBezTo>
                    <a:pt x="1454" y="7020"/>
                    <a:pt x="1729" y="7346"/>
                    <a:pt x="2080" y="7547"/>
                  </a:cubicBezTo>
                  <a:cubicBezTo>
                    <a:pt x="2280" y="7653"/>
                    <a:pt x="2508" y="7710"/>
                    <a:pt x="2730" y="7710"/>
                  </a:cubicBezTo>
                  <a:cubicBezTo>
                    <a:pt x="2927" y="7710"/>
                    <a:pt x="3119" y="7666"/>
                    <a:pt x="3283" y="7572"/>
                  </a:cubicBezTo>
                  <a:cubicBezTo>
                    <a:pt x="3734" y="7271"/>
                    <a:pt x="3835" y="6644"/>
                    <a:pt x="3885" y="6093"/>
                  </a:cubicBezTo>
                  <a:cubicBezTo>
                    <a:pt x="3910" y="5617"/>
                    <a:pt x="3910" y="5116"/>
                    <a:pt x="3759" y="4664"/>
                  </a:cubicBezTo>
                  <a:cubicBezTo>
                    <a:pt x="3333" y="3311"/>
                    <a:pt x="1729" y="2584"/>
                    <a:pt x="1303" y="1231"/>
                  </a:cubicBezTo>
                  <a:cubicBezTo>
                    <a:pt x="1203" y="905"/>
                    <a:pt x="1178" y="554"/>
                    <a:pt x="977" y="304"/>
                  </a:cubicBezTo>
                  <a:cubicBezTo>
                    <a:pt x="864" y="126"/>
                    <a:pt x="637" y="0"/>
                    <a:pt x="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2"/>
            <p:cNvSpPr/>
            <p:nvPr/>
          </p:nvSpPr>
          <p:spPr>
            <a:xfrm>
              <a:off x="4026846" y="4478373"/>
              <a:ext cx="197281" cy="225659"/>
            </a:xfrm>
            <a:custGeom>
              <a:avLst/>
              <a:gdLst/>
              <a:ahLst/>
              <a:cxnLst/>
              <a:rect l="l" t="t" r="r" b="b"/>
              <a:pathLst>
                <a:path w="21781" h="24914" extrusionOk="0">
                  <a:moveTo>
                    <a:pt x="18196" y="1"/>
                  </a:moveTo>
                  <a:cubicBezTo>
                    <a:pt x="17294" y="1"/>
                    <a:pt x="16442" y="427"/>
                    <a:pt x="15665" y="903"/>
                  </a:cubicBezTo>
                  <a:cubicBezTo>
                    <a:pt x="11504" y="3384"/>
                    <a:pt x="8246" y="7219"/>
                    <a:pt x="5815" y="11429"/>
                  </a:cubicBezTo>
                  <a:cubicBezTo>
                    <a:pt x="3384" y="15639"/>
                    <a:pt x="1705" y="20251"/>
                    <a:pt x="126" y="24837"/>
                  </a:cubicBezTo>
                  <a:lnTo>
                    <a:pt x="126" y="24837"/>
                  </a:lnTo>
                  <a:cubicBezTo>
                    <a:pt x="6819" y="20765"/>
                    <a:pt x="12941" y="15754"/>
                    <a:pt x="18296" y="10026"/>
                  </a:cubicBezTo>
                  <a:cubicBezTo>
                    <a:pt x="19750" y="8472"/>
                    <a:pt x="21229" y="6717"/>
                    <a:pt x="21504" y="4587"/>
                  </a:cubicBezTo>
                  <a:cubicBezTo>
                    <a:pt x="21780" y="2482"/>
                    <a:pt x="20351" y="1"/>
                    <a:pt x="18196" y="1"/>
                  </a:cubicBezTo>
                  <a:close/>
                  <a:moveTo>
                    <a:pt x="126" y="24837"/>
                  </a:moveTo>
                  <a:cubicBezTo>
                    <a:pt x="84" y="24862"/>
                    <a:pt x="42" y="24888"/>
                    <a:pt x="1" y="24913"/>
                  </a:cubicBezTo>
                  <a:lnTo>
                    <a:pt x="126" y="24838"/>
                  </a:lnTo>
                  <a:cubicBezTo>
                    <a:pt x="126" y="24837"/>
                    <a:pt x="126" y="24837"/>
                    <a:pt x="126" y="248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2"/>
            <p:cNvSpPr/>
            <p:nvPr/>
          </p:nvSpPr>
          <p:spPr>
            <a:xfrm>
              <a:off x="4026430" y="4510690"/>
              <a:ext cx="161042" cy="191285"/>
            </a:xfrm>
            <a:custGeom>
              <a:avLst/>
              <a:gdLst/>
              <a:ahLst/>
              <a:cxnLst/>
              <a:rect l="l" t="t" r="r" b="b"/>
              <a:pathLst>
                <a:path w="17780" h="21119" extrusionOk="0">
                  <a:moveTo>
                    <a:pt x="17703" y="0"/>
                  </a:moveTo>
                  <a:cubicBezTo>
                    <a:pt x="17690" y="0"/>
                    <a:pt x="17677" y="5"/>
                    <a:pt x="17666" y="17"/>
                  </a:cubicBezTo>
                  <a:cubicBezTo>
                    <a:pt x="16763" y="1044"/>
                    <a:pt x="15861" y="2097"/>
                    <a:pt x="14984" y="3124"/>
                  </a:cubicBezTo>
                  <a:cubicBezTo>
                    <a:pt x="14959" y="2147"/>
                    <a:pt x="15109" y="1144"/>
                    <a:pt x="15460" y="192"/>
                  </a:cubicBezTo>
                  <a:cubicBezTo>
                    <a:pt x="15475" y="148"/>
                    <a:pt x="15447" y="122"/>
                    <a:pt x="15416" y="122"/>
                  </a:cubicBezTo>
                  <a:cubicBezTo>
                    <a:pt x="15394" y="122"/>
                    <a:pt x="15370" y="136"/>
                    <a:pt x="15360" y="167"/>
                  </a:cubicBezTo>
                  <a:cubicBezTo>
                    <a:pt x="14959" y="1220"/>
                    <a:pt x="14758" y="2247"/>
                    <a:pt x="14758" y="3375"/>
                  </a:cubicBezTo>
                  <a:cubicBezTo>
                    <a:pt x="14758" y="3375"/>
                    <a:pt x="14758" y="3375"/>
                    <a:pt x="14758" y="3400"/>
                  </a:cubicBezTo>
                  <a:cubicBezTo>
                    <a:pt x="13405" y="4979"/>
                    <a:pt x="12027" y="6583"/>
                    <a:pt x="10698" y="8187"/>
                  </a:cubicBezTo>
                  <a:cubicBezTo>
                    <a:pt x="10473" y="6633"/>
                    <a:pt x="10698" y="5154"/>
                    <a:pt x="11199" y="3701"/>
                  </a:cubicBezTo>
                  <a:cubicBezTo>
                    <a:pt x="11214" y="3657"/>
                    <a:pt x="11186" y="3630"/>
                    <a:pt x="11156" y="3630"/>
                  </a:cubicBezTo>
                  <a:cubicBezTo>
                    <a:pt x="11133" y="3630"/>
                    <a:pt x="11110" y="3644"/>
                    <a:pt x="11099" y="3676"/>
                  </a:cubicBezTo>
                  <a:cubicBezTo>
                    <a:pt x="10448" y="5230"/>
                    <a:pt x="10197" y="6759"/>
                    <a:pt x="10473" y="8438"/>
                  </a:cubicBezTo>
                  <a:cubicBezTo>
                    <a:pt x="9245" y="9891"/>
                    <a:pt x="8016" y="11345"/>
                    <a:pt x="6813" y="12799"/>
                  </a:cubicBezTo>
                  <a:cubicBezTo>
                    <a:pt x="6713" y="12222"/>
                    <a:pt x="6563" y="11646"/>
                    <a:pt x="6613" y="11069"/>
                  </a:cubicBezTo>
                  <a:cubicBezTo>
                    <a:pt x="6663" y="10418"/>
                    <a:pt x="6839" y="9791"/>
                    <a:pt x="7014" y="9190"/>
                  </a:cubicBezTo>
                  <a:cubicBezTo>
                    <a:pt x="7029" y="9129"/>
                    <a:pt x="6980" y="9096"/>
                    <a:pt x="6933" y="9096"/>
                  </a:cubicBezTo>
                  <a:cubicBezTo>
                    <a:pt x="6903" y="9096"/>
                    <a:pt x="6873" y="9110"/>
                    <a:pt x="6864" y="9139"/>
                  </a:cubicBezTo>
                  <a:cubicBezTo>
                    <a:pt x="6663" y="9766"/>
                    <a:pt x="6463" y="10418"/>
                    <a:pt x="6387" y="11069"/>
                  </a:cubicBezTo>
                  <a:cubicBezTo>
                    <a:pt x="6337" y="11746"/>
                    <a:pt x="6488" y="12398"/>
                    <a:pt x="6588" y="13074"/>
                  </a:cubicBezTo>
                  <a:cubicBezTo>
                    <a:pt x="4432" y="15656"/>
                    <a:pt x="2277" y="18262"/>
                    <a:pt x="97" y="20844"/>
                  </a:cubicBezTo>
                  <a:cubicBezTo>
                    <a:pt x="0" y="20959"/>
                    <a:pt x="111" y="21119"/>
                    <a:pt x="224" y="21119"/>
                  </a:cubicBezTo>
                  <a:cubicBezTo>
                    <a:pt x="259" y="21119"/>
                    <a:pt x="293" y="21104"/>
                    <a:pt x="322" y="21069"/>
                  </a:cubicBezTo>
                  <a:cubicBezTo>
                    <a:pt x="2127" y="18914"/>
                    <a:pt x="3931" y="16759"/>
                    <a:pt x="5736" y="14603"/>
                  </a:cubicBezTo>
                  <a:cubicBezTo>
                    <a:pt x="5736" y="14628"/>
                    <a:pt x="5761" y="14628"/>
                    <a:pt x="5761" y="14628"/>
                  </a:cubicBezTo>
                  <a:cubicBezTo>
                    <a:pt x="5905" y="14672"/>
                    <a:pt x="6045" y="14690"/>
                    <a:pt x="6184" y="14690"/>
                  </a:cubicBezTo>
                  <a:cubicBezTo>
                    <a:pt x="6526" y="14690"/>
                    <a:pt x="6858" y="14578"/>
                    <a:pt x="7214" y="14453"/>
                  </a:cubicBezTo>
                  <a:cubicBezTo>
                    <a:pt x="7916" y="14252"/>
                    <a:pt x="8618" y="13977"/>
                    <a:pt x="9320" y="13701"/>
                  </a:cubicBezTo>
                  <a:cubicBezTo>
                    <a:pt x="9388" y="13678"/>
                    <a:pt x="9353" y="13572"/>
                    <a:pt x="9289" y="13572"/>
                  </a:cubicBezTo>
                  <a:cubicBezTo>
                    <a:pt x="9283" y="13572"/>
                    <a:pt x="9276" y="13573"/>
                    <a:pt x="9270" y="13576"/>
                  </a:cubicBezTo>
                  <a:cubicBezTo>
                    <a:pt x="8743" y="13776"/>
                    <a:pt x="8192" y="13926"/>
                    <a:pt x="7641" y="14102"/>
                  </a:cubicBezTo>
                  <a:cubicBezTo>
                    <a:pt x="7207" y="14247"/>
                    <a:pt x="6687" y="14459"/>
                    <a:pt x="6210" y="14459"/>
                  </a:cubicBezTo>
                  <a:cubicBezTo>
                    <a:pt x="6108" y="14459"/>
                    <a:pt x="6008" y="14450"/>
                    <a:pt x="5911" y="14428"/>
                  </a:cubicBezTo>
                  <a:cubicBezTo>
                    <a:pt x="6914" y="13200"/>
                    <a:pt x="7941" y="11997"/>
                    <a:pt x="8944" y="10794"/>
                  </a:cubicBezTo>
                  <a:cubicBezTo>
                    <a:pt x="10849" y="10468"/>
                    <a:pt x="12628" y="9716"/>
                    <a:pt x="14232" y="8663"/>
                  </a:cubicBezTo>
                  <a:cubicBezTo>
                    <a:pt x="14293" y="8623"/>
                    <a:pt x="14255" y="8549"/>
                    <a:pt x="14212" y="8549"/>
                  </a:cubicBezTo>
                  <a:cubicBezTo>
                    <a:pt x="14202" y="8549"/>
                    <a:pt x="14191" y="8553"/>
                    <a:pt x="14182" y="8563"/>
                  </a:cubicBezTo>
                  <a:cubicBezTo>
                    <a:pt x="12628" y="9515"/>
                    <a:pt x="10974" y="10117"/>
                    <a:pt x="9194" y="10493"/>
                  </a:cubicBezTo>
                  <a:cubicBezTo>
                    <a:pt x="10498" y="8939"/>
                    <a:pt x="11801" y="7360"/>
                    <a:pt x="13104" y="5781"/>
                  </a:cubicBezTo>
                  <a:cubicBezTo>
                    <a:pt x="14658" y="5430"/>
                    <a:pt x="16112" y="4804"/>
                    <a:pt x="17440" y="3901"/>
                  </a:cubicBezTo>
                  <a:cubicBezTo>
                    <a:pt x="17507" y="3857"/>
                    <a:pt x="17455" y="3772"/>
                    <a:pt x="17389" y="3772"/>
                  </a:cubicBezTo>
                  <a:cubicBezTo>
                    <a:pt x="17381" y="3772"/>
                    <a:pt x="17373" y="3773"/>
                    <a:pt x="17365" y="3776"/>
                  </a:cubicBezTo>
                  <a:cubicBezTo>
                    <a:pt x="16137" y="4603"/>
                    <a:pt x="14808" y="5154"/>
                    <a:pt x="13380" y="5480"/>
                  </a:cubicBezTo>
                  <a:cubicBezTo>
                    <a:pt x="14834" y="3701"/>
                    <a:pt x="16312" y="1896"/>
                    <a:pt x="17741" y="92"/>
                  </a:cubicBezTo>
                  <a:cubicBezTo>
                    <a:pt x="17779" y="53"/>
                    <a:pt x="17744" y="0"/>
                    <a:pt x="17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2"/>
            <p:cNvSpPr/>
            <p:nvPr/>
          </p:nvSpPr>
          <p:spPr>
            <a:xfrm>
              <a:off x="3946678" y="4256754"/>
              <a:ext cx="190950" cy="592107"/>
            </a:xfrm>
            <a:custGeom>
              <a:avLst/>
              <a:gdLst/>
              <a:ahLst/>
              <a:cxnLst/>
              <a:rect l="l" t="t" r="r" b="b"/>
              <a:pathLst>
                <a:path w="21082" h="65372" extrusionOk="0">
                  <a:moveTo>
                    <a:pt x="20549" y="0"/>
                  </a:moveTo>
                  <a:cubicBezTo>
                    <a:pt x="20432" y="0"/>
                    <a:pt x="20314" y="53"/>
                    <a:pt x="20230" y="183"/>
                  </a:cubicBezTo>
                  <a:cubicBezTo>
                    <a:pt x="17448" y="4544"/>
                    <a:pt x="16521" y="9932"/>
                    <a:pt x="15443" y="14920"/>
                  </a:cubicBezTo>
                  <a:cubicBezTo>
                    <a:pt x="14165" y="20709"/>
                    <a:pt x="13187" y="26549"/>
                    <a:pt x="12285" y="32414"/>
                  </a:cubicBezTo>
                  <a:cubicBezTo>
                    <a:pt x="11458" y="38003"/>
                    <a:pt x="10556" y="43617"/>
                    <a:pt x="8726" y="48980"/>
                  </a:cubicBezTo>
                  <a:cubicBezTo>
                    <a:pt x="6796" y="54669"/>
                    <a:pt x="3889" y="59958"/>
                    <a:pt x="230" y="64694"/>
                  </a:cubicBezTo>
                  <a:cubicBezTo>
                    <a:pt x="0" y="64982"/>
                    <a:pt x="268" y="65372"/>
                    <a:pt x="541" y="65372"/>
                  </a:cubicBezTo>
                  <a:cubicBezTo>
                    <a:pt x="626" y="65372"/>
                    <a:pt x="710" y="65334"/>
                    <a:pt x="781" y="65246"/>
                  </a:cubicBezTo>
                  <a:cubicBezTo>
                    <a:pt x="7699" y="56273"/>
                    <a:pt x="10907" y="46148"/>
                    <a:pt x="12661" y="35095"/>
                  </a:cubicBezTo>
                  <a:cubicBezTo>
                    <a:pt x="13588" y="29256"/>
                    <a:pt x="14441" y="23416"/>
                    <a:pt x="15644" y="17626"/>
                  </a:cubicBezTo>
                  <a:cubicBezTo>
                    <a:pt x="16821" y="11962"/>
                    <a:pt x="17724" y="5521"/>
                    <a:pt x="20907" y="559"/>
                  </a:cubicBezTo>
                  <a:cubicBezTo>
                    <a:pt x="21081" y="280"/>
                    <a:pt x="20818" y="0"/>
                    <a:pt x="20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2"/>
            <p:cNvSpPr/>
            <p:nvPr/>
          </p:nvSpPr>
          <p:spPr>
            <a:xfrm>
              <a:off x="4101308" y="4050624"/>
              <a:ext cx="84679" cy="152854"/>
            </a:xfrm>
            <a:custGeom>
              <a:avLst/>
              <a:gdLst/>
              <a:ahLst/>
              <a:cxnLst/>
              <a:rect l="l" t="t" r="r" b="b"/>
              <a:pathLst>
                <a:path w="9349" h="16876" extrusionOk="0">
                  <a:moveTo>
                    <a:pt x="4956" y="1"/>
                  </a:moveTo>
                  <a:cubicBezTo>
                    <a:pt x="4217" y="1"/>
                    <a:pt x="3497" y="155"/>
                    <a:pt x="2857" y="535"/>
                  </a:cubicBezTo>
                  <a:cubicBezTo>
                    <a:pt x="1780" y="1186"/>
                    <a:pt x="1103" y="2339"/>
                    <a:pt x="752" y="3542"/>
                  </a:cubicBezTo>
                  <a:cubicBezTo>
                    <a:pt x="0" y="5973"/>
                    <a:pt x="301" y="8655"/>
                    <a:pt x="1003" y="11111"/>
                  </a:cubicBezTo>
                  <a:cubicBezTo>
                    <a:pt x="1629" y="13367"/>
                    <a:pt x="2707" y="15673"/>
                    <a:pt x="4712" y="16876"/>
                  </a:cubicBezTo>
                  <a:lnTo>
                    <a:pt x="4135" y="16299"/>
                  </a:lnTo>
                  <a:cubicBezTo>
                    <a:pt x="4887" y="16074"/>
                    <a:pt x="5313" y="15322"/>
                    <a:pt x="5664" y="14620"/>
                  </a:cubicBezTo>
                  <a:cubicBezTo>
                    <a:pt x="7419" y="10961"/>
                    <a:pt x="8622" y="7026"/>
                    <a:pt x="9248" y="3016"/>
                  </a:cubicBezTo>
                  <a:cubicBezTo>
                    <a:pt x="9298" y="2590"/>
                    <a:pt x="9349" y="2164"/>
                    <a:pt x="9198" y="1763"/>
                  </a:cubicBezTo>
                  <a:cubicBezTo>
                    <a:pt x="8973" y="1186"/>
                    <a:pt x="8396" y="886"/>
                    <a:pt x="7820" y="635"/>
                  </a:cubicBezTo>
                  <a:cubicBezTo>
                    <a:pt x="6924" y="265"/>
                    <a:pt x="5924" y="1"/>
                    <a:pt x="4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2"/>
            <p:cNvSpPr/>
            <p:nvPr/>
          </p:nvSpPr>
          <p:spPr>
            <a:xfrm>
              <a:off x="4134939" y="4038948"/>
              <a:ext cx="121878" cy="174293"/>
            </a:xfrm>
            <a:custGeom>
              <a:avLst/>
              <a:gdLst/>
              <a:ahLst/>
              <a:cxnLst/>
              <a:rect l="l" t="t" r="r" b="b"/>
              <a:pathLst>
                <a:path w="13456" h="19243" extrusionOk="0">
                  <a:moveTo>
                    <a:pt x="6756" y="1"/>
                  </a:moveTo>
                  <a:cubicBezTo>
                    <a:pt x="6548" y="1"/>
                    <a:pt x="6341" y="20"/>
                    <a:pt x="6137" y="69"/>
                  </a:cubicBezTo>
                  <a:cubicBezTo>
                    <a:pt x="5159" y="320"/>
                    <a:pt x="4483" y="1147"/>
                    <a:pt x="3956" y="1999"/>
                  </a:cubicBezTo>
                  <a:cubicBezTo>
                    <a:pt x="761" y="6939"/>
                    <a:pt x="0" y="13350"/>
                    <a:pt x="1911" y="18915"/>
                  </a:cubicBezTo>
                  <a:lnTo>
                    <a:pt x="1911" y="18915"/>
                  </a:lnTo>
                  <a:cubicBezTo>
                    <a:pt x="6896" y="16653"/>
                    <a:pt x="10982" y="12480"/>
                    <a:pt x="13129" y="7438"/>
                  </a:cubicBezTo>
                  <a:cubicBezTo>
                    <a:pt x="13305" y="7012"/>
                    <a:pt x="13455" y="6586"/>
                    <a:pt x="13430" y="6134"/>
                  </a:cubicBezTo>
                  <a:cubicBezTo>
                    <a:pt x="13355" y="5583"/>
                    <a:pt x="12979" y="5132"/>
                    <a:pt x="12803" y="4606"/>
                  </a:cubicBezTo>
                  <a:cubicBezTo>
                    <a:pt x="12628" y="4054"/>
                    <a:pt x="12653" y="3478"/>
                    <a:pt x="12478" y="2926"/>
                  </a:cubicBezTo>
                  <a:cubicBezTo>
                    <a:pt x="11976" y="1172"/>
                    <a:pt x="9846" y="520"/>
                    <a:pt x="8067" y="170"/>
                  </a:cubicBezTo>
                  <a:cubicBezTo>
                    <a:pt x="7627" y="85"/>
                    <a:pt x="7188" y="1"/>
                    <a:pt x="6756" y="1"/>
                  </a:cubicBezTo>
                  <a:close/>
                  <a:moveTo>
                    <a:pt x="1911" y="18915"/>
                  </a:moveTo>
                  <a:cubicBezTo>
                    <a:pt x="1891" y="18924"/>
                    <a:pt x="1871" y="18933"/>
                    <a:pt x="1851" y="18942"/>
                  </a:cubicBezTo>
                  <a:lnTo>
                    <a:pt x="2026" y="19242"/>
                  </a:lnTo>
                  <a:cubicBezTo>
                    <a:pt x="1987" y="19133"/>
                    <a:pt x="1948" y="19024"/>
                    <a:pt x="1911" y="189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2"/>
            <p:cNvSpPr/>
            <p:nvPr/>
          </p:nvSpPr>
          <p:spPr>
            <a:xfrm>
              <a:off x="4161006" y="4091853"/>
              <a:ext cx="135536" cy="124142"/>
            </a:xfrm>
            <a:custGeom>
              <a:avLst/>
              <a:gdLst/>
              <a:ahLst/>
              <a:cxnLst/>
              <a:rect l="l" t="t" r="r" b="b"/>
              <a:pathLst>
                <a:path w="14964" h="13706" extrusionOk="0">
                  <a:moveTo>
                    <a:pt x="10932" y="1"/>
                  </a:moveTo>
                  <a:cubicBezTo>
                    <a:pt x="9600" y="1"/>
                    <a:pt x="8326" y="965"/>
                    <a:pt x="7344" y="1948"/>
                  </a:cubicBezTo>
                  <a:cubicBezTo>
                    <a:pt x="4111" y="5131"/>
                    <a:pt x="1580" y="9065"/>
                    <a:pt x="1" y="13326"/>
                  </a:cubicBezTo>
                  <a:lnTo>
                    <a:pt x="803" y="13025"/>
                  </a:lnTo>
                  <a:cubicBezTo>
                    <a:pt x="1333" y="13515"/>
                    <a:pt x="2046" y="13706"/>
                    <a:pt x="2752" y="13706"/>
                  </a:cubicBezTo>
                  <a:cubicBezTo>
                    <a:pt x="2914" y="13706"/>
                    <a:pt x="3075" y="13696"/>
                    <a:pt x="3234" y="13677"/>
                  </a:cubicBezTo>
                  <a:cubicBezTo>
                    <a:pt x="4111" y="13577"/>
                    <a:pt x="4913" y="13251"/>
                    <a:pt x="5715" y="12900"/>
                  </a:cubicBezTo>
                  <a:cubicBezTo>
                    <a:pt x="8196" y="11847"/>
                    <a:pt x="10753" y="10745"/>
                    <a:pt x="12507" y="8715"/>
                  </a:cubicBezTo>
                  <a:cubicBezTo>
                    <a:pt x="14286" y="6684"/>
                    <a:pt x="14963" y="3451"/>
                    <a:pt x="13334" y="1296"/>
                  </a:cubicBezTo>
                  <a:cubicBezTo>
                    <a:pt x="12908" y="745"/>
                    <a:pt x="12306" y="293"/>
                    <a:pt x="11630" y="93"/>
                  </a:cubicBezTo>
                  <a:cubicBezTo>
                    <a:pt x="11396" y="30"/>
                    <a:pt x="11163" y="1"/>
                    <a:pt x="10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1" name="Google Shape;2521;p52"/>
            <p:cNvGrpSpPr/>
            <p:nvPr/>
          </p:nvGrpSpPr>
          <p:grpSpPr>
            <a:xfrm>
              <a:off x="3755574" y="4057815"/>
              <a:ext cx="513968" cy="231129"/>
              <a:chOff x="3755574" y="4057815"/>
              <a:chExt cx="513968" cy="231129"/>
            </a:xfrm>
          </p:grpSpPr>
          <p:sp>
            <p:nvSpPr>
              <p:cNvPr id="2522" name="Google Shape;2522;p52"/>
              <p:cNvSpPr/>
              <p:nvPr/>
            </p:nvSpPr>
            <p:spPr>
              <a:xfrm>
                <a:off x="3755574" y="4183606"/>
                <a:ext cx="10172" cy="24102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661" extrusionOk="0">
                    <a:moveTo>
                      <a:pt x="104" y="1"/>
                    </a:moveTo>
                    <a:cubicBezTo>
                      <a:pt x="51" y="1"/>
                      <a:pt x="0" y="38"/>
                      <a:pt x="0" y="113"/>
                    </a:cubicBezTo>
                    <a:cubicBezTo>
                      <a:pt x="26" y="991"/>
                      <a:pt x="251" y="1868"/>
                      <a:pt x="777" y="2595"/>
                    </a:cubicBezTo>
                    <a:cubicBezTo>
                      <a:pt x="808" y="2641"/>
                      <a:pt x="856" y="2661"/>
                      <a:pt x="903" y="2661"/>
                    </a:cubicBezTo>
                    <a:cubicBezTo>
                      <a:pt x="1012" y="2661"/>
                      <a:pt x="1123" y="2558"/>
                      <a:pt x="1053" y="2419"/>
                    </a:cubicBezTo>
                    <a:cubicBezTo>
                      <a:pt x="602" y="1692"/>
                      <a:pt x="301" y="966"/>
                      <a:pt x="226" y="113"/>
                    </a:cubicBezTo>
                    <a:cubicBezTo>
                      <a:pt x="214" y="38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52"/>
              <p:cNvSpPr/>
              <p:nvPr/>
            </p:nvSpPr>
            <p:spPr>
              <a:xfrm>
                <a:off x="3781678" y="4168960"/>
                <a:ext cx="5824" cy="2296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535" extrusionOk="0">
                    <a:moveTo>
                      <a:pt x="131" y="0"/>
                    </a:moveTo>
                    <a:cubicBezTo>
                      <a:pt x="67" y="0"/>
                      <a:pt x="1" y="45"/>
                      <a:pt x="1" y="126"/>
                    </a:cubicBezTo>
                    <a:cubicBezTo>
                      <a:pt x="76" y="878"/>
                      <a:pt x="176" y="1655"/>
                      <a:pt x="276" y="2407"/>
                    </a:cubicBezTo>
                    <a:cubicBezTo>
                      <a:pt x="286" y="2496"/>
                      <a:pt x="347" y="2534"/>
                      <a:pt x="415" y="2534"/>
                    </a:cubicBezTo>
                    <a:cubicBezTo>
                      <a:pt x="520" y="2534"/>
                      <a:pt x="642" y="2444"/>
                      <a:pt x="627" y="2307"/>
                    </a:cubicBezTo>
                    <a:cubicBezTo>
                      <a:pt x="502" y="1555"/>
                      <a:pt x="377" y="828"/>
                      <a:pt x="251" y="101"/>
                    </a:cubicBezTo>
                    <a:cubicBezTo>
                      <a:pt x="240" y="32"/>
                      <a:pt x="186" y="0"/>
                      <a:pt x="1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52"/>
              <p:cNvSpPr/>
              <p:nvPr/>
            </p:nvSpPr>
            <p:spPr>
              <a:xfrm>
                <a:off x="3775519" y="4226837"/>
                <a:ext cx="10298" cy="19917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2199" extrusionOk="0">
                    <a:moveTo>
                      <a:pt x="166" y="0"/>
                    </a:moveTo>
                    <a:cubicBezTo>
                      <a:pt x="86" y="0"/>
                      <a:pt x="1" y="89"/>
                      <a:pt x="54" y="178"/>
                    </a:cubicBezTo>
                    <a:cubicBezTo>
                      <a:pt x="405" y="754"/>
                      <a:pt x="656" y="1406"/>
                      <a:pt x="781" y="2082"/>
                    </a:cubicBezTo>
                    <a:cubicBezTo>
                      <a:pt x="801" y="2162"/>
                      <a:pt x="865" y="2199"/>
                      <a:pt x="932" y="2199"/>
                    </a:cubicBezTo>
                    <a:cubicBezTo>
                      <a:pt x="1032" y="2199"/>
                      <a:pt x="1137" y="2117"/>
                      <a:pt x="1107" y="1982"/>
                    </a:cubicBezTo>
                    <a:cubicBezTo>
                      <a:pt x="956" y="1280"/>
                      <a:pt x="681" y="654"/>
                      <a:pt x="255" y="52"/>
                    </a:cubicBezTo>
                    <a:cubicBezTo>
                      <a:pt x="233" y="15"/>
                      <a:pt x="200" y="0"/>
                      <a:pt x="1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52"/>
              <p:cNvSpPr/>
              <p:nvPr/>
            </p:nvSpPr>
            <p:spPr>
              <a:xfrm>
                <a:off x="3802882" y="4225270"/>
                <a:ext cx="4728" cy="12644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396" extrusionOk="0">
                    <a:moveTo>
                      <a:pt x="161" y="0"/>
                    </a:moveTo>
                    <a:cubicBezTo>
                      <a:pt x="86" y="0"/>
                      <a:pt x="0" y="69"/>
                      <a:pt x="16" y="175"/>
                    </a:cubicBezTo>
                    <a:cubicBezTo>
                      <a:pt x="66" y="551"/>
                      <a:pt x="116" y="927"/>
                      <a:pt x="191" y="1278"/>
                    </a:cubicBezTo>
                    <a:cubicBezTo>
                      <a:pt x="201" y="1360"/>
                      <a:pt x="262" y="1396"/>
                      <a:pt x="327" y="1396"/>
                    </a:cubicBezTo>
                    <a:cubicBezTo>
                      <a:pt x="420" y="1396"/>
                      <a:pt x="521" y="1321"/>
                      <a:pt x="492" y="1203"/>
                    </a:cubicBezTo>
                    <a:cubicBezTo>
                      <a:pt x="417" y="827"/>
                      <a:pt x="341" y="476"/>
                      <a:pt x="266" y="100"/>
                    </a:cubicBezTo>
                    <a:cubicBezTo>
                      <a:pt x="256" y="30"/>
                      <a:pt x="211" y="0"/>
                      <a:pt x="1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52"/>
              <p:cNvSpPr/>
              <p:nvPr/>
            </p:nvSpPr>
            <p:spPr>
              <a:xfrm>
                <a:off x="3805952" y="4261509"/>
                <a:ext cx="10063" cy="16874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863" extrusionOk="0">
                    <a:moveTo>
                      <a:pt x="155" y="1"/>
                    </a:moveTo>
                    <a:cubicBezTo>
                      <a:pt x="72" y="1"/>
                      <a:pt x="0" y="113"/>
                      <a:pt x="78" y="209"/>
                    </a:cubicBezTo>
                    <a:cubicBezTo>
                      <a:pt x="428" y="660"/>
                      <a:pt x="654" y="1187"/>
                      <a:pt x="804" y="1763"/>
                    </a:cubicBezTo>
                    <a:cubicBezTo>
                      <a:pt x="824" y="1833"/>
                      <a:pt x="880" y="1863"/>
                      <a:pt x="936" y="1863"/>
                    </a:cubicBezTo>
                    <a:cubicBezTo>
                      <a:pt x="1022" y="1863"/>
                      <a:pt x="1110" y="1794"/>
                      <a:pt x="1080" y="1688"/>
                    </a:cubicBezTo>
                    <a:cubicBezTo>
                      <a:pt x="980" y="1061"/>
                      <a:pt x="629" y="510"/>
                      <a:pt x="228" y="34"/>
                    </a:cubicBezTo>
                    <a:cubicBezTo>
                      <a:pt x="205" y="11"/>
                      <a:pt x="179" y="1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52"/>
              <p:cNvSpPr/>
              <p:nvPr/>
            </p:nvSpPr>
            <p:spPr>
              <a:xfrm>
                <a:off x="3913890" y="4163245"/>
                <a:ext cx="6404" cy="2278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2516" extrusionOk="0">
                    <a:moveTo>
                      <a:pt x="560" y="0"/>
                    </a:moveTo>
                    <a:cubicBezTo>
                      <a:pt x="505" y="0"/>
                      <a:pt x="452" y="27"/>
                      <a:pt x="441" y="81"/>
                    </a:cubicBezTo>
                    <a:cubicBezTo>
                      <a:pt x="291" y="833"/>
                      <a:pt x="141" y="1559"/>
                      <a:pt x="15" y="2311"/>
                    </a:cubicBezTo>
                    <a:cubicBezTo>
                      <a:pt x="0" y="2431"/>
                      <a:pt x="111" y="2515"/>
                      <a:pt x="213" y="2515"/>
                    </a:cubicBezTo>
                    <a:cubicBezTo>
                      <a:pt x="281" y="2515"/>
                      <a:pt x="346" y="2477"/>
                      <a:pt x="366" y="2386"/>
                    </a:cubicBezTo>
                    <a:cubicBezTo>
                      <a:pt x="491" y="1635"/>
                      <a:pt x="592" y="883"/>
                      <a:pt x="692" y="131"/>
                    </a:cubicBezTo>
                    <a:cubicBezTo>
                      <a:pt x="706" y="45"/>
                      <a:pt x="632" y="0"/>
                      <a:pt x="5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52"/>
              <p:cNvSpPr/>
              <p:nvPr/>
            </p:nvSpPr>
            <p:spPr>
              <a:xfrm>
                <a:off x="3938644" y="4164585"/>
                <a:ext cx="10045" cy="33241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3670" extrusionOk="0">
                    <a:moveTo>
                      <a:pt x="950" y="0"/>
                    </a:moveTo>
                    <a:cubicBezTo>
                      <a:pt x="915" y="0"/>
                      <a:pt x="883" y="17"/>
                      <a:pt x="866" y="58"/>
                    </a:cubicBezTo>
                    <a:cubicBezTo>
                      <a:pt x="390" y="1161"/>
                      <a:pt x="114" y="2289"/>
                      <a:pt x="14" y="3492"/>
                    </a:cubicBezTo>
                    <a:cubicBezTo>
                      <a:pt x="0" y="3604"/>
                      <a:pt x="112" y="3669"/>
                      <a:pt x="218" y="3669"/>
                    </a:cubicBezTo>
                    <a:cubicBezTo>
                      <a:pt x="301" y="3669"/>
                      <a:pt x="379" y="3630"/>
                      <a:pt x="390" y="3542"/>
                    </a:cubicBezTo>
                    <a:cubicBezTo>
                      <a:pt x="540" y="2389"/>
                      <a:pt x="791" y="1261"/>
                      <a:pt x="1092" y="158"/>
                    </a:cubicBezTo>
                    <a:cubicBezTo>
                      <a:pt x="1109" y="74"/>
                      <a:pt x="1023" y="0"/>
                      <a:pt x="9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52"/>
              <p:cNvSpPr/>
              <p:nvPr/>
            </p:nvSpPr>
            <p:spPr>
              <a:xfrm>
                <a:off x="3911400" y="4219247"/>
                <a:ext cx="11449" cy="23377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2581" extrusionOk="0">
                    <a:moveTo>
                      <a:pt x="1076" y="1"/>
                    </a:moveTo>
                    <a:cubicBezTo>
                      <a:pt x="1036" y="1"/>
                      <a:pt x="996" y="19"/>
                      <a:pt x="967" y="63"/>
                    </a:cubicBezTo>
                    <a:cubicBezTo>
                      <a:pt x="491" y="790"/>
                      <a:pt x="115" y="1542"/>
                      <a:pt x="15" y="2394"/>
                    </a:cubicBezTo>
                    <a:cubicBezTo>
                      <a:pt x="1" y="2517"/>
                      <a:pt x="99" y="2580"/>
                      <a:pt x="199" y="2580"/>
                    </a:cubicBezTo>
                    <a:cubicBezTo>
                      <a:pt x="282" y="2580"/>
                      <a:pt x="368" y="2536"/>
                      <a:pt x="391" y="2444"/>
                    </a:cubicBezTo>
                    <a:cubicBezTo>
                      <a:pt x="566" y="1667"/>
                      <a:pt x="792" y="915"/>
                      <a:pt x="1193" y="213"/>
                    </a:cubicBezTo>
                    <a:cubicBezTo>
                      <a:pt x="1263" y="107"/>
                      <a:pt x="1171" y="1"/>
                      <a:pt x="1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52"/>
              <p:cNvSpPr/>
              <p:nvPr/>
            </p:nvSpPr>
            <p:spPr>
              <a:xfrm>
                <a:off x="3929587" y="4229582"/>
                <a:ext cx="9257" cy="17273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907" extrusionOk="0">
                    <a:moveTo>
                      <a:pt x="861" y="1"/>
                    </a:moveTo>
                    <a:cubicBezTo>
                      <a:pt x="820" y="1"/>
                      <a:pt x="781" y="23"/>
                      <a:pt x="764" y="75"/>
                    </a:cubicBezTo>
                    <a:cubicBezTo>
                      <a:pt x="513" y="601"/>
                      <a:pt x="262" y="1128"/>
                      <a:pt x="62" y="1679"/>
                    </a:cubicBezTo>
                    <a:cubicBezTo>
                      <a:pt x="1" y="1816"/>
                      <a:pt x="115" y="1906"/>
                      <a:pt x="231" y="1906"/>
                    </a:cubicBezTo>
                    <a:cubicBezTo>
                      <a:pt x="307" y="1906"/>
                      <a:pt x="383" y="1868"/>
                      <a:pt x="413" y="1779"/>
                    </a:cubicBezTo>
                    <a:cubicBezTo>
                      <a:pt x="638" y="1253"/>
                      <a:pt x="814" y="702"/>
                      <a:pt x="989" y="175"/>
                    </a:cubicBezTo>
                    <a:cubicBezTo>
                      <a:pt x="1022" y="77"/>
                      <a:pt x="937" y="1"/>
                      <a:pt x="8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52"/>
              <p:cNvSpPr/>
              <p:nvPr/>
            </p:nvSpPr>
            <p:spPr>
              <a:xfrm>
                <a:off x="3899081" y="4270087"/>
                <a:ext cx="9547" cy="18858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2082" extrusionOk="0">
                    <a:moveTo>
                      <a:pt x="894" y="0"/>
                    </a:moveTo>
                    <a:cubicBezTo>
                      <a:pt x="838" y="0"/>
                      <a:pt x="779" y="28"/>
                      <a:pt x="748" y="89"/>
                    </a:cubicBezTo>
                    <a:cubicBezTo>
                      <a:pt x="522" y="691"/>
                      <a:pt x="272" y="1242"/>
                      <a:pt x="46" y="1844"/>
                    </a:cubicBezTo>
                    <a:cubicBezTo>
                      <a:pt x="0" y="1982"/>
                      <a:pt x="123" y="2082"/>
                      <a:pt x="248" y="2082"/>
                    </a:cubicBezTo>
                    <a:cubicBezTo>
                      <a:pt x="328" y="2082"/>
                      <a:pt x="408" y="2041"/>
                      <a:pt x="447" y="1944"/>
                    </a:cubicBezTo>
                    <a:cubicBezTo>
                      <a:pt x="648" y="1367"/>
                      <a:pt x="823" y="766"/>
                      <a:pt x="1024" y="164"/>
                    </a:cubicBezTo>
                    <a:cubicBezTo>
                      <a:pt x="1054" y="60"/>
                      <a:pt x="977" y="0"/>
                      <a:pt x="8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52"/>
              <p:cNvSpPr/>
              <p:nvPr/>
            </p:nvSpPr>
            <p:spPr>
              <a:xfrm>
                <a:off x="3827536" y="4118627"/>
                <a:ext cx="2962" cy="2367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614" extrusionOk="0">
                    <a:moveTo>
                      <a:pt x="154" y="0"/>
                    </a:moveTo>
                    <a:cubicBezTo>
                      <a:pt x="101" y="0"/>
                      <a:pt x="51" y="32"/>
                      <a:pt x="51" y="94"/>
                    </a:cubicBezTo>
                    <a:cubicBezTo>
                      <a:pt x="51" y="896"/>
                      <a:pt x="0" y="1698"/>
                      <a:pt x="25" y="2500"/>
                    </a:cubicBezTo>
                    <a:cubicBezTo>
                      <a:pt x="38" y="2576"/>
                      <a:pt x="101" y="2613"/>
                      <a:pt x="163" y="2613"/>
                    </a:cubicBezTo>
                    <a:cubicBezTo>
                      <a:pt x="226" y="2613"/>
                      <a:pt x="289" y="2576"/>
                      <a:pt x="301" y="2500"/>
                    </a:cubicBezTo>
                    <a:cubicBezTo>
                      <a:pt x="326" y="1698"/>
                      <a:pt x="276" y="896"/>
                      <a:pt x="276" y="94"/>
                    </a:cubicBezTo>
                    <a:cubicBezTo>
                      <a:pt x="264" y="32"/>
                      <a:pt x="207" y="0"/>
                      <a:pt x="1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52"/>
              <p:cNvSpPr/>
              <p:nvPr/>
            </p:nvSpPr>
            <p:spPr>
              <a:xfrm>
                <a:off x="3851140" y="4125765"/>
                <a:ext cx="3768" cy="1379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523" extrusionOk="0">
                    <a:moveTo>
                      <a:pt x="106" y="1"/>
                    </a:moveTo>
                    <a:cubicBezTo>
                      <a:pt x="54" y="1"/>
                      <a:pt x="1" y="40"/>
                      <a:pt x="1" y="108"/>
                    </a:cubicBezTo>
                    <a:cubicBezTo>
                      <a:pt x="26" y="534"/>
                      <a:pt x="51" y="961"/>
                      <a:pt x="101" y="1387"/>
                    </a:cubicBezTo>
                    <a:cubicBezTo>
                      <a:pt x="113" y="1478"/>
                      <a:pt x="181" y="1523"/>
                      <a:pt x="250" y="1523"/>
                    </a:cubicBezTo>
                    <a:cubicBezTo>
                      <a:pt x="333" y="1523"/>
                      <a:pt x="416" y="1459"/>
                      <a:pt x="402" y="1336"/>
                    </a:cubicBezTo>
                    <a:cubicBezTo>
                      <a:pt x="327" y="910"/>
                      <a:pt x="252" y="509"/>
                      <a:pt x="201" y="83"/>
                    </a:cubicBezTo>
                    <a:cubicBezTo>
                      <a:pt x="190" y="27"/>
                      <a:pt x="148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52"/>
              <p:cNvSpPr/>
              <p:nvPr/>
            </p:nvSpPr>
            <p:spPr>
              <a:xfrm>
                <a:off x="3813379" y="4176161"/>
                <a:ext cx="7880" cy="15724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736" extrusionOk="0">
                    <a:moveTo>
                      <a:pt x="152" y="1"/>
                    </a:moveTo>
                    <a:cubicBezTo>
                      <a:pt x="81" y="1"/>
                      <a:pt x="1" y="74"/>
                      <a:pt x="35" y="158"/>
                    </a:cubicBezTo>
                    <a:cubicBezTo>
                      <a:pt x="185" y="660"/>
                      <a:pt x="360" y="1186"/>
                      <a:pt x="586" y="1662"/>
                    </a:cubicBezTo>
                    <a:cubicBezTo>
                      <a:pt x="612" y="1713"/>
                      <a:pt x="655" y="1736"/>
                      <a:pt x="698" y="1736"/>
                    </a:cubicBezTo>
                    <a:cubicBezTo>
                      <a:pt x="783" y="1736"/>
                      <a:pt x="870" y="1653"/>
                      <a:pt x="837" y="1537"/>
                    </a:cubicBezTo>
                    <a:cubicBezTo>
                      <a:pt x="686" y="1036"/>
                      <a:pt x="461" y="534"/>
                      <a:pt x="235" y="58"/>
                    </a:cubicBezTo>
                    <a:cubicBezTo>
                      <a:pt x="219" y="18"/>
                      <a:pt x="187" y="1"/>
                      <a:pt x="1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52"/>
              <p:cNvSpPr/>
              <p:nvPr/>
            </p:nvSpPr>
            <p:spPr>
              <a:xfrm>
                <a:off x="3847734" y="4171940"/>
                <a:ext cx="4329" cy="21086"/>
              </a:xfrm>
              <a:custGeom>
                <a:avLst/>
                <a:gdLst/>
                <a:ahLst/>
                <a:cxnLst/>
                <a:rect l="l" t="t" r="r" b="b"/>
                <a:pathLst>
                  <a:path w="478" h="2328" extrusionOk="0">
                    <a:moveTo>
                      <a:pt x="368" y="1"/>
                    </a:moveTo>
                    <a:cubicBezTo>
                      <a:pt x="307" y="1"/>
                      <a:pt x="240" y="45"/>
                      <a:pt x="227" y="123"/>
                    </a:cubicBezTo>
                    <a:cubicBezTo>
                      <a:pt x="151" y="800"/>
                      <a:pt x="51" y="1502"/>
                      <a:pt x="1" y="2178"/>
                    </a:cubicBezTo>
                    <a:cubicBezTo>
                      <a:pt x="1" y="2276"/>
                      <a:pt x="87" y="2327"/>
                      <a:pt x="167" y="2327"/>
                    </a:cubicBezTo>
                    <a:cubicBezTo>
                      <a:pt x="230" y="2327"/>
                      <a:pt x="291" y="2295"/>
                      <a:pt x="302" y="2228"/>
                    </a:cubicBezTo>
                    <a:cubicBezTo>
                      <a:pt x="402" y="1527"/>
                      <a:pt x="427" y="825"/>
                      <a:pt x="477" y="123"/>
                    </a:cubicBezTo>
                    <a:cubicBezTo>
                      <a:pt x="477" y="39"/>
                      <a:pt x="425" y="1"/>
                      <a:pt x="3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52"/>
              <p:cNvSpPr/>
              <p:nvPr/>
            </p:nvSpPr>
            <p:spPr>
              <a:xfrm>
                <a:off x="3831847" y="4234174"/>
                <a:ext cx="5588" cy="2417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669" extrusionOk="0">
                    <a:moveTo>
                      <a:pt x="173" y="0"/>
                    </a:moveTo>
                    <a:cubicBezTo>
                      <a:pt x="120" y="0"/>
                      <a:pt x="63" y="32"/>
                      <a:pt x="51" y="94"/>
                    </a:cubicBezTo>
                    <a:cubicBezTo>
                      <a:pt x="1" y="921"/>
                      <a:pt x="51" y="1774"/>
                      <a:pt x="301" y="2550"/>
                    </a:cubicBezTo>
                    <a:cubicBezTo>
                      <a:pt x="322" y="2633"/>
                      <a:pt x="380" y="2668"/>
                      <a:pt x="440" y="2668"/>
                    </a:cubicBezTo>
                    <a:cubicBezTo>
                      <a:pt x="527" y="2668"/>
                      <a:pt x="617" y="2594"/>
                      <a:pt x="602" y="2475"/>
                    </a:cubicBezTo>
                    <a:cubicBezTo>
                      <a:pt x="452" y="1673"/>
                      <a:pt x="301" y="896"/>
                      <a:pt x="276" y="94"/>
                    </a:cubicBezTo>
                    <a:cubicBezTo>
                      <a:pt x="276" y="32"/>
                      <a:pt x="226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52"/>
              <p:cNvSpPr/>
              <p:nvPr/>
            </p:nvSpPr>
            <p:spPr>
              <a:xfrm>
                <a:off x="3847281" y="4244110"/>
                <a:ext cx="4683" cy="16928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69" extrusionOk="0">
                    <a:moveTo>
                      <a:pt x="206" y="0"/>
                    </a:moveTo>
                    <a:cubicBezTo>
                      <a:pt x="157" y="0"/>
                      <a:pt x="111" y="30"/>
                      <a:pt x="101" y="100"/>
                    </a:cubicBezTo>
                    <a:cubicBezTo>
                      <a:pt x="1" y="651"/>
                      <a:pt x="1" y="1228"/>
                      <a:pt x="201" y="1779"/>
                    </a:cubicBezTo>
                    <a:cubicBezTo>
                      <a:pt x="232" y="1840"/>
                      <a:pt x="291" y="1868"/>
                      <a:pt x="349" y="1868"/>
                    </a:cubicBezTo>
                    <a:cubicBezTo>
                      <a:pt x="435" y="1868"/>
                      <a:pt x="517" y="1808"/>
                      <a:pt x="502" y="1704"/>
                    </a:cubicBezTo>
                    <a:cubicBezTo>
                      <a:pt x="352" y="1178"/>
                      <a:pt x="277" y="702"/>
                      <a:pt x="352" y="175"/>
                    </a:cubicBezTo>
                    <a:cubicBezTo>
                      <a:pt x="367" y="70"/>
                      <a:pt x="282" y="0"/>
                      <a:pt x="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2"/>
              <p:cNvSpPr/>
              <p:nvPr/>
            </p:nvSpPr>
            <p:spPr>
              <a:xfrm>
                <a:off x="4123100" y="4079780"/>
                <a:ext cx="5987" cy="2003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212" extrusionOk="0">
                    <a:moveTo>
                      <a:pt x="512" y="0"/>
                    </a:moveTo>
                    <a:cubicBezTo>
                      <a:pt x="476" y="0"/>
                      <a:pt x="443" y="14"/>
                      <a:pt x="426" y="47"/>
                    </a:cubicBezTo>
                    <a:cubicBezTo>
                      <a:pt x="151" y="699"/>
                      <a:pt x="0" y="1401"/>
                      <a:pt x="151" y="2103"/>
                    </a:cubicBezTo>
                    <a:cubicBezTo>
                      <a:pt x="161" y="2178"/>
                      <a:pt x="223" y="2212"/>
                      <a:pt x="288" y="2212"/>
                    </a:cubicBezTo>
                    <a:cubicBezTo>
                      <a:pt x="374" y="2212"/>
                      <a:pt x="466" y="2153"/>
                      <a:pt x="451" y="2053"/>
                    </a:cubicBezTo>
                    <a:cubicBezTo>
                      <a:pt x="401" y="1401"/>
                      <a:pt x="401" y="774"/>
                      <a:pt x="627" y="123"/>
                    </a:cubicBezTo>
                    <a:cubicBezTo>
                      <a:pt x="660" y="56"/>
                      <a:pt x="582" y="0"/>
                      <a:pt x="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52"/>
              <p:cNvSpPr/>
              <p:nvPr/>
            </p:nvSpPr>
            <p:spPr>
              <a:xfrm>
                <a:off x="4144612" y="4078041"/>
                <a:ext cx="7690" cy="17852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71" extrusionOk="0">
                    <a:moveTo>
                      <a:pt x="718" y="0"/>
                    </a:moveTo>
                    <a:cubicBezTo>
                      <a:pt x="673" y="0"/>
                      <a:pt x="628" y="28"/>
                      <a:pt x="608" y="89"/>
                    </a:cubicBezTo>
                    <a:cubicBezTo>
                      <a:pt x="382" y="641"/>
                      <a:pt x="207" y="1192"/>
                      <a:pt x="31" y="1743"/>
                    </a:cubicBezTo>
                    <a:cubicBezTo>
                      <a:pt x="1" y="1880"/>
                      <a:pt x="109" y="1971"/>
                      <a:pt x="215" y="1971"/>
                    </a:cubicBezTo>
                    <a:cubicBezTo>
                      <a:pt x="284" y="1971"/>
                      <a:pt x="352" y="1932"/>
                      <a:pt x="382" y="1844"/>
                    </a:cubicBezTo>
                    <a:cubicBezTo>
                      <a:pt x="557" y="1292"/>
                      <a:pt x="708" y="716"/>
                      <a:pt x="833" y="164"/>
                    </a:cubicBezTo>
                    <a:cubicBezTo>
                      <a:pt x="848" y="60"/>
                      <a:pt x="783" y="0"/>
                      <a:pt x="7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52"/>
              <p:cNvSpPr/>
              <p:nvPr/>
            </p:nvSpPr>
            <p:spPr>
              <a:xfrm>
                <a:off x="4125537" y="4116825"/>
                <a:ext cx="4610" cy="1704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882" extrusionOk="0">
                    <a:moveTo>
                      <a:pt x="282" y="0"/>
                    </a:moveTo>
                    <a:cubicBezTo>
                      <a:pt x="221" y="0"/>
                      <a:pt x="157" y="47"/>
                      <a:pt x="157" y="118"/>
                    </a:cubicBezTo>
                    <a:cubicBezTo>
                      <a:pt x="207" y="644"/>
                      <a:pt x="157" y="1171"/>
                      <a:pt x="32" y="1672"/>
                    </a:cubicBezTo>
                    <a:cubicBezTo>
                      <a:pt x="1" y="1796"/>
                      <a:pt x="114" y="1881"/>
                      <a:pt x="216" y="1881"/>
                    </a:cubicBezTo>
                    <a:cubicBezTo>
                      <a:pt x="279" y="1881"/>
                      <a:pt x="339" y="1849"/>
                      <a:pt x="358" y="1772"/>
                    </a:cubicBezTo>
                    <a:cubicBezTo>
                      <a:pt x="483" y="1196"/>
                      <a:pt x="508" y="644"/>
                      <a:pt x="383" y="93"/>
                    </a:cubicBezTo>
                    <a:cubicBezTo>
                      <a:pt x="372" y="28"/>
                      <a:pt x="328" y="0"/>
                      <a:pt x="2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52"/>
              <p:cNvSpPr/>
              <p:nvPr/>
            </p:nvSpPr>
            <p:spPr>
              <a:xfrm>
                <a:off x="4143942" y="4124641"/>
                <a:ext cx="4954" cy="10217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128" extrusionOk="0">
                    <a:moveTo>
                      <a:pt x="391" y="0"/>
                    </a:moveTo>
                    <a:cubicBezTo>
                      <a:pt x="344" y="0"/>
                      <a:pt x="300" y="25"/>
                      <a:pt x="281" y="82"/>
                    </a:cubicBezTo>
                    <a:cubicBezTo>
                      <a:pt x="205" y="358"/>
                      <a:pt x="105" y="658"/>
                      <a:pt x="30" y="934"/>
                    </a:cubicBezTo>
                    <a:cubicBezTo>
                      <a:pt x="0" y="1053"/>
                      <a:pt x="93" y="1127"/>
                      <a:pt x="184" y="1127"/>
                    </a:cubicBezTo>
                    <a:cubicBezTo>
                      <a:pt x="248" y="1127"/>
                      <a:pt x="310" y="1091"/>
                      <a:pt x="331" y="1009"/>
                    </a:cubicBezTo>
                    <a:cubicBezTo>
                      <a:pt x="406" y="734"/>
                      <a:pt x="456" y="433"/>
                      <a:pt x="531" y="157"/>
                    </a:cubicBezTo>
                    <a:cubicBezTo>
                      <a:pt x="547" y="64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2"/>
              <p:cNvSpPr/>
              <p:nvPr/>
            </p:nvSpPr>
            <p:spPr>
              <a:xfrm>
                <a:off x="4136804" y="4151180"/>
                <a:ext cx="4012" cy="14827"/>
              </a:xfrm>
              <a:custGeom>
                <a:avLst/>
                <a:gdLst/>
                <a:ahLst/>
                <a:cxnLst/>
                <a:rect l="l" t="t" r="r" b="b"/>
                <a:pathLst>
                  <a:path w="443" h="1637" extrusionOk="0">
                    <a:moveTo>
                      <a:pt x="135" y="1"/>
                    </a:moveTo>
                    <a:cubicBezTo>
                      <a:pt x="69" y="1"/>
                      <a:pt x="1" y="58"/>
                      <a:pt x="16" y="134"/>
                    </a:cubicBezTo>
                    <a:cubicBezTo>
                      <a:pt x="116" y="586"/>
                      <a:pt x="91" y="1037"/>
                      <a:pt x="16" y="1488"/>
                    </a:cubicBezTo>
                    <a:cubicBezTo>
                      <a:pt x="2" y="1586"/>
                      <a:pt x="81" y="1637"/>
                      <a:pt x="163" y="1637"/>
                    </a:cubicBezTo>
                    <a:cubicBezTo>
                      <a:pt x="228" y="1637"/>
                      <a:pt x="295" y="1605"/>
                      <a:pt x="317" y="1538"/>
                    </a:cubicBezTo>
                    <a:cubicBezTo>
                      <a:pt x="442" y="1037"/>
                      <a:pt x="367" y="561"/>
                      <a:pt x="242" y="84"/>
                    </a:cubicBezTo>
                    <a:cubicBezTo>
                      <a:pt x="222" y="25"/>
                      <a:pt x="179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2"/>
              <p:cNvSpPr/>
              <p:nvPr/>
            </p:nvSpPr>
            <p:spPr>
              <a:xfrm>
                <a:off x="4243085" y="4111245"/>
                <a:ext cx="12608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4" extrusionOk="0">
                    <a:moveTo>
                      <a:pt x="1228" y="0"/>
                    </a:moveTo>
                    <a:cubicBezTo>
                      <a:pt x="1188" y="0"/>
                      <a:pt x="1146" y="18"/>
                      <a:pt x="1114" y="57"/>
                    </a:cubicBezTo>
                    <a:cubicBezTo>
                      <a:pt x="763" y="508"/>
                      <a:pt x="412" y="985"/>
                      <a:pt x="87" y="1461"/>
                    </a:cubicBezTo>
                    <a:cubicBezTo>
                      <a:pt x="0" y="1599"/>
                      <a:pt x="117" y="1714"/>
                      <a:pt x="238" y="1714"/>
                    </a:cubicBezTo>
                    <a:cubicBezTo>
                      <a:pt x="293" y="1714"/>
                      <a:pt x="348" y="1691"/>
                      <a:pt x="387" y="1636"/>
                    </a:cubicBezTo>
                    <a:cubicBezTo>
                      <a:pt x="713" y="1160"/>
                      <a:pt x="1039" y="684"/>
                      <a:pt x="1340" y="183"/>
                    </a:cubicBezTo>
                    <a:cubicBezTo>
                      <a:pt x="1391" y="80"/>
                      <a:pt x="1314" y="0"/>
                      <a:pt x="12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2"/>
              <p:cNvSpPr/>
              <p:nvPr/>
            </p:nvSpPr>
            <p:spPr>
              <a:xfrm>
                <a:off x="4251029" y="4128944"/>
                <a:ext cx="18514" cy="2176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403" extrusionOk="0">
                    <a:moveTo>
                      <a:pt x="1878" y="0"/>
                    </a:moveTo>
                    <a:cubicBezTo>
                      <a:pt x="1850" y="0"/>
                      <a:pt x="1820" y="10"/>
                      <a:pt x="1791" y="33"/>
                    </a:cubicBezTo>
                    <a:cubicBezTo>
                      <a:pt x="1114" y="610"/>
                      <a:pt x="538" y="1336"/>
                      <a:pt x="87" y="2138"/>
                    </a:cubicBezTo>
                    <a:cubicBezTo>
                      <a:pt x="1" y="2276"/>
                      <a:pt x="128" y="2402"/>
                      <a:pt x="256" y="2402"/>
                    </a:cubicBezTo>
                    <a:cubicBezTo>
                      <a:pt x="315" y="2402"/>
                      <a:pt x="373" y="2376"/>
                      <a:pt x="413" y="2314"/>
                    </a:cubicBezTo>
                    <a:cubicBezTo>
                      <a:pt x="889" y="1587"/>
                      <a:pt x="1415" y="885"/>
                      <a:pt x="1966" y="209"/>
                    </a:cubicBezTo>
                    <a:cubicBezTo>
                      <a:pt x="2044" y="112"/>
                      <a:pt x="1972" y="0"/>
                      <a:pt x="1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2"/>
              <p:cNvSpPr/>
              <p:nvPr/>
            </p:nvSpPr>
            <p:spPr>
              <a:xfrm>
                <a:off x="4217308" y="4158616"/>
                <a:ext cx="16159" cy="1479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633" extrusionOk="0">
                    <a:moveTo>
                      <a:pt x="1589" y="0"/>
                    </a:moveTo>
                    <a:cubicBezTo>
                      <a:pt x="1570" y="0"/>
                      <a:pt x="1550" y="5"/>
                      <a:pt x="1529" y="15"/>
                    </a:cubicBezTo>
                    <a:cubicBezTo>
                      <a:pt x="978" y="366"/>
                      <a:pt x="401" y="767"/>
                      <a:pt x="75" y="1344"/>
                    </a:cubicBezTo>
                    <a:cubicBezTo>
                      <a:pt x="1" y="1474"/>
                      <a:pt x="121" y="1633"/>
                      <a:pt x="249" y="1633"/>
                    </a:cubicBezTo>
                    <a:cubicBezTo>
                      <a:pt x="293" y="1633"/>
                      <a:pt x="338" y="1614"/>
                      <a:pt x="376" y="1569"/>
                    </a:cubicBezTo>
                    <a:cubicBezTo>
                      <a:pt x="777" y="1093"/>
                      <a:pt x="1153" y="617"/>
                      <a:pt x="1654" y="266"/>
                    </a:cubicBezTo>
                    <a:cubicBezTo>
                      <a:pt x="1784" y="179"/>
                      <a:pt x="1709" y="0"/>
                      <a:pt x="15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2"/>
              <p:cNvSpPr/>
              <p:nvPr/>
            </p:nvSpPr>
            <p:spPr>
              <a:xfrm>
                <a:off x="4228566" y="4171297"/>
                <a:ext cx="12988" cy="1113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229" extrusionOk="0">
                    <a:moveTo>
                      <a:pt x="1237" y="1"/>
                    </a:moveTo>
                    <a:cubicBezTo>
                      <a:pt x="1203" y="1"/>
                      <a:pt x="1169" y="13"/>
                      <a:pt x="1138" y="44"/>
                    </a:cubicBezTo>
                    <a:cubicBezTo>
                      <a:pt x="812" y="319"/>
                      <a:pt x="461" y="595"/>
                      <a:pt x="136" y="921"/>
                    </a:cubicBezTo>
                    <a:cubicBezTo>
                      <a:pt x="0" y="1037"/>
                      <a:pt x="134" y="1228"/>
                      <a:pt x="283" y="1228"/>
                    </a:cubicBezTo>
                    <a:cubicBezTo>
                      <a:pt x="326" y="1228"/>
                      <a:pt x="371" y="1212"/>
                      <a:pt x="411" y="1172"/>
                    </a:cubicBezTo>
                    <a:cubicBezTo>
                      <a:pt x="737" y="871"/>
                      <a:pt x="1013" y="545"/>
                      <a:pt x="1339" y="219"/>
                    </a:cubicBezTo>
                    <a:cubicBezTo>
                      <a:pt x="1434" y="124"/>
                      <a:pt x="1342" y="1"/>
                      <a:pt x="12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2"/>
              <p:cNvSpPr/>
              <p:nvPr/>
            </p:nvSpPr>
            <p:spPr>
              <a:xfrm>
                <a:off x="4193387" y="4189720"/>
                <a:ext cx="13686" cy="12318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360" extrusionOk="0">
                    <a:moveTo>
                      <a:pt x="1303" y="0"/>
                    </a:moveTo>
                    <a:cubicBezTo>
                      <a:pt x="1272" y="0"/>
                      <a:pt x="1241" y="12"/>
                      <a:pt x="1213" y="40"/>
                    </a:cubicBezTo>
                    <a:cubicBezTo>
                      <a:pt x="862" y="366"/>
                      <a:pt x="486" y="666"/>
                      <a:pt x="135" y="1017"/>
                    </a:cubicBezTo>
                    <a:cubicBezTo>
                      <a:pt x="1" y="1152"/>
                      <a:pt x="131" y="1359"/>
                      <a:pt x="289" y="1359"/>
                    </a:cubicBezTo>
                    <a:cubicBezTo>
                      <a:pt x="338" y="1359"/>
                      <a:pt x="389" y="1340"/>
                      <a:pt x="436" y="1293"/>
                    </a:cubicBezTo>
                    <a:cubicBezTo>
                      <a:pt x="761" y="967"/>
                      <a:pt x="1062" y="591"/>
                      <a:pt x="1413" y="240"/>
                    </a:cubicBezTo>
                    <a:cubicBezTo>
                      <a:pt x="1510" y="143"/>
                      <a:pt x="1411" y="0"/>
                      <a:pt x="1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52"/>
              <p:cNvSpPr/>
              <p:nvPr/>
            </p:nvSpPr>
            <p:spPr>
              <a:xfrm>
                <a:off x="4191584" y="4057815"/>
                <a:ext cx="971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910" extrusionOk="0">
                    <a:moveTo>
                      <a:pt x="917" y="0"/>
                    </a:moveTo>
                    <a:cubicBezTo>
                      <a:pt x="886" y="0"/>
                      <a:pt x="857" y="13"/>
                      <a:pt x="835" y="41"/>
                    </a:cubicBezTo>
                    <a:cubicBezTo>
                      <a:pt x="559" y="618"/>
                      <a:pt x="259" y="1169"/>
                      <a:pt x="33" y="1746"/>
                    </a:cubicBezTo>
                    <a:cubicBezTo>
                      <a:pt x="1" y="1843"/>
                      <a:pt x="74" y="1909"/>
                      <a:pt x="149" y="1909"/>
                    </a:cubicBezTo>
                    <a:cubicBezTo>
                      <a:pt x="191" y="1909"/>
                      <a:pt x="232" y="1890"/>
                      <a:pt x="259" y="1846"/>
                    </a:cubicBezTo>
                    <a:cubicBezTo>
                      <a:pt x="559" y="1320"/>
                      <a:pt x="785" y="718"/>
                      <a:pt x="1036" y="167"/>
                    </a:cubicBezTo>
                    <a:cubicBezTo>
                      <a:pt x="1071" y="77"/>
                      <a:pt x="992" y="0"/>
                      <a:pt x="9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52"/>
              <p:cNvSpPr/>
              <p:nvPr/>
            </p:nvSpPr>
            <p:spPr>
              <a:xfrm>
                <a:off x="4214844" y="4062978"/>
                <a:ext cx="5688" cy="1086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199" extrusionOk="0">
                    <a:moveTo>
                      <a:pt x="511" y="0"/>
                    </a:moveTo>
                    <a:cubicBezTo>
                      <a:pt x="471" y="0"/>
                      <a:pt x="433" y="22"/>
                      <a:pt x="423" y="73"/>
                    </a:cubicBezTo>
                    <a:cubicBezTo>
                      <a:pt x="297" y="399"/>
                      <a:pt x="172" y="699"/>
                      <a:pt x="47" y="1000"/>
                    </a:cubicBezTo>
                    <a:cubicBezTo>
                      <a:pt x="1" y="1123"/>
                      <a:pt x="105" y="1199"/>
                      <a:pt x="204" y="1199"/>
                    </a:cubicBezTo>
                    <a:cubicBezTo>
                      <a:pt x="267" y="1199"/>
                      <a:pt x="328" y="1168"/>
                      <a:pt x="347" y="1100"/>
                    </a:cubicBezTo>
                    <a:cubicBezTo>
                      <a:pt x="423" y="775"/>
                      <a:pt x="523" y="449"/>
                      <a:pt x="598" y="123"/>
                    </a:cubicBezTo>
                    <a:cubicBezTo>
                      <a:pt x="628" y="48"/>
                      <a:pt x="569" y="0"/>
                      <a:pt x="5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52"/>
              <p:cNvSpPr/>
              <p:nvPr/>
            </p:nvSpPr>
            <p:spPr>
              <a:xfrm>
                <a:off x="4168950" y="4093620"/>
                <a:ext cx="3188" cy="13251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463" extrusionOk="0">
                    <a:moveTo>
                      <a:pt x="218" y="1"/>
                    </a:moveTo>
                    <a:cubicBezTo>
                      <a:pt x="175" y="1"/>
                      <a:pt x="136" y="23"/>
                      <a:pt x="126" y="73"/>
                    </a:cubicBezTo>
                    <a:cubicBezTo>
                      <a:pt x="76" y="499"/>
                      <a:pt x="1" y="926"/>
                      <a:pt x="1" y="1327"/>
                    </a:cubicBezTo>
                    <a:cubicBezTo>
                      <a:pt x="1" y="1410"/>
                      <a:pt x="78" y="1463"/>
                      <a:pt x="156" y="1463"/>
                    </a:cubicBezTo>
                    <a:cubicBezTo>
                      <a:pt x="218" y="1463"/>
                      <a:pt x="279" y="1429"/>
                      <a:pt x="302" y="1352"/>
                    </a:cubicBezTo>
                    <a:cubicBezTo>
                      <a:pt x="352" y="951"/>
                      <a:pt x="352" y="525"/>
                      <a:pt x="352" y="124"/>
                    </a:cubicBezTo>
                    <a:cubicBezTo>
                      <a:pt x="352" y="49"/>
                      <a:pt x="280" y="1"/>
                      <a:pt x="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52"/>
              <p:cNvSpPr/>
              <p:nvPr/>
            </p:nvSpPr>
            <p:spPr>
              <a:xfrm>
                <a:off x="4188912" y="4102432"/>
                <a:ext cx="1049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649" extrusionOk="0">
                    <a:moveTo>
                      <a:pt x="984" y="1"/>
                    </a:moveTo>
                    <a:cubicBezTo>
                      <a:pt x="947" y="1"/>
                      <a:pt x="909" y="16"/>
                      <a:pt x="880" y="53"/>
                    </a:cubicBezTo>
                    <a:cubicBezTo>
                      <a:pt x="604" y="504"/>
                      <a:pt x="303" y="955"/>
                      <a:pt x="52" y="1431"/>
                    </a:cubicBezTo>
                    <a:cubicBezTo>
                      <a:pt x="1" y="1552"/>
                      <a:pt x="91" y="1649"/>
                      <a:pt x="185" y="1649"/>
                    </a:cubicBezTo>
                    <a:cubicBezTo>
                      <a:pt x="228" y="1649"/>
                      <a:pt x="272" y="1629"/>
                      <a:pt x="303" y="1582"/>
                    </a:cubicBezTo>
                    <a:cubicBezTo>
                      <a:pt x="604" y="1130"/>
                      <a:pt x="829" y="654"/>
                      <a:pt x="1105" y="178"/>
                    </a:cubicBezTo>
                    <a:cubicBezTo>
                      <a:pt x="1158" y="89"/>
                      <a:pt x="1074" y="1"/>
                      <a:pt x="9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2"/>
              <p:cNvSpPr/>
              <p:nvPr/>
            </p:nvSpPr>
            <p:spPr>
              <a:xfrm>
                <a:off x="4158388" y="4140392"/>
                <a:ext cx="8152" cy="18541"/>
              </a:xfrm>
              <a:custGeom>
                <a:avLst/>
                <a:gdLst/>
                <a:ahLst/>
                <a:cxnLst/>
                <a:rect l="l" t="t" r="r" b="b"/>
                <a:pathLst>
                  <a:path w="900" h="2047" extrusionOk="0">
                    <a:moveTo>
                      <a:pt x="748" y="1"/>
                    </a:moveTo>
                    <a:cubicBezTo>
                      <a:pt x="714" y="1"/>
                      <a:pt x="682" y="15"/>
                      <a:pt x="666" y="47"/>
                    </a:cubicBezTo>
                    <a:cubicBezTo>
                      <a:pt x="340" y="624"/>
                      <a:pt x="64" y="1250"/>
                      <a:pt x="14" y="1902"/>
                    </a:cubicBezTo>
                    <a:cubicBezTo>
                      <a:pt x="1" y="1996"/>
                      <a:pt x="73" y="2047"/>
                      <a:pt x="152" y="2047"/>
                    </a:cubicBezTo>
                    <a:cubicBezTo>
                      <a:pt x="219" y="2047"/>
                      <a:pt x="291" y="2008"/>
                      <a:pt x="315" y="1927"/>
                    </a:cubicBezTo>
                    <a:cubicBezTo>
                      <a:pt x="490" y="1325"/>
                      <a:pt x="615" y="724"/>
                      <a:pt x="866" y="148"/>
                    </a:cubicBezTo>
                    <a:cubicBezTo>
                      <a:pt x="900" y="63"/>
                      <a:pt x="819" y="1"/>
                      <a:pt x="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2"/>
              <p:cNvSpPr/>
              <p:nvPr/>
            </p:nvSpPr>
            <p:spPr>
              <a:xfrm>
                <a:off x="4167817" y="4152611"/>
                <a:ext cx="7011" cy="1294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429" extrusionOk="0">
                    <a:moveTo>
                      <a:pt x="583" y="0"/>
                    </a:moveTo>
                    <a:cubicBezTo>
                      <a:pt x="545" y="0"/>
                      <a:pt x="505" y="16"/>
                      <a:pt x="477" y="52"/>
                    </a:cubicBezTo>
                    <a:cubicBezTo>
                      <a:pt x="226" y="428"/>
                      <a:pt x="26" y="854"/>
                      <a:pt x="1" y="1280"/>
                    </a:cubicBezTo>
                    <a:cubicBezTo>
                      <a:pt x="1" y="1378"/>
                      <a:pt x="78" y="1429"/>
                      <a:pt x="156" y="1429"/>
                    </a:cubicBezTo>
                    <a:cubicBezTo>
                      <a:pt x="218" y="1429"/>
                      <a:pt x="279" y="1396"/>
                      <a:pt x="301" y="1330"/>
                    </a:cubicBezTo>
                    <a:cubicBezTo>
                      <a:pt x="376" y="929"/>
                      <a:pt x="477" y="553"/>
                      <a:pt x="702" y="202"/>
                    </a:cubicBezTo>
                    <a:cubicBezTo>
                      <a:pt x="774" y="95"/>
                      <a:pt x="680" y="0"/>
                      <a:pt x="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54" name="Google Shape;2554;p52"/>
            <p:cNvSpPr/>
            <p:nvPr/>
          </p:nvSpPr>
          <p:spPr>
            <a:xfrm>
              <a:off x="4114016" y="4188488"/>
              <a:ext cx="69471" cy="94180"/>
            </a:xfrm>
            <a:custGeom>
              <a:avLst/>
              <a:gdLst/>
              <a:ahLst/>
              <a:cxnLst/>
              <a:rect l="l" t="t" r="r" b="b"/>
              <a:pathLst>
                <a:path w="7670" h="10398" extrusionOk="0">
                  <a:moveTo>
                    <a:pt x="2682" y="0"/>
                  </a:moveTo>
                  <a:cubicBezTo>
                    <a:pt x="1680" y="1755"/>
                    <a:pt x="903" y="3760"/>
                    <a:pt x="427" y="5715"/>
                  </a:cubicBezTo>
                  <a:cubicBezTo>
                    <a:pt x="176" y="6742"/>
                    <a:pt x="1" y="7820"/>
                    <a:pt x="352" y="8797"/>
                  </a:cubicBezTo>
                  <a:cubicBezTo>
                    <a:pt x="658" y="9674"/>
                    <a:pt x="1483" y="10398"/>
                    <a:pt x="2372" y="10398"/>
                  </a:cubicBezTo>
                  <a:cubicBezTo>
                    <a:pt x="2500" y="10398"/>
                    <a:pt x="2629" y="10383"/>
                    <a:pt x="2758" y="10351"/>
                  </a:cubicBezTo>
                  <a:cubicBezTo>
                    <a:pt x="3384" y="10201"/>
                    <a:pt x="3860" y="9675"/>
                    <a:pt x="4261" y="9173"/>
                  </a:cubicBezTo>
                  <a:cubicBezTo>
                    <a:pt x="5790" y="7269"/>
                    <a:pt x="6918" y="5038"/>
                    <a:pt x="7570" y="2657"/>
                  </a:cubicBezTo>
                  <a:cubicBezTo>
                    <a:pt x="7620" y="2457"/>
                    <a:pt x="7670" y="2231"/>
                    <a:pt x="7545" y="2056"/>
                  </a:cubicBezTo>
                  <a:cubicBezTo>
                    <a:pt x="7469" y="1930"/>
                    <a:pt x="7319" y="1855"/>
                    <a:pt x="7169" y="1805"/>
                  </a:cubicBezTo>
                  <a:cubicBezTo>
                    <a:pt x="5665" y="1203"/>
                    <a:pt x="4186" y="602"/>
                    <a:pt x="2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2"/>
            <p:cNvSpPr/>
            <p:nvPr/>
          </p:nvSpPr>
          <p:spPr>
            <a:xfrm>
              <a:off x="4123780" y="4208034"/>
              <a:ext cx="25433" cy="56981"/>
            </a:xfrm>
            <a:custGeom>
              <a:avLst/>
              <a:gdLst/>
              <a:ahLst/>
              <a:cxnLst/>
              <a:rect l="l" t="t" r="r" b="b"/>
              <a:pathLst>
                <a:path w="2808" h="6291" extrusionOk="0">
                  <a:moveTo>
                    <a:pt x="1712" y="0"/>
                  </a:moveTo>
                  <a:cubicBezTo>
                    <a:pt x="1675" y="0"/>
                    <a:pt x="1639" y="7"/>
                    <a:pt x="1604" y="23"/>
                  </a:cubicBezTo>
                  <a:cubicBezTo>
                    <a:pt x="777" y="1602"/>
                    <a:pt x="0" y="3206"/>
                    <a:pt x="226" y="4985"/>
                  </a:cubicBezTo>
                  <a:cubicBezTo>
                    <a:pt x="276" y="5286"/>
                    <a:pt x="351" y="5612"/>
                    <a:pt x="552" y="5888"/>
                  </a:cubicBezTo>
                  <a:cubicBezTo>
                    <a:pt x="716" y="6122"/>
                    <a:pt x="1012" y="6291"/>
                    <a:pt x="1316" y="6291"/>
                  </a:cubicBezTo>
                  <a:cubicBezTo>
                    <a:pt x="1337" y="6291"/>
                    <a:pt x="1358" y="6290"/>
                    <a:pt x="1379" y="6289"/>
                  </a:cubicBezTo>
                  <a:cubicBezTo>
                    <a:pt x="1805" y="6213"/>
                    <a:pt x="2081" y="5812"/>
                    <a:pt x="2281" y="5436"/>
                  </a:cubicBezTo>
                  <a:cubicBezTo>
                    <a:pt x="2456" y="5111"/>
                    <a:pt x="2607" y="4760"/>
                    <a:pt x="2657" y="4409"/>
                  </a:cubicBezTo>
                  <a:cubicBezTo>
                    <a:pt x="2807" y="3306"/>
                    <a:pt x="1905" y="2279"/>
                    <a:pt x="2055" y="1201"/>
                  </a:cubicBezTo>
                  <a:cubicBezTo>
                    <a:pt x="2106" y="925"/>
                    <a:pt x="2181" y="675"/>
                    <a:pt x="2156" y="424"/>
                  </a:cubicBezTo>
                  <a:cubicBezTo>
                    <a:pt x="2113" y="212"/>
                    <a:pt x="1910" y="0"/>
                    <a:pt x="1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7" name="Google Shape;2557;p52"/>
          <p:cNvGrpSpPr/>
          <p:nvPr/>
        </p:nvGrpSpPr>
        <p:grpSpPr>
          <a:xfrm>
            <a:off x="877321" y="4019200"/>
            <a:ext cx="543053" cy="354885"/>
            <a:chOff x="7218550" y="1264450"/>
            <a:chExt cx="1810175" cy="1182950"/>
          </a:xfrm>
        </p:grpSpPr>
        <p:sp>
          <p:nvSpPr>
            <p:cNvPr id="2558" name="Google Shape;2558;p52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2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2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2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2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2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2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2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2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2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2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2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2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1" name="Google Shape;2571;p52"/>
          <p:cNvGrpSpPr/>
          <p:nvPr/>
        </p:nvGrpSpPr>
        <p:grpSpPr>
          <a:xfrm>
            <a:off x="8324583" y="1827144"/>
            <a:ext cx="347646" cy="354973"/>
            <a:chOff x="7348550" y="1658600"/>
            <a:chExt cx="1664175" cy="1699250"/>
          </a:xfrm>
        </p:grpSpPr>
        <p:sp>
          <p:nvSpPr>
            <p:cNvPr id="2572" name="Google Shape;2572;p52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2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2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2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2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2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2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2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2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2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2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2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2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5" name="Google Shape;2585;p52"/>
          <p:cNvGrpSpPr/>
          <p:nvPr/>
        </p:nvGrpSpPr>
        <p:grpSpPr>
          <a:xfrm>
            <a:off x="7923646" y="296842"/>
            <a:ext cx="793379" cy="585576"/>
            <a:chOff x="7757175" y="1399875"/>
            <a:chExt cx="1347450" cy="994525"/>
          </a:xfrm>
        </p:grpSpPr>
        <p:sp>
          <p:nvSpPr>
            <p:cNvPr id="2586" name="Google Shape;2586;p52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2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2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2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2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2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2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2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2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52"/>
          <p:cNvGrpSpPr/>
          <p:nvPr/>
        </p:nvGrpSpPr>
        <p:grpSpPr>
          <a:xfrm>
            <a:off x="379152" y="445470"/>
            <a:ext cx="929164" cy="543026"/>
            <a:chOff x="3973200" y="2218800"/>
            <a:chExt cx="1850925" cy="1081725"/>
          </a:xfrm>
        </p:grpSpPr>
        <p:sp>
          <p:nvSpPr>
            <p:cNvPr id="2596" name="Google Shape;2596;p52"/>
            <p:cNvSpPr/>
            <p:nvPr/>
          </p:nvSpPr>
          <p:spPr>
            <a:xfrm>
              <a:off x="39732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14159" y="1"/>
                  </a:moveTo>
                  <a:cubicBezTo>
                    <a:pt x="12638" y="1"/>
                    <a:pt x="11181" y="333"/>
                    <a:pt x="9825" y="1024"/>
                  </a:cubicBezTo>
                  <a:cubicBezTo>
                    <a:pt x="1" y="6012"/>
                    <a:pt x="7620" y="16839"/>
                    <a:pt x="13735" y="20047"/>
                  </a:cubicBezTo>
                  <a:cubicBezTo>
                    <a:pt x="9806" y="22948"/>
                    <a:pt x="13686" y="27370"/>
                    <a:pt x="18466" y="27370"/>
                  </a:cubicBezTo>
                  <a:cubicBezTo>
                    <a:pt x="18929" y="27370"/>
                    <a:pt x="19401" y="27328"/>
                    <a:pt x="19876" y="27240"/>
                  </a:cubicBezTo>
                  <a:lnTo>
                    <a:pt x="19876" y="27240"/>
                  </a:lnTo>
                  <a:cubicBezTo>
                    <a:pt x="19851" y="27265"/>
                    <a:pt x="15916" y="28267"/>
                    <a:pt x="13384" y="30322"/>
                  </a:cubicBezTo>
                  <a:cubicBezTo>
                    <a:pt x="11054" y="32202"/>
                    <a:pt x="11680" y="35210"/>
                    <a:pt x="15916" y="37014"/>
                  </a:cubicBezTo>
                  <a:cubicBezTo>
                    <a:pt x="15916" y="37014"/>
                    <a:pt x="14862" y="43269"/>
                    <a:pt x="21893" y="43269"/>
                  </a:cubicBezTo>
                  <a:cubicBezTo>
                    <a:pt x="22296" y="43269"/>
                    <a:pt x="22726" y="43248"/>
                    <a:pt x="23184" y="43205"/>
                  </a:cubicBezTo>
                  <a:cubicBezTo>
                    <a:pt x="31655" y="42403"/>
                    <a:pt x="32683" y="33856"/>
                    <a:pt x="35465" y="30648"/>
                  </a:cubicBezTo>
                  <a:lnTo>
                    <a:pt x="35465" y="18042"/>
                  </a:lnTo>
                  <a:cubicBezTo>
                    <a:pt x="29322" y="6866"/>
                    <a:pt x="21074" y="1"/>
                    <a:pt x="14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2"/>
            <p:cNvSpPr/>
            <p:nvPr/>
          </p:nvSpPr>
          <p:spPr>
            <a:xfrm>
              <a:off x="4214450" y="2311975"/>
              <a:ext cx="542700" cy="382000"/>
            </a:xfrm>
            <a:custGeom>
              <a:avLst/>
              <a:gdLst/>
              <a:ahLst/>
              <a:cxnLst/>
              <a:rect l="l" t="t" r="r" b="b"/>
              <a:pathLst>
                <a:path w="21708" h="15280" extrusionOk="0">
                  <a:moveTo>
                    <a:pt x="5991" y="0"/>
                  </a:moveTo>
                  <a:cubicBezTo>
                    <a:pt x="4867" y="0"/>
                    <a:pt x="3757" y="249"/>
                    <a:pt x="2757" y="856"/>
                  </a:cubicBezTo>
                  <a:cubicBezTo>
                    <a:pt x="752" y="2059"/>
                    <a:pt x="0" y="4465"/>
                    <a:pt x="902" y="6620"/>
                  </a:cubicBezTo>
                  <a:cubicBezTo>
                    <a:pt x="1615" y="8332"/>
                    <a:pt x="3339" y="9679"/>
                    <a:pt x="5170" y="9679"/>
                  </a:cubicBezTo>
                  <a:cubicBezTo>
                    <a:pt x="5592" y="9679"/>
                    <a:pt x="6019" y="9607"/>
                    <a:pt x="6441" y="9453"/>
                  </a:cubicBezTo>
                  <a:cubicBezTo>
                    <a:pt x="8973" y="8525"/>
                    <a:pt x="9499" y="5242"/>
                    <a:pt x="7519" y="3864"/>
                  </a:cubicBezTo>
                  <a:lnTo>
                    <a:pt x="7519" y="3864"/>
                  </a:lnTo>
                  <a:cubicBezTo>
                    <a:pt x="14186" y="4490"/>
                    <a:pt x="17569" y="11257"/>
                    <a:pt x="21128" y="15217"/>
                  </a:cubicBezTo>
                  <a:cubicBezTo>
                    <a:pt x="21172" y="15261"/>
                    <a:pt x="21225" y="15279"/>
                    <a:pt x="21280" y="15279"/>
                  </a:cubicBezTo>
                  <a:cubicBezTo>
                    <a:pt x="21479" y="15279"/>
                    <a:pt x="21708" y="15037"/>
                    <a:pt x="21629" y="14841"/>
                  </a:cubicBezTo>
                  <a:cubicBezTo>
                    <a:pt x="20552" y="11984"/>
                    <a:pt x="18446" y="9052"/>
                    <a:pt x="16642" y="6595"/>
                  </a:cubicBezTo>
                  <a:cubicBezTo>
                    <a:pt x="14912" y="4239"/>
                    <a:pt x="12707" y="2159"/>
                    <a:pt x="10025" y="931"/>
                  </a:cubicBezTo>
                  <a:cubicBezTo>
                    <a:pt x="8780" y="378"/>
                    <a:pt x="7375" y="0"/>
                    <a:pt x="5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2"/>
            <p:cNvSpPr/>
            <p:nvPr/>
          </p:nvSpPr>
          <p:spPr>
            <a:xfrm>
              <a:off x="4367500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691" y="0"/>
                  </a:moveTo>
                  <a:cubicBezTo>
                    <a:pt x="4026" y="0"/>
                    <a:pt x="1364" y="761"/>
                    <a:pt x="620" y="3123"/>
                  </a:cubicBezTo>
                  <a:cubicBezTo>
                    <a:pt x="1" y="5135"/>
                    <a:pt x="1924" y="6430"/>
                    <a:pt x="3681" y="6430"/>
                  </a:cubicBezTo>
                  <a:cubicBezTo>
                    <a:pt x="4768" y="6430"/>
                    <a:pt x="5792" y="5934"/>
                    <a:pt x="6109" y="4803"/>
                  </a:cubicBezTo>
                  <a:cubicBezTo>
                    <a:pt x="6560" y="3274"/>
                    <a:pt x="5231" y="2422"/>
                    <a:pt x="4028" y="2396"/>
                  </a:cubicBezTo>
                  <a:cubicBezTo>
                    <a:pt x="4524" y="2035"/>
                    <a:pt x="4997" y="1885"/>
                    <a:pt x="5460" y="1885"/>
                  </a:cubicBezTo>
                  <a:cubicBezTo>
                    <a:pt x="6472" y="1885"/>
                    <a:pt x="7433" y="2600"/>
                    <a:pt x="8465" y="3374"/>
                  </a:cubicBezTo>
                  <a:cubicBezTo>
                    <a:pt x="8527" y="3424"/>
                    <a:pt x="8625" y="3447"/>
                    <a:pt x="8750" y="3447"/>
                  </a:cubicBezTo>
                  <a:cubicBezTo>
                    <a:pt x="9625" y="3447"/>
                    <a:pt x="11810" y="2331"/>
                    <a:pt x="12249" y="1695"/>
                  </a:cubicBezTo>
                  <a:cubicBezTo>
                    <a:pt x="13151" y="442"/>
                    <a:pt x="9417" y="241"/>
                    <a:pt x="9392" y="241"/>
                  </a:cubicBezTo>
                  <a:cubicBezTo>
                    <a:pt x="8545" y="92"/>
                    <a:pt x="7618" y="0"/>
                    <a:pt x="6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2"/>
            <p:cNvSpPr/>
            <p:nvPr/>
          </p:nvSpPr>
          <p:spPr>
            <a:xfrm>
              <a:off x="4307800" y="2488725"/>
              <a:ext cx="342675" cy="173650"/>
            </a:xfrm>
            <a:custGeom>
              <a:avLst/>
              <a:gdLst/>
              <a:ahLst/>
              <a:cxnLst/>
              <a:rect l="l" t="t" r="r" b="b"/>
              <a:pathLst>
                <a:path w="13707" h="6946" extrusionOk="0">
                  <a:moveTo>
                    <a:pt x="6900" y="0"/>
                  </a:moveTo>
                  <a:cubicBezTo>
                    <a:pt x="6547" y="0"/>
                    <a:pt x="6396" y="181"/>
                    <a:pt x="6366" y="327"/>
                  </a:cubicBezTo>
                  <a:cubicBezTo>
                    <a:pt x="5239" y="4964"/>
                    <a:pt x="1279" y="3886"/>
                    <a:pt x="727" y="4413"/>
                  </a:cubicBezTo>
                  <a:cubicBezTo>
                    <a:pt x="0" y="5164"/>
                    <a:pt x="1304" y="5992"/>
                    <a:pt x="2005" y="6242"/>
                  </a:cubicBezTo>
                  <a:cubicBezTo>
                    <a:pt x="2595" y="6431"/>
                    <a:pt x="3224" y="6495"/>
                    <a:pt x="3870" y="6495"/>
                  </a:cubicBezTo>
                  <a:cubicBezTo>
                    <a:pt x="5195" y="6495"/>
                    <a:pt x="6593" y="6228"/>
                    <a:pt x="7881" y="6228"/>
                  </a:cubicBezTo>
                  <a:cubicBezTo>
                    <a:pt x="8046" y="6228"/>
                    <a:pt x="8210" y="6232"/>
                    <a:pt x="8371" y="6242"/>
                  </a:cubicBezTo>
                  <a:cubicBezTo>
                    <a:pt x="9775" y="6317"/>
                    <a:pt x="11229" y="6944"/>
                    <a:pt x="12582" y="6944"/>
                  </a:cubicBezTo>
                  <a:cubicBezTo>
                    <a:pt x="12617" y="6945"/>
                    <a:pt x="12651" y="6945"/>
                    <a:pt x="12683" y="6945"/>
                  </a:cubicBezTo>
                  <a:cubicBezTo>
                    <a:pt x="13547" y="6945"/>
                    <a:pt x="13707" y="6636"/>
                    <a:pt x="13635" y="6443"/>
                  </a:cubicBezTo>
                  <a:cubicBezTo>
                    <a:pt x="13108" y="4914"/>
                    <a:pt x="11504" y="3260"/>
                    <a:pt x="10351" y="2157"/>
                  </a:cubicBezTo>
                  <a:cubicBezTo>
                    <a:pt x="8500" y="444"/>
                    <a:pt x="7452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2"/>
            <p:cNvSpPr/>
            <p:nvPr/>
          </p:nvSpPr>
          <p:spPr>
            <a:xfrm>
              <a:off x="4500050" y="2753125"/>
              <a:ext cx="277700" cy="187075"/>
            </a:xfrm>
            <a:custGeom>
              <a:avLst/>
              <a:gdLst/>
              <a:ahLst/>
              <a:cxnLst/>
              <a:rect l="l" t="t" r="r" b="b"/>
              <a:pathLst>
                <a:path w="11108" h="7483" extrusionOk="0">
                  <a:moveTo>
                    <a:pt x="8659" y="1"/>
                  </a:moveTo>
                  <a:cubicBezTo>
                    <a:pt x="5432" y="1"/>
                    <a:pt x="0" y="2867"/>
                    <a:pt x="1809" y="6092"/>
                  </a:cubicBezTo>
                  <a:cubicBezTo>
                    <a:pt x="2293" y="6968"/>
                    <a:pt x="3242" y="7483"/>
                    <a:pt x="4229" y="7483"/>
                  </a:cubicBezTo>
                  <a:cubicBezTo>
                    <a:pt x="4316" y="7483"/>
                    <a:pt x="4404" y="7479"/>
                    <a:pt x="4491" y="7471"/>
                  </a:cubicBezTo>
                  <a:cubicBezTo>
                    <a:pt x="6020" y="7295"/>
                    <a:pt x="6521" y="6193"/>
                    <a:pt x="7273" y="5040"/>
                  </a:cubicBezTo>
                  <a:cubicBezTo>
                    <a:pt x="7925" y="4087"/>
                    <a:pt x="8752" y="3461"/>
                    <a:pt x="9729" y="2859"/>
                  </a:cubicBezTo>
                  <a:cubicBezTo>
                    <a:pt x="10130" y="2609"/>
                    <a:pt x="10581" y="2358"/>
                    <a:pt x="10757" y="1857"/>
                  </a:cubicBezTo>
                  <a:cubicBezTo>
                    <a:pt x="11107" y="954"/>
                    <a:pt x="10757" y="503"/>
                    <a:pt x="9930" y="203"/>
                  </a:cubicBezTo>
                  <a:cubicBezTo>
                    <a:pt x="9577" y="65"/>
                    <a:pt x="9142" y="1"/>
                    <a:pt x="8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2"/>
            <p:cNvSpPr/>
            <p:nvPr/>
          </p:nvSpPr>
          <p:spPr>
            <a:xfrm>
              <a:off x="4308425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18049" y="0"/>
                  </a:moveTo>
                  <a:cubicBezTo>
                    <a:pt x="17391" y="0"/>
                    <a:pt x="16019" y="1812"/>
                    <a:pt x="14211" y="2640"/>
                  </a:cubicBezTo>
                  <a:cubicBezTo>
                    <a:pt x="13550" y="2952"/>
                    <a:pt x="12826" y="3091"/>
                    <a:pt x="12103" y="3091"/>
                  </a:cubicBezTo>
                  <a:cubicBezTo>
                    <a:pt x="11316" y="3091"/>
                    <a:pt x="10530" y="2927"/>
                    <a:pt x="9825" y="2640"/>
                  </a:cubicBezTo>
                  <a:cubicBezTo>
                    <a:pt x="8838" y="2251"/>
                    <a:pt x="7966" y="2030"/>
                    <a:pt x="7033" y="2030"/>
                  </a:cubicBezTo>
                  <a:cubicBezTo>
                    <a:pt x="6521" y="2030"/>
                    <a:pt x="5991" y="2097"/>
                    <a:pt x="5414" y="2239"/>
                  </a:cubicBezTo>
                  <a:cubicBezTo>
                    <a:pt x="3760" y="2640"/>
                    <a:pt x="0" y="4795"/>
                    <a:pt x="2081" y="6850"/>
                  </a:cubicBezTo>
                  <a:cubicBezTo>
                    <a:pt x="2796" y="7561"/>
                    <a:pt x="3964" y="7862"/>
                    <a:pt x="5356" y="7862"/>
                  </a:cubicBezTo>
                  <a:cubicBezTo>
                    <a:pt x="10989" y="7862"/>
                    <a:pt x="20306" y="2926"/>
                    <a:pt x="18296" y="133"/>
                  </a:cubicBezTo>
                  <a:cubicBezTo>
                    <a:pt x="18231" y="41"/>
                    <a:pt x="18148" y="0"/>
                    <a:pt x="18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2"/>
            <p:cNvSpPr/>
            <p:nvPr/>
          </p:nvSpPr>
          <p:spPr>
            <a:xfrm>
              <a:off x="4484300" y="3070225"/>
              <a:ext cx="253350" cy="166975"/>
            </a:xfrm>
            <a:custGeom>
              <a:avLst/>
              <a:gdLst/>
              <a:ahLst/>
              <a:cxnLst/>
              <a:rect l="l" t="t" r="r" b="b"/>
              <a:pathLst>
                <a:path w="10134" h="6679" extrusionOk="0">
                  <a:moveTo>
                    <a:pt x="8838" y="1"/>
                  </a:moveTo>
                  <a:cubicBezTo>
                    <a:pt x="6655" y="1"/>
                    <a:pt x="1834" y="1343"/>
                    <a:pt x="835" y="3634"/>
                  </a:cubicBezTo>
                  <a:cubicBezTo>
                    <a:pt x="0" y="5543"/>
                    <a:pt x="1657" y="6679"/>
                    <a:pt x="3329" y="6679"/>
                  </a:cubicBezTo>
                  <a:cubicBezTo>
                    <a:pt x="3765" y="6679"/>
                    <a:pt x="4201" y="6602"/>
                    <a:pt x="4595" y="6441"/>
                  </a:cubicBezTo>
                  <a:cubicBezTo>
                    <a:pt x="5923" y="5940"/>
                    <a:pt x="7226" y="4687"/>
                    <a:pt x="8179" y="3659"/>
                  </a:cubicBezTo>
                  <a:cubicBezTo>
                    <a:pt x="8805" y="2982"/>
                    <a:pt x="10133" y="1403"/>
                    <a:pt x="9908" y="326"/>
                  </a:cubicBezTo>
                  <a:cubicBezTo>
                    <a:pt x="9853" y="106"/>
                    <a:pt x="9449" y="1"/>
                    <a:pt x="88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2"/>
            <p:cNvSpPr/>
            <p:nvPr/>
          </p:nvSpPr>
          <p:spPr>
            <a:xfrm>
              <a:off x="49375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21316" y="1"/>
                  </a:moveTo>
                  <a:cubicBezTo>
                    <a:pt x="14408" y="1"/>
                    <a:pt x="6143" y="6866"/>
                    <a:pt x="1" y="18042"/>
                  </a:cubicBezTo>
                  <a:lnTo>
                    <a:pt x="1" y="30648"/>
                  </a:lnTo>
                  <a:cubicBezTo>
                    <a:pt x="2808" y="33856"/>
                    <a:pt x="3835" y="42403"/>
                    <a:pt x="12281" y="43205"/>
                  </a:cubicBezTo>
                  <a:cubicBezTo>
                    <a:pt x="12741" y="43248"/>
                    <a:pt x="13172" y="43269"/>
                    <a:pt x="13576" y="43269"/>
                  </a:cubicBezTo>
                  <a:cubicBezTo>
                    <a:pt x="20626" y="43269"/>
                    <a:pt x="19549" y="37014"/>
                    <a:pt x="19549" y="37014"/>
                  </a:cubicBezTo>
                  <a:cubicBezTo>
                    <a:pt x="23785" y="35210"/>
                    <a:pt x="24412" y="32202"/>
                    <a:pt x="22106" y="30322"/>
                  </a:cubicBezTo>
                  <a:cubicBezTo>
                    <a:pt x="19549" y="28267"/>
                    <a:pt x="15615" y="27265"/>
                    <a:pt x="15590" y="27240"/>
                  </a:cubicBezTo>
                  <a:lnTo>
                    <a:pt x="15590" y="27240"/>
                  </a:lnTo>
                  <a:cubicBezTo>
                    <a:pt x="16066" y="27328"/>
                    <a:pt x="16540" y="27370"/>
                    <a:pt x="17005" y="27370"/>
                  </a:cubicBezTo>
                  <a:cubicBezTo>
                    <a:pt x="21800" y="27370"/>
                    <a:pt x="25662" y="22948"/>
                    <a:pt x="21755" y="20047"/>
                  </a:cubicBezTo>
                  <a:cubicBezTo>
                    <a:pt x="27845" y="16839"/>
                    <a:pt x="35464" y="6012"/>
                    <a:pt x="25640" y="1024"/>
                  </a:cubicBezTo>
                  <a:cubicBezTo>
                    <a:pt x="24289" y="333"/>
                    <a:pt x="22835" y="1"/>
                    <a:pt x="21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2"/>
            <p:cNvSpPr/>
            <p:nvPr/>
          </p:nvSpPr>
          <p:spPr>
            <a:xfrm>
              <a:off x="5040175" y="2311975"/>
              <a:ext cx="542725" cy="382000"/>
            </a:xfrm>
            <a:custGeom>
              <a:avLst/>
              <a:gdLst/>
              <a:ahLst/>
              <a:cxnLst/>
              <a:rect l="l" t="t" r="r" b="b"/>
              <a:pathLst>
                <a:path w="21709" h="15280" extrusionOk="0">
                  <a:moveTo>
                    <a:pt x="15717" y="0"/>
                  </a:moveTo>
                  <a:cubicBezTo>
                    <a:pt x="14333" y="0"/>
                    <a:pt x="12928" y="378"/>
                    <a:pt x="11683" y="931"/>
                  </a:cubicBezTo>
                  <a:cubicBezTo>
                    <a:pt x="9001" y="2159"/>
                    <a:pt x="6821" y="4239"/>
                    <a:pt x="5066" y="6595"/>
                  </a:cubicBezTo>
                  <a:cubicBezTo>
                    <a:pt x="3262" y="9052"/>
                    <a:pt x="1157" y="11984"/>
                    <a:pt x="79" y="14841"/>
                  </a:cubicBezTo>
                  <a:cubicBezTo>
                    <a:pt x="1" y="15037"/>
                    <a:pt x="229" y="15279"/>
                    <a:pt x="428" y="15279"/>
                  </a:cubicBezTo>
                  <a:cubicBezTo>
                    <a:pt x="484" y="15279"/>
                    <a:pt x="537" y="15261"/>
                    <a:pt x="580" y="15217"/>
                  </a:cubicBezTo>
                  <a:cubicBezTo>
                    <a:pt x="4139" y="11257"/>
                    <a:pt x="7523" y="4490"/>
                    <a:pt x="14189" y="3864"/>
                  </a:cubicBezTo>
                  <a:lnTo>
                    <a:pt x="14189" y="3864"/>
                  </a:lnTo>
                  <a:cubicBezTo>
                    <a:pt x="12209" y="5242"/>
                    <a:pt x="12736" y="8525"/>
                    <a:pt x="15267" y="9453"/>
                  </a:cubicBezTo>
                  <a:cubicBezTo>
                    <a:pt x="15694" y="9607"/>
                    <a:pt x="16124" y="9679"/>
                    <a:pt x="16547" y="9679"/>
                  </a:cubicBezTo>
                  <a:cubicBezTo>
                    <a:pt x="18386" y="9679"/>
                    <a:pt x="20093" y="8332"/>
                    <a:pt x="20806" y="6620"/>
                  </a:cubicBezTo>
                  <a:cubicBezTo>
                    <a:pt x="21708" y="4465"/>
                    <a:pt x="20956" y="2059"/>
                    <a:pt x="18951" y="856"/>
                  </a:cubicBezTo>
                  <a:cubicBezTo>
                    <a:pt x="17952" y="249"/>
                    <a:pt x="16841" y="0"/>
                    <a:pt x="15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2"/>
            <p:cNvSpPr/>
            <p:nvPr/>
          </p:nvSpPr>
          <p:spPr>
            <a:xfrm>
              <a:off x="5101025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486" y="0"/>
                  </a:moveTo>
                  <a:cubicBezTo>
                    <a:pt x="5559" y="0"/>
                    <a:pt x="4632" y="92"/>
                    <a:pt x="3785" y="241"/>
                  </a:cubicBezTo>
                  <a:cubicBezTo>
                    <a:pt x="3735" y="241"/>
                    <a:pt x="1" y="442"/>
                    <a:pt x="903" y="1695"/>
                  </a:cubicBezTo>
                  <a:cubicBezTo>
                    <a:pt x="1342" y="2331"/>
                    <a:pt x="3527" y="3447"/>
                    <a:pt x="4402" y="3447"/>
                  </a:cubicBezTo>
                  <a:cubicBezTo>
                    <a:pt x="4527" y="3447"/>
                    <a:pt x="4625" y="3424"/>
                    <a:pt x="4688" y="3374"/>
                  </a:cubicBezTo>
                  <a:cubicBezTo>
                    <a:pt x="5719" y="2600"/>
                    <a:pt x="6681" y="1885"/>
                    <a:pt x="7692" y="1885"/>
                  </a:cubicBezTo>
                  <a:cubicBezTo>
                    <a:pt x="8155" y="1885"/>
                    <a:pt x="8628" y="2035"/>
                    <a:pt x="9124" y="2396"/>
                  </a:cubicBezTo>
                  <a:cubicBezTo>
                    <a:pt x="7921" y="2422"/>
                    <a:pt x="6592" y="3274"/>
                    <a:pt x="7044" y="4803"/>
                  </a:cubicBezTo>
                  <a:cubicBezTo>
                    <a:pt x="7369" y="5934"/>
                    <a:pt x="8396" y="6430"/>
                    <a:pt x="9483" y="6430"/>
                  </a:cubicBezTo>
                  <a:cubicBezTo>
                    <a:pt x="11238" y="6430"/>
                    <a:pt x="13151" y="5135"/>
                    <a:pt x="12532" y="3123"/>
                  </a:cubicBezTo>
                  <a:cubicBezTo>
                    <a:pt x="11807" y="761"/>
                    <a:pt x="9150" y="0"/>
                    <a:pt x="6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2"/>
            <p:cNvSpPr/>
            <p:nvPr/>
          </p:nvSpPr>
          <p:spPr>
            <a:xfrm>
              <a:off x="5147450" y="2488725"/>
              <a:ext cx="342075" cy="173650"/>
            </a:xfrm>
            <a:custGeom>
              <a:avLst/>
              <a:gdLst/>
              <a:ahLst/>
              <a:cxnLst/>
              <a:rect l="l" t="t" r="r" b="b"/>
              <a:pathLst>
                <a:path w="13683" h="6946" extrusionOk="0">
                  <a:moveTo>
                    <a:pt x="6791" y="0"/>
                  </a:moveTo>
                  <a:cubicBezTo>
                    <a:pt x="6235" y="0"/>
                    <a:pt x="5193" y="444"/>
                    <a:pt x="3357" y="2157"/>
                  </a:cubicBezTo>
                  <a:cubicBezTo>
                    <a:pt x="2179" y="3260"/>
                    <a:pt x="600" y="4914"/>
                    <a:pt x="49" y="6443"/>
                  </a:cubicBezTo>
                  <a:cubicBezTo>
                    <a:pt x="0" y="6636"/>
                    <a:pt x="138" y="6945"/>
                    <a:pt x="1000" y="6945"/>
                  </a:cubicBezTo>
                  <a:cubicBezTo>
                    <a:pt x="1033" y="6945"/>
                    <a:pt x="1066" y="6945"/>
                    <a:pt x="1101" y="6944"/>
                  </a:cubicBezTo>
                  <a:cubicBezTo>
                    <a:pt x="2480" y="6944"/>
                    <a:pt x="3908" y="6317"/>
                    <a:pt x="5312" y="6242"/>
                  </a:cubicBezTo>
                  <a:cubicBezTo>
                    <a:pt x="5473" y="6232"/>
                    <a:pt x="5637" y="6228"/>
                    <a:pt x="5803" y="6228"/>
                  </a:cubicBezTo>
                  <a:cubicBezTo>
                    <a:pt x="7090" y="6228"/>
                    <a:pt x="8488" y="6495"/>
                    <a:pt x="9813" y="6495"/>
                  </a:cubicBezTo>
                  <a:cubicBezTo>
                    <a:pt x="10459" y="6495"/>
                    <a:pt x="11088" y="6431"/>
                    <a:pt x="11678" y="6242"/>
                  </a:cubicBezTo>
                  <a:cubicBezTo>
                    <a:pt x="12380" y="5992"/>
                    <a:pt x="13683" y="5164"/>
                    <a:pt x="12956" y="4413"/>
                  </a:cubicBezTo>
                  <a:cubicBezTo>
                    <a:pt x="12430" y="3886"/>
                    <a:pt x="8470" y="4964"/>
                    <a:pt x="7342" y="327"/>
                  </a:cubicBezTo>
                  <a:cubicBezTo>
                    <a:pt x="7303" y="181"/>
                    <a:pt x="7146" y="0"/>
                    <a:pt x="6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2"/>
            <p:cNvSpPr/>
            <p:nvPr/>
          </p:nvSpPr>
          <p:spPr>
            <a:xfrm>
              <a:off x="5019575" y="2753125"/>
              <a:ext cx="277800" cy="187075"/>
            </a:xfrm>
            <a:custGeom>
              <a:avLst/>
              <a:gdLst/>
              <a:ahLst/>
              <a:cxnLst/>
              <a:rect l="l" t="t" r="r" b="b"/>
              <a:pathLst>
                <a:path w="11112" h="7483" extrusionOk="0">
                  <a:moveTo>
                    <a:pt x="2466" y="1"/>
                  </a:moveTo>
                  <a:cubicBezTo>
                    <a:pt x="1985" y="1"/>
                    <a:pt x="1553" y="65"/>
                    <a:pt x="1204" y="203"/>
                  </a:cubicBezTo>
                  <a:cubicBezTo>
                    <a:pt x="352" y="503"/>
                    <a:pt x="1" y="954"/>
                    <a:pt x="352" y="1857"/>
                  </a:cubicBezTo>
                  <a:cubicBezTo>
                    <a:pt x="527" y="2358"/>
                    <a:pt x="978" y="2609"/>
                    <a:pt x="1379" y="2859"/>
                  </a:cubicBezTo>
                  <a:cubicBezTo>
                    <a:pt x="2382" y="3461"/>
                    <a:pt x="3184" y="4087"/>
                    <a:pt x="3835" y="5040"/>
                  </a:cubicBezTo>
                  <a:cubicBezTo>
                    <a:pt x="4587" y="6193"/>
                    <a:pt x="5114" y="7295"/>
                    <a:pt x="6617" y="7471"/>
                  </a:cubicBezTo>
                  <a:cubicBezTo>
                    <a:pt x="6705" y="7479"/>
                    <a:pt x="6792" y="7483"/>
                    <a:pt x="6879" y="7483"/>
                  </a:cubicBezTo>
                  <a:cubicBezTo>
                    <a:pt x="7866" y="7483"/>
                    <a:pt x="8817" y="6968"/>
                    <a:pt x="9324" y="6092"/>
                  </a:cubicBezTo>
                  <a:cubicBezTo>
                    <a:pt x="11111" y="2867"/>
                    <a:pt x="5677" y="1"/>
                    <a:pt x="2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2"/>
            <p:cNvSpPr/>
            <p:nvPr/>
          </p:nvSpPr>
          <p:spPr>
            <a:xfrm>
              <a:off x="4981250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2259" y="0"/>
                  </a:moveTo>
                  <a:cubicBezTo>
                    <a:pt x="2159" y="0"/>
                    <a:pt x="2076" y="41"/>
                    <a:pt x="2010" y="133"/>
                  </a:cubicBezTo>
                  <a:cubicBezTo>
                    <a:pt x="0" y="2926"/>
                    <a:pt x="9333" y="7862"/>
                    <a:pt x="14959" y="7862"/>
                  </a:cubicBezTo>
                  <a:cubicBezTo>
                    <a:pt x="16351" y="7862"/>
                    <a:pt x="17515" y="7561"/>
                    <a:pt x="18226" y="6850"/>
                  </a:cubicBezTo>
                  <a:cubicBezTo>
                    <a:pt x="20306" y="4795"/>
                    <a:pt x="16546" y="2640"/>
                    <a:pt x="14892" y="2239"/>
                  </a:cubicBezTo>
                  <a:cubicBezTo>
                    <a:pt x="14315" y="2097"/>
                    <a:pt x="13785" y="2030"/>
                    <a:pt x="13275" y="2030"/>
                  </a:cubicBezTo>
                  <a:cubicBezTo>
                    <a:pt x="12344" y="2030"/>
                    <a:pt x="11477" y="2251"/>
                    <a:pt x="10506" y="2640"/>
                  </a:cubicBezTo>
                  <a:cubicBezTo>
                    <a:pt x="9788" y="2927"/>
                    <a:pt x="8996" y="3091"/>
                    <a:pt x="8206" y="3091"/>
                  </a:cubicBezTo>
                  <a:cubicBezTo>
                    <a:pt x="7480" y="3091"/>
                    <a:pt x="6756" y="2952"/>
                    <a:pt x="6095" y="2640"/>
                  </a:cubicBezTo>
                  <a:cubicBezTo>
                    <a:pt x="4309" y="1812"/>
                    <a:pt x="2921" y="0"/>
                    <a:pt x="2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2"/>
            <p:cNvSpPr/>
            <p:nvPr/>
          </p:nvSpPr>
          <p:spPr>
            <a:xfrm>
              <a:off x="5059675" y="3070225"/>
              <a:ext cx="254000" cy="166975"/>
            </a:xfrm>
            <a:custGeom>
              <a:avLst/>
              <a:gdLst/>
              <a:ahLst/>
              <a:cxnLst/>
              <a:rect l="l" t="t" r="r" b="b"/>
              <a:pathLst>
                <a:path w="10160" h="6679" extrusionOk="0">
                  <a:moveTo>
                    <a:pt x="1309" y="1"/>
                  </a:moveTo>
                  <a:cubicBezTo>
                    <a:pt x="701" y="1"/>
                    <a:pt x="301" y="106"/>
                    <a:pt x="251" y="326"/>
                  </a:cubicBezTo>
                  <a:cubicBezTo>
                    <a:pt x="1" y="1403"/>
                    <a:pt x="1329" y="2982"/>
                    <a:pt x="1981" y="3659"/>
                  </a:cubicBezTo>
                  <a:cubicBezTo>
                    <a:pt x="2933" y="4687"/>
                    <a:pt x="4236" y="5940"/>
                    <a:pt x="5540" y="6441"/>
                  </a:cubicBezTo>
                  <a:cubicBezTo>
                    <a:pt x="5933" y="6602"/>
                    <a:pt x="6371" y="6679"/>
                    <a:pt x="6808" y="6679"/>
                  </a:cubicBezTo>
                  <a:cubicBezTo>
                    <a:pt x="8486" y="6679"/>
                    <a:pt x="10159" y="5543"/>
                    <a:pt x="9324" y="3634"/>
                  </a:cubicBezTo>
                  <a:cubicBezTo>
                    <a:pt x="8306" y="1343"/>
                    <a:pt x="3480" y="1"/>
                    <a:pt x="1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2"/>
            <p:cNvSpPr/>
            <p:nvPr/>
          </p:nvSpPr>
          <p:spPr>
            <a:xfrm>
              <a:off x="4782725" y="2452975"/>
              <a:ext cx="232500" cy="740700"/>
            </a:xfrm>
            <a:custGeom>
              <a:avLst/>
              <a:gdLst/>
              <a:ahLst/>
              <a:cxnLst/>
              <a:rect l="l" t="t" r="r" b="b"/>
              <a:pathLst>
                <a:path w="9300" h="29628" extrusionOk="0">
                  <a:moveTo>
                    <a:pt x="1216" y="0"/>
                  </a:moveTo>
                  <a:cubicBezTo>
                    <a:pt x="984" y="0"/>
                    <a:pt x="745" y="78"/>
                    <a:pt x="502" y="254"/>
                  </a:cubicBezTo>
                  <a:cubicBezTo>
                    <a:pt x="1" y="604"/>
                    <a:pt x="1" y="1657"/>
                    <a:pt x="753" y="1732"/>
                  </a:cubicBezTo>
                  <a:cubicBezTo>
                    <a:pt x="774" y="1734"/>
                    <a:pt x="794" y="1735"/>
                    <a:pt x="814" y="1735"/>
                  </a:cubicBezTo>
                  <a:cubicBezTo>
                    <a:pt x="1414" y="1735"/>
                    <a:pt x="1541" y="1020"/>
                    <a:pt x="1129" y="705"/>
                  </a:cubicBezTo>
                  <a:cubicBezTo>
                    <a:pt x="1171" y="693"/>
                    <a:pt x="1215" y="686"/>
                    <a:pt x="1261" y="686"/>
                  </a:cubicBezTo>
                  <a:cubicBezTo>
                    <a:pt x="1405" y="686"/>
                    <a:pt x="1566" y="747"/>
                    <a:pt x="1755" y="880"/>
                  </a:cubicBezTo>
                  <a:cubicBezTo>
                    <a:pt x="1981" y="1056"/>
                    <a:pt x="2181" y="1256"/>
                    <a:pt x="2357" y="1507"/>
                  </a:cubicBezTo>
                  <a:cubicBezTo>
                    <a:pt x="2557" y="1807"/>
                    <a:pt x="2733" y="2158"/>
                    <a:pt x="2883" y="2484"/>
                  </a:cubicBezTo>
                  <a:cubicBezTo>
                    <a:pt x="3234" y="3186"/>
                    <a:pt x="3485" y="3863"/>
                    <a:pt x="3735" y="4564"/>
                  </a:cubicBezTo>
                  <a:cubicBezTo>
                    <a:pt x="3535" y="4690"/>
                    <a:pt x="3334" y="4865"/>
                    <a:pt x="3159" y="5091"/>
                  </a:cubicBezTo>
                  <a:cubicBezTo>
                    <a:pt x="2407" y="5993"/>
                    <a:pt x="2808" y="7321"/>
                    <a:pt x="3760" y="7848"/>
                  </a:cubicBezTo>
                  <a:cubicBezTo>
                    <a:pt x="1806" y="9276"/>
                    <a:pt x="2181" y="11983"/>
                    <a:pt x="2908" y="14489"/>
                  </a:cubicBezTo>
                  <a:cubicBezTo>
                    <a:pt x="1605" y="15291"/>
                    <a:pt x="1580" y="17672"/>
                    <a:pt x="1906" y="19051"/>
                  </a:cubicBezTo>
                  <a:cubicBezTo>
                    <a:pt x="2382" y="21081"/>
                    <a:pt x="3084" y="25091"/>
                    <a:pt x="4312" y="29151"/>
                  </a:cubicBezTo>
                  <a:cubicBezTo>
                    <a:pt x="4362" y="29352"/>
                    <a:pt x="4462" y="29552"/>
                    <a:pt x="4638" y="29627"/>
                  </a:cubicBezTo>
                  <a:cubicBezTo>
                    <a:pt x="4813" y="29552"/>
                    <a:pt x="4913" y="29352"/>
                    <a:pt x="4988" y="29151"/>
                  </a:cubicBezTo>
                  <a:cubicBezTo>
                    <a:pt x="6192" y="25091"/>
                    <a:pt x="6893" y="21081"/>
                    <a:pt x="7369" y="19051"/>
                  </a:cubicBezTo>
                  <a:cubicBezTo>
                    <a:pt x="7695" y="17672"/>
                    <a:pt x="7670" y="15291"/>
                    <a:pt x="6367" y="14489"/>
                  </a:cubicBezTo>
                  <a:cubicBezTo>
                    <a:pt x="7094" y="11983"/>
                    <a:pt x="7495" y="9276"/>
                    <a:pt x="5515" y="7848"/>
                  </a:cubicBezTo>
                  <a:cubicBezTo>
                    <a:pt x="6467" y="7321"/>
                    <a:pt x="6868" y="5993"/>
                    <a:pt x="6141" y="5091"/>
                  </a:cubicBezTo>
                  <a:cubicBezTo>
                    <a:pt x="5941" y="4865"/>
                    <a:pt x="5740" y="4690"/>
                    <a:pt x="5540" y="4564"/>
                  </a:cubicBezTo>
                  <a:cubicBezTo>
                    <a:pt x="5790" y="3863"/>
                    <a:pt x="6041" y="3186"/>
                    <a:pt x="6392" y="2484"/>
                  </a:cubicBezTo>
                  <a:cubicBezTo>
                    <a:pt x="6567" y="2158"/>
                    <a:pt x="6718" y="1807"/>
                    <a:pt x="6918" y="1507"/>
                  </a:cubicBezTo>
                  <a:cubicBezTo>
                    <a:pt x="7094" y="1256"/>
                    <a:pt x="7294" y="1056"/>
                    <a:pt x="7545" y="880"/>
                  </a:cubicBezTo>
                  <a:cubicBezTo>
                    <a:pt x="7716" y="747"/>
                    <a:pt x="7872" y="686"/>
                    <a:pt x="8014" y="686"/>
                  </a:cubicBezTo>
                  <a:cubicBezTo>
                    <a:pt x="8060" y="686"/>
                    <a:pt x="8104" y="693"/>
                    <a:pt x="8146" y="705"/>
                  </a:cubicBezTo>
                  <a:cubicBezTo>
                    <a:pt x="7734" y="1020"/>
                    <a:pt x="7862" y="1735"/>
                    <a:pt x="8461" y="1735"/>
                  </a:cubicBezTo>
                  <a:cubicBezTo>
                    <a:pt x="8481" y="1735"/>
                    <a:pt x="8501" y="1734"/>
                    <a:pt x="8522" y="1732"/>
                  </a:cubicBezTo>
                  <a:cubicBezTo>
                    <a:pt x="9299" y="1657"/>
                    <a:pt x="9299" y="604"/>
                    <a:pt x="8773" y="254"/>
                  </a:cubicBezTo>
                  <a:cubicBezTo>
                    <a:pt x="8530" y="78"/>
                    <a:pt x="8292" y="0"/>
                    <a:pt x="8061" y="0"/>
                  </a:cubicBezTo>
                  <a:cubicBezTo>
                    <a:pt x="6675" y="0"/>
                    <a:pt x="5554" y="2824"/>
                    <a:pt x="5189" y="4414"/>
                  </a:cubicBezTo>
                  <a:cubicBezTo>
                    <a:pt x="5014" y="4364"/>
                    <a:pt x="4813" y="4339"/>
                    <a:pt x="4638" y="4339"/>
                  </a:cubicBezTo>
                  <a:cubicBezTo>
                    <a:pt x="4462" y="4339"/>
                    <a:pt x="4287" y="4364"/>
                    <a:pt x="4086" y="4414"/>
                  </a:cubicBezTo>
                  <a:cubicBezTo>
                    <a:pt x="3742" y="2824"/>
                    <a:pt x="2607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2241181" y="2246818"/>
            <a:ext cx="606650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Để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vật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biến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đổi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hoạt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động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cần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cung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cấp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GB" alt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lượng</a:t>
            </a:r>
            <a:endParaRPr lang="en-US" altLang="en-US" sz="2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343" y="586175"/>
            <a:ext cx="6092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Để</a:t>
            </a:r>
            <a:r>
              <a:rPr lang="en-GB" sz="3600" dirty="0"/>
              <a:t> </a:t>
            </a:r>
            <a:r>
              <a:rPr lang="en-GB" sz="3600" dirty="0" err="1"/>
              <a:t>các</a:t>
            </a:r>
            <a:r>
              <a:rPr lang="en-GB" sz="3600" dirty="0"/>
              <a:t> </a:t>
            </a:r>
            <a:r>
              <a:rPr lang="en-GB" sz="3600" dirty="0" err="1"/>
              <a:t>vật</a:t>
            </a:r>
            <a:r>
              <a:rPr lang="en-GB" sz="3600" dirty="0"/>
              <a:t> </a:t>
            </a:r>
            <a:r>
              <a:rPr lang="en-GB" sz="3600" dirty="0" err="1"/>
              <a:t>biến</a:t>
            </a:r>
            <a:r>
              <a:rPr lang="en-GB" sz="3600" dirty="0"/>
              <a:t> </a:t>
            </a:r>
            <a:r>
              <a:rPr lang="en-GB" sz="3600" dirty="0" err="1"/>
              <a:t>đổi</a:t>
            </a:r>
            <a:r>
              <a:rPr lang="en-GB" sz="3600" dirty="0"/>
              <a:t> </a:t>
            </a:r>
            <a:r>
              <a:rPr lang="en-GB" sz="3600" dirty="0" err="1"/>
              <a:t>hoạt</a:t>
            </a:r>
            <a:r>
              <a:rPr lang="en-GB" sz="3600" dirty="0"/>
              <a:t> </a:t>
            </a:r>
            <a:r>
              <a:rPr lang="en-GB" sz="3600" dirty="0" err="1"/>
              <a:t>động</a:t>
            </a:r>
            <a:r>
              <a:rPr lang="en-GB" sz="3600" dirty="0"/>
              <a:t> </a:t>
            </a:r>
            <a:r>
              <a:rPr lang="en-GB" sz="3600" dirty="0" err="1"/>
              <a:t>cần</a:t>
            </a:r>
            <a:r>
              <a:rPr lang="en-GB" sz="3600" dirty="0"/>
              <a:t> </a:t>
            </a:r>
            <a:r>
              <a:rPr lang="en-GB" sz="3600" dirty="0" err="1"/>
              <a:t>có</a:t>
            </a:r>
            <a:r>
              <a:rPr lang="en-GB" sz="3600" dirty="0"/>
              <a:t> </a:t>
            </a:r>
            <a:r>
              <a:rPr lang="en-GB" sz="3600" dirty="0" err="1"/>
              <a:t>điều</a:t>
            </a:r>
            <a:r>
              <a:rPr lang="en-GB" sz="3600" dirty="0"/>
              <a:t> </a:t>
            </a:r>
            <a:r>
              <a:rPr lang="en-GB" sz="3600" dirty="0" err="1"/>
              <a:t>kiều</a:t>
            </a:r>
            <a:r>
              <a:rPr lang="en-GB" sz="3600" dirty="0"/>
              <a:t> </a:t>
            </a:r>
            <a:r>
              <a:rPr lang="en-GB" sz="3600" dirty="0" err="1"/>
              <a:t>nào</a:t>
            </a:r>
            <a:r>
              <a:rPr lang="en-GB" sz="3600" dirty="0"/>
              <a:t>?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eta.com-Năng lượng có từ đâu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652" y="264968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10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1" name="Google Shape;1671;p47"/>
          <p:cNvGrpSpPr/>
          <p:nvPr/>
        </p:nvGrpSpPr>
        <p:grpSpPr>
          <a:xfrm flipH="1">
            <a:off x="1015349" y="161839"/>
            <a:ext cx="656201" cy="775759"/>
            <a:chOff x="4377350" y="3576850"/>
            <a:chExt cx="1070125" cy="1265100"/>
          </a:xfrm>
        </p:grpSpPr>
        <p:sp>
          <p:nvSpPr>
            <p:cNvPr id="1672" name="Google Shape;1672;p47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47"/>
          <p:cNvGrpSpPr/>
          <p:nvPr/>
        </p:nvGrpSpPr>
        <p:grpSpPr>
          <a:xfrm flipH="1">
            <a:off x="8430908" y="1104009"/>
            <a:ext cx="543053" cy="354885"/>
            <a:chOff x="7218550" y="1264450"/>
            <a:chExt cx="1810175" cy="1182950"/>
          </a:xfrm>
        </p:grpSpPr>
        <p:sp>
          <p:nvSpPr>
            <p:cNvPr id="1679" name="Google Shape;1679;p47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2" name="Google Shape;1692;p47"/>
          <p:cNvGrpSpPr/>
          <p:nvPr/>
        </p:nvGrpSpPr>
        <p:grpSpPr>
          <a:xfrm flipH="1">
            <a:off x="6681980" y="54141"/>
            <a:ext cx="793379" cy="585576"/>
            <a:chOff x="7757175" y="1399875"/>
            <a:chExt cx="1347450" cy="994525"/>
          </a:xfrm>
        </p:grpSpPr>
        <p:sp>
          <p:nvSpPr>
            <p:cNvPr id="1693" name="Google Shape;1693;p47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47"/>
          <p:cNvGrpSpPr/>
          <p:nvPr/>
        </p:nvGrpSpPr>
        <p:grpSpPr>
          <a:xfrm>
            <a:off x="62197" y="3860817"/>
            <a:ext cx="8989820" cy="989117"/>
            <a:chOff x="62197" y="3860817"/>
            <a:chExt cx="8989820" cy="989117"/>
          </a:xfrm>
        </p:grpSpPr>
        <p:grpSp>
          <p:nvGrpSpPr>
            <p:cNvPr id="1703" name="Google Shape;1703;p47"/>
            <p:cNvGrpSpPr/>
            <p:nvPr/>
          </p:nvGrpSpPr>
          <p:grpSpPr>
            <a:xfrm>
              <a:off x="8258605" y="4164849"/>
              <a:ext cx="793412" cy="630489"/>
              <a:chOff x="1182425" y="3355925"/>
              <a:chExt cx="810100" cy="643750"/>
            </a:xfrm>
          </p:grpSpPr>
          <p:sp>
            <p:nvSpPr>
              <p:cNvPr id="1704" name="Google Shape;1704;p47"/>
              <p:cNvSpPr/>
              <p:nvPr/>
            </p:nvSpPr>
            <p:spPr>
              <a:xfrm>
                <a:off x="1384050" y="3635200"/>
                <a:ext cx="59350" cy="344825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3793" extrusionOk="0">
                    <a:moveTo>
                      <a:pt x="590" y="1"/>
                    </a:moveTo>
                    <a:lnTo>
                      <a:pt x="1" y="13686"/>
                    </a:lnTo>
                    <a:lnTo>
                      <a:pt x="2320" y="13793"/>
                    </a:lnTo>
                    <a:cubicBezTo>
                      <a:pt x="2374" y="13347"/>
                      <a:pt x="2338" y="1"/>
                      <a:pt x="2338" y="1"/>
                    </a:cubicBezTo>
                    <a:close/>
                  </a:path>
                </a:pathLst>
              </a:custGeom>
              <a:solidFill>
                <a:srgbClr val="D37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05" name="Google Shape;1705;p47"/>
              <p:cNvGrpSpPr/>
              <p:nvPr/>
            </p:nvGrpSpPr>
            <p:grpSpPr>
              <a:xfrm>
                <a:off x="1182425" y="3355925"/>
                <a:ext cx="539325" cy="462675"/>
                <a:chOff x="1182425" y="3355925"/>
                <a:chExt cx="539325" cy="462675"/>
              </a:xfrm>
            </p:grpSpPr>
            <p:sp>
              <p:nvSpPr>
                <p:cNvPr id="1706" name="Google Shape;1706;p47"/>
                <p:cNvSpPr/>
                <p:nvPr/>
              </p:nvSpPr>
              <p:spPr>
                <a:xfrm>
                  <a:off x="1182425" y="3355925"/>
                  <a:ext cx="539325" cy="46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3" h="18507" extrusionOk="0">
                      <a:moveTo>
                        <a:pt x="8518" y="0"/>
                      </a:moveTo>
                      <a:cubicBezTo>
                        <a:pt x="6206" y="0"/>
                        <a:pt x="3848" y="1035"/>
                        <a:pt x="2410" y="2821"/>
                      </a:cubicBezTo>
                      <a:cubicBezTo>
                        <a:pt x="982" y="4606"/>
                        <a:pt x="1482" y="7478"/>
                        <a:pt x="1482" y="7478"/>
                      </a:cubicBezTo>
                      <a:cubicBezTo>
                        <a:pt x="251" y="9298"/>
                        <a:pt x="1" y="12956"/>
                        <a:pt x="1161" y="14687"/>
                      </a:cubicBezTo>
                      <a:cubicBezTo>
                        <a:pt x="2449" y="16612"/>
                        <a:pt x="4769" y="17742"/>
                        <a:pt x="7079" y="17742"/>
                      </a:cubicBezTo>
                      <a:cubicBezTo>
                        <a:pt x="7744" y="17742"/>
                        <a:pt x="8409" y="17648"/>
                        <a:pt x="9047" y="17452"/>
                      </a:cubicBezTo>
                      <a:cubicBezTo>
                        <a:pt x="9047" y="17452"/>
                        <a:pt x="10332" y="18506"/>
                        <a:pt x="12352" y="18506"/>
                      </a:cubicBezTo>
                      <a:cubicBezTo>
                        <a:pt x="13025" y="18506"/>
                        <a:pt x="13780" y="18389"/>
                        <a:pt x="14596" y="18077"/>
                      </a:cubicBezTo>
                      <a:cubicBezTo>
                        <a:pt x="17326" y="17024"/>
                        <a:pt x="17754" y="13634"/>
                        <a:pt x="17754" y="13634"/>
                      </a:cubicBezTo>
                      <a:cubicBezTo>
                        <a:pt x="17754" y="13634"/>
                        <a:pt x="21573" y="11100"/>
                        <a:pt x="20074" y="7817"/>
                      </a:cubicBezTo>
                      <a:cubicBezTo>
                        <a:pt x="19132" y="5791"/>
                        <a:pt x="17178" y="5020"/>
                        <a:pt x="15499" y="5020"/>
                      </a:cubicBezTo>
                      <a:cubicBezTo>
                        <a:pt x="15301" y="5020"/>
                        <a:pt x="15106" y="5031"/>
                        <a:pt x="14917" y="5052"/>
                      </a:cubicBezTo>
                      <a:cubicBezTo>
                        <a:pt x="14596" y="3820"/>
                        <a:pt x="13097" y="323"/>
                        <a:pt x="9065" y="20"/>
                      </a:cubicBezTo>
                      <a:cubicBezTo>
                        <a:pt x="8883" y="7"/>
                        <a:pt x="8701" y="0"/>
                        <a:pt x="8518" y="0"/>
                      </a:cubicBezTo>
                      <a:close/>
                    </a:path>
                  </a:pathLst>
                </a:custGeom>
                <a:solidFill>
                  <a:srgbClr val="426B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7" name="Google Shape;1707;p47"/>
                <p:cNvSpPr/>
                <p:nvPr/>
              </p:nvSpPr>
              <p:spPr>
                <a:xfrm>
                  <a:off x="1388075" y="3428225"/>
                  <a:ext cx="25450" cy="2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" h="1018" extrusionOk="0">
                      <a:moveTo>
                        <a:pt x="500" y="1"/>
                      </a:moveTo>
                      <a:cubicBezTo>
                        <a:pt x="214" y="1"/>
                        <a:pt x="0" y="233"/>
                        <a:pt x="0" y="500"/>
                      </a:cubicBezTo>
                      <a:cubicBezTo>
                        <a:pt x="0" y="786"/>
                        <a:pt x="214" y="1018"/>
                        <a:pt x="500" y="1018"/>
                      </a:cubicBezTo>
                      <a:cubicBezTo>
                        <a:pt x="785" y="1018"/>
                        <a:pt x="1017" y="786"/>
                        <a:pt x="1017" y="500"/>
                      </a:cubicBezTo>
                      <a:cubicBezTo>
                        <a:pt x="1017" y="233"/>
                        <a:pt x="785" y="1"/>
                        <a:pt x="500" y="1"/>
                      </a:cubicBezTo>
                      <a:close/>
                    </a:path>
                  </a:pathLst>
                </a:custGeom>
                <a:solidFill>
                  <a:srgbClr val="8BB1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8" name="Google Shape;1708;p47"/>
                <p:cNvSpPr/>
                <p:nvPr/>
              </p:nvSpPr>
              <p:spPr>
                <a:xfrm>
                  <a:off x="1300650" y="3506675"/>
                  <a:ext cx="29000" cy="2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" h="1019" extrusionOk="0">
                      <a:moveTo>
                        <a:pt x="579" y="0"/>
                      </a:moveTo>
                      <a:cubicBezTo>
                        <a:pt x="497" y="0"/>
                        <a:pt x="415" y="19"/>
                        <a:pt x="339" y="56"/>
                      </a:cubicBezTo>
                      <a:cubicBezTo>
                        <a:pt x="89" y="181"/>
                        <a:pt x="0" y="485"/>
                        <a:pt x="125" y="734"/>
                      </a:cubicBezTo>
                      <a:cubicBezTo>
                        <a:pt x="214" y="913"/>
                        <a:pt x="395" y="1019"/>
                        <a:pt x="582" y="1019"/>
                      </a:cubicBezTo>
                      <a:cubicBezTo>
                        <a:pt x="656" y="1019"/>
                        <a:pt x="732" y="1002"/>
                        <a:pt x="803" y="966"/>
                      </a:cubicBezTo>
                      <a:cubicBezTo>
                        <a:pt x="1053" y="824"/>
                        <a:pt x="1160" y="520"/>
                        <a:pt x="1035" y="271"/>
                      </a:cubicBezTo>
                      <a:cubicBezTo>
                        <a:pt x="948" y="97"/>
                        <a:pt x="766" y="0"/>
                        <a:pt x="579" y="0"/>
                      </a:cubicBezTo>
                      <a:close/>
                    </a:path>
                  </a:pathLst>
                </a:custGeom>
                <a:solidFill>
                  <a:srgbClr val="8BB1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47"/>
                <p:cNvSpPr/>
                <p:nvPr/>
              </p:nvSpPr>
              <p:spPr>
                <a:xfrm>
                  <a:off x="1400550" y="3548225"/>
                  <a:ext cx="25450" cy="2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" h="1018" extrusionOk="0">
                      <a:moveTo>
                        <a:pt x="518" y="0"/>
                      </a:moveTo>
                      <a:cubicBezTo>
                        <a:pt x="233" y="0"/>
                        <a:pt x="1" y="232"/>
                        <a:pt x="1" y="500"/>
                      </a:cubicBezTo>
                      <a:cubicBezTo>
                        <a:pt x="1" y="785"/>
                        <a:pt x="233" y="1017"/>
                        <a:pt x="518" y="1017"/>
                      </a:cubicBezTo>
                      <a:cubicBezTo>
                        <a:pt x="786" y="1017"/>
                        <a:pt x="1018" y="785"/>
                        <a:pt x="1018" y="500"/>
                      </a:cubicBezTo>
                      <a:cubicBezTo>
                        <a:pt x="1018" y="232"/>
                        <a:pt x="786" y="0"/>
                        <a:pt x="518" y="0"/>
                      </a:cubicBezTo>
                      <a:close/>
                    </a:path>
                  </a:pathLst>
                </a:custGeom>
                <a:solidFill>
                  <a:srgbClr val="8BB1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10" name="Google Shape;1710;p47"/>
              <p:cNvSpPr/>
              <p:nvPr/>
            </p:nvSpPr>
            <p:spPr>
              <a:xfrm>
                <a:off x="1711475" y="3641900"/>
                <a:ext cx="5980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4311" extrusionOk="0">
                    <a:moveTo>
                      <a:pt x="625" y="0"/>
                    </a:moveTo>
                    <a:lnTo>
                      <a:pt x="0" y="14185"/>
                    </a:lnTo>
                    <a:lnTo>
                      <a:pt x="2338" y="14310"/>
                    </a:lnTo>
                    <a:cubicBezTo>
                      <a:pt x="2391" y="13846"/>
                      <a:pt x="2373" y="0"/>
                      <a:pt x="2373" y="0"/>
                    </a:cubicBezTo>
                    <a:close/>
                  </a:path>
                </a:pathLst>
              </a:custGeom>
              <a:solidFill>
                <a:srgbClr val="D37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11" name="Google Shape;1711;p47"/>
              <p:cNvGrpSpPr/>
              <p:nvPr/>
            </p:nvGrpSpPr>
            <p:grpSpPr>
              <a:xfrm>
                <a:off x="1436700" y="3355925"/>
                <a:ext cx="555825" cy="462675"/>
                <a:chOff x="1436700" y="3355925"/>
                <a:chExt cx="555825" cy="462675"/>
              </a:xfrm>
            </p:grpSpPr>
            <p:sp>
              <p:nvSpPr>
                <p:cNvPr id="1712" name="Google Shape;1712;p47"/>
                <p:cNvSpPr/>
                <p:nvPr/>
              </p:nvSpPr>
              <p:spPr>
                <a:xfrm>
                  <a:off x="1436700" y="3355925"/>
                  <a:ext cx="555825" cy="46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33" h="18507" extrusionOk="0">
                      <a:moveTo>
                        <a:pt x="13055" y="0"/>
                      </a:moveTo>
                      <a:cubicBezTo>
                        <a:pt x="12872" y="0"/>
                        <a:pt x="12690" y="7"/>
                        <a:pt x="12508" y="20"/>
                      </a:cubicBezTo>
                      <a:cubicBezTo>
                        <a:pt x="8475" y="323"/>
                        <a:pt x="6977" y="3820"/>
                        <a:pt x="6656" y="5052"/>
                      </a:cubicBezTo>
                      <a:cubicBezTo>
                        <a:pt x="6467" y="5031"/>
                        <a:pt x="6272" y="5020"/>
                        <a:pt x="6074" y="5020"/>
                      </a:cubicBezTo>
                      <a:cubicBezTo>
                        <a:pt x="4395" y="5020"/>
                        <a:pt x="2440" y="5791"/>
                        <a:pt x="1499" y="7817"/>
                      </a:cubicBezTo>
                      <a:cubicBezTo>
                        <a:pt x="0" y="11100"/>
                        <a:pt x="3819" y="13634"/>
                        <a:pt x="3819" y="13634"/>
                      </a:cubicBezTo>
                      <a:cubicBezTo>
                        <a:pt x="3819" y="13634"/>
                        <a:pt x="4247" y="17024"/>
                        <a:pt x="6959" y="18077"/>
                      </a:cubicBezTo>
                      <a:cubicBezTo>
                        <a:pt x="7780" y="18389"/>
                        <a:pt x="8538" y="18506"/>
                        <a:pt x="9214" y="18506"/>
                      </a:cubicBezTo>
                      <a:cubicBezTo>
                        <a:pt x="11241" y="18506"/>
                        <a:pt x="12526" y="17452"/>
                        <a:pt x="12526" y="17452"/>
                      </a:cubicBezTo>
                      <a:cubicBezTo>
                        <a:pt x="13474" y="17743"/>
                        <a:pt x="14481" y="17933"/>
                        <a:pt x="15479" y="17933"/>
                      </a:cubicBezTo>
                      <a:cubicBezTo>
                        <a:pt x="17485" y="17933"/>
                        <a:pt x="19452" y="17165"/>
                        <a:pt x="20823" y="14901"/>
                      </a:cubicBezTo>
                      <a:cubicBezTo>
                        <a:pt x="22232" y="12581"/>
                        <a:pt x="21322" y="9298"/>
                        <a:pt x="20091" y="7478"/>
                      </a:cubicBezTo>
                      <a:cubicBezTo>
                        <a:pt x="20091" y="7478"/>
                        <a:pt x="20591" y="4606"/>
                        <a:pt x="19163" y="2821"/>
                      </a:cubicBezTo>
                      <a:cubicBezTo>
                        <a:pt x="17725" y="1035"/>
                        <a:pt x="15366" y="0"/>
                        <a:pt x="13055" y="0"/>
                      </a:cubicBezTo>
                      <a:close/>
                    </a:path>
                  </a:pathLst>
                </a:custGeom>
                <a:solidFill>
                  <a:srgbClr val="8BB1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47"/>
                <p:cNvSpPr/>
                <p:nvPr/>
              </p:nvSpPr>
              <p:spPr>
                <a:xfrm>
                  <a:off x="1661075" y="3506725"/>
                  <a:ext cx="25450" cy="2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" h="1018" extrusionOk="0">
                      <a:moveTo>
                        <a:pt x="517" y="1"/>
                      </a:moveTo>
                      <a:cubicBezTo>
                        <a:pt x="232" y="1"/>
                        <a:pt x="0" y="215"/>
                        <a:pt x="0" y="501"/>
                      </a:cubicBezTo>
                      <a:cubicBezTo>
                        <a:pt x="0" y="786"/>
                        <a:pt x="232" y="1018"/>
                        <a:pt x="517" y="1018"/>
                      </a:cubicBezTo>
                      <a:cubicBezTo>
                        <a:pt x="803" y="1018"/>
                        <a:pt x="1017" y="786"/>
                        <a:pt x="1017" y="501"/>
                      </a:cubicBezTo>
                      <a:cubicBezTo>
                        <a:pt x="1017" y="215"/>
                        <a:pt x="803" y="1"/>
                        <a:pt x="51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47"/>
                <p:cNvSpPr/>
                <p:nvPr/>
              </p:nvSpPr>
              <p:spPr>
                <a:xfrm>
                  <a:off x="1570500" y="3597300"/>
                  <a:ext cx="25475" cy="2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1018" extrusionOk="0">
                      <a:moveTo>
                        <a:pt x="501" y="0"/>
                      </a:moveTo>
                      <a:cubicBezTo>
                        <a:pt x="215" y="0"/>
                        <a:pt x="1" y="232"/>
                        <a:pt x="1" y="517"/>
                      </a:cubicBezTo>
                      <a:cubicBezTo>
                        <a:pt x="1" y="803"/>
                        <a:pt x="215" y="1017"/>
                        <a:pt x="501" y="1017"/>
                      </a:cubicBezTo>
                      <a:cubicBezTo>
                        <a:pt x="786" y="1017"/>
                        <a:pt x="1018" y="803"/>
                        <a:pt x="1018" y="517"/>
                      </a:cubicBezTo>
                      <a:cubicBezTo>
                        <a:pt x="1018" y="232"/>
                        <a:pt x="786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47"/>
                <p:cNvSpPr/>
                <p:nvPr/>
              </p:nvSpPr>
              <p:spPr>
                <a:xfrm>
                  <a:off x="1823425" y="3506725"/>
                  <a:ext cx="25450" cy="2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" h="1018" extrusionOk="0">
                      <a:moveTo>
                        <a:pt x="500" y="1"/>
                      </a:moveTo>
                      <a:cubicBezTo>
                        <a:pt x="233" y="1"/>
                        <a:pt x="1" y="215"/>
                        <a:pt x="1" y="501"/>
                      </a:cubicBezTo>
                      <a:cubicBezTo>
                        <a:pt x="1" y="786"/>
                        <a:pt x="233" y="1018"/>
                        <a:pt x="500" y="1018"/>
                      </a:cubicBezTo>
                      <a:cubicBezTo>
                        <a:pt x="786" y="1018"/>
                        <a:pt x="1018" y="786"/>
                        <a:pt x="1018" y="501"/>
                      </a:cubicBezTo>
                      <a:cubicBezTo>
                        <a:pt x="1018" y="215"/>
                        <a:pt x="786" y="1"/>
                        <a:pt x="50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47"/>
                <p:cNvSpPr/>
                <p:nvPr/>
              </p:nvSpPr>
              <p:spPr>
                <a:xfrm>
                  <a:off x="1732425" y="3415300"/>
                  <a:ext cx="25450" cy="2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" h="1018" extrusionOk="0">
                      <a:moveTo>
                        <a:pt x="500" y="0"/>
                      </a:moveTo>
                      <a:cubicBezTo>
                        <a:pt x="215" y="0"/>
                        <a:pt x="1" y="232"/>
                        <a:pt x="1" y="518"/>
                      </a:cubicBezTo>
                      <a:cubicBezTo>
                        <a:pt x="1" y="803"/>
                        <a:pt x="215" y="1017"/>
                        <a:pt x="500" y="1017"/>
                      </a:cubicBezTo>
                      <a:cubicBezTo>
                        <a:pt x="786" y="1017"/>
                        <a:pt x="1018" y="803"/>
                        <a:pt x="1018" y="518"/>
                      </a:cubicBezTo>
                      <a:cubicBezTo>
                        <a:pt x="1018" y="232"/>
                        <a:pt x="786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47"/>
                <p:cNvSpPr/>
                <p:nvPr/>
              </p:nvSpPr>
              <p:spPr>
                <a:xfrm>
                  <a:off x="1732425" y="3611125"/>
                  <a:ext cx="25450" cy="2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" h="1018" extrusionOk="0">
                      <a:moveTo>
                        <a:pt x="500" y="0"/>
                      </a:moveTo>
                      <a:cubicBezTo>
                        <a:pt x="215" y="0"/>
                        <a:pt x="1" y="214"/>
                        <a:pt x="1" y="500"/>
                      </a:cubicBezTo>
                      <a:cubicBezTo>
                        <a:pt x="1" y="785"/>
                        <a:pt x="215" y="1017"/>
                        <a:pt x="500" y="1017"/>
                      </a:cubicBezTo>
                      <a:cubicBezTo>
                        <a:pt x="786" y="1017"/>
                        <a:pt x="1018" y="785"/>
                        <a:pt x="1018" y="500"/>
                      </a:cubicBezTo>
                      <a:cubicBezTo>
                        <a:pt x="1018" y="214"/>
                        <a:pt x="786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18" name="Google Shape;1718;p47"/>
            <p:cNvGrpSpPr/>
            <p:nvPr/>
          </p:nvGrpSpPr>
          <p:grpSpPr>
            <a:xfrm>
              <a:off x="62197" y="3860817"/>
              <a:ext cx="650901" cy="989117"/>
              <a:chOff x="4206300" y="557025"/>
              <a:chExt cx="1522575" cy="2313725"/>
            </a:xfrm>
          </p:grpSpPr>
          <p:sp>
            <p:nvSpPr>
              <p:cNvPr id="1719" name="Google Shape;1719;p47"/>
              <p:cNvSpPr/>
              <p:nvPr/>
            </p:nvSpPr>
            <p:spPr>
              <a:xfrm>
                <a:off x="4206300" y="1901550"/>
                <a:ext cx="657925" cy="763300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30532" extrusionOk="0">
                    <a:moveTo>
                      <a:pt x="5278" y="0"/>
                    </a:moveTo>
                    <a:cubicBezTo>
                      <a:pt x="4760" y="0"/>
                      <a:pt x="4242" y="55"/>
                      <a:pt x="3735" y="180"/>
                    </a:cubicBezTo>
                    <a:cubicBezTo>
                      <a:pt x="2331" y="556"/>
                      <a:pt x="1028" y="1559"/>
                      <a:pt x="577" y="2937"/>
                    </a:cubicBezTo>
                    <a:cubicBezTo>
                      <a:pt x="0" y="4742"/>
                      <a:pt x="1003" y="6722"/>
                      <a:pt x="2406" y="7925"/>
                    </a:cubicBezTo>
                    <a:cubicBezTo>
                      <a:pt x="3835" y="9153"/>
                      <a:pt x="5664" y="9829"/>
                      <a:pt x="7369" y="10581"/>
                    </a:cubicBezTo>
                    <a:cubicBezTo>
                      <a:pt x="15915" y="14441"/>
                      <a:pt x="22807" y="21759"/>
                      <a:pt x="26166" y="30531"/>
                    </a:cubicBezTo>
                    <a:lnTo>
                      <a:pt x="26316" y="30281"/>
                    </a:lnTo>
                    <a:cubicBezTo>
                      <a:pt x="25364" y="24692"/>
                      <a:pt x="23634" y="19228"/>
                      <a:pt x="21228" y="14090"/>
                    </a:cubicBezTo>
                    <a:cubicBezTo>
                      <a:pt x="18472" y="8200"/>
                      <a:pt x="14286" y="2336"/>
                      <a:pt x="8045" y="456"/>
                    </a:cubicBezTo>
                    <a:cubicBezTo>
                      <a:pt x="7157" y="181"/>
                      <a:pt x="6217" y="0"/>
                      <a:pt x="5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7"/>
              <p:cNvSpPr/>
              <p:nvPr/>
            </p:nvSpPr>
            <p:spPr>
              <a:xfrm>
                <a:off x="4950025" y="1763000"/>
                <a:ext cx="643525" cy="364250"/>
              </a:xfrm>
              <a:custGeom>
                <a:avLst/>
                <a:gdLst/>
                <a:ahLst/>
                <a:cxnLst/>
                <a:rect l="l" t="t" r="r" b="b"/>
                <a:pathLst>
                  <a:path w="25741" h="14570" extrusionOk="0">
                    <a:moveTo>
                      <a:pt x="21626" y="1"/>
                    </a:moveTo>
                    <a:cubicBezTo>
                      <a:pt x="19289" y="1"/>
                      <a:pt x="16945" y="593"/>
                      <a:pt x="14763" y="1461"/>
                    </a:cubicBezTo>
                    <a:cubicBezTo>
                      <a:pt x="8723" y="3842"/>
                      <a:pt x="3535" y="8329"/>
                      <a:pt x="327" y="13968"/>
                    </a:cubicBezTo>
                    <a:lnTo>
                      <a:pt x="1" y="14569"/>
                    </a:lnTo>
                    <a:cubicBezTo>
                      <a:pt x="3083" y="11311"/>
                      <a:pt x="6943" y="8805"/>
                      <a:pt x="11179" y="7301"/>
                    </a:cubicBezTo>
                    <a:cubicBezTo>
                      <a:pt x="15013" y="5948"/>
                      <a:pt x="19074" y="5446"/>
                      <a:pt x="22958" y="4218"/>
                    </a:cubicBezTo>
                    <a:cubicBezTo>
                      <a:pt x="23635" y="4018"/>
                      <a:pt x="24362" y="3767"/>
                      <a:pt x="24888" y="3241"/>
                    </a:cubicBezTo>
                    <a:cubicBezTo>
                      <a:pt x="25414" y="2740"/>
                      <a:pt x="25740" y="1938"/>
                      <a:pt x="25439" y="1261"/>
                    </a:cubicBezTo>
                    <a:cubicBezTo>
                      <a:pt x="25114" y="484"/>
                      <a:pt x="24161" y="208"/>
                      <a:pt x="23309" y="108"/>
                    </a:cubicBezTo>
                    <a:cubicBezTo>
                      <a:pt x="22750" y="35"/>
                      <a:pt x="22188" y="1"/>
                      <a:pt x="216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7"/>
              <p:cNvSpPr/>
              <p:nvPr/>
            </p:nvSpPr>
            <p:spPr>
              <a:xfrm>
                <a:off x="4864825" y="2067100"/>
                <a:ext cx="417950" cy="507525"/>
              </a:xfrm>
              <a:custGeom>
                <a:avLst/>
                <a:gdLst/>
                <a:ahLst/>
                <a:cxnLst/>
                <a:rect l="l" t="t" r="r" b="b"/>
                <a:pathLst>
                  <a:path w="16718" h="20301" extrusionOk="0">
                    <a:moveTo>
                      <a:pt x="14342" y="0"/>
                    </a:moveTo>
                    <a:cubicBezTo>
                      <a:pt x="12439" y="0"/>
                      <a:pt x="10718" y="1303"/>
                      <a:pt x="9299" y="2606"/>
                    </a:cubicBezTo>
                    <a:cubicBezTo>
                      <a:pt x="5213" y="6390"/>
                      <a:pt x="1730" y="11152"/>
                      <a:pt x="953" y="16666"/>
                    </a:cubicBezTo>
                    <a:lnTo>
                      <a:pt x="0" y="20300"/>
                    </a:lnTo>
                    <a:cubicBezTo>
                      <a:pt x="3133" y="15814"/>
                      <a:pt x="6817" y="11704"/>
                      <a:pt x="10978" y="8145"/>
                    </a:cubicBezTo>
                    <a:cubicBezTo>
                      <a:pt x="12832" y="6541"/>
                      <a:pt x="14812" y="5012"/>
                      <a:pt x="16091" y="2932"/>
                    </a:cubicBezTo>
                    <a:cubicBezTo>
                      <a:pt x="16416" y="2405"/>
                      <a:pt x="16717" y="1754"/>
                      <a:pt x="16517" y="1152"/>
                    </a:cubicBezTo>
                    <a:cubicBezTo>
                      <a:pt x="16291" y="450"/>
                      <a:pt x="15514" y="100"/>
                      <a:pt x="14787" y="24"/>
                    </a:cubicBezTo>
                    <a:cubicBezTo>
                      <a:pt x="14638" y="8"/>
                      <a:pt x="14490" y="0"/>
                      <a:pt x="1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7"/>
              <p:cNvSpPr/>
              <p:nvPr/>
            </p:nvSpPr>
            <p:spPr>
              <a:xfrm>
                <a:off x="4733125" y="1717100"/>
                <a:ext cx="202250" cy="479675"/>
              </a:xfrm>
              <a:custGeom>
                <a:avLst/>
                <a:gdLst/>
                <a:ahLst/>
                <a:cxnLst/>
                <a:rect l="l" t="t" r="r" b="b"/>
                <a:pathLst>
                  <a:path w="8090" h="19187" extrusionOk="0">
                    <a:moveTo>
                      <a:pt x="154" y="0"/>
                    </a:moveTo>
                    <a:cubicBezTo>
                      <a:pt x="77" y="0"/>
                      <a:pt x="0" y="60"/>
                      <a:pt x="30" y="165"/>
                    </a:cubicBezTo>
                    <a:cubicBezTo>
                      <a:pt x="782" y="3323"/>
                      <a:pt x="2211" y="6305"/>
                      <a:pt x="3589" y="9212"/>
                    </a:cubicBezTo>
                    <a:cubicBezTo>
                      <a:pt x="5118" y="12370"/>
                      <a:pt x="6847" y="15528"/>
                      <a:pt x="7524" y="18987"/>
                    </a:cubicBezTo>
                    <a:cubicBezTo>
                      <a:pt x="7546" y="19122"/>
                      <a:pt x="7666" y="19186"/>
                      <a:pt x="7787" y="19186"/>
                    </a:cubicBezTo>
                    <a:cubicBezTo>
                      <a:pt x="7936" y="19186"/>
                      <a:pt x="8089" y="19091"/>
                      <a:pt x="8075" y="18912"/>
                    </a:cubicBezTo>
                    <a:cubicBezTo>
                      <a:pt x="7950" y="15854"/>
                      <a:pt x="5995" y="12721"/>
                      <a:pt x="4667" y="10039"/>
                    </a:cubicBezTo>
                    <a:cubicBezTo>
                      <a:pt x="3063" y="6781"/>
                      <a:pt x="1534" y="3523"/>
                      <a:pt x="281" y="89"/>
                    </a:cubicBezTo>
                    <a:cubicBezTo>
                      <a:pt x="260" y="28"/>
                      <a:pt x="207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7"/>
              <p:cNvSpPr/>
              <p:nvPr/>
            </p:nvSpPr>
            <p:spPr>
              <a:xfrm>
                <a:off x="4854175" y="1470000"/>
                <a:ext cx="494675" cy="1400750"/>
              </a:xfrm>
              <a:custGeom>
                <a:avLst/>
                <a:gdLst/>
                <a:ahLst/>
                <a:cxnLst/>
                <a:rect l="l" t="t" r="r" b="b"/>
                <a:pathLst>
                  <a:path w="19787" h="56030" extrusionOk="0">
                    <a:moveTo>
                      <a:pt x="19499" y="1"/>
                    </a:moveTo>
                    <a:cubicBezTo>
                      <a:pt x="19434" y="1"/>
                      <a:pt x="19370" y="30"/>
                      <a:pt x="19324" y="99"/>
                    </a:cubicBezTo>
                    <a:cubicBezTo>
                      <a:pt x="16341" y="4585"/>
                      <a:pt x="13434" y="9146"/>
                      <a:pt x="10577" y="13708"/>
                    </a:cubicBezTo>
                    <a:cubicBezTo>
                      <a:pt x="9173" y="15913"/>
                      <a:pt x="7795" y="18119"/>
                      <a:pt x="6391" y="20324"/>
                    </a:cubicBezTo>
                    <a:cubicBezTo>
                      <a:pt x="5188" y="22254"/>
                      <a:pt x="3960" y="24184"/>
                      <a:pt x="3183" y="26314"/>
                    </a:cubicBezTo>
                    <a:cubicBezTo>
                      <a:pt x="1579" y="30675"/>
                      <a:pt x="1253" y="35638"/>
                      <a:pt x="777" y="40224"/>
                    </a:cubicBezTo>
                    <a:cubicBezTo>
                      <a:pt x="251" y="45312"/>
                      <a:pt x="0" y="50450"/>
                      <a:pt x="201" y="55588"/>
                    </a:cubicBezTo>
                    <a:cubicBezTo>
                      <a:pt x="213" y="55879"/>
                      <a:pt x="456" y="56030"/>
                      <a:pt x="691" y="56030"/>
                    </a:cubicBezTo>
                    <a:cubicBezTo>
                      <a:pt x="920" y="56030"/>
                      <a:pt x="1140" y="55885"/>
                      <a:pt x="1128" y="55588"/>
                    </a:cubicBezTo>
                    <a:cubicBezTo>
                      <a:pt x="927" y="50625"/>
                      <a:pt x="1128" y="45663"/>
                      <a:pt x="1629" y="40725"/>
                    </a:cubicBezTo>
                    <a:cubicBezTo>
                      <a:pt x="2080" y="36064"/>
                      <a:pt x="2381" y="31001"/>
                      <a:pt x="4035" y="26565"/>
                    </a:cubicBezTo>
                    <a:cubicBezTo>
                      <a:pt x="4837" y="24334"/>
                      <a:pt x="6166" y="22329"/>
                      <a:pt x="7419" y="20324"/>
                    </a:cubicBezTo>
                    <a:cubicBezTo>
                      <a:pt x="8797" y="18119"/>
                      <a:pt x="10176" y="15913"/>
                      <a:pt x="11554" y="13683"/>
                    </a:cubicBezTo>
                    <a:cubicBezTo>
                      <a:pt x="14311" y="9272"/>
                      <a:pt x="17043" y="4811"/>
                      <a:pt x="19700" y="324"/>
                    </a:cubicBezTo>
                    <a:cubicBezTo>
                      <a:pt x="19786" y="150"/>
                      <a:pt x="19644" y="1"/>
                      <a:pt x="19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7"/>
              <p:cNvSpPr/>
              <p:nvPr/>
            </p:nvSpPr>
            <p:spPr>
              <a:xfrm>
                <a:off x="4288375" y="557025"/>
                <a:ext cx="452400" cy="480625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19225" extrusionOk="0">
                    <a:moveTo>
                      <a:pt x="4537" y="1"/>
                    </a:moveTo>
                    <a:cubicBezTo>
                      <a:pt x="4637" y="4337"/>
                      <a:pt x="5564" y="8623"/>
                      <a:pt x="7244" y="12608"/>
                    </a:cubicBezTo>
                    <a:cubicBezTo>
                      <a:pt x="5940" y="11530"/>
                      <a:pt x="4612" y="10452"/>
                      <a:pt x="3284" y="9374"/>
                    </a:cubicBezTo>
                    <a:cubicBezTo>
                      <a:pt x="2626" y="8838"/>
                      <a:pt x="1729" y="8301"/>
                      <a:pt x="948" y="8301"/>
                    </a:cubicBezTo>
                    <a:cubicBezTo>
                      <a:pt x="598" y="8301"/>
                      <a:pt x="272" y="8409"/>
                      <a:pt x="0" y="8673"/>
                    </a:cubicBezTo>
                    <a:cubicBezTo>
                      <a:pt x="1229" y="10252"/>
                      <a:pt x="2933" y="11379"/>
                      <a:pt x="4437" y="12733"/>
                    </a:cubicBezTo>
                    <a:cubicBezTo>
                      <a:pt x="6492" y="14537"/>
                      <a:pt x="8196" y="16768"/>
                      <a:pt x="9424" y="19224"/>
                    </a:cubicBezTo>
                    <a:lnTo>
                      <a:pt x="12306" y="19099"/>
                    </a:lnTo>
                    <a:cubicBezTo>
                      <a:pt x="11880" y="17019"/>
                      <a:pt x="12732" y="14888"/>
                      <a:pt x="13885" y="13134"/>
                    </a:cubicBezTo>
                    <a:cubicBezTo>
                      <a:pt x="15063" y="11354"/>
                      <a:pt x="16542" y="9801"/>
                      <a:pt x="17645" y="7996"/>
                    </a:cubicBezTo>
                    <a:cubicBezTo>
                      <a:pt x="17895" y="7570"/>
                      <a:pt x="18096" y="6918"/>
                      <a:pt x="17670" y="6643"/>
                    </a:cubicBezTo>
                    <a:cubicBezTo>
                      <a:pt x="17568" y="6581"/>
                      <a:pt x="17453" y="6558"/>
                      <a:pt x="17335" y="6558"/>
                    </a:cubicBezTo>
                    <a:cubicBezTo>
                      <a:pt x="17162" y="6558"/>
                      <a:pt x="16981" y="6608"/>
                      <a:pt x="16818" y="6668"/>
                    </a:cubicBezTo>
                    <a:cubicBezTo>
                      <a:pt x="14963" y="7369"/>
                      <a:pt x="13284" y="8547"/>
                      <a:pt x="12031" y="10101"/>
                    </a:cubicBezTo>
                    <a:cubicBezTo>
                      <a:pt x="12206" y="7294"/>
                      <a:pt x="12281" y="4487"/>
                      <a:pt x="12206" y="1655"/>
                    </a:cubicBezTo>
                    <a:lnTo>
                      <a:pt x="12206" y="1655"/>
                    </a:lnTo>
                    <a:cubicBezTo>
                      <a:pt x="9850" y="3309"/>
                      <a:pt x="9499" y="6618"/>
                      <a:pt x="9399" y="9500"/>
                    </a:cubicBezTo>
                    <a:cubicBezTo>
                      <a:pt x="8622" y="7720"/>
                      <a:pt x="7845" y="5941"/>
                      <a:pt x="7068" y="4161"/>
                    </a:cubicBezTo>
                    <a:cubicBezTo>
                      <a:pt x="6417" y="2658"/>
                      <a:pt x="5740" y="1129"/>
                      <a:pt x="45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7"/>
              <p:cNvSpPr/>
              <p:nvPr/>
            </p:nvSpPr>
            <p:spPr>
              <a:xfrm>
                <a:off x="4294650" y="964675"/>
                <a:ext cx="713675" cy="762200"/>
              </a:xfrm>
              <a:custGeom>
                <a:avLst/>
                <a:gdLst/>
                <a:ahLst/>
                <a:cxnLst/>
                <a:rect l="l" t="t" r="r" b="b"/>
                <a:pathLst>
                  <a:path w="28547" h="30488" extrusionOk="0">
                    <a:moveTo>
                      <a:pt x="13448" y="1"/>
                    </a:moveTo>
                    <a:cubicBezTo>
                      <a:pt x="10659" y="1"/>
                      <a:pt x="7848" y="930"/>
                      <a:pt x="5639" y="2642"/>
                    </a:cubicBezTo>
                    <a:cubicBezTo>
                      <a:pt x="1955" y="5500"/>
                      <a:pt x="0" y="10337"/>
                      <a:pt x="301" y="14998"/>
                    </a:cubicBezTo>
                    <a:cubicBezTo>
                      <a:pt x="602" y="19660"/>
                      <a:pt x="3033" y="24071"/>
                      <a:pt x="6567" y="27104"/>
                    </a:cubicBezTo>
                    <a:cubicBezTo>
                      <a:pt x="8597" y="28833"/>
                      <a:pt x="11028" y="30186"/>
                      <a:pt x="13684" y="30412"/>
                    </a:cubicBezTo>
                    <a:cubicBezTo>
                      <a:pt x="14211" y="30462"/>
                      <a:pt x="15163" y="30487"/>
                      <a:pt x="15589" y="30487"/>
                    </a:cubicBezTo>
                    <a:cubicBezTo>
                      <a:pt x="21404" y="30312"/>
                      <a:pt x="25815" y="25675"/>
                      <a:pt x="27193" y="20011"/>
                    </a:cubicBezTo>
                    <a:cubicBezTo>
                      <a:pt x="28547" y="14347"/>
                      <a:pt x="26416" y="8156"/>
                      <a:pt x="22331" y="3996"/>
                    </a:cubicBezTo>
                    <a:cubicBezTo>
                      <a:pt x="21303" y="2943"/>
                      <a:pt x="20125" y="1991"/>
                      <a:pt x="18822" y="1289"/>
                    </a:cubicBezTo>
                    <a:cubicBezTo>
                      <a:pt x="17166" y="416"/>
                      <a:pt x="15312" y="1"/>
                      <a:pt x="134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47"/>
              <p:cNvSpPr/>
              <p:nvPr/>
            </p:nvSpPr>
            <p:spPr>
              <a:xfrm>
                <a:off x="4669900" y="1073525"/>
                <a:ext cx="4697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542" extrusionOk="0">
                    <a:moveTo>
                      <a:pt x="279" y="1"/>
                    </a:moveTo>
                    <a:cubicBezTo>
                      <a:pt x="98" y="1"/>
                      <a:pt x="1" y="305"/>
                      <a:pt x="178" y="394"/>
                    </a:cubicBezTo>
                    <a:cubicBezTo>
                      <a:pt x="679" y="619"/>
                      <a:pt x="1080" y="945"/>
                      <a:pt x="1356" y="1421"/>
                    </a:cubicBezTo>
                    <a:cubicBezTo>
                      <a:pt x="1403" y="1507"/>
                      <a:pt x="1476" y="1542"/>
                      <a:pt x="1549" y="1542"/>
                    </a:cubicBezTo>
                    <a:cubicBezTo>
                      <a:pt x="1713" y="1542"/>
                      <a:pt x="1878" y="1369"/>
                      <a:pt x="1757" y="1196"/>
                    </a:cubicBezTo>
                    <a:cubicBezTo>
                      <a:pt x="1431" y="644"/>
                      <a:pt x="930" y="243"/>
                      <a:pt x="354" y="18"/>
                    </a:cubicBezTo>
                    <a:cubicBezTo>
                      <a:pt x="327" y="6"/>
                      <a:pt x="302" y="1"/>
                      <a:pt x="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47"/>
              <p:cNvSpPr/>
              <p:nvPr/>
            </p:nvSpPr>
            <p:spPr>
              <a:xfrm>
                <a:off x="4586625" y="1092425"/>
                <a:ext cx="153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2063" extrusionOk="0">
                    <a:moveTo>
                      <a:pt x="218" y="1"/>
                    </a:moveTo>
                    <a:cubicBezTo>
                      <a:pt x="115" y="1"/>
                      <a:pt x="0" y="75"/>
                      <a:pt x="0" y="189"/>
                    </a:cubicBezTo>
                    <a:cubicBezTo>
                      <a:pt x="0" y="740"/>
                      <a:pt x="50" y="1267"/>
                      <a:pt x="101" y="1818"/>
                    </a:cubicBezTo>
                    <a:cubicBezTo>
                      <a:pt x="113" y="1981"/>
                      <a:pt x="245" y="2063"/>
                      <a:pt x="370" y="2063"/>
                    </a:cubicBezTo>
                    <a:cubicBezTo>
                      <a:pt x="495" y="2063"/>
                      <a:pt x="614" y="1981"/>
                      <a:pt x="602" y="1818"/>
                    </a:cubicBezTo>
                    <a:cubicBezTo>
                      <a:pt x="527" y="1242"/>
                      <a:pt x="477" y="690"/>
                      <a:pt x="376" y="139"/>
                    </a:cubicBezTo>
                    <a:cubicBezTo>
                      <a:pt x="366" y="42"/>
                      <a:pt x="29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47"/>
              <p:cNvSpPr/>
              <p:nvPr/>
            </p:nvSpPr>
            <p:spPr>
              <a:xfrm>
                <a:off x="4503925" y="1107200"/>
                <a:ext cx="22225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1920" extrusionOk="0">
                    <a:moveTo>
                      <a:pt x="612" y="0"/>
                    </a:moveTo>
                    <a:cubicBezTo>
                      <a:pt x="551" y="0"/>
                      <a:pt x="490" y="29"/>
                      <a:pt x="451" y="99"/>
                    </a:cubicBezTo>
                    <a:cubicBezTo>
                      <a:pt x="150" y="576"/>
                      <a:pt x="0" y="1127"/>
                      <a:pt x="50" y="1703"/>
                    </a:cubicBezTo>
                    <a:cubicBezTo>
                      <a:pt x="50" y="1844"/>
                      <a:pt x="174" y="1920"/>
                      <a:pt x="293" y="1920"/>
                    </a:cubicBezTo>
                    <a:cubicBezTo>
                      <a:pt x="406" y="1920"/>
                      <a:pt x="514" y="1850"/>
                      <a:pt x="501" y="1703"/>
                    </a:cubicBezTo>
                    <a:cubicBezTo>
                      <a:pt x="476" y="1202"/>
                      <a:pt x="551" y="726"/>
                      <a:pt x="802" y="300"/>
                    </a:cubicBezTo>
                    <a:cubicBezTo>
                      <a:pt x="889" y="144"/>
                      <a:pt x="748" y="0"/>
                      <a:pt x="6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47"/>
              <p:cNvSpPr/>
              <p:nvPr/>
            </p:nvSpPr>
            <p:spPr>
              <a:xfrm>
                <a:off x="4554350" y="1235600"/>
                <a:ext cx="97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179" extrusionOk="0">
                    <a:moveTo>
                      <a:pt x="145" y="1"/>
                    </a:moveTo>
                    <a:cubicBezTo>
                      <a:pt x="70" y="1"/>
                      <a:pt x="1" y="51"/>
                      <a:pt x="13" y="151"/>
                    </a:cubicBezTo>
                    <a:cubicBezTo>
                      <a:pt x="13" y="452"/>
                      <a:pt x="38" y="728"/>
                      <a:pt x="63" y="1029"/>
                    </a:cubicBezTo>
                    <a:cubicBezTo>
                      <a:pt x="63" y="1129"/>
                      <a:pt x="145" y="1179"/>
                      <a:pt x="226" y="1179"/>
                    </a:cubicBezTo>
                    <a:cubicBezTo>
                      <a:pt x="308" y="1179"/>
                      <a:pt x="389" y="1129"/>
                      <a:pt x="389" y="1029"/>
                    </a:cubicBezTo>
                    <a:cubicBezTo>
                      <a:pt x="364" y="728"/>
                      <a:pt x="339" y="452"/>
                      <a:pt x="314" y="151"/>
                    </a:cubicBezTo>
                    <a:cubicBezTo>
                      <a:pt x="301" y="51"/>
                      <a:pt x="220" y="1"/>
                      <a:pt x="1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47"/>
              <p:cNvSpPr/>
              <p:nvPr/>
            </p:nvSpPr>
            <p:spPr>
              <a:xfrm>
                <a:off x="4640850" y="1222150"/>
                <a:ext cx="5775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2552" extrusionOk="0">
                    <a:moveTo>
                      <a:pt x="240" y="0"/>
                    </a:moveTo>
                    <a:cubicBezTo>
                      <a:pt x="118" y="0"/>
                      <a:pt x="0" y="132"/>
                      <a:pt x="87" y="288"/>
                    </a:cubicBezTo>
                    <a:cubicBezTo>
                      <a:pt x="563" y="1065"/>
                      <a:pt x="1090" y="1817"/>
                      <a:pt x="1741" y="2469"/>
                    </a:cubicBezTo>
                    <a:cubicBezTo>
                      <a:pt x="1800" y="2527"/>
                      <a:pt x="1865" y="2552"/>
                      <a:pt x="1928" y="2552"/>
                    </a:cubicBezTo>
                    <a:cubicBezTo>
                      <a:pt x="2133" y="2552"/>
                      <a:pt x="2309" y="2291"/>
                      <a:pt x="2117" y="2118"/>
                    </a:cubicBezTo>
                    <a:cubicBezTo>
                      <a:pt x="1465" y="1491"/>
                      <a:pt x="864" y="840"/>
                      <a:pt x="388" y="88"/>
                    </a:cubicBezTo>
                    <a:cubicBezTo>
                      <a:pt x="349" y="26"/>
                      <a:pt x="294" y="0"/>
                      <a:pt x="2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47"/>
              <p:cNvSpPr/>
              <p:nvPr/>
            </p:nvSpPr>
            <p:spPr>
              <a:xfrm>
                <a:off x="4768850" y="1217225"/>
                <a:ext cx="53050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183" extrusionOk="0">
                    <a:moveTo>
                      <a:pt x="308" y="0"/>
                    </a:moveTo>
                    <a:cubicBezTo>
                      <a:pt x="149" y="0"/>
                      <a:pt x="1" y="162"/>
                      <a:pt x="105" y="335"/>
                    </a:cubicBezTo>
                    <a:cubicBezTo>
                      <a:pt x="506" y="1037"/>
                      <a:pt x="982" y="1638"/>
                      <a:pt x="1609" y="2139"/>
                    </a:cubicBezTo>
                    <a:cubicBezTo>
                      <a:pt x="1652" y="2170"/>
                      <a:pt x="1696" y="2183"/>
                      <a:pt x="1740" y="2183"/>
                    </a:cubicBezTo>
                    <a:cubicBezTo>
                      <a:pt x="1947" y="2183"/>
                      <a:pt x="2121" y="1879"/>
                      <a:pt x="1934" y="1713"/>
                    </a:cubicBezTo>
                    <a:cubicBezTo>
                      <a:pt x="1408" y="1212"/>
                      <a:pt x="907" y="711"/>
                      <a:pt x="506" y="109"/>
                    </a:cubicBezTo>
                    <a:cubicBezTo>
                      <a:pt x="452" y="32"/>
                      <a:pt x="379" y="0"/>
                      <a:pt x="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47"/>
              <p:cNvSpPr/>
              <p:nvPr/>
            </p:nvSpPr>
            <p:spPr>
              <a:xfrm>
                <a:off x="4775325" y="1315775"/>
                <a:ext cx="35000" cy="657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629" extrusionOk="0">
                    <a:moveTo>
                      <a:pt x="229" y="0"/>
                    </a:moveTo>
                    <a:cubicBezTo>
                      <a:pt x="112" y="0"/>
                      <a:pt x="1" y="91"/>
                      <a:pt x="46" y="228"/>
                    </a:cubicBezTo>
                    <a:cubicBezTo>
                      <a:pt x="347" y="979"/>
                      <a:pt x="548" y="1781"/>
                      <a:pt x="873" y="2508"/>
                    </a:cubicBezTo>
                    <a:cubicBezTo>
                      <a:pt x="916" y="2593"/>
                      <a:pt x="992" y="2629"/>
                      <a:pt x="1072" y="2629"/>
                    </a:cubicBezTo>
                    <a:cubicBezTo>
                      <a:pt x="1229" y="2629"/>
                      <a:pt x="1399" y="2490"/>
                      <a:pt x="1350" y="2308"/>
                    </a:cubicBezTo>
                    <a:cubicBezTo>
                      <a:pt x="1099" y="1556"/>
                      <a:pt x="723" y="854"/>
                      <a:pt x="422" y="127"/>
                    </a:cubicBezTo>
                    <a:cubicBezTo>
                      <a:pt x="383" y="38"/>
                      <a:pt x="304" y="0"/>
                      <a:pt x="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47"/>
              <p:cNvSpPr/>
              <p:nvPr/>
            </p:nvSpPr>
            <p:spPr>
              <a:xfrm>
                <a:off x="4682125" y="1355225"/>
                <a:ext cx="164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891" extrusionOk="0">
                    <a:moveTo>
                      <a:pt x="204" y="1"/>
                    </a:moveTo>
                    <a:cubicBezTo>
                      <a:pt x="105" y="1"/>
                      <a:pt x="1" y="66"/>
                      <a:pt x="15" y="178"/>
                    </a:cubicBezTo>
                    <a:cubicBezTo>
                      <a:pt x="90" y="680"/>
                      <a:pt x="65" y="1206"/>
                      <a:pt x="190" y="1707"/>
                    </a:cubicBezTo>
                    <a:cubicBezTo>
                      <a:pt x="213" y="1833"/>
                      <a:pt x="314" y="1891"/>
                      <a:pt x="414" y="1891"/>
                    </a:cubicBezTo>
                    <a:cubicBezTo>
                      <a:pt x="535" y="1891"/>
                      <a:pt x="655" y="1807"/>
                      <a:pt x="642" y="1657"/>
                    </a:cubicBezTo>
                    <a:cubicBezTo>
                      <a:pt x="616" y="1131"/>
                      <a:pt x="441" y="630"/>
                      <a:pt x="366" y="128"/>
                    </a:cubicBezTo>
                    <a:cubicBezTo>
                      <a:pt x="355" y="40"/>
                      <a:pt x="281" y="1"/>
                      <a:pt x="2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47"/>
              <p:cNvSpPr/>
              <p:nvPr/>
            </p:nvSpPr>
            <p:spPr>
              <a:xfrm>
                <a:off x="4561250" y="1372750"/>
                <a:ext cx="216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117" extrusionOk="0">
                    <a:moveTo>
                      <a:pt x="163" y="0"/>
                    </a:moveTo>
                    <a:cubicBezTo>
                      <a:pt x="78" y="0"/>
                      <a:pt x="1" y="57"/>
                      <a:pt x="13" y="179"/>
                    </a:cubicBezTo>
                    <a:cubicBezTo>
                      <a:pt x="13" y="781"/>
                      <a:pt x="88" y="1357"/>
                      <a:pt x="289" y="1934"/>
                    </a:cubicBezTo>
                    <a:cubicBezTo>
                      <a:pt x="328" y="2062"/>
                      <a:pt x="435" y="2117"/>
                      <a:pt x="541" y="2117"/>
                    </a:cubicBezTo>
                    <a:cubicBezTo>
                      <a:pt x="703" y="2117"/>
                      <a:pt x="866" y="1990"/>
                      <a:pt x="790" y="1808"/>
                    </a:cubicBezTo>
                    <a:cubicBezTo>
                      <a:pt x="589" y="1282"/>
                      <a:pt x="439" y="731"/>
                      <a:pt x="364" y="179"/>
                    </a:cubicBezTo>
                    <a:cubicBezTo>
                      <a:pt x="351" y="63"/>
                      <a:pt x="252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47"/>
              <p:cNvSpPr/>
              <p:nvPr/>
            </p:nvSpPr>
            <p:spPr>
              <a:xfrm>
                <a:off x="4439375" y="1333350"/>
                <a:ext cx="16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994" extrusionOk="0">
                    <a:moveTo>
                      <a:pt x="248" y="1"/>
                    </a:moveTo>
                    <a:cubicBezTo>
                      <a:pt x="170" y="1"/>
                      <a:pt x="88" y="51"/>
                      <a:pt x="76" y="151"/>
                    </a:cubicBezTo>
                    <a:cubicBezTo>
                      <a:pt x="26" y="728"/>
                      <a:pt x="1" y="1304"/>
                      <a:pt x="201" y="1830"/>
                    </a:cubicBezTo>
                    <a:cubicBezTo>
                      <a:pt x="242" y="1944"/>
                      <a:pt x="330" y="1994"/>
                      <a:pt x="416" y="1994"/>
                    </a:cubicBezTo>
                    <a:cubicBezTo>
                      <a:pt x="539" y="1994"/>
                      <a:pt x="657" y="1892"/>
                      <a:pt x="627" y="1730"/>
                    </a:cubicBezTo>
                    <a:cubicBezTo>
                      <a:pt x="502" y="1204"/>
                      <a:pt x="377" y="703"/>
                      <a:pt x="402" y="151"/>
                    </a:cubicBezTo>
                    <a:cubicBezTo>
                      <a:pt x="402" y="51"/>
                      <a:pt x="326" y="1"/>
                      <a:pt x="2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7"/>
              <p:cNvSpPr/>
              <p:nvPr/>
            </p:nvSpPr>
            <p:spPr>
              <a:xfrm>
                <a:off x="4416200" y="1177925"/>
                <a:ext cx="1807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766" extrusionOk="0">
                    <a:moveTo>
                      <a:pt x="489" y="0"/>
                    </a:moveTo>
                    <a:cubicBezTo>
                      <a:pt x="416" y="0"/>
                      <a:pt x="346" y="39"/>
                      <a:pt x="326" y="128"/>
                    </a:cubicBezTo>
                    <a:cubicBezTo>
                      <a:pt x="126" y="930"/>
                      <a:pt x="0" y="1732"/>
                      <a:pt x="0" y="2559"/>
                    </a:cubicBezTo>
                    <a:cubicBezTo>
                      <a:pt x="0" y="2696"/>
                      <a:pt x="113" y="2765"/>
                      <a:pt x="226" y="2765"/>
                    </a:cubicBezTo>
                    <a:cubicBezTo>
                      <a:pt x="339" y="2765"/>
                      <a:pt x="451" y="2696"/>
                      <a:pt x="451" y="2559"/>
                    </a:cubicBezTo>
                    <a:cubicBezTo>
                      <a:pt x="451" y="1757"/>
                      <a:pt x="527" y="1005"/>
                      <a:pt x="677" y="228"/>
                    </a:cubicBezTo>
                    <a:cubicBezTo>
                      <a:pt x="723" y="91"/>
                      <a:pt x="602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7"/>
              <p:cNvSpPr/>
              <p:nvPr/>
            </p:nvSpPr>
            <p:spPr>
              <a:xfrm>
                <a:off x="4808425" y="1467300"/>
                <a:ext cx="239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475" extrusionOk="0">
                    <a:moveTo>
                      <a:pt x="329" y="1"/>
                    </a:moveTo>
                    <a:cubicBezTo>
                      <a:pt x="225" y="1"/>
                      <a:pt x="123" y="59"/>
                      <a:pt x="101" y="182"/>
                    </a:cubicBezTo>
                    <a:cubicBezTo>
                      <a:pt x="1" y="633"/>
                      <a:pt x="76" y="1034"/>
                      <a:pt x="377" y="1385"/>
                    </a:cubicBezTo>
                    <a:cubicBezTo>
                      <a:pt x="434" y="1448"/>
                      <a:pt x="502" y="1475"/>
                      <a:pt x="570" y="1475"/>
                    </a:cubicBezTo>
                    <a:cubicBezTo>
                      <a:pt x="768" y="1475"/>
                      <a:pt x="959" y="1246"/>
                      <a:pt x="828" y="1059"/>
                    </a:cubicBezTo>
                    <a:cubicBezTo>
                      <a:pt x="677" y="808"/>
                      <a:pt x="577" y="558"/>
                      <a:pt x="577" y="257"/>
                    </a:cubicBezTo>
                    <a:cubicBezTo>
                      <a:pt x="591" y="90"/>
                      <a:pt x="459" y="1"/>
                      <a:pt x="3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7"/>
              <p:cNvSpPr/>
              <p:nvPr/>
            </p:nvSpPr>
            <p:spPr>
              <a:xfrm>
                <a:off x="4870175" y="1276000"/>
                <a:ext cx="3437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528" extrusionOk="0">
                    <a:moveTo>
                      <a:pt x="265" y="1"/>
                    </a:moveTo>
                    <a:cubicBezTo>
                      <a:pt x="128" y="1"/>
                      <a:pt x="1" y="127"/>
                      <a:pt x="87" y="265"/>
                    </a:cubicBezTo>
                    <a:cubicBezTo>
                      <a:pt x="338" y="641"/>
                      <a:pt x="563" y="1017"/>
                      <a:pt x="789" y="1393"/>
                    </a:cubicBezTo>
                    <a:cubicBezTo>
                      <a:pt x="847" y="1488"/>
                      <a:pt x="928" y="1527"/>
                      <a:pt x="1006" y="1527"/>
                    </a:cubicBezTo>
                    <a:cubicBezTo>
                      <a:pt x="1195" y="1527"/>
                      <a:pt x="1374" y="1297"/>
                      <a:pt x="1215" y="1067"/>
                    </a:cubicBezTo>
                    <a:cubicBezTo>
                      <a:pt x="964" y="741"/>
                      <a:pt x="688" y="415"/>
                      <a:pt x="438" y="89"/>
                    </a:cubicBezTo>
                    <a:cubicBezTo>
                      <a:pt x="391" y="27"/>
                      <a:pt x="327" y="1"/>
                      <a:pt x="2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7"/>
              <p:cNvSpPr/>
              <p:nvPr/>
            </p:nvSpPr>
            <p:spPr>
              <a:xfrm>
                <a:off x="4825625" y="1159450"/>
                <a:ext cx="3917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448" extrusionOk="0">
                    <a:moveTo>
                      <a:pt x="236" y="1"/>
                    </a:moveTo>
                    <a:cubicBezTo>
                      <a:pt x="89" y="1"/>
                      <a:pt x="0" y="242"/>
                      <a:pt x="165" y="365"/>
                    </a:cubicBezTo>
                    <a:cubicBezTo>
                      <a:pt x="516" y="641"/>
                      <a:pt x="791" y="967"/>
                      <a:pt x="1042" y="1343"/>
                    </a:cubicBezTo>
                    <a:cubicBezTo>
                      <a:pt x="1094" y="1417"/>
                      <a:pt x="1166" y="1447"/>
                      <a:pt x="1236" y="1447"/>
                    </a:cubicBezTo>
                    <a:cubicBezTo>
                      <a:pt x="1404" y="1447"/>
                      <a:pt x="1566" y="1276"/>
                      <a:pt x="1443" y="1117"/>
                    </a:cubicBezTo>
                    <a:cubicBezTo>
                      <a:pt x="1142" y="691"/>
                      <a:pt x="766" y="340"/>
                      <a:pt x="340" y="39"/>
                    </a:cubicBezTo>
                    <a:cubicBezTo>
                      <a:pt x="304" y="12"/>
                      <a:pt x="269" y="1"/>
                      <a:pt x="2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7"/>
              <p:cNvSpPr/>
              <p:nvPr/>
            </p:nvSpPr>
            <p:spPr>
              <a:xfrm>
                <a:off x="5465700" y="748775"/>
                <a:ext cx="263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10527" h="13359" extrusionOk="0">
                    <a:moveTo>
                      <a:pt x="5790" y="0"/>
                    </a:moveTo>
                    <a:lnTo>
                      <a:pt x="5790" y="0"/>
                    </a:lnTo>
                    <a:cubicBezTo>
                      <a:pt x="4211" y="2406"/>
                      <a:pt x="3058" y="5088"/>
                      <a:pt x="2457" y="7895"/>
                    </a:cubicBezTo>
                    <a:lnTo>
                      <a:pt x="1529" y="4637"/>
                    </a:lnTo>
                    <a:cubicBezTo>
                      <a:pt x="1317" y="3882"/>
                      <a:pt x="883" y="2972"/>
                      <a:pt x="143" y="2972"/>
                    </a:cubicBezTo>
                    <a:cubicBezTo>
                      <a:pt x="97" y="2972"/>
                      <a:pt x="49" y="2975"/>
                      <a:pt x="0" y="2983"/>
                    </a:cubicBezTo>
                    <a:cubicBezTo>
                      <a:pt x="76" y="4311"/>
                      <a:pt x="577" y="5589"/>
                      <a:pt x="878" y="6892"/>
                    </a:cubicBezTo>
                    <a:cubicBezTo>
                      <a:pt x="1304" y="8672"/>
                      <a:pt x="1379" y="10527"/>
                      <a:pt x="1103" y="12331"/>
                    </a:cubicBezTo>
                    <a:lnTo>
                      <a:pt x="2707" y="13359"/>
                    </a:lnTo>
                    <a:cubicBezTo>
                      <a:pt x="3284" y="12080"/>
                      <a:pt x="4562" y="11253"/>
                      <a:pt x="5865" y="10727"/>
                    </a:cubicBezTo>
                    <a:cubicBezTo>
                      <a:pt x="7168" y="10201"/>
                      <a:pt x="8572" y="9925"/>
                      <a:pt x="9875" y="9374"/>
                    </a:cubicBezTo>
                    <a:cubicBezTo>
                      <a:pt x="10176" y="9248"/>
                      <a:pt x="10527" y="8948"/>
                      <a:pt x="10401" y="8647"/>
                    </a:cubicBezTo>
                    <a:cubicBezTo>
                      <a:pt x="10326" y="8471"/>
                      <a:pt x="10126" y="8396"/>
                      <a:pt x="9925" y="8346"/>
                    </a:cubicBezTo>
                    <a:cubicBezTo>
                      <a:pt x="9297" y="8174"/>
                      <a:pt x="8651" y="8086"/>
                      <a:pt x="8004" y="8086"/>
                    </a:cubicBezTo>
                    <a:cubicBezTo>
                      <a:pt x="7335" y="8086"/>
                      <a:pt x="6666" y="8180"/>
                      <a:pt x="6016" y="8371"/>
                    </a:cubicBezTo>
                    <a:cubicBezTo>
                      <a:pt x="7193" y="6918"/>
                      <a:pt x="8296" y="5389"/>
                      <a:pt x="9349" y="3835"/>
                    </a:cubicBezTo>
                    <a:cubicBezTo>
                      <a:pt x="7419" y="3835"/>
                      <a:pt x="5965" y="5514"/>
                      <a:pt x="4812" y="7043"/>
                    </a:cubicBezTo>
                    <a:cubicBezTo>
                      <a:pt x="5063" y="5765"/>
                      <a:pt x="5339" y="4486"/>
                      <a:pt x="5589" y="3233"/>
                    </a:cubicBezTo>
                    <a:cubicBezTo>
                      <a:pt x="5815" y="2156"/>
                      <a:pt x="6016" y="1078"/>
                      <a:pt x="57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7"/>
              <p:cNvSpPr/>
              <p:nvPr/>
            </p:nvSpPr>
            <p:spPr>
              <a:xfrm>
                <a:off x="5206925" y="1019225"/>
                <a:ext cx="470575" cy="504950"/>
              </a:xfrm>
              <a:custGeom>
                <a:avLst/>
                <a:gdLst/>
                <a:ahLst/>
                <a:cxnLst/>
                <a:rect l="l" t="t" r="r" b="b"/>
                <a:pathLst>
                  <a:path w="18823" h="20198" extrusionOk="0">
                    <a:moveTo>
                      <a:pt x="10006" y="0"/>
                    </a:moveTo>
                    <a:cubicBezTo>
                      <a:pt x="9879" y="0"/>
                      <a:pt x="9752" y="3"/>
                      <a:pt x="9625" y="9"/>
                    </a:cubicBezTo>
                    <a:cubicBezTo>
                      <a:pt x="6542" y="160"/>
                      <a:pt x="3610" y="2039"/>
                      <a:pt x="2006" y="4696"/>
                    </a:cubicBezTo>
                    <a:cubicBezTo>
                      <a:pt x="376" y="7353"/>
                      <a:pt x="1" y="10661"/>
                      <a:pt x="777" y="13694"/>
                    </a:cubicBezTo>
                    <a:cubicBezTo>
                      <a:pt x="1204" y="15398"/>
                      <a:pt x="2006" y="17052"/>
                      <a:pt x="3359" y="18205"/>
                    </a:cubicBezTo>
                    <a:cubicBezTo>
                      <a:pt x="3635" y="18430"/>
                      <a:pt x="4161" y="18806"/>
                      <a:pt x="4386" y="18982"/>
                    </a:cubicBezTo>
                    <a:cubicBezTo>
                      <a:pt x="5654" y="19817"/>
                      <a:pt x="7064" y="20198"/>
                      <a:pt x="8487" y="20198"/>
                    </a:cubicBezTo>
                    <a:cubicBezTo>
                      <a:pt x="10693" y="20198"/>
                      <a:pt x="12930" y="19283"/>
                      <a:pt x="14712" y="17729"/>
                    </a:cubicBezTo>
                    <a:cubicBezTo>
                      <a:pt x="17620" y="15147"/>
                      <a:pt x="18823" y="10962"/>
                      <a:pt x="18196" y="7152"/>
                    </a:cubicBezTo>
                    <a:cubicBezTo>
                      <a:pt x="18046" y="6175"/>
                      <a:pt x="17770" y="5197"/>
                      <a:pt x="17319" y="4320"/>
                    </a:cubicBezTo>
                    <a:cubicBezTo>
                      <a:pt x="15973" y="1676"/>
                      <a:pt x="12990" y="0"/>
                      <a:pt x="100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7"/>
              <p:cNvSpPr/>
              <p:nvPr/>
            </p:nvSpPr>
            <p:spPr>
              <a:xfrm>
                <a:off x="5556450" y="1134975"/>
                <a:ext cx="151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358" extrusionOk="0">
                    <a:moveTo>
                      <a:pt x="189" y="0"/>
                    </a:moveTo>
                    <a:cubicBezTo>
                      <a:pt x="101" y="0"/>
                      <a:pt x="1" y="77"/>
                      <a:pt x="55" y="166"/>
                    </a:cubicBezTo>
                    <a:cubicBezTo>
                      <a:pt x="255" y="492"/>
                      <a:pt x="330" y="818"/>
                      <a:pt x="305" y="1194"/>
                    </a:cubicBezTo>
                    <a:cubicBezTo>
                      <a:pt x="292" y="1300"/>
                      <a:pt x="371" y="1357"/>
                      <a:pt x="447" y="1357"/>
                    </a:cubicBezTo>
                    <a:cubicBezTo>
                      <a:pt x="515" y="1357"/>
                      <a:pt x="581" y="1313"/>
                      <a:pt x="581" y="1219"/>
                    </a:cubicBezTo>
                    <a:cubicBezTo>
                      <a:pt x="606" y="793"/>
                      <a:pt x="506" y="392"/>
                      <a:pt x="280" y="41"/>
                    </a:cubicBezTo>
                    <a:cubicBezTo>
                      <a:pt x="259" y="12"/>
                      <a:pt x="225" y="0"/>
                      <a:pt x="1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7"/>
              <p:cNvSpPr/>
              <p:nvPr/>
            </p:nvSpPr>
            <p:spPr>
              <a:xfrm>
                <a:off x="5488350" y="1112400"/>
                <a:ext cx="2257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218" extrusionOk="0">
                    <a:moveTo>
                      <a:pt x="734" y="1"/>
                    </a:moveTo>
                    <a:cubicBezTo>
                      <a:pt x="702" y="1"/>
                      <a:pt x="670" y="13"/>
                      <a:pt x="648" y="42"/>
                    </a:cubicBezTo>
                    <a:cubicBezTo>
                      <a:pt x="448" y="342"/>
                      <a:pt x="272" y="668"/>
                      <a:pt x="72" y="969"/>
                    </a:cubicBezTo>
                    <a:cubicBezTo>
                      <a:pt x="1" y="1093"/>
                      <a:pt x="118" y="1217"/>
                      <a:pt x="219" y="1217"/>
                    </a:cubicBezTo>
                    <a:cubicBezTo>
                      <a:pt x="261" y="1217"/>
                      <a:pt x="300" y="1196"/>
                      <a:pt x="323" y="1144"/>
                    </a:cubicBezTo>
                    <a:cubicBezTo>
                      <a:pt x="523" y="819"/>
                      <a:pt x="698" y="493"/>
                      <a:pt x="849" y="167"/>
                    </a:cubicBezTo>
                    <a:cubicBezTo>
                      <a:pt x="903" y="78"/>
                      <a:pt x="816" y="1"/>
                      <a:pt x="7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7"/>
              <p:cNvSpPr/>
              <p:nvPr/>
            </p:nvSpPr>
            <p:spPr>
              <a:xfrm>
                <a:off x="5438700" y="1092575"/>
                <a:ext cx="279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59" extrusionOk="0">
                    <a:moveTo>
                      <a:pt x="923" y="0"/>
                    </a:moveTo>
                    <a:cubicBezTo>
                      <a:pt x="909" y="0"/>
                      <a:pt x="895" y="3"/>
                      <a:pt x="880" y="8"/>
                    </a:cubicBezTo>
                    <a:cubicBezTo>
                      <a:pt x="554" y="158"/>
                      <a:pt x="253" y="409"/>
                      <a:pt x="53" y="734"/>
                    </a:cubicBezTo>
                    <a:cubicBezTo>
                      <a:pt x="0" y="840"/>
                      <a:pt x="83" y="958"/>
                      <a:pt x="172" y="958"/>
                    </a:cubicBezTo>
                    <a:cubicBezTo>
                      <a:pt x="210" y="958"/>
                      <a:pt x="249" y="937"/>
                      <a:pt x="278" y="885"/>
                    </a:cubicBezTo>
                    <a:cubicBezTo>
                      <a:pt x="454" y="609"/>
                      <a:pt x="679" y="384"/>
                      <a:pt x="980" y="233"/>
                    </a:cubicBezTo>
                    <a:cubicBezTo>
                      <a:pt x="1116" y="188"/>
                      <a:pt x="1048" y="0"/>
                      <a:pt x="9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7"/>
              <p:cNvSpPr/>
              <p:nvPr/>
            </p:nvSpPr>
            <p:spPr>
              <a:xfrm>
                <a:off x="5423650" y="1177550"/>
                <a:ext cx="135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97" extrusionOk="0">
                    <a:moveTo>
                      <a:pt x="427" y="1"/>
                    </a:moveTo>
                    <a:cubicBezTo>
                      <a:pt x="402" y="1"/>
                      <a:pt x="376" y="13"/>
                      <a:pt x="354" y="42"/>
                    </a:cubicBezTo>
                    <a:cubicBezTo>
                      <a:pt x="254" y="218"/>
                      <a:pt x="154" y="368"/>
                      <a:pt x="53" y="544"/>
                    </a:cubicBezTo>
                    <a:cubicBezTo>
                      <a:pt x="1" y="614"/>
                      <a:pt x="71" y="696"/>
                      <a:pt x="135" y="696"/>
                    </a:cubicBezTo>
                    <a:cubicBezTo>
                      <a:pt x="163" y="696"/>
                      <a:pt x="189" y="681"/>
                      <a:pt x="204" y="644"/>
                    </a:cubicBezTo>
                    <a:cubicBezTo>
                      <a:pt x="304" y="493"/>
                      <a:pt x="404" y="318"/>
                      <a:pt x="504" y="143"/>
                    </a:cubicBezTo>
                    <a:cubicBezTo>
                      <a:pt x="540" y="72"/>
                      <a:pt x="488" y="1"/>
                      <a:pt x="4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7"/>
              <p:cNvSpPr/>
              <p:nvPr/>
            </p:nvSpPr>
            <p:spPr>
              <a:xfrm>
                <a:off x="5483875" y="1204275"/>
                <a:ext cx="1102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059" extrusionOk="0">
                    <a:moveTo>
                      <a:pt x="134" y="0"/>
                    </a:moveTo>
                    <a:cubicBezTo>
                      <a:pt x="85" y="0"/>
                      <a:pt x="37" y="32"/>
                      <a:pt x="25" y="101"/>
                    </a:cubicBezTo>
                    <a:cubicBezTo>
                      <a:pt x="0" y="703"/>
                      <a:pt x="0" y="1329"/>
                      <a:pt x="101" y="1931"/>
                    </a:cubicBezTo>
                    <a:cubicBezTo>
                      <a:pt x="111" y="2019"/>
                      <a:pt x="180" y="2058"/>
                      <a:pt x="252" y="2058"/>
                    </a:cubicBezTo>
                    <a:cubicBezTo>
                      <a:pt x="344" y="2058"/>
                      <a:pt x="440" y="1993"/>
                      <a:pt x="426" y="1881"/>
                    </a:cubicBezTo>
                    <a:cubicBezTo>
                      <a:pt x="301" y="1304"/>
                      <a:pt x="226" y="728"/>
                      <a:pt x="251" y="126"/>
                    </a:cubicBezTo>
                    <a:cubicBezTo>
                      <a:pt x="251" y="45"/>
                      <a:pt x="192" y="0"/>
                      <a:pt x="1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7"/>
              <p:cNvSpPr/>
              <p:nvPr/>
            </p:nvSpPr>
            <p:spPr>
              <a:xfrm>
                <a:off x="5554675" y="1251175"/>
                <a:ext cx="129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759" extrusionOk="0">
                    <a:moveTo>
                      <a:pt x="178" y="0"/>
                    </a:moveTo>
                    <a:cubicBezTo>
                      <a:pt x="119" y="0"/>
                      <a:pt x="62" y="39"/>
                      <a:pt x="50" y="130"/>
                    </a:cubicBezTo>
                    <a:cubicBezTo>
                      <a:pt x="0" y="656"/>
                      <a:pt x="25" y="1157"/>
                      <a:pt x="176" y="1659"/>
                    </a:cubicBezTo>
                    <a:cubicBezTo>
                      <a:pt x="206" y="1728"/>
                      <a:pt x="267" y="1759"/>
                      <a:pt x="329" y="1759"/>
                    </a:cubicBezTo>
                    <a:cubicBezTo>
                      <a:pt x="423" y="1759"/>
                      <a:pt x="517" y="1689"/>
                      <a:pt x="502" y="1583"/>
                    </a:cubicBezTo>
                    <a:cubicBezTo>
                      <a:pt x="401" y="1107"/>
                      <a:pt x="326" y="631"/>
                      <a:pt x="326" y="155"/>
                    </a:cubicBezTo>
                    <a:cubicBezTo>
                      <a:pt x="326" y="59"/>
                      <a:pt x="251" y="0"/>
                      <a:pt x="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7"/>
              <p:cNvSpPr/>
              <p:nvPr/>
            </p:nvSpPr>
            <p:spPr>
              <a:xfrm>
                <a:off x="5511050" y="1306475"/>
                <a:ext cx="17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803" extrusionOk="0">
                    <a:moveTo>
                      <a:pt x="541" y="1"/>
                    </a:moveTo>
                    <a:cubicBezTo>
                      <a:pt x="495" y="1"/>
                      <a:pt x="452" y="23"/>
                      <a:pt x="442" y="73"/>
                    </a:cubicBezTo>
                    <a:cubicBezTo>
                      <a:pt x="317" y="600"/>
                      <a:pt x="116" y="1101"/>
                      <a:pt x="16" y="1627"/>
                    </a:cubicBezTo>
                    <a:cubicBezTo>
                      <a:pt x="1" y="1733"/>
                      <a:pt x="95" y="1802"/>
                      <a:pt x="183" y="1802"/>
                    </a:cubicBezTo>
                    <a:cubicBezTo>
                      <a:pt x="241" y="1802"/>
                      <a:pt x="297" y="1772"/>
                      <a:pt x="317" y="1702"/>
                    </a:cubicBezTo>
                    <a:cubicBezTo>
                      <a:pt x="467" y="1176"/>
                      <a:pt x="542" y="650"/>
                      <a:pt x="668" y="123"/>
                    </a:cubicBezTo>
                    <a:cubicBezTo>
                      <a:pt x="683" y="49"/>
                      <a:pt x="608" y="1"/>
                      <a:pt x="5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7"/>
              <p:cNvSpPr/>
              <p:nvPr/>
            </p:nvSpPr>
            <p:spPr>
              <a:xfrm>
                <a:off x="5442925" y="1292275"/>
                <a:ext cx="19200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136" extrusionOk="0">
                    <a:moveTo>
                      <a:pt x="623" y="0"/>
                    </a:moveTo>
                    <a:cubicBezTo>
                      <a:pt x="581" y="0"/>
                      <a:pt x="538" y="20"/>
                      <a:pt x="510" y="65"/>
                    </a:cubicBezTo>
                    <a:cubicBezTo>
                      <a:pt x="360" y="366"/>
                      <a:pt x="160" y="616"/>
                      <a:pt x="34" y="942"/>
                    </a:cubicBezTo>
                    <a:cubicBezTo>
                      <a:pt x="0" y="1044"/>
                      <a:pt x="94" y="1135"/>
                      <a:pt x="181" y="1135"/>
                    </a:cubicBezTo>
                    <a:cubicBezTo>
                      <a:pt x="222" y="1135"/>
                      <a:pt x="261" y="1115"/>
                      <a:pt x="285" y="1067"/>
                    </a:cubicBezTo>
                    <a:cubicBezTo>
                      <a:pt x="485" y="792"/>
                      <a:pt x="586" y="441"/>
                      <a:pt x="736" y="140"/>
                    </a:cubicBezTo>
                    <a:cubicBezTo>
                      <a:pt x="768" y="60"/>
                      <a:pt x="698" y="0"/>
                      <a:pt x="6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47"/>
              <p:cNvSpPr/>
              <p:nvPr/>
            </p:nvSpPr>
            <p:spPr>
              <a:xfrm>
                <a:off x="5369650" y="1255000"/>
                <a:ext cx="197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333" extrusionOk="0">
                    <a:moveTo>
                      <a:pt x="642" y="0"/>
                    </a:moveTo>
                    <a:cubicBezTo>
                      <a:pt x="612" y="0"/>
                      <a:pt x="581" y="15"/>
                      <a:pt x="559" y="52"/>
                    </a:cubicBezTo>
                    <a:cubicBezTo>
                      <a:pt x="334" y="378"/>
                      <a:pt x="158" y="729"/>
                      <a:pt x="33" y="1130"/>
                    </a:cubicBezTo>
                    <a:cubicBezTo>
                      <a:pt x="1" y="1241"/>
                      <a:pt x="111" y="1333"/>
                      <a:pt x="208" y="1333"/>
                    </a:cubicBezTo>
                    <a:cubicBezTo>
                      <a:pt x="264" y="1333"/>
                      <a:pt x="315" y="1303"/>
                      <a:pt x="334" y="1230"/>
                    </a:cubicBezTo>
                    <a:cubicBezTo>
                      <a:pt x="434" y="879"/>
                      <a:pt x="559" y="503"/>
                      <a:pt x="735" y="177"/>
                    </a:cubicBezTo>
                    <a:cubicBezTo>
                      <a:pt x="788" y="89"/>
                      <a:pt x="716" y="0"/>
                      <a:pt x="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47"/>
              <p:cNvSpPr/>
              <p:nvPr/>
            </p:nvSpPr>
            <p:spPr>
              <a:xfrm>
                <a:off x="5318675" y="1187675"/>
                <a:ext cx="19975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166" extrusionOk="0">
                    <a:moveTo>
                      <a:pt x="663" y="1"/>
                    </a:moveTo>
                    <a:cubicBezTo>
                      <a:pt x="638" y="1"/>
                      <a:pt x="613" y="12"/>
                      <a:pt x="593" y="38"/>
                    </a:cubicBezTo>
                    <a:cubicBezTo>
                      <a:pt x="343" y="314"/>
                      <a:pt x="117" y="615"/>
                      <a:pt x="17" y="991"/>
                    </a:cubicBezTo>
                    <a:cubicBezTo>
                      <a:pt x="0" y="1089"/>
                      <a:pt x="80" y="1165"/>
                      <a:pt x="158" y="1165"/>
                    </a:cubicBezTo>
                    <a:cubicBezTo>
                      <a:pt x="200" y="1165"/>
                      <a:pt x="241" y="1143"/>
                      <a:pt x="267" y="1091"/>
                    </a:cubicBezTo>
                    <a:cubicBezTo>
                      <a:pt x="393" y="765"/>
                      <a:pt x="518" y="439"/>
                      <a:pt x="744" y="139"/>
                    </a:cubicBezTo>
                    <a:cubicBezTo>
                      <a:pt x="799" y="83"/>
                      <a:pt x="732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7"/>
              <p:cNvSpPr/>
              <p:nvPr/>
            </p:nvSpPr>
            <p:spPr>
              <a:xfrm>
                <a:off x="5354850" y="1096400"/>
                <a:ext cx="350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42" extrusionOk="0">
                    <a:moveTo>
                      <a:pt x="1243" y="0"/>
                    </a:moveTo>
                    <a:cubicBezTo>
                      <a:pt x="1221" y="0"/>
                      <a:pt x="1197" y="9"/>
                      <a:pt x="1176" y="30"/>
                    </a:cubicBezTo>
                    <a:cubicBezTo>
                      <a:pt x="750" y="381"/>
                      <a:pt x="399" y="782"/>
                      <a:pt x="74" y="1233"/>
                    </a:cubicBezTo>
                    <a:cubicBezTo>
                      <a:pt x="1" y="1324"/>
                      <a:pt x="100" y="1441"/>
                      <a:pt x="198" y="1441"/>
                    </a:cubicBezTo>
                    <a:cubicBezTo>
                      <a:pt x="235" y="1441"/>
                      <a:pt x="272" y="1425"/>
                      <a:pt x="299" y="1383"/>
                    </a:cubicBezTo>
                    <a:cubicBezTo>
                      <a:pt x="575" y="957"/>
                      <a:pt x="926" y="556"/>
                      <a:pt x="1302" y="206"/>
                    </a:cubicBezTo>
                    <a:cubicBezTo>
                      <a:pt x="1401" y="126"/>
                      <a:pt x="1327" y="0"/>
                      <a:pt x="1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7"/>
              <p:cNvSpPr/>
              <p:nvPr/>
            </p:nvSpPr>
            <p:spPr>
              <a:xfrm>
                <a:off x="5475100" y="1402550"/>
                <a:ext cx="157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943" extrusionOk="0">
                    <a:moveTo>
                      <a:pt x="417" y="0"/>
                    </a:moveTo>
                    <a:cubicBezTo>
                      <a:pt x="386" y="0"/>
                      <a:pt x="354" y="12"/>
                      <a:pt x="326" y="40"/>
                    </a:cubicBezTo>
                    <a:cubicBezTo>
                      <a:pt x="101" y="240"/>
                      <a:pt x="0" y="491"/>
                      <a:pt x="25" y="792"/>
                    </a:cubicBezTo>
                    <a:cubicBezTo>
                      <a:pt x="38" y="892"/>
                      <a:pt x="119" y="942"/>
                      <a:pt x="198" y="942"/>
                    </a:cubicBezTo>
                    <a:cubicBezTo>
                      <a:pt x="276" y="942"/>
                      <a:pt x="351" y="892"/>
                      <a:pt x="351" y="792"/>
                    </a:cubicBezTo>
                    <a:cubicBezTo>
                      <a:pt x="376" y="591"/>
                      <a:pt x="426" y="416"/>
                      <a:pt x="552" y="240"/>
                    </a:cubicBezTo>
                    <a:cubicBezTo>
                      <a:pt x="630" y="143"/>
                      <a:pt x="526" y="0"/>
                      <a:pt x="4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7"/>
              <p:cNvSpPr/>
              <p:nvPr/>
            </p:nvSpPr>
            <p:spPr>
              <a:xfrm>
                <a:off x="5587875" y="1321425"/>
                <a:ext cx="817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49" extrusionOk="0">
                    <a:moveTo>
                      <a:pt x="150" y="1"/>
                    </a:moveTo>
                    <a:cubicBezTo>
                      <a:pt x="98" y="1"/>
                      <a:pt x="51" y="33"/>
                      <a:pt x="51" y="102"/>
                    </a:cubicBezTo>
                    <a:cubicBezTo>
                      <a:pt x="51" y="403"/>
                      <a:pt x="26" y="703"/>
                      <a:pt x="1" y="979"/>
                    </a:cubicBezTo>
                    <a:cubicBezTo>
                      <a:pt x="1" y="1092"/>
                      <a:pt x="82" y="1148"/>
                      <a:pt x="164" y="1148"/>
                    </a:cubicBezTo>
                    <a:cubicBezTo>
                      <a:pt x="245" y="1148"/>
                      <a:pt x="326" y="1092"/>
                      <a:pt x="326" y="979"/>
                    </a:cubicBezTo>
                    <a:cubicBezTo>
                      <a:pt x="326" y="703"/>
                      <a:pt x="301" y="403"/>
                      <a:pt x="276" y="127"/>
                    </a:cubicBezTo>
                    <a:cubicBezTo>
                      <a:pt x="276" y="45"/>
                      <a:pt x="21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7"/>
              <p:cNvSpPr/>
              <p:nvPr/>
            </p:nvSpPr>
            <p:spPr>
              <a:xfrm>
                <a:off x="5609000" y="1241250"/>
                <a:ext cx="102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198" extrusionOk="0">
                    <a:moveTo>
                      <a:pt x="140" y="0"/>
                    </a:moveTo>
                    <a:cubicBezTo>
                      <a:pt x="72" y="0"/>
                      <a:pt x="1" y="70"/>
                      <a:pt x="33" y="151"/>
                    </a:cubicBezTo>
                    <a:cubicBezTo>
                      <a:pt x="108" y="452"/>
                      <a:pt x="133" y="727"/>
                      <a:pt x="133" y="1053"/>
                    </a:cubicBezTo>
                    <a:cubicBezTo>
                      <a:pt x="133" y="1147"/>
                      <a:pt x="212" y="1198"/>
                      <a:pt x="286" y="1198"/>
                    </a:cubicBezTo>
                    <a:cubicBezTo>
                      <a:pt x="349" y="1198"/>
                      <a:pt x="409" y="1160"/>
                      <a:pt x="409" y="1078"/>
                    </a:cubicBezTo>
                    <a:cubicBezTo>
                      <a:pt x="409" y="727"/>
                      <a:pt x="334" y="402"/>
                      <a:pt x="233" y="76"/>
                    </a:cubicBezTo>
                    <a:cubicBezTo>
                      <a:pt x="215" y="22"/>
                      <a:pt x="178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471883" y="600704"/>
            <a:ext cx="320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NỘI DUNG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53521" y="1778372"/>
            <a:ext cx="6185165" cy="65772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94"/>
          <p:cNvSpPr/>
          <p:nvPr/>
        </p:nvSpPr>
        <p:spPr>
          <a:xfrm>
            <a:off x="2453521" y="3467545"/>
            <a:ext cx="6163013" cy="65772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1224661" y="1778372"/>
            <a:ext cx="645577" cy="65772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1289855" y="3467545"/>
            <a:ext cx="645577" cy="65772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7761" y="1816175"/>
            <a:ext cx="498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</a:rPr>
              <a:t>Thực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hành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thí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nghiệm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659785" y="3467545"/>
            <a:ext cx="5933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</a:rPr>
              <a:t>Nguồn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cung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cấp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năng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lượng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9845" y="1689195"/>
            <a:ext cx="477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1</a:t>
            </a:r>
            <a:endParaRPr lang="en-US" sz="48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1353999" y="3383364"/>
            <a:ext cx="382894" cy="8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2</a:t>
            </a:r>
            <a:endParaRPr lang="en-US" sz="48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5" grpId="0" animBg="1"/>
      <p:bldP spid="96" grpId="0" animBg="1"/>
      <p:bldP spid="97" grpId="0" animBg="1"/>
      <p:bldP spid="6" grpId="0"/>
      <p:bldP spid="99" grpId="0"/>
      <p:bldP spid="7" grpId="0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9" name="Google Shape;2259;p51"/>
          <p:cNvGrpSpPr/>
          <p:nvPr/>
        </p:nvGrpSpPr>
        <p:grpSpPr>
          <a:xfrm>
            <a:off x="564979" y="1264598"/>
            <a:ext cx="8134969" cy="3892804"/>
            <a:chOff x="564979" y="1264598"/>
            <a:chExt cx="8134969" cy="3892804"/>
          </a:xfrm>
        </p:grpSpPr>
        <p:grpSp>
          <p:nvGrpSpPr>
            <p:cNvPr id="2260" name="Google Shape;2260;p51"/>
            <p:cNvGrpSpPr/>
            <p:nvPr/>
          </p:nvGrpSpPr>
          <p:grpSpPr>
            <a:xfrm>
              <a:off x="6870225" y="4050766"/>
              <a:ext cx="979674" cy="963209"/>
              <a:chOff x="6718062" y="2936021"/>
              <a:chExt cx="2275136" cy="2236899"/>
            </a:xfrm>
          </p:grpSpPr>
          <p:sp>
            <p:nvSpPr>
              <p:cNvPr id="2261" name="Google Shape;2261;p51"/>
              <p:cNvSpPr/>
              <p:nvPr/>
            </p:nvSpPr>
            <p:spPr>
              <a:xfrm>
                <a:off x="7463286" y="2936021"/>
                <a:ext cx="1015043" cy="1532026"/>
              </a:xfrm>
              <a:custGeom>
                <a:avLst/>
                <a:gdLst/>
                <a:ahLst/>
                <a:cxnLst/>
                <a:rect l="l" t="t" r="r" b="b"/>
                <a:pathLst>
                  <a:path w="20653" h="31172" extrusionOk="0">
                    <a:moveTo>
                      <a:pt x="18031" y="0"/>
                    </a:moveTo>
                    <a:cubicBezTo>
                      <a:pt x="17766" y="0"/>
                      <a:pt x="17500" y="60"/>
                      <a:pt x="17244" y="193"/>
                    </a:cubicBezTo>
                    <a:cubicBezTo>
                      <a:pt x="16718" y="469"/>
                      <a:pt x="16342" y="1020"/>
                      <a:pt x="16016" y="1521"/>
                    </a:cubicBezTo>
                    <a:cubicBezTo>
                      <a:pt x="15353" y="2550"/>
                      <a:pt x="14669" y="3579"/>
                      <a:pt x="14002" y="4627"/>
                    </a:cubicBezTo>
                    <a:lnTo>
                      <a:pt x="14002" y="4627"/>
                    </a:lnTo>
                    <a:cubicBezTo>
                      <a:pt x="14235" y="4014"/>
                      <a:pt x="13789" y="3188"/>
                      <a:pt x="13109" y="2975"/>
                    </a:cubicBezTo>
                    <a:cubicBezTo>
                      <a:pt x="12952" y="2929"/>
                      <a:pt x="12792" y="2908"/>
                      <a:pt x="12631" y="2908"/>
                    </a:cubicBezTo>
                    <a:cubicBezTo>
                      <a:pt x="11997" y="2908"/>
                      <a:pt x="11353" y="3237"/>
                      <a:pt x="10853" y="3677"/>
                    </a:cubicBezTo>
                    <a:cubicBezTo>
                      <a:pt x="10226" y="4203"/>
                      <a:pt x="9750" y="4880"/>
                      <a:pt x="9098" y="5381"/>
                    </a:cubicBezTo>
                    <a:cubicBezTo>
                      <a:pt x="8775" y="4798"/>
                      <a:pt x="8167" y="4541"/>
                      <a:pt x="7514" y="4541"/>
                    </a:cubicBezTo>
                    <a:cubicBezTo>
                      <a:pt x="6651" y="4541"/>
                      <a:pt x="5710" y="4990"/>
                      <a:pt x="5239" y="5732"/>
                    </a:cubicBezTo>
                    <a:cubicBezTo>
                      <a:pt x="4387" y="7035"/>
                      <a:pt x="4537" y="8714"/>
                      <a:pt x="4687" y="10268"/>
                    </a:cubicBezTo>
                    <a:cubicBezTo>
                      <a:pt x="4441" y="9753"/>
                      <a:pt x="4275" y="7877"/>
                      <a:pt x="3724" y="7877"/>
                    </a:cubicBezTo>
                    <a:cubicBezTo>
                      <a:pt x="3658" y="7877"/>
                      <a:pt x="3587" y="7904"/>
                      <a:pt x="3509" y="7963"/>
                    </a:cubicBezTo>
                    <a:cubicBezTo>
                      <a:pt x="3504" y="7962"/>
                      <a:pt x="3499" y="7962"/>
                      <a:pt x="3493" y="7962"/>
                    </a:cubicBezTo>
                    <a:cubicBezTo>
                      <a:pt x="2849" y="7962"/>
                      <a:pt x="2355" y="9421"/>
                      <a:pt x="2156" y="10043"/>
                    </a:cubicBezTo>
                    <a:cubicBezTo>
                      <a:pt x="1855" y="10995"/>
                      <a:pt x="2031" y="11797"/>
                      <a:pt x="1730" y="12749"/>
                    </a:cubicBezTo>
                    <a:cubicBezTo>
                      <a:pt x="1" y="18213"/>
                      <a:pt x="1154" y="23627"/>
                      <a:pt x="1655" y="29266"/>
                    </a:cubicBezTo>
                    <a:cubicBezTo>
                      <a:pt x="1680" y="29742"/>
                      <a:pt x="1730" y="30218"/>
                      <a:pt x="2006" y="30594"/>
                    </a:cubicBezTo>
                    <a:cubicBezTo>
                      <a:pt x="2305" y="30998"/>
                      <a:pt x="2773" y="31171"/>
                      <a:pt x="3263" y="31171"/>
                    </a:cubicBezTo>
                    <a:cubicBezTo>
                      <a:pt x="3717" y="31171"/>
                      <a:pt x="4189" y="31023"/>
                      <a:pt x="4562" y="30770"/>
                    </a:cubicBezTo>
                    <a:cubicBezTo>
                      <a:pt x="5364" y="30243"/>
                      <a:pt x="5840" y="29391"/>
                      <a:pt x="6442" y="28664"/>
                    </a:cubicBezTo>
                    <a:cubicBezTo>
                      <a:pt x="9274" y="25080"/>
                      <a:pt x="14713" y="23476"/>
                      <a:pt x="15966" y="19090"/>
                    </a:cubicBezTo>
                    <a:cubicBezTo>
                      <a:pt x="16392" y="17562"/>
                      <a:pt x="16266" y="15807"/>
                      <a:pt x="17219" y="14554"/>
                    </a:cubicBezTo>
                    <a:cubicBezTo>
                      <a:pt x="17870" y="13677"/>
                      <a:pt x="19073" y="13050"/>
                      <a:pt x="19124" y="11947"/>
                    </a:cubicBezTo>
                    <a:cubicBezTo>
                      <a:pt x="19149" y="11471"/>
                      <a:pt x="18973" y="10995"/>
                      <a:pt x="18973" y="10544"/>
                    </a:cubicBezTo>
                    <a:cubicBezTo>
                      <a:pt x="19023" y="9792"/>
                      <a:pt x="19550" y="9191"/>
                      <a:pt x="19800" y="8489"/>
                    </a:cubicBezTo>
                    <a:cubicBezTo>
                      <a:pt x="20048" y="7820"/>
                      <a:pt x="19757" y="6784"/>
                      <a:pt x="19049" y="6784"/>
                    </a:cubicBezTo>
                    <a:cubicBezTo>
                      <a:pt x="19040" y="6784"/>
                      <a:pt x="19032" y="6784"/>
                      <a:pt x="19023" y="6785"/>
                    </a:cubicBezTo>
                    <a:cubicBezTo>
                      <a:pt x="19825" y="5456"/>
                      <a:pt x="20652" y="4003"/>
                      <a:pt x="20502" y="2474"/>
                    </a:cubicBezTo>
                    <a:cubicBezTo>
                      <a:pt x="20379" y="1204"/>
                      <a:pt x="19218" y="0"/>
                      <a:pt x="180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1"/>
              <p:cNvSpPr/>
              <p:nvPr/>
            </p:nvSpPr>
            <p:spPr>
              <a:xfrm>
                <a:off x="7854991" y="3212082"/>
                <a:ext cx="280141" cy="229322"/>
              </a:xfrm>
              <a:custGeom>
                <a:avLst/>
                <a:gdLst/>
                <a:ahLst/>
                <a:cxnLst/>
                <a:rect l="l" t="t" r="r" b="b"/>
                <a:pathLst>
                  <a:path w="5700" h="4666" extrusionOk="0">
                    <a:moveTo>
                      <a:pt x="5478" y="1"/>
                    </a:moveTo>
                    <a:cubicBezTo>
                      <a:pt x="5458" y="1"/>
                      <a:pt x="5436" y="5"/>
                      <a:pt x="5414" y="15"/>
                    </a:cubicBezTo>
                    <a:cubicBezTo>
                      <a:pt x="4888" y="240"/>
                      <a:pt x="4587" y="616"/>
                      <a:pt x="4261" y="1042"/>
                    </a:cubicBezTo>
                    <a:cubicBezTo>
                      <a:pt x="3885" y="1493"/>
                      <a:pt x="3535" y="1944"/>
                      <a:pt x="2908" y="1995"/>
                    </a:cubicBezTo>
                    <a:cubicBezTo>
                      <a:pt x="2884" y="1996"/>
                      <a:pt x="2860" y="1997"/>
                      <a:pt x="2836" y="1997"/>
                    </a:cubicBezTo>
                    <a:cubicBezTo>
                      <a:pt x="2431" y="1997"/>
                      <a:pt x="2007" y="1817"/>
                      <a:pt x="1601" y="1817"/>
                    </a:cubicBezTo>
                    <a:cubicBezTo>
                      <a:pt x="1577" y="1817"/>
                      <a:pt x="1553" y="1818"/>
                      <a:pt x="1530" y="1819"/>
                    </a:cubicBezTo>
                    <a:cubicBezTo>
                      <a:pt x="76" y="1894"/>
                      <a:pt x="1" y="3398"/>
                      <a:pt x="176" y="4501"/>
                    </a:cubicBezTo>
                    <a:cubicBezTo>
                      <a:pt x="187" y="4614"/>
                      <a:pt x="285" y="4666"/>
                      <a:pt x="387" y="4666"/>
                    </a:cubicBezTo>
                    <a:cubicBezTo>
                      <a:pt x="511" y="4666"/>
                      <a:pt x="641" y="4588"/>
                      <a:pt x="627" y="4451"/>
                    </a:cubicBezTo>
                    <a:cubicBezTo>
                      <a:pt x="493" y="3221"/>
                      <a:pt x="698" y="2410"/>
                      <a:pt x="1902" y="2410"/>
                    </a:cubicBezTo>
                    <a:cubicBezTo>
                      <a:pt x="2047" y="2410"/>
                      <a:pt x="2206" y="2421"/>
                      <a:pt x="2382" y="2446"/>
                    </a:cubicBezTo>
                    <a:cubicBezTo>
                      <a:pt x="2556" y="2468"/>
                      <a:pt x="2725" y="2485"/>
                      <a:pt x="2894" y="2485"/>
                    </a:cubicBezTo>
                    <a:cubicBezTo>
                      <a:pt x="3114" y="2485"/>
                      <a:pt x="3333" y="2456"/>
                      <a:pt x="3560" y="2371"/>
                    </a:cubicBezTo>
                    <a:cubicBezTo>
                      <a:pt x="4437" y="1995"/>
                      <a:pt x="4913" y="917"/>
                      <a:pt x="5590" y="315"/>
                    </a:cubicBezTo>
                    <a:cubicBezTo>
                      <a:pt x="5699" y="206"/>
                      <a:pt x="5617" y="1"/>
                      <a:pt x="54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1"/>
              <p:cNvSpPr/>
              <p:nvPr/>
            </p:nvSpPr>
            <p:spPr>
              <a:xfrm>
                <a:off x="8048387" y="3240194"/>
                <a:ext cx="181109" cy="259646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5283" extrusionOk="0">
                    <a:moveTo>
                      <a:pt x="3437" y="0"/>
                    </a:moveTo>
                    <a:cubicBezTo>
                      <a:pt x="3384" y="0"/>
                      <a:pt x="3334" y="32"/>
                      <a:pt x="3334" y="94"/>
                    </a:cubicBezTo>
                    <a:cubicBezTo>
                      <a:pt x="3234" y="796"/>
                      <a:pt x="3334" y="1673"/>
                      <a:pt x="3008" y="2325"/>
                    </a:cubicBezTo>
                    <a:cubicBezTo>
                      <a:pt x="2707" y="2901"/>
                      <a:pt x="2231" y="3227"/>
                      <a:pt x="1655" y="3327"/>
                    </a:cubicBezTo>
                    <a:cubicBezTo>
                      <a:pt x="1429" y="3378"/>
                      <a:pt x="1229" y="3378"/>
                      <a:pt x="1028" y="3478"/>
                    </a:cubicBezTo>
                    <a:cubicBezTo>
                      <a:pt x="326" y="3753"/>
                      <a:pt x="1" y="4405"/>
                      <a:pt x="26" y="5132"/>
                    </a:cubicBezTo>
                    <a:cubicBezTo>
                      <a:pt x="26" y="5232"/>
                      <a:pt x="95" y="5282"/>
                      <a:pt x="163" y="5282"/>
                    </a:cubicBezTo>
                    <a:cubicBezTo>
                      <a:pt x="232" y="5282"/>
                      <a:pt x="301" y="5232"/>
                      <a:pt x="301" y="5132"/>
                    </a:cubicBezTo>
                    <a:cubicBezTo>
                      <a:pt x="276" y="3302"/>
                      <a:pt x="2306" y="4129"/>
                      <a:pt x="3083" y="3052"/>
                    </a:cubicBezTo>
                    <a:cubicBezTo>
                      <a:pt x="3610" y="2325"/>
                      <a:pt x="3685" y="946"/>
                      <a:pt x="3559" y="94"/>
                    </a:cubicBezTo>
                    <a:cubicBezTo>
                      <a:pt x="3547" y="32"/>
                      <a:pt x="3491" y="0"/>
                      <a:pt x="34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1"/>
              <p:cNvSpPr/>
              <p:nvPr/>
            </p:nvSpPr>
            <p:spPr>
              <a:xfrm>
                <a:off x="8229446" y="3316127"/>
                <a:ext cx="99524" cy="211727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4308" extrusionOk="0">
                    <a:moveTo>
                      <a:pt x="1809" y="1"/>
                    </a:moveTo>
                    <a:cubicBezTo>
                      <a:pt x="1800" y="1"/>
                      <a:pt x="1790" y="1"/>
                      <a:pt x="1780" y="3"/>
                    </a:cubicBezTo>
                    <a:cubicBezTo>
                      <a:pt x="1" y="279"/>
                      <a:pt x="1580" y="3211"/>
                      <a:pt x="251" y="3938"/>
                    </a:cubicBezTo>
                    <a:cubicBezTo>
                      <a:pt x="55" y="4047"/>
                      <a:pt x="162" y="4308"/>
                      <a:pt x="359" y="4308"/>
                    </a:cubicBezTo>
                    <a:cubicBezTo>
                      <a:pt x="388" y="4308"/>
                      <a:pt x="419" y="4302"/>
                      <a:pt x="452" y="4289"/>
                    </a:cubicBezTo>
                    <a:cubicBezTo>
                      <a:pt x="978" y="4013"/>
                      <a:pt x="1229" y="3512"/>
                      <a:pt x="1279" y="2935"/>
                    </a:cubicBezTo>
                    <a:cubicBezTo>
                      <a:pt x="1429" y="1883"/>
                      <a:pt x="1078" y="1081"/>
                      <a:pt x="1931" y="254"/>
                    </a:cubicBezTo>
                    <a:cubicBezTo>
                      <a:pt x="2024" y="160"/>
                      <a:pt x="1943" y="1"/>
                      <a:pt x="18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1"/>
              <p:cNvSpPr/>
              <p:nvPr/>
            </p:nvSpPr>
            <p:spPr>
              <a:xfrm>
                <a:off x="7365974" y="3444255"/>
                <a:ext cx="539590" cy="532366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10832" extrusionOk="0">
                    <a:moveTo>
                      <a:pt x="5479" y="1"/>
                    </a:moveTo>
                    <a:cubicBezTo>
                      <a:pt x="5433" y="1"/>
                      <a:pt x="5386" y="1"/>
                      <a:pt x="5339" y="2"/>
                    </a:cubicBezTo>
                    <a:cubicBezTo>
                      <a:pt x="2357" y="103"/>
                      <a:pt x="1" y="2584"/>
                      <a:pt x="76" y="5566"/>
                    </a:cubicBezTo>
                    <a:cubicBezTo>
                      <a:pt x="175" y="8502"/>
                      <a:pt x="2581" y="10831"/>
                      <a:pt x="5501" y="10831"/>
                    </a:cubicBezTo>
                    <a:cubicBezTo>
                      <a:pt x="5547" y="10831"/>
                      <a:pt x="5593" y="10831"/>
                      <a:pt x="5640" y="10830"/>
                    </a:cubicBezTo>
                    <a:cubicBezTo>
                      <a:pt x="8622" y="10754"/>
                      <a:pt x="10978" y="8248"/>
                      <a:pt x="10903" y="5266"/>
                    </a:cubicBezTo>
                    <a:cubicBezTo>
                      <a:pt x="10829" y="2330"/>
                      <a:pt x="8423" y="1"/>
                      <a:pt x="5479" y="1"/>
                    </a:cubicBezTo>
                    <a:close/>
                  </a:path>
                </a:pathLst>
              </a:custGeom>
              <a:solidFill>
                <a:srgbClr val="FF5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1"/>
              <p:cNvSpPr/>
              <p:nvPr/>
            </p:nvSpPr>
            <p:spPr>
              <a:xfrm>
                <a:off x="7484517" y="3513749"/>
                <a:ext cx="97066" cy="65071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324" extrusionOk="0">
                    <a:moveTo>
                      <a:pt x="1636" y="1"/>
                    </a:moveTo>
                    <a:cubicBezTo>
                      <a:pt x="1365" y="1"/>
                      <a:pt x="1060" y="168"/>
                      <a:pt x="847" y="318"/>
                    </a:cubicBezTo>
                    <a:cubicBezTo>
                      <a:pt x="546" y="518"/>
                      <a:pt x="296" y="744"/>
                      <a:pt x="95" y="1045"/>
                    </a:cubicBezTo>
                    <a:cubicBezTo>
                      <a:pt x="1" y="1177"/>
                      <a:pt x="134" y="1323"/>
                      <a:pt x="269" y="1323"/>
                    </a:cubicBezTo>
                    <a:cubicBezTo>
                      <a:pt x="314" y="1323"/>
                      <a:pt x="359" y="1307"/>
                      <a:pt x="396" y="1270"/>
                    </a:cubicBezTo>
                    <a:cubicBezTo>
                      <a:pt x="596" y="1045"/>
                      <a:pt x="847" y="844"/>
                      <a:pt x="1123" y="694"/>
                    </a:cubicBezTo>
                    <a:cubicBezTo>
                      <a:pt x="1348" y="568"/>
                      <a:pt x="1674" y="543"/>
                      <a:pt x="1874" y="343"/>
                    </a:cubicBezTo>
                    <a:cubicBezTo>
                      <a:pt x="1975" y="243"/>
                      <a:pt x="1925" y="67"/>
                      <a:pt x="1774" y="17"/>
                    </a:cubicBezTo>
                    <a:cubicBezTo>
                      <a:pt x="1730" y="6"/>
                      <a:pt x="1683" y="1"/>
                      <a:pt x="16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1"/>
              <p:cNvSpPr/>
              <p:nvPr/>
            </p:nvSpPr>
            <p:spPr>
              <a:xfrm>
                <a:off x="7602029" y="3500922"/>
                <a:ext cx="62073" cy="29882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608" extrusionOk="0">
                    <a:moveTo>
                      <a:pt x="852" y="0"/>
                    </a:moveTo>
                    <a:cubicBezTo>
                      <a:pt x="663" y="0"/>
                      <a:pt x="436" y="75"/>
                      <a:pt x="311" y="103"/>
                    </a:cubicBezTo>
                    <a:cubicBezTo>
                      <a:pt x="1" y="174"/>
                      <a:pt x="121" y="608"/>
                      <a:pt x="392" y="608"/>
                    </a:cubicBezTo>
                    <a:cubicBezTo>
                      <a:pt x="406" y="608"/>
                      <a:pt x="421" y="606"/>
                      <a:pt x="436" y="604"/>
                    </a:cubicBezTo>
                    <a:cubicBezTo>
                      <a:pt x="661" y="554"/>
                      <a:pt x="1263" y="554"/>
                      <a:pt x="1163" y="203"/>
                    </a:cubicBezTo>
                    <a:cubicBezTo>
                      <a:pt x="1129" y="47"/>
                      <a:pt x="1003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51"/>
              <p:cNvSpPr/>
              <p:nvPr/>
            </p:nvSpPr>
            <p:spPr>
              <a:xfrm>
                <a:off x="6996434" y="3572382"/>
                <a:ext cx="580235" cy="512608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0430" extrusionOk="0">
                    <a:moveTo>
                      <a:pt x="5903" y="1"/>
                    </a:moveTo>
                    <a:cubicBezTo>
                      <a:pt x="5299" y="1"/>
                      <a:pt x="4685" y="106"/>
                      <a:pt x="4086" y="328"/>
                    </a:cubicBezTo>
                    <a:cubicBezTo>
                      <a:pt x="1379" y="1330"/>
                      <a:pt x="1" y="4313"/>
                      <a:pt x="1003" y="7020"/>
                    </a:cubicBezTo>
                    <a:cubicBezTo>
                      <a:pt x="1784" y="9127"/>
                      <a:pt x="3780" y="10429"/>
                      <a:pt x="5904" y="10429"/>
                    </a:cubicBezTo>
                    <a:cubicBezTo>
                      <a:pt x="6507" y="10429"/>
                      <a:pt x="7121" y="10324"/>
                      <a:pt x="7720" y="10102"/>
                    </a:cubicBezTo>
                    <a:cubicBezTo>
                      <a:pt x="10427" y="9125"/>
                      <a:pt x="11805" y="6117"/>
                      <a:pt x="10803" y="3411"/>
                    </a:cubicBezTo>
                    <a:cubicBezTo>
                      <a:pt x="10022" y="1303"/>
                      <a:pt x="8026" y="1"/>
                      <a:pt x="59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51"/>
              <p:cNvSpPr/>
              <p:nvPr/>
            </p:nvSpPr>
            <p:spPr>
              <a:xfrm>
                <a:off x="6952103" y="3543435"/>
                <a:ext cx="581464" cy="280337"/>
              </a:xfrm>
              <a:custGeom>
                <a:avLst/>
                <a:gdLst/>
                <a:ahLst/>
                <a:cxnLst/>
                <a:rect l="l" t="t" r="r" b="b"/>
                <a:pathLst>
                  <a:path w="11831" h="5704" extrusionOk="0">
                    <a:moveTo>
                      <a:pt x="7469" y="1"/>
                    </a:moveTo>
                    <a:cubicBezTo>
                      <a:pt x="6814" y="1"/>
                      <a:pt x="6391" y="305"/>
                      <a:pt x="5514" y="340"/>
                    </a:cubicBezTo>
                    <a:cubicBezTo>
                      <a:pt x="5450" y="343"/>
                      <a:pt x="5386" y="344"/>
                      <a:pt x="5323" y="344"/>
                    </a:cubicBezTo>
                    <a:cubicBezTo>
                      <a:pt x="4912" y="344"/>
                      <a:pt x="4518" y="299"/>
                      <a:pt x="4139" y="299"/>
                    </a:cubicBezTo>
                    <a:cubicBezTo>
                      <a:pt x="3389" y="299"/>
                      <a:pt x="2695" y="474"/>
                      <a:pt x="2031" y="1518"/>
                    </a:cubicBezTo>
                    <a:cubicBezTo>
                      <a:pt x="1479" y="2421"/>
                      <a:pt x="928" y="3423"/>
                      <a:pt x="1" y="3699"/>
                    </a:cubicBezTo>
                    <a:cubicBezTo>
                      <a:pt x="159" y="3713"/>
                      <a:pt x="317" y="3719"/>
                      <a:pt x="474" y="3719"/>
                    </a:cubicBezTo>
                    <a:cubicBezTo>
                      <a:pt x="2033" y="3719"/>
                      <a:pt x="3512" y="3046"/>
                      <a:pt x="4537" y="1794"/>
                    </a:cubicBezTo>
                    <a:lnTo>
                      <a:pt x="4537" y="1794"/>
                    </a:lnTo>
                    <a:cubicBezTo>
                      <a:pt x="4286" y="3122"/>
                      <a:pt x="4838" y="4776"/>
                      <a:pt x="5840" y="5704"/>
                    </a:cubicBezTo>
                    <a:cubicBezTo>
                      <a:pt x="6868" y="4902"/>
                      <a:pt x="7419" y="3373"/>
                      <a:pt x="7244" y="1769"/>
                    </a:cubicBezTo>
                    <a:lnTo>
                      <a:pt x="7244" y="1769"/>
                    </a:lnTo>
                    <a:cubicBezTo>
                      <a:pt x="8180" y="2500"/>
                      <a:pt x="9565" y="3006"/>
                      <a:pt x="10738" y="3006"/>
                    </a:cubicBezTo>
                    <a:cubicBezTo>
                      <a:pt x="11135" y="3006"/>
                      <a:pt x="11507" y="2948"/>
                      <a:pt x="11830" y="2822"/>
                    </a:cubicBezTo>
                    <a:cubicBezTo>
                      <a:pt x="11755" y="2646"/>
                      <a:pt x="11129" y="2195"/>
                      <a:pt x="11003" y="2070"/>
                    </a:cubicBezTo>
                    <a:cubicBezTo>
                      <a:pt x="10176" y="1218"/>
                      <a:pt x="9499" y="566"/>
                      <a:pt x="8497" y="215"/>
                    </a:cubicBezTo>
                    <a:cubicBezTo>
                      <a:pt x="8075" y="57"/>
                      <a:pt x="7751" y="1"/>
                      <a:pt x="7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51"/>
              <p:cNvSpPr/>
              <p:nvPr/>
            </p:nvSpPr>
            <p:spPr>
              <a:xfrm>
                <a:off x="7130164" y="3418207"/>
                <a:ext cx="125031" cy="19000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3866" extrusionOk="0">
                    <a:moveTo>
                      <a:pt x="354" y="0"/>
                    </a:moveTo>
                    <a:cubicBezTo>
                      <a:pt x="136" y="0"/>
                      <a:pt x="1" y="248"/>
                      <a:pt x="162" y="432"/>
                    </a:cubicBezTo>
                    <a:cubicBezTo>
                      <a:pt x="563" y="908"/>
                      <a:pt x="1089" y="1184"/>
                      <a:pt x="1415" y="1735"/>
                    </a:cubicBezTo>
                    <a:cubicBezTo>
                      <a:pt x="1741" y="2287"/>
                      <a:pt x="1891" y="2913"/>
                      <a:pt x="1891" y="3565"/>
                    </a:cubicBezTo>
                    <a:cubicBezTo>
                      <a:pt x="1891" y="3766"/>
                      <a:pt x="2036" y="3866"/>
                      <a:pt x="2183" y="3866"/>
                    </a:cubicBezTo>
                    <a:cubicBezTo>
                      <a:pt x="2330" y="3866"/>
                      <a:pt x="2480" y="3766"/>
                      <a:pt x="2493" y="3565"/>
                    </a:cubicBezTo>
                    <a:cubicBezTo>
                      <a:pt x="2543" y="2813"/>
                      <a:pt x="2393" y="2061"/>
                      <a:pt x="2017" y="1385"/>
                    </a:cubicBezTo>
                    <a:cubicBezTo>
                      <a:pt x="1666" y="808"/>
                      <a:pt x="1115" y="106"/>
                      <a:pt x="413" y="6"/>
                    </a:cubicBezTo>
                    <a:cubicBezTo>
                      <a:pt x="392" y="2"/>
                      <a:pt x="373" y="0"/>
                      <a:pt x="3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51"/>
              <p:cNvSpPr/>
              <p:nvPr/>
            </p:nvSpPr>
            <p:spPr>
              <a:xfrm>
                <a:off x="7609893" y="3614502"/>
                <a:ext cx="582644" cy="513690"/>
              </a:xfrm>
              <a:custGeom>
                <a:avLst/>
                <a:gdLst/>
                <a:ahLst/>
                <a:cxnLst/>
                <a:rect l="l" t="t" r="r" b="b"/>
                <a:pathLst>
                  <a:path w="11855" h="10452" extrusionOk="0">
                    <a:moveTo>
                      <a:pt x="5947" y="1"/>
                    </a:moveTo>
                    <a:cubicBezTo>
                      <a:pt x="4315" y="1"/>
                      <a:pt x="2700" y="760"/>
                      <a:pt x="1679" y="2178"/>
                    </a:cubicBezTo>
                    <a:cubicBezTo>
                      <a:pt x="0" y="4533"/>
                      <a:pt x="552" y="7792"/>
                      <a:pt x="2882" y="9471"/>
                    </a:cubicBezTo>
                    <a:cubicBezTo>
                      <a:pt x="3810" y="10132"/>
                      <a:pt x="4878" y="10452"/>
                      <a:pt x="5935" y="10452"/>
                    </a:cubicBezTo>
                    <a:cubicBezTo>
                      <a:pt x="7560" y="10452"/>
                      <a:pt x="9158" y="9696"/>
                      <a:pt x="10176" y="8268"/>
                    </a:cubicBezTo>
                    <a:cubicBezTo>
                      <a:pt x="11855" y="5937"/>
                      <a:pt x="11329" y="2654"/>
                      <a:pt x="8973" y="975"/>
                    </a:cubicBezTo>
                    <a:cubicBezTo>
                      <a:pt x="8059" y="316"/>
                      <a:pt x="6999" y="1"/>
                      <a:pt x="59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51"/>
              <p:cNvSpPr/>
              <p:nvPr/>
            </p:nvSpPr>
            <p:spPr>
              <a:xfrm>
                <a:off x="7799553" y="3536751"/>
                <a:ext cx="385611" cy="429942"/>
              </a:xfrm>
              <a:custGeom>
                <a:avLst/>
                <a:gdLst/>
                <a:ahLst/>
                <a:cxnLst/>
                <a:rect l="l" t="t" r="r" b="b"/>
                <a:pathLst>
                  <a:path w="7846" h="8748" extrusionOk="0">
                    <a:moveTo>
                      <a:pt x="1" y="0"/>
                    </a:moveTo>
                    <a:cubicBezTo>
                      <a:pt x="853" y="1529"/>
                      <a:pt x="2357" y="2506"/>
                      <a:pt x="4111" y="2682"/>
                    </a:cubicBezTo>
                    <a:cubicBezTo>
                      <a:pt x="2883" y="3233"/>
                      <a:pt x="1830" y="4587"/>
                      <a:pt x="1630" y="5965"/>
                    </a:cubicBezTo>
                    <a:cubicBezTo>
                      <a:pt x="1945" y="6068"/>
                      <a:pt x="2284" y="6118"/>
                      <a:pt x="2635" y="6118"/>
                    </a:cubicBezTo>
                    <a:cubicBezTo>
                      <a:pt x="3653" y="6118"/>
                      <a:pt x="4770" y="5695"/>
                      <a:pt x="5665" y="4912"/>
                    </a:cubicBezTo>
                    <a:lnTo>
                      <a:pt x="5665" y="4912"/>
                    </a:lnTo>
                    <a:cubicBezTo>
                      <a:pt x="5565" y="6517"/>
                      <a:pt x="6191" y="7970"/>
                      <a:pt x="7319" y="8747"/>
                    </a:cubicBezTo>
                    <a:cubicBezTo>
                      <a:pt x="7419" y="8572"/>
                      <a:pt x="7470" y="8371"/>
                      <a:pt x="7520" y="8196"/>
                    </a:cubicBezTo>
                    <a:cubicBezTo>
                      <a:pt x="7745" y="7043"/>
                      <a:pt x="7846" y="5865"/>
                      <a:pt x="7570" y="4812"/>
                    </a:cubicBezTo>
                    <a:cubicBezTo>
                      <a:pt x="7219" y="3359"/>
                      <a:pt x="6091" y="3108"/>
                      <a:pt x="5364" y="2080"/>
                    </a:cubicBezTo>
                    <a:cubicBezTo>
                      <a:pt x="4629" y="1085"/>
                      <a:pt x="4881" y="470"/>
                      <a:pt x="3256" y="470"/>
                    </a:cubicBezTo>
                    <a:cubicBezTo>
                      <a:pt x="3163" y="470"/>
                      <a:pt x="3064" y="472"/>
                      <a:pt x="2958" y="476"/>
                    </a:cubicBezTo>
                    <a:cubicBezTo>
                      <a:pt x="2642" y="484"/>
                      <a:pt x="2316" y="498"/>
                      <a:pt x="1995" y="498"/>
                    </a:cubicBezTo>
                    <a:cubicBezTo>
                      <a:pt x="1248" y="498"/>
                      <a:pt x="527" y="42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51"/>
              <p:cNvSpPr/>
              <p:nvPr/>
            </p:nvSpPr>
            <p:spPr>
              <a:xfrm>
                <a:off x="8047355" y="3520728"/>
                <a:ext cx="148917" cy="194378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3955" extrusionOk="0">
                    <a:moveTo>
                      <a:pt x="2164" y="0"/>
                    </a:moveTo>
                    <a:cubicBezTo>
                      <a:pt x="2049" y="0"/>
                      <a:pt x="1930" y="72"/>
                      <a:pt x="1901" y="201"/>
                    </a:cubicBezTo>
                    <a:cubicBezTo>
                      <a:pt x="1726" y="777"/>
                      <a:pt x="1801" y="1379"/>
                      <a:pt x="1525" y="1930"/>
                    </a:cubicBezTo>
                    <a:cubicBezTo>
                      <a:pt x="1250" y="2532"/>
                      <a:pt x="824" y="3033"/>
                      <a:pt x="297" y="3384"/>
                    </a:cubicBezTo>
                    <a:cubicBezTo>
                      <a:pt x="1" y="3553"/>
                      <a:pt x="169" y="3955"/>
                      <a:pt x="440" y="3955"/>
                    </a:cubicBezTo>
                    <a:cubicBezTo>
                      <a:pt x="490" y="3955"/>
                      <a:pt x="543" y="3941"/>
                      <a:pt x="598" y="3910"/>
                    </a:cubicBezTo>
                    <a:cubicBezTo>
                      <a:pt x="1726" y="3259"/>
                      <a:pt x="3029" y="1504"/>
                      <a:pt x="2377" y="126"/>
                    </a:cubicBezTo>
                    <a:cubicBezTo>
                      <a:pt x="2335" y="40"/>
                      <a:pt x="2251" y="0"/>
                      <a:pt x="2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51"/>
              <p:cNvSpPr/>
              <p:nvPr/>
            </p:nvSpPr>
            <p:spPr>
              <a:xfrm>
                <a:off x="8153071" y="3553903"/>
                <a:ext cx="539590" cy="532317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10831" extrusionOk="0">
                    <a:moveTo>
                      <a:pt x="5478" y="0"/>
                    </a:moveTo>
                    <a:cubicBezTo>
                      <a:pt x="5432" y="0"/>
                      <a:pt x="5386" y="1"/>
                      <a:pt x="5339" y="2"/>
                    </a:cubicBezTo>
                    <a:cubicBezTo>
                      <a:pt x="2357" y="77"/>
                      <a:pt x="1" y="2584"/>
                      <a:pt x="76" y="5566"/>
                    </a:cubicBezTo>
                    <a:cubicBezTo>
                      <a:pt x="150" y="8502"/>
                      <a:pt x="2580" y="10831"/>
                      <a:pt x="5501" y="10831"/>
                    </a:cubicBezTo>
                    <a:cubicBezTo>
                      <a:pt x="5547" y="10831"/>
                      <a:pt x="5594" y="10830"/>
                      <a:pt x="5640" y="10829"/>
                    </a:cubicBezTo>
                    <a:cubicBezTo>
                      <a:pt x="8622" y="10729"/>
                      <a:pt x="10978" y="8248"/>
                      <a:pt x="10903" y="5265"/>
                    </a:cubicBezTo>
                    <a:cubicBezTo>
                      <a:pt x="10829" y="2329"/>
                      <a:pt x="8399" y="0"/>
                      <a:pt x="5478" y="0"/>
                    </a:cubicBezTo>
                    <a:close/>
                  </a:path>
                </a:pathLst>
              </a:custGeom>
              <a:solidFill>
                <a:srgbClr val="FF5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51"/>
              <p:cNvSpPr/>
              <p:nvPr/>
            </p:nvSpPr>
            <p:spPr>
              <a:xfrm>
                <a:off x="8344549" y="3606491"/>
                <a:ext cx="122672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826" extrusionOk="0">
                    <a:moveTo>
                      <a:pt x="1355" y="0"/>
                    </a:moveTo>
                    <a:cubicBezTo>
                      <a:pt x="928" y="0"/>
                      <a:pt x="540" y="148"/>
                      <a:pt x="190" y="411"/>
                    </a:cubicBezTo>
                    <a:cubicBezTo>
                      <a:pt x="1" y="537"/>
                      <a:pt x="111" y="822"/>
                      <a:pt x="300" y="822"/>
                    </a:cubicBezTo>
                    <a:cubicBezTo>
                      <a:pt x="336" y="822"/>
                      <a:pt x="375" y="811"/>
                      <a:pt x="416" y="787"/>
                    </a:cubicBezTo>
                    <a:cubicBezTo>
                      <a:pt x="658" y="637"/>
                      <a:pt x="943" y="558"/>
                      <a:pt x="1227" y="558"/>
                    </a:cubicBezTo>
                    <a:cubicBezTo>
                      <a:pt x="1325" y="558"/>
                      <a:pt x="1422" y="567"/>
                      <a:pt x="1518" y="586"/>
                    </a:cubicBezTo>
                    <a:cubicBezTo>
                      <a:pt x="1759" y="630"/>
                      <a:pt x="1999" y="826"/>
                      <a:pt x="2239" y="826"/>
                    </a:cubicBezTo>
                    <a:cubicBezTo>
                      <a:pt x="2274" y="826"/>
                      <a:pt x="2310" y="821"/>
                      <a:pt x="2346" y="812"/>
                    </a:cubicBezTo>
                    <a:cubicBezTo>
                      <a:pt x="2446" y="762"/>
                      <a:pt x="2496" y="686"/>
                      <a:pt x="2496" y="611"/>
                    </a:cubicBezTo>
                    <a:cubicBezTo>
                      <a:pt x="2471" y="160"/>
                      <a:pt x="1919" y="35"/>
                      <a:pt x="1543" y="10"/>
                    </a:cubicBezTo>
                    <a:cubicBezTo>
                      <a:pt x="1480" y="3"/>
                      <a:pt x="1417" y="0"/>
                      <a:pt x="13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51"/>
              <p:cNvSpPr/>
              <p:nvPr/>
            </p:nvSpPr>
            <p:spPr>
              <a:xfrm>
                <a:off x="8483489" y="3643892"/>
                <a:ext cx="65464" cy="43741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890" extrusionOk="0">
                    <a:moveTo>
                      <a:pt x="336" y="1"/>
                    </a:moveTo>
                    <a:cubicBezTo>
                      <a:pt x="123" y="1"/>
                      <a:pt x="1" y="297"/>
                      <a:pt x="195" y="427"/>
                    </a:cubicBezTo>
                    <a:cubicBezTo>
                      <a:pt x="446" y="627"/>
                      <a:pt x="696" y="778"/>
                      <a:pt x="972" y="878"/>
                    </a:cubicBezTo>
                    <a:cubicBezTo>
                      <a:pt x="997" y="886"/>
                      <a:pt x="1020" y="890"/>
                      <a:pt x="1043" y="890"/>
                    </a:cubicBezTo>
                    <a:cubicBezTo>
                      <a:pt x="1227" y="890"/>
                      <a:pt x="1332" y="639"/>
                      <a:pt x="1198" y="527"/>
                    </a:cubicBezTo>
                    <a:cubicBezTo>
                      <a:pt x="972" y="301"/>
                      <a:pt x="722" y="176"/>
                      <a:pt x="446" y="26"/>
                    </a:cubicBezTo>
                    <a:cubicBezTo>
                      <a:pt x="408" y="8"/>
                      <a:pt x="371" y="1"/>
                      <a:pt x="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51"/>
              <p:cNvSpPr/>
              <p:nvPr/>
            </p:nvSpPr>
            <p:spPr>
              <a:xfrm>
                <a:off x="6740228" y="2947963"/>
                <a:ext cx="2165537" cy="1120465"/>
              </a:xfrm>
              <a:custGeom>
                <a:avLst/>
                <a:gdLst/>
                <a:ahLst/>
                <a:cxnLst/>
                <a:rect l="l" t="t" r="r" b="b"/>
                <a:pathLst>
                  <a:path w="44062" h="22798" extrusionOk="0">
                    <a:moveTo>
                      <a:pt x="21726" y="1"/>
                    </a:moveTo>
                    <a:cubicBezTo>
                      <a:pt x="15370" y="1"/>
                      <a:pt x="9042" y="2089"/>
                      <a:pt x="5139" y="6767"/>
                    </a:cubicBezTo>
                    <a:cubicBezTo>
                      <a:pt x="1555" y="11053"/>
                      <a:pt x="1" y="17319"/>
                      <a:pt x="2607" y="22481"/>
                    </a:cubicBezTo>
                    <a:cubicBezTo>
                      <a:pt x="2718" y="22703"/>
                      <a:pt x="2919" y="22797"/>
                      <a:pt x="3127" y="22797"/>
                    </a:cubicBezTo>
                    <a:cubicBezTo>
                      <a:pt x="3530" y="22797"/>
                      <a:pt x="3959" y="22443"/>
                      <a:pt x="3810" y="21980"/>
                    </a:cubicBezTo>
                    <a:cubicBezTo>
                      <a:pt x="1680" y="15915"/>
                      <a:pt x="3760" y="9273"/>
                      <a:pt x="8998" y="5464"/>
                    </a:cubicBezTo>
                    <a:cubicBezTo>
                      <a:pt x="12488" y="2905"/>
                      <a:pt x="16959" y="1877"/>
                      <a:pt x="21380" y="1877"/>
                    </a:cubicBezTo>
                    <a:cubicBezTo>
                      <a:pt x="23627" y="1877"/>
                      <a:pt x="25860" y="2142"/>
                      <a:pt x="27946" y="2607"/>
                    </a:cubicBezTo>
                    <a:cubicBezTo>
                      <a:pt x="33059" y="3760"/>
                      <a:pt x="37971" y="6466"/>
                      <a:pt x="40202" y="11429"/>
                    </a:cubicBezTo>
                    <a:cubicBezTo>
                      <a:pt x="41580" y="14461"/>
                      <a:pt x="41229" y="17319"/>
                      <a:pt x="41555" y="20476"/>
                    </a:cubicBezTo>
                    <a:cubicBezTo>
                      <a:pt x="41611" y="20996"/>
                      <a:pt x="42021" y="21295"/>
                      <a:pt x="42428" y="21295"/>
                    </a:cubicBezTo>
                    <a:cubicBezTo>
                      <a:pt x="42748" y="21295"/>
                      <a:pt x="43066" y="21110"/>
                      <a:pt x="43209" y="20702"/>
                    </a:cubicBezTo>
                    <a:cubicBezTo>
                      <a:pt x="44061" y="18246"/>
                      <a:pt x="43435" y="14938"/>
                      <a:pt x="42683" y="12557"/>
                    </a:cubicBezTo>
                    <a:cubicBezTo>
                      <a:pt x="41480" y="8747"/>
                      <a:pt x="38923" y="5614"/>
                      <a:pt x="35490" y="3559"/>
                    </a:cubicBezTo>
                    <a:cubicBezTo>
                      <a:pt x="31639" y="1266"/>
                      <a:pt x="26674" y="1"/>
                      <a:pt x="21726" y="1"/>
                    </a:cubicBezTo>
                    <a:close/>
                  </a:path>
                </a:pathLst>
              </a:custGeom>
              <a:solidFill>
                <a:srgbClr val="DD8F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51"/>
              <p:cNvSpPr/>
              <p:nvPr/>
            </p:nvSpPr>
            <p:spPr>
              <a:xfrm>
                <a:off x="6718062" y="3843038"/>
                <a:ext cx="2275136" cy="1329882"/>
              </a:xfrm>
              <a:custGeom>
                <a:avLst/>
                <a:gdLst/>
                <a:ahLst/>
                <a:cxnLst/>
                <a:rect l="l" t="t" r="r" b="b"/>
                <a:pathLst>
                  <a:path w="46292" h="27059" extrusionOk="0">
                    <a:moveTo>
                      <a:pt x="33165" y="0"/>
                    </a:moveTo>
                    <a:cubicBezTo>
                      <a:pt x="18940" y="0"/>
                      <a:pt x="201" y="861"/>
                      <a:pt x="201" y="861"/>
                    </a:cubicBezTo>
                    <a:cubicBezTo>
                      <a:pt x="1" y="1387"/>
                      <a:pt x="26" y="2139"/>
                      <a:pt x="151" y="2841"/>
                    </a:cubicBezTo>
                    <a:cubicBezTo>
                      <a:pt x="151" y="2841"/>
                      <a:pt x="162" y="2841"/>
                      <a:pt x="181" y="2841"/>
                    </a:cubicBezTo>
                    <a:cubicBezTo>
                      <a:pt x="396" y="2841"/>
                      <a:pt x="1692" y="2862"/>
                      <a:pt x="1830" y="3367"/>
                    </a:cubicBezTo>
                    <a:cubicBezTo>
                      <a:pt x="3384" y="9182"/>
                      <a:pt x="6467" y="24871"/>
                      <a:pt x="7319" y="25197"/>
                    </a:cubicBezTo>
                    <a:cubicBezTo>
                      <a:pt x="11440" y="26688"/>
                      <a:pt x="17922" y="27059"/>
                      <a:pt x="24283" y="27059"/>
                    </a:cubicBezTo>
                    <a:cubicBezTo>
                      <a:pt x="27440" y="27059"/>
                      <a:pt x="30566" y="26968"/>
                      <a:pt x="33359" y="26876"/>
                    </a:cubicBezTo>
                    <a:cubicBezTo>
                      <a:pt x="36091" y="26776"/>
                      <a:pt x="38673" y="26500"/>
                      <a:pt x="41730" y="25598"/>
                    </a:cubicBezTo>
                    <a:cubicBezTo>
                      <a:pt x="42532" y="25372"/>
                      <a:pt x="44186" y="8731"/>
                      <a:pt x="44437" y="2665"/>
                    </a:cubicBezTo>
                    <a:cubicBezTo>
                      <a:pt x="44988" y="2590"/>
                      <a:pt x="45540" y="2540"/>
                      <a:pt x="46091" y="2465"/>
                    </a:cubicBezTo>
                    <a:cubicBezTo>
                      <a:pt x="46166" y="1813"/>
                      <a:pt x="46217" y="1137"/>
                      <a:pt x="46292" y="485"/>
                    </a:cubicBezTo>
                    <a:cubicBezTo>
                      <a:pt x="43484" y="129"/>
                      <a:pt x="38661" y="0"/>
                      <a:pt x="33165" y="0"/>
                    </a:cubicBezTo>
                    <a:close/>
                  </a:path>
                </a:pathLst>
              </a:custGeom>
              <a:solidFill>
                <a:srgbClr val="FEB4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51"/>
              <p:cNvSpPr/>
              <p:nvPr/>
            </p:nvSpPr>
            <p:spPr>
              <a:xfrm>
                <a:off x="6888063" y="3988416"/>
                <a:ext cx="1921618" cy="84779"/>
              </a:xfrm>
              <a:custGeom>
                <a:avLst/>
                <a:gdLst/>
                <a:ahLst/>
                <a:cxnLst/>
                <a:rect l="l" t="t" r="r" b="b"/>
                <a:pathLst>
                  <a:path w="39099" h="1725" extrusionOk="0">
                    <a:moveTo>
                      <a:pt x="35896" y="1"/>
                    </a:moveTo>
                    <a:cubicBezTo>
                      <a:pt x="24092" y="1"/>
                      <a:pt x="12252" y="463"/>
                      <a:pt x="477" y="860"/>
                    </a:cubicBezTo>
                    <a:cubicBezTo>
                      <a:pt x="0" y="885"/>
                      <a:pt x="0" y="1562"/>
                      <a:pt x="477" y="1587"/>
                    </a:cubicBezTo>
                    <a:cubicBezTo>
                      <a:pt x="1986" y="1686"/>
                      <a:pt x="3505" y="1725"/>
                      <a:pt x="5030" y="1725"/>
                    </a:cubicBezTo>
                    <a:cubicBezTo>
                      <a:pt x="9278" y="1725"/>
                      <a:pt x="13565" y="1429"/>
                      <a:pt x="17770" y="1337"/>
                    </a:cubicBezTo>
                    <a:cubicBezTo>
                      <a:pt x="24052" y="1199"/>
                      <a:pt x="30354" y="979"/>
                      <a:pt x="36640" y="979"/>
                    </a:cubicBezTo>
                    <a:cubicBezTo>
                      <a:pt x="37251" y="979"/>
                      <a:pt x="37861" y="981"/>
                      <a:pt x="38472" y="986"/>
                    </a:cubicBezTo>
                    <a:cubicBezTo>
                      <a:pt x="39098" y="986"/>
                      <a:pt x="39098" y="8"/>
                      <a:pt x="38472" y="8"/>
                    </a:cubicBezTo>
                    <a:cubicBezTo>
                      <a:pt x="37613" y="3"/>
                      <a:pt x="36755" y="1"/>
                      <a:pt x="35896" y="1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51"/>
              <p:cNvSpPr/>
              <p:nvPr/>
            </p:nvSpPr>
            <p:spPr>
              <a:xfrm>
                <a:off x="6995205" y="4215428"/>
                <a:ext cx="1787347" cy="60353"/>
              </a:xfrm>
              <a:custGeom>
                <a:avLst/>
                <a:gdLst/>
                <a:ahLst/>
                <a:cxnLst/>
                <a:rect l="l" t="t" r="r" b="b"/>
                <a:pathLst>
                  <a:path w="36367" h="1228" extrusionOk="0">
                    <a:moveTo>
                      <a:pt x="35864" y="0"/>
                    </a:moveTo>
                    <a:cubicBezTo>
                      <a:pt x="35856" y="0"/>
                      <a:pt x="35848" y="0"/>
                      <a:pt x="35841" y="1"/>
                    </a:cubicBezTo>
                    <a:cubicBezTo>
                      <a:pt x="30663" y="190"/>
                      <a:pt x="25486" y="344"/>
                      <a:pt x="20294" y="344"/>
                    </a:cubicBezTo>
                    <a:cubicBezTo>
                      <a:pt x="19303" y="344"/>
                      <a:pt x="18311" y="339"/>
                      <a:pt x="17319" y="327"/>
                    </a:cubicBezTo>
                    <a:cubicBezTo>
                      <a:pt x="14412" y="302"/>
                      <a:pt x="11530" y="276"/>
                      <a:pt x="8622" y="226"/>
                    </a:cubicBezTo>
                    <a:cubicBezTo>
                      <a:pt x="7028" y="211"/>
                      <a:pt x="5256" y="46"/>
                      <a:pt x="3533" y="46"/>
                    </a:cubicBezTo>
                    <a:cubicBezTo>
                      <a:pt x="2359" y="46"/>
                      <a:pt x="1208" y="123"/>
                      <a:pt x="151" y="377"/>
                    </a:cubicBezTo>
                    <a:cubicBezTo>
                      <a:pt x="1" y="427"/>
                      <a:pt x="1" y="652"/>
                      <a:pt x="151" y="703"/>
                    </a:cubicBezTo>
                    <a:cubicBezTo>
                      <a:pt x="1406" y="1040"/>
                      <a:pt x="2795" y="1123"/>
                      <a:pt x="4198" y="1123"/>
                    </a:cubicBezTo>
                    <a:cubicBezTo>
                      <a:pt x="5526" y="1123"/>
                      <a:pt x="6866" y="1049"/>
                      <a:pt x="8116" y="1049"/>
                    </a:cubicBezTo>
                    <a:cubicBezTo>
                      <a:pt x="8287" y="1049"/>
                      <a:pt x="8456" y="1050"/>
                      <a:pt x="8622" y="1053"/>
                    </a:cubicBezTo>
                    <a:cubicBezTo>
                      <a:pt x="11530" y="1078"/>
                      <a:pt x="14412" y="1129"/>
                      <a:pt x="17319" y="1179"/>
                    </a:cubicBezTo>
                    <a:cubicBezTo>
                      <a:pt x="19173" y="1209"/>
                      <a:pt x="21028" y="1228"/>
                      <a:pt x="22885" y="1228"/>
                    </a:cubicBezTo>
                    <a:cubicBezTo>
                      <a:pt x="27204" y="1228"/>
                      <a:pt x="31529" y="1126"/>
                      <a:pt x="35841" y="828"/>
                    </a:cubicBezTo>
                    <a:cubicBezTo>
                      <a:pt x="36359" y="803"/>
                      <a:pt x="36367" y="0"/>
                      <a:pt x="35864" y="0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51"/>
              <p:cNvSpPr/>
              <p:nvPr/>
            </p:nvSpPr>
            <p:spPr>
              <a:xfrm>
                <a:off x="7016142" y="4418702"/>
                <a:ext cx="1743016" cy="73721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1500" extrusionOk="0">
                    <a:moveTo>
                      <a:pt x="277" y="0"/>
                    </a:moveTo>
                    <a:cubicBezTo>
                      <a:pt x="1" y="0"/>
                      <a:pt x="26" y="376"/>
                      <a:pt x="277" y="401"/>
                    </a:cubicBezTo>
                    <a:cubicBezTo>
                      <a:pt x="6931" y="1176"/>
                      <a:pt x="13713" y="1499"/>
                      <a:pt x="20484" y="1499"/>
                    </a:cubicBezTo>
                    <a:cubicBezTo>
                      <a:pt x="25316" y="1499"/>
                      <a:pt x="30143" y="1335"/>
                      <a:pt x="34913" y="1053"/>
                    </a:cubicBezTo>
                    <a:cubicBezTo>
                      <a:pt x="35457" y="1028"/>
                      <a:pt x="35465" y="175"/>
                      <a:pt x="34936" y="175"/>
                    </a:cubicBezTo>
                    <a:cubicBezTo>
                      <a:pt x="34929" y="175"/>
                      <a:pt x="34921" y="175"/>
                      <a:pt x="34913" y="176"/>
                    </a:cubicBezTo>
                    <a:cubicBezTo>
                      <a:pt x="30674" y="377"/>
                      <a:pt x="26448" y="455"/>
                      <a:pt x="22225" y="455"/>
                    </a:cubicBezTo>
                    <a:cubicBezTo>
                      <a:pt x="14915" y="455"/>
                      <a:pt x="7616" y="223"/>
                      <a:pt x="277" y="0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51"/>
              <p:cNvSpPr/>
              <p:nvPr/>
            </p:nvSpPr>
            <p:spPr>
              <a:xfrm>
                <a:off x="7091288" y="4610820"/>
                <a:ext cx="1632139" cy="71804"/>
              </a:xfrm>
              <a:custGeom>
                <a:avLst/>
                <a:gdLst/>
                <a:ahLst/>
                <a:cxnLst/>
                <a:rect l="l" t="t" r="r" b="b"/>
                <a:pathLst>
                  <a:path w="33209" h="1461" extrusionOk="0">
                    <a:moveTo>
                      <a:pt x="301" y="1"/>
                    </a:moveTo>
                    <a:cubicBezTo>
                      <a:pt x="1" y="1"/>
                      <a:pt x="26" y="402"/>
                      <a:pt x="301" y="427"/>
                    </a:cubicBezTo>
                    <a:cubicBezTo>
                      <a:pt x="5840" y="1079"/>
                      <a:pt x="11480" y="1279"/>
                      <a:pt x="17043" y="1404"/>
                    </a:cubicBezTo>
                    <a:cubicBezTo>
                      <a:pt x="18434" y="1442"/>
                      <a:pt x="19819" y="1461"/>
                      <a:pt x="21204" y="1461"/>
                    </a:cubicBezTo>
                    <a:cubicBezTo>
                      <a:pt x="22589" y="1461"/>
                      <a:pt x="23973" y="1442"/>
                      <a:pt x="25364" y="1404"/>
                    </a:cubicBezTo>
                    <a:cubicBezTo>
                      <a:pt x="27820" y="1329"/>
                      <a:pt x="30452" y="1379"/>
                      <a:pt x="32833" y="828"/>
                    </a:cubicBezTo>
                    <a:cubicBezTo>
                      <a:pt x="33209" y="728"/>
                      <a:pt x="33109" y="176"/>
                      <a:pt x="32758" y="176"/>
                    </a:cubicBezTo>
                    <a:cubicBezTo>
                      <a:pt x="32361" y="154"/>
                      <a:pt x="31961" y="144"/>
                      <a:pt x="31561" y="144"/>
                    </a:cubicBezTo>
                    <a:cubicBezTo>
                      <a:pt x="29254" y="144"/>
                      <a:pt x="26897" y="463"/>
                      <a:pt x="24612" y="527"/>
                    </a:cubicBezTo>
                    <a:cubicBezTo>
                      <a:pt x="22841" y="594"/>
                      <a:pt x="21070" y="616"/>
                      <a:pt x="19307" y="616"/>
                    </a:cubicBezTo>
                    <a:cubicBezTo>
                      <a:pt x="18425" y="616"/>
                      <a:pt x="17545" y="611"/>
                      <a:pt x="16667" y="602"/>
                    </a:cubicBezTo>
                    <a:cubicBezTo>
                      <a:pt x="11204" y="527"/>
                      <a:pt x="5740" y="76"/>
                      <a:pt x="301" y="1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51"/>
              <p:cNvSpPr/>
              <p:nvPr/>
            </p:nvSpPr>
            <p:spPr>
              <a:xfrm>
                <a:off x="7128640" y="4794337"/>
                <a:ext cx="1580878" cy="81388"/>
              </a:xfrm>
              <a:custGeom>
                <a:avLst/>
                <a:gdLst/>
                <a:ahLst/>
                <a:cxnLst/>
                <a:rect l="l" t="t" r="r" b="b"/>
                <a:pathLst>
                  <a:path w="32166" h="1656" extrusionOk="0">
                    <a:moveTo>
                      <a:pt x="31672" y="1"/>
                    </a:moveTo>
                    <a:cubicBezTo>
                      <a:pt x="31663" y="1"/>
                      <a:pt x="31655" y="1"/>
                      <a:pt x="31647" y="1"/>
                    </a:cubicBezTo>
                    <a:cubicBezTo>
                      <a:pt x="26810" y="302"/>
                      <a:pt x="22073" y="728"/>
                      <a:pt x="17211" y="803"/>
                    </a:cubicBezTo>
                    <a:cubicBezTo>
                      <a:pt x="16944" y="806"/>
                      <a:pt x="16678" y="807"/>
                      <a:pt x="16412" y="807"/>
                    </a:cubicBezTo>
                    <a:cubicBezTo>
                      <a:pt x="11021" y="807"/>
                      <a:pt x="5691" y="339"/>
                      <a:pt x="293" y="76"/>
                    </a:cubicBezTo>
                    <a:cubicBezTo>
                      <a:pt x="286" y="76"/>
                      <a:pt x="278" y="75"/>
                      <a:pt x="271" y="75"/>
                    </a:cubicBezTo>
                    <a:cubicBezTo>
                      <a:pt x="40" y="75"/>
                      <a:pt x="0" y="454"/>
                      <a:pt x="243" y="503"/>
                    </a:cubicBezTo>
                    <a:cubicBezTo>
                      <a:pt x="5757" y="1580"/>
                      <a:pt x="11597" y="1630"/>
                      <a:pt x="17211" y="1655"/>
                    </a:cubicBezTo>
                    <a:cubicBezTo>
                      <a:pt x="19817" y="1655"/>
                      <a:pt x="22399" y="1630"/>
                      <a:pt x="24980" y="1530"/>
                    </a:cubicBezTo>
                    <a:cubicBezTo>
                      <a:pt x="27186" y="1455"/>
                      <a:pt x="29617" y="1480"/>
                      <a:pt x="31747" y="828"/>
                    </a:cubicBezTo>
                    <a:cubicBezTo>
                      <a:pt x="32166" y="681"/>
                      <a:pt x="32125" y="1"/>
                      <a:pt x="31672" y="1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51"/>
              <p:cNvSpPr/>
              <p:nvPr/>
            </p:nvSpPr>
            <p:spPr>
              <a:xfrm>
                <a:off x="7132326" y="4944581"/>
                <a:ext cx="1626782" cy="106060"/>
              </a:xfrm>
              <a:custGeom>
                <a:avLst/>
                <a:gdLst/>
                <a:ahLst/>
                <a:cxnLst/>
                <a:rect l="l" t="t" r="r" b="b"/>
                <a:pathLst>
                  <a:path w="33100" h="2158" extrusionOk="0">
                    <a:moveTo>
                      <a:pt x="271" y="1"/>
                    </a:moveTo>
                    <a:cubicBezTo>
                      <a:pt x="40" y="1"/>
                      <a:pt x="0" y="380"/>
                      <a:pt x="243" y="453"/>
                    </a:cubicBezTo>
                    <a:cubicBezTo>
                      <a:pt x="6409" y="1957"/>
                      <a:pt x="13051" y="2157"/>
                      <a:pt x="19366" y="2157"/>
                    </a:cubicBezTo>
                    <a:cubicBezTo>
                      <a:pt x="22123" y="2157"/>
                      <a:pt x="24880" y="2057"/>
                      <a:pt x="27637" y="1806"/>
                    </a:cubicBezTo>
                    <a:cubicBezTo>
                      <a:pt x="29266" y="1656"/>
                      <a:pt x="31146" y="1581"/>
                      <a:pt x="32650" y="904"/>
                    </a:cubicBezTo>
                    <a:cubicBezTo>
                      <a:pt x="33099" y="715"/>
                      <a:pt x="32812" y="146"/>
                      <a:pt x="32420" y="146"/>
                    </a:cubicBezTo>
                    <a:cubicBezTo>
                      <a:pt x="32396" y="146"/>
                      <a:pt x="32373" y="148"/>
                      <a:pt x="32349" y="152"/>
                    </a:cubicBezTo>
                    <a:cubicBezTo>
                      <a:pt x="27578" y="946"/>
                      <a:pt x="22826" y="1276"/>
                      <a:pt x="18073" y="1276"/>
                    </a:cubicBezTo>
                    <a:cubicBezTo>
                      <a:pt x="12164" y="1276"/>
                      <a:pt x="6252" y="766"/>
                      <a:pt x="294" y="2"/>
                    </a:cubicBezTo>
                    <a:cubicBezTo>
                      <a:pt x="286" y="1"/>
                      <a:pt x="279" y="1"/>
                      <a:pt x="271" y="1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51"/>
              <p:cNvSpPr/>
              <p:nvPr/>
            </p:nvSpPr>
            <p:spPr>
              <a:xfrm>
                <a:off x="6960507" y="3974262"/>
                <a:ext cx="284318" cy="1066943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21709" extrusionOk="0">
                    <a:moveTo>
                      <a:pt x="214" y="1"/>
                    </a:moveTo>
                    <a:cubicBezTo>
                      <a:pt x="104" y="1"/>
                      <a:pt x="0" y="97"/>
                      <a:pt x="30" y="246"/>
                    </a:cubicBezTo>
                    <a:cubicBezTo>
                      <a:pt x="356" y="1975"/>
                      <a:pt x="1033" y="3655"/>
                      <a:pt x="1459" y="5359"/>
                    </a:cubicBezTo>
                    <a:cubicBezTo>
                      <a:pt x="1885" y="7113"/>
                      <a:pt x="2286" y="8868"/>
                      <a:pt x="2662" y="10597"/>
                    </a:cubicBezTo>
                    <a:cubicBezTo>
                      <a:pt x="3439" y="14281"/>
                      <a:pt x="4040" y="18066"/>
                      <a:pt x="5394" y="21575"/>
                    </a:cubicBezTo>
                    <a:cubicBezTo>
                      <a:pt x="5424" y="21667"/>
                      <a:pt x="5497" y="21709"/>
                      <a:pt x="5571" y="21709"/>
                    </a:cubicBezTo>
                    <a:cubicBezTo>
                      <a:pt x="5677" y="21709"/>
                      <a:pt x="5784" y="21622"/>
                      <a:pt x="5770" y="21474"/>
                    </a:cubicBezTo>
                    <a:cubicBezTo>
                      <a:pt x="5068" y="17790"/>
                      <a:pt x="4065" y="14106"/>
                      <a:pt x="3263" y="10447"/>
                    </a:cubicBezTo>
                    <a:cubicBezTo>
                      <a:pt x="2486" y="6938"/>
                      <a:pt x="1659" y="3504"/>
                      <a:pt x="406" y="146"/>
                    </a:cubicBezTo>
                    <a:cubicBezTo>
                      <a:pt x="366" y="45"/>
                      <a:pt x="288" y="1"/>
                      <a:pt x="214" y="1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51"/>
              <p:cNvSpPr/>
              <p:nvPr/>
            </p:nvSpPr>
            <p:spPr>
              <a:xfrm>
                <a:off x="7214255" y="3977948"/>
                <a:ext cx="253994" cy="1078296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21940" extrusionOk="0">
                    <a:moveTo>
                      <a:pt x="241" y="1"/>
                    </a:moveTo>
                    <a:cubicBezTo>
                      <a:pt x="122" y="1"/>
                      <a:pt x="0" y="97"/>
                      <a:pt x="30" y="246"/>
                    </a:cubicBezTo>
                    <a:cubicBezTo>
                      <a:pt x="732" y="3855"/>
                      <a:pt x="1584" y="7439"/>
                      <a:pt x="2411" y="11023"/>
                    </a:cubicBezTo>
                    <a:cubicBezTo>
                      <a:pt x="3238" y="14557"/>
                      <a:pt x="3639" y="18317"/>
                      <a:pt x="4717" y="21775"/>
                    </a:cubicBezTo>
                    <a:cubicBezTo>
                      <a:pt x="4751" y="21888"/>
                      <a:pt x="4846" y="21940"/>
                      <a:pt x="4940" y="21940"/>
                    </a:cubicBezTo>
                    <a:cubicBezTo>
                      <a:pt x="5054" y="21940"/>
                      <a:pt x="5168" y="21863"/>
                      <a:pt x="5168" y="21725"/>
                    </a:cubicBezTo>
                    <a:cubicBezTo>
                      <a:pt x="5068" y="18241"/>
                      <a:pt x="3865" y="14582"/>
                      <a:pt x="3063" y="11224"/>
                    </a:cubicBezTo>
                    <a:cubicBezTo>
                      <a:pt x="2185" y="7514"/>
                      <a:pt x="1258" y="3855"/>
                      <a:pt x="431" y="146"/>
                    </a:cubicBezTo>
                    <a:cubicBezTo>
                      <a:pt x="401" y="45"/>
                      <a:pt x="321" y="1"/>
                      <a:pt x="241" y="1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51"/>
              <p:cNvSpPr/>
              <p:nvPr/>
            </p:nvSpPr>
            <p:spPr>
              <a:xfrm>
                <a:off x="7532289" y="3965562"/>
                <a:ext cx="172459" cy="1104639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22476" extrusionOk="0">
                    <a:moveTo>
                      <a:pt x="268" y="0"/>
                    </a:moveTo>
                    <a:cubicBezTo>
                      <a:pt x="127" y="0"/>
                      <a:pt x="1" y="88"/>
                      <a:pt x="25" y="273"/>
                    </a:cubicBezTo>
                    <a:cubicBezTo>
                      <a:pt x="326" y="3882"/>
                      <a:pt x="802" y="7441"/>
                      <a:pt x="1278" y="11025"/>
                    </a:cubicBezTo>
                    <a:cubicBezTo>
                      <a:pt x="1579" y="13130"/>
                      <a:pt x="1855" y="15235"/>
                      <a:pt x="2131" y="17340"/>
                    </a:cubicBezTo>
                    <a:cubicBezTo>
                      <a:pt x="2331" y="18970"/>
                      <a:pt x="2331" y="20749"/>
                      <a:pt x="2832" y="22303"/>
                    </a:cubicBezTo>
                    <a:cubicBezTo>
                      <a:pt x="2876" y="22422"/>
                      <a:pt x="2966" y="22476"/>
                      <a:pt x="3059" y="22476"/>
                    </a:cubicBezTo>
                    <a:cubicBezTo>
                      <a:pt x="3180" y="22476"/>
                      <a:pt x="3305" y="22384"/>
                      <a:pt x="3334" y="22228"/>
                    </a:cubicBezTo>
                    <a:cubicBezTo>
                      <a:pt x="3509" y="20549"/>
                      <a:pt x="3083" y="18719"/>
                      <a:pt x="2857" y="17040"/>
                    </a:cubicBezTo>
                    <a:cubicBezTo>
                      <a:pt x="2632" y="15285"/>
                      <a:pt x="2381" y="13556"/>
                      <a:pt x="2131" y="11802"/>
                    </a:cubicBezTo>
                    <a:cubicBezTo>
                      <a:pt x="1604" y="7967"/>
                      <a:pt x="1028" y="4132"/>
                      <a:pt x="602" y="273"/>
                    </a:cubicBezTo>
                    <a:cubicBezTo>
                      <a:pt x="576" y="94"/>
                      <a:pt x="415" y="0"/>
                      <a:pt x="268" y="0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51"/>
              <p:cNvSpPr/>
              <p:nvPr/>
            </p:nvSpPr>
            <p:spPr>
              <a:xfrm>
                <a:off x="7852534" y="3961975"/>
                <a:ext cx="75196" cy="111943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2777" extrusionOk="0">
                    <a:moveTo>
                      <a:pt x="676" y="0"/>
                    </a:moveTo>
                    <a:cubicBezTo>
                      <a:pt x="590" y="0"/>
                      <a:pt x="491" y="68"/>
                      <a:pt x="477" y="170"/>
                    </a:cubicBezTo>
                    <a:cubicBezTo>
                      <a:pt x="1" y="3704"/>
                      <a:pt x="577" y="7614"/>
                      <a:pt x="727" y="11173"/>
                    </a:cubicBezTo>
                    <a:cubicBezTo>
                      <a:pt x="903" y="14982"/>
                      <a:pt x="1028" y="18767"/>
                      <a:pt x="1003" y="22551"/>
                    </a:cubicBezTo>
                    <a:cubicBezTo>
                      <a:pt x="1003" y="22702"/>
                      <a:pt x="1128" y="22777"/>
                      <a:pt x="1254" y="22777"/>
                    </a:cubicBezTo>
                    <a:cubicBezTo>
                      <a:pt x="1379" y="22777"/>
                      <a:pt x="1504" y="22702"/>
                      <a:pt x="1504" y="22551"/>
                    </a:cubicBezTo>
                    <a:cubicBezTo>
                      <a:pt x="1529" y="18642"/>
                      <a:pt x="1404" y="14732"/>
                      <a:pt x="1254" y="10822"/>
                    </a:cubicBezTo>
                    <a:cubicBezTo>
                      <a:pt x="1103" y="7313"/>
                      <a:pt x="1354" y="3579"/>
                      <a:pt x="803" y="120"/>
                    </a:cubicBezTo>
                    <a:cubicBezTo>
                      <a:pt x="792" y="36"/>
                      <a:pt x="737" y="0"/>
                      <a:pt x="676" y="0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51"/>
              <p:cNvSpPr/>
              <p:nvPr/>
            </p:nvSpPr>
            <p:spPr>
              <a:xfrm>
                <a:off x="8153710" y="3972492"/>
                <a:ext cx="81978" cy="1103411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2451" extrusionOk="0">
                    <a:moveTo>
                      <a:pt x="962" y="0"/>
                    </a:moveTo>
                    <a:cubicBezTo>
                      <a:pt x="878" y="0"/>
                      <a:pt x="790" y="44"/>
                      <a:pt x="765" y="132"/>
                    </a:cubicBezTo>
                    <a:cubicBezTo>
                      <a:pt x="88" y="3615"/>
                      <a:pt x="514" y="7550"/>
                      <a:pt x="414" y="11109"/>
                    </a:cubicBezTo>
                    <a:cubicBezTo>
                      <a:pt x="314" y="14793"/>
                      <a:pt x="188" y="18503"/>
                      <a:pt x="13" y="22187"/>
                    </a:cubicBezTo>
                    <a:cubicBezTo>
                      <a:pt x="0" y="22362"/>
                      <a:pt x="126" y="22450"/>
                      <a:pt x="257" y="22450"/>
                    </a:cubicBezTo>
                    <a:cubicBezTo>
                      <a:pt x="389" y="22450"/>
                      <a:pt x="527" y="22362"/>
                      <a:pt x="539" y="22187"/>
                    </a:cubicBezTo>
                    <a:cubicBezTo>
                      <a:pt x="740" y="18503"/>
                      <a:pt x="865" y="14793"/>
                      <a:pt x="990" y="11109"/>
                    </a:cubicBezTo>
                    <a:cubicBezTo>
                      <a:pt x="1091" y="7575"/>
                      <a:pt x="1667" y="3641"/>
                      <a:pt x="1141" y="132"/>
                    </a:cubicBezTo>
                    <a:cubicBezTo>
                      <a:pt x="1128" y="44"/>
                      <a:pt x="1047" y="0"/>
                      <a:pt x="962" y="0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51"/>
              <p:cNvSpPr/>
              <p:nvPr/>
            </p:nvSpPr>
            <p:spPr>
              <a:xfrm>
                <a:off x="8404362" y="3964383"/>
                <a:ext cx="102964" cy="1116435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2716" extrusionOk="0">
                    <a:moveTo>
                      <a:pt x="1866" y="0"/>
                    </a:moveTo>
                    <a:cubicBezTo>
                      <a:pt x="1777" y="0"/>
                      <a:pt x="1691" y="46"/>
                      <a:pt x="1680" y="146"/>
                    </a:cubicBezTo>
                    <a:cubicBezTo>
                      <a:pt x="452" y="7515"/>
                      <a:pt x="577" y="15034"/>
                      <a:pt x="26" y="22452"/>
                    </a:cubicBezTo>
                    <a:cubicBezTo>
                      <a:pt x="1" y="22628"/>
                      <a:pt x="126" y="22715"/>
                      <a:pt x="261" y="22715"/>
                    </a:cubicBezTo>
                    <a:cubicBezTo>
                      <a:pt x="395" y="22715"/>
                      <a:pt x="540" y="22628"/>
                      <a:pt x="552" y="22452"/>
                    </a:cubicBezTo>
                    <a:cubicBezTo>
                      <a:pt x="1129" y="15034"/>
                      <a:pt x="1129" y="7590"/>
                      <a:pt x="2081" y="196"/>
                    </a:cubicBezTo>
                    <a:cubicBezTo>
                      <a:pt x="2095" y="71"/>
                      <a:pt x="1978" y="0"/>
                      <a:pt x="1866" y="0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51"/>
              <p:cNvSpPr/>
              <p:nvPr/>
            </p:nvSpPr>
            <p:spPr>
              <a:xfrm>
                <a:off x="8615598" y="3939563"/>
                <a:ext cx="148278" cy="1137224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3139" extrusionOk="0">
                    <a:moveTo>
                      <a:pt x="2682" y="1"/>
                    </a:moveTo>
                    <a:cubicBezTo>
                      <a:pt x="2576" y="1"/>
                      <a:pt x="2474" y="61"/>
                      <a:pt x="2445" y="200"/>
                    </a:cubicBezTo>
                    <a:cubicBezTo>
                      <a:pt x="690" y="7619"/>
                      <a:pt x="465" y="15288"/>
                      <a:pt x="13" y="22857"/>
                    </a:cubicBezTo>
                    <a:cubicBezTo>
                      <a:pt x="1" y="23045"/>
                      <a:pt x="151" y="23139"/>
                      <a:pt x="308" y="23139"/>
                    </a:cubicBezTo>
                    <a:cubicBezTo>
                      <a:pt x="465" y="23139"/>
                      <a:pt x="628" y="23045"/>
                      <a:pt x="640" y="22857"/>
                    </a:cubicBezTo>
                    <a:cubicBezTo>
                      <a:pt x="1091" y="15288"/>
                      <a:pt x="1643" y="7819"/>
                      <a:pt x="2971" y="351"/>
                    </a:cubicBezTo>
                    <a:cubicBezTo>
                      <a:pt x="3016" y="139"/>
                      <a:pt x="2843" y="1"/>
                      <a:pt x="2682" y="1"/>
                    </a:cubicBezTo>
                    <a:close/>
                  </a:path>
                </a:pathLst>
              </a:custGeom>
              <a:solidFill>
                <a:srgbClr val="DD9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2" name="Google Shape;2292;p51"/>
            <p:cNvGrpSpPr/>
            <p:nvPr/>
          </p:nvGrpSpPr>
          <p:grpSpPr>
            <a:xfrm>
              <a:off x="7589685" y="1264598"/>
              <a:ext cx="1110263" cy="3509876"/>
              <a:chOff x="5882109" y="1834461"/>
              <a:chExt cx="1071062" cy="3385950"/>
            </a:xfrm>
          </p:grpSpPr>
          <p:sp>
            <p:nvSpPr>
              <p:cNvPr id="2293" name="Google Shape;2293;p51"/>
              <p:cNvSpPr/>
              <p:nvPr/>
            </p:nvSpPr>
            <p:spPr>
              <a:xfrm>
                <a:off x="6221092" y="2952762"/>
                <a:ext cx="252602" cy="547636"/>
              </a:xfrm>
              <a:custGeom>
                <a:avLst/>
                <a:gdLst/>
                <a:ahLst/>
                <a:cxnLst/>
                <a:rect l="l" t="t" r="r" b="b"/>
                <a:pathLst>
                  <a:path w="6834" h="14816" extrusionOk="0">
                    <a:moveTo>
                      <a:pt x="1752" y="1"/>
                    </a:moveTo>
                    <a:cubicBezTo>
                      <a:pt x="1673" y="1"/>
                      <a:pt x="1588" y="9"/>
                      <a:pt x="1499" y="24"/>
                    </a:cubicBezTo>
                    <a:cubicBezTo>
                      <a:pt x="982" y="96"/>
                      <a:pt x="553" y="488"/>
                      <a:pt x="393" y="988"/>
                    </a:cubicBezTo>
                    <a:cubicBezTo>
                      <a:pt x="54" y="2076"/>
                      <a:pt x="0" y="3254"/>
                      <a:pt x="161" y="4396"/>
                    </a:cubicBezTo>
                    <a:cubicBezTo>
                      <a:pt x="339" y="5787"/>
                      <a:pt x="803" y="7143"/>
                      <a:pt x="1303" y="8464"/>
                    </a:cubicBezTo>
                    <a:cubicBezTo>
                      <a:pt x="1838" y="9873"/>
                      <a:pt x="3248" y="10623"/>
                      <a:pt x="4283" y="11711"/>
                    </a:cubicBezTo>
                    <a:cubicBezTo>
                      <a:pt x="5175" y="12621"/>
                      <a:pt x="6156" y="13781"/>
                      <a:pt x="6745" y="14816"/>
                    </a:cubicBezTo>
                    <a:cubicBezTo>
                      <a:pt x="6709" y="12585"/>
                      <a:pt x="6584" y="9909"/>
                      <a:pt x="6834" y="7500"/>
                    </a:cubicBezTo>
                    <a:cubicBezTo>
                      <a:pt x="6834" y="7437"/>
                      <a:pt x="6807" y="7374"/>
                      <a:pt x="6773" y="7374"/>
                    </a:cubicBezTo>
                    <a:cubicBezTo>
                      <a:pt x="6758" y="7374"/>
                      <a:pt x="6743" y="7385"/>
                      <a:pt x="6727" y="7411"/>
                    </a:cubicBezTo>
                    <a:cubicBezTo>
                      <a:pt x="5817" y="4842"/>
                      <a:pt x="4372" y="2469"/>
                      <a:pt x="2534" y="470"/>
                    </a:cubicBezTo>
                    <a:cubicBezTo>
                      <a:pt x="2391" y="310"/>
                      <a:pt x="2231" y="149"/>
                      <a:pt x="2034" y="60"/>
                    </a:cubicBezTo>
                    <a:cubicBezTo>
                      <a:pt x="1961" y="18"/>
                      <a:pt x="1864" y="1"/>
                      <a:pt x="1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51"/>
              <p:cNvSpPr/>
              <p:nvPr/>
            </p:nvSpPr>
            <p:spPr>
              <a:xfrm>
                <a:off x="6229002" y="3017594"/>
                <a:ext cx="116765" cy="43579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179" fill="none" extrusionOk="0">
                    <a:moveTo>
                      <a:pt x="0" y="1179"/>
                    </a:moveTo>
                    <a:cubicBezTo>
                      <a:pt x="1089" y="947"/>
                      <a:pt x="3159" y="1"/>
                      <a:pt x="3159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51"/>
              <p:cNvSpPr/>
              <p:nvPr/>
            </p:nvSpPr>
            <p:spPr>
              <a:xfrm>
                <a:off x="6234287" y="3072335"/>
                <a:ext cx="151694" cy="64019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1732" fill="none" extrusionOk="0">
                    <a:moveTo>
                      <a:pt x="0" y="1732"/>
                    </a:moveTo>
                    <a:cubicBezTo>
                      <a:pt x="0" y="1732"/>
                      <a:pt x="571" y="1517"/>
                      <a:pt x="910" y="1375"/>
                    </a:cubicBezTo>
                    <a:cubicBezTo>
                      <a:pt x="1963" y="911"/>
                      <a:pt x="3033" y="465"/>
                      <a:pt x="410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51"/>
              <p:cNvSpPr/>
              <p:nvPr/>
            </p:nvSpPr>
            <p:spPr>
              <a:xfrm>
                <a:off x="6253397" y="3131697"/>
                <a:ext cx="170841" cy="78508"/>
              </a:xfrm>
              <a:custGeom>
                <a:avLst/>
                <a:gdLst/>
                <a:ahLst/>
                <a:cxnLst/>
                <a:rect l="l" t="t" r="r" b="b"/>
                <a:pathLst>
                  <a:path w="4622" h="2124" fill="none" extrusionOk="0">
                    <a:moveTo>
                      <a:pt x="1" y="2124"/>
                    </a:moveTo>
                    <a:lnTo>
                      <a:pt x="462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51"/>
              <p:cNvSpPr/>
              <p:nvPr/>
            </p:nvSpPr>
            <p:spPr>
              <a:xfrm>
                <a:off x="6275833" y="3202259"/>
                <a:ext cx="180081" cy="72594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964" fill="none" extrusionOk="0">
                    <a:moveTo>
                      <a:pt x="0" y="1964"/>
                    </a:moveTo>
                    <a:cubicBezTo>
                      <a:pt x="1553" y="1464"/>
                      <a:pt x="3408" y="715"/>
                      <a:pt x="487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51"/>
              <p:cNvSpPr/>
              <p:nvPr/>
            </p:nvSpPr>
            <p:spPr>
              <a:xfrm>
                <a:off x="6325289" y="3278106"/>
                <a:ext cx="126670" cy="4949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1339" fill="none" extrusionOk="0">
                    <a:moveTo>
                      <a:pt x="0" y="1339"/>
                    </a:moveTo>
                    <a:cubicBezTo>
                      <a:pt x="1053" y="875"/>
                      <a:pt x="3426" y="1"/>
                      <a:pt x="3426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51"/>
              <p:cNvSpPr/>
              <p:nvPr/>
            </p:nvSpPr>
            <p:spPr>
              <a:xfrm>
                <a:off x="6383986" y="3342753"/>
                <a:ext cx="76549" cy="3101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39" fill="none" extrusionOk="0">
                    <a:moveTo>
                      <a:pt x="0" y="839"/>
                    </a:moveTo>
                    <a:lnTo>
                      <a:pt x="2070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51"/>
              <p:cNvSpPr/>
              <p:nvPr/>
            </p:nvSpPr>
            <p:spPr>
              <a:xfrm>
                <a:off x="6287033" y="2974089"/>
                <a:ext cx="168882" cy="418157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1313" fill="none" extrusionOk="0">
                    <a:moveTo>
                      <a:pt x="1" y="0"/>
                    </a:moveTo>
                    <a:lnTo>
                      <a:pt x="4568" y="1131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51"/>
              <p:cNvSpPr/>
              <p:nvPr/>
            </p:nvSpPr>
            <p:spPr>
              <a:xfrm>
                <a:off x="6238242" y="3011015"/>
                <a:ext cx="153690" cy="381231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10314" fill="none" extrusionOk="0">
                    <a:moveTo>
                      <a:pt x="0" y="1"/>
                    </a:moveTo>
                    <a:lnTo>
                      <a:pt x="4158" y="10314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51"/>
              <p:cNvSpPr/>
              <p:nvPr/>
            </p:nvSpPr>
            <p:spPr>
              <a:xfrm>
                <a:off x="6489513" y="3203257"/>
                <a:ext cx="267793" cy="401339"/>
              </a:xfrm>
              <a:custGeom>
                <a:avLst/>
                <a:gdLst/>
                <a:ahLst/>
                <a:cxnLst/>
                <a:rect l="l" t="t" r="r" b="b"/>
                <a:pathLst>
                  <a:path w="7245" h="10858" extrusionOk="0">
                    <a:moveTo>
                      <a:pt x="5564" y="0"/>
                    </a:moveTo>
                    <a:cubicBezTo>
                      <a:pt x="5310" y="0"/>
                      <a:pt x="5064" y="113"/>
                      <a:pt x="4889" y="313"/>
                    </a:cubicBezTo>
                    <a:cubicBezTo>
                      <a:pt x="3694" y="1794"/>
                      <a:pt x="304" y="6290"/>
                      <a:pt x="0" y="10537"/>
                    </a:cubicBezTo>
                    <a:cubicBezTo>
                      <a:pt x="107" y="10697"/>
                      <a:pt x="214" y="10840"/>
                      <a:pt x="428" y="10858"/>
                    </a:cubicBezTo>
                    <a:cubicBezTo>
                      <a:pt x="464" y="10858"/>
                      <a:pt x="518" y="10858"/>
                      <a:pt x="571" y="10822"/>
                    </a:cubicBezTo>
                    <a:cubicBezTo>
                      <a:pt x="625" y="10787"/>
                      <a:pt x="643" y="10715"/>
                      <a:pt x="678" y="10662"/>
                    </a:cubicBezTo>
                    <a:cubicBezTo>
                      <a:pt x="785" y="10305"/>
                      <a:pt x="892" y="9966"/>
                      <a:pt x="1017" y="9627"/>
                    </a:cubicBezTo>
                    <a:cubicBezTo>
                      <a:pt x="1089" y="9395"/>
                      <a:pt x="1178" y="9163"/>
                      <a:pt x="1303" y="8967"/>
                    </a:cubicBezTo>
                    <a:cubicBezTo>
                      <a:pt x="1553" y="8574"/>
                      <a:pt x="1999" y="8342"/>
                      <a:pt x="2409" y="8164"/>
                    </a:cubicBezTo>
                    <a:cubicBezTo>
                      <a:pt x="3372" y="7771"/>
                      <a:pt x="4336" y="7503"/>
                      <a:pt x="5371" y="7432"/>
                    </a:cubicBezTo>
                    <a:cubicBezTo>
                      <a:pt x="5888" y="6219"/>
                      <a:pt x="6763" y="2864"/>
                      <a:pt x="7137" y="1366"/>
                    </a:cubicBezTo>
                    <a:cubicBezTo>
                      <a:pt x="7244" y="937"/>
                      <a:pt x="7012" y="491"/>
                      <a:pt x="6602" y="331"/>
                    </a:cubicBezTo>
                    <a:lnTo>
                      <a:pt x="5888" y="63"/>
                    </a:lnTo>
                    <a:cubicBezTo>
                      <a:pt x="5782" y="20"/>
                      <a:pt x="5672" y="0"/>
                      <a:pt x="55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51"/>
              <p:cNvSpPr/>
              <p:nvPr/>
            </p:nvSpPr>
            <p:spPr>
              <a:xfrm>
                <a:off x="6547545" y="3214160"/>
                <a:ext cx="148404" cy="263838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7138" fill="none" extrusionOk="0">
                    <a:moveTo>
                      <a:pt x="4015" y="0"/>
                    </a:moveTo>
                    <a:lnTo>
                      <a:pt x="0" y="713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51"/>
              <p:cNvSpPr/>
              <p:nvPr/>
            </p:nvSpPr>
            <p:spPr>
              <a:xfrm>
                <a:off x="6628012" y="3227319"/>
                <a:ext cx="107524" cy="228909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6193" fill="none" extrusionOk="0">
                    <a:moveTo>
                      <a:pt x="2909" y="1"/>
                    </a:moveTo>
                    <a:lnTo>
                      <a:pt x="0" y="6192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51"/>
              <p:cNvSpPr/>
              <p:nvPr/>
            </p:nvSpPr>
            <p:spPr>
              <a:xfrm>
                <a:off x="6659652" y="3240515"/>
                <a:ext cx="83129" cy="3300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893" fill="none" extrusionOk="0">
                    <a:moveTo>
                      <a:pt x="1" y="1"/>
                    </a:moveTo>
                    <a:cubicBezTo>
                      <a:pt x="875" y="358"/>
                      <a:pt x="1357" y="536"/>
                      <a:pt x="2249" y="8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51"/>
              <p:cNvSpPr/>
              <p:nvPr/>
            </p:nvSpPr>
            <p:spPr>
              <a:xfrm>
                <a:off x="6628012" y="3281395"/>
                <a:ext cx="97618" cy="38958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54" fill="none" extrusionOk="0">
                    <a:moveTo>
                      <a:pt x="0" y="1"/>
                    </a:moveTo>
                    <a:cubicBezTo>
                      <a:pt x="874" y="358"/>
                      <a:pt x="1749" y="697"/>
                      <a:pt x="2641" y="10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51"/>
              <p:cNvSpPr/>
              <p:nvPr/>
            </p:nvSpPr>
            <p:spPr>
              <a:xfrm>
                <a:off x="6596335" y="3326268"/>
                <a:ext cx="119426" cy="47497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1285" fill="none" extrusionOk="0">
                    <a:moveTo>
                      <a:pt x="1" y="0"/>
                    </a:moveTo>
                    <a:cubicBezTo>
                      <a:pt x="1036" y="429"/>
                      <a:pt x="3230" y="1285"/>
                      <a:pt x="3230" y="12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51"/>
              <p:cNvSpPr/>
              <p:nvPr/>
            </p:nvSpPr>
            <p:spPr>
              <a:xfrm>
                <a:off x="6571940" y="3366483"/>
                <a:ext cx="129295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429" fill="none" extrusionOk="0">
                    <a:moveTo>
                      <a:pt x="1" y="1"/>
                    </a:moveTo>
                    <a:cubicBezTo>
                      <a:pt x="1053" y="429"/>
                      <a:pt x="3498" y="1428"/>
                      <a:pt x="3498" y="142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51"/>
              <p:cNvSpPr/>
              <p:nvPr/>
            </p:nvSpPr>
            <p:spPr>
              <a:xfrm>
                <a:off x="6552830" y="3412649"/>
                <a:ext cx="133915" cy="50158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1357" fill="none" extrusionOk="0">
                    <a:moveTo>
                      <a:pt x="0" y="1"/>
                    </a:moveTo>
                    <a:cubicBezTo>
                      <a:pt x="1035" y="447"/>
                      <a:pt x="3622" y="1357"/>
                      <a:pt x="3622" y="135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10" name="Google Shape;2310;p51"/>
              <p:cNvGrpSpPr/>
              <p:nvPr/>
            </p:nvGrpSpPr>
            <p:grpSpPr>
              <a:xfrm>
                <a:off x="6499382" y="3469054"/>
                <a:ext cx="365411" cy="558947"/>
                <a:chOff x="5965982" y="3469054"/>
                <a:chExt cx="365411" cy="558947"/>
              </a:xfrm>
            </p:grpSpPr>
            <p:sp>
              <p:nvSpPr>
                <p:cNvPr id="2311" name="Google Shape;2311;p51"/>
                <p:cNvSpPr/>
                <p:nvPr/>
              </p:nvSpPr>
              <p:spPr>
                <a:xfrm>
                  <a:off x="5965982" y="3496406"/>
                  <a:ext cx="139866" cy="531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4" h="14382" extrusionOk="0">
                      <a:moveTo>
                        <a:pt x="947" y="1"/>
                      </a:moveTo>
                      <a:cubicBezTo>
                        <a:pt x="465" y="1375"/>
                        <a:pt x="197" y="2713"/>
                        <a:pt x="1" y="4158"/>
                      </a:cubicBezTo>
                      <a:lnTo>
                        <a:pt x="358" y="14382"/>
                      </a:lnTo>
                      <a:cubicBezTo>
                        <a:pt x="1143" y="11152"/>
                        <a:pt x="2356" y="7744"/>
                        <a:pt x="3784" y="4747"/>
                      </a:cubicBezTo>
                      <a:lnTo>
                        <a:pt x="947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51"/>
                <p:cNvSpPr/>
                <p:nvPr/>
              </p:nvSpPr>
              <p:spPr>
                <a:xfrm>
                  <a:off x="6000949" y="3469054"/>
                  <a:ext cx="330445" cy="543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0" h="14694" extrusionOk="0">
                      <a:moveTo>
                        <a:pt x="3525" y="0"/>
                      </a:moveTo>
                      <a:cubicBezTo>
                        <a:pt x="2500" y="0"/>
                        <a:pt x="1409" y="541"/>
                        <a:pt x="411" y="741"/>
                      </a:cubicBezTo>
                      <a:lnTo>
                        <a:pt x="1" y="776"/>
                      </a:lnTo>
                      <a:cubicBezTo>
                        <a:pt x="322" y="1205"/>
                        <a:pt x="714" y="1883"/>
                        <a:pt x="964" y="2347"/>
                      </a:cubicBezTo>
                      <a:cubicBezTo>
                        <a:pt x="2177" y="4595"/>
                        <a:pt x="3516" y="6771"/>
                        <a:pt x="4943" y="8877"/>
                      </a:cubicBezTo>
                      <a:cubicBezTo>
                        <a:pt x="6085" y="10554"/>
                        <a:pt x="7530" y="12677"/>
                        <a:pt x="7387" y="14694"/>
                      </a:cubicBezTo>
                      <a:cubicBezTo>
                        <a:pt x="8155" y="13534"/>
                        <a:pt x="8940" y="12285"/>
                        <a:pt x="8922" y="10875"/>
                      </a:cubicBezTo>
                      <a:cubicBezTo>
                        <a:pt x="8904" y="9805"/>
                        <a:pt x="8387" y="8788"/>
                        <a:pt x="8137" y="7735"/>
                      </a:cubicBezTo>
                      <a:cubicBezTo>
                        <a:pt x="7619" y="5558"/>
                        <a:pt x="8155" y="2935"/>
                        <a:pt x="6638" y="1276"/>
                      </a:cubicBezTo>
                      <a:cubicBezTo>
                        <a:pt x="5906" y="473"/>
                        <a:pt x="4818" y="81"/>
                        <a:pt x="3747" y="9"/>
                      </a:cubicBezTo>
                      <a:cubicBezTo>
                        <a:pt x="3674" y="3"/>
                        <a:pt x="3600" y="0"/>
                        <a:pt x="35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51"/>
                <p:cNvSpPr/>
                <p:nvPr/>
              </p:nvSpPr>
              <p:spPr>
                <a:xfrm>
                  <a:off x="6103187" y="3481917"/>
                  <a:ext cx="181375" cy="530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4346" fill="none" extrusionOk="0">
                      <a:moveTo>
                        <a:pt x="0" y="0"/>
                      </a:moveTo>
                      <a:cubicBezTo>
                        <a:pt x="910" y="1017"/>
                        <a:pt x="1660" y="2177"/>
                        <a:pt x="2230" y="3408"/>
                      </a:cubicBezTo>
                      <a:cubicBezTo>
                        <a:pt x="2659" y="4389"/>
                        <a:pt x="2998" y="5424"/>
                        <a:pt x="3319" y="6459"/>
                      </a:cubicBezTo>
                      <a:cubicBezTo>
                        <a:pt x="3694" y="7672"/>
                        <a:pt x="4068" y="8904"/>
                        <a:pt x="4461" y="10117"/>
                      </a:cubicBezTo>
                      <a:cubicBezTo>
                        <a:pt x="4853" y="11384"/>
                        <a:pt x="4907" y="13061"/>
                        <a:pt x="4621" y="1434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14" name="Google Shape;2314;p51"/>
              <p:cNvGrpSpPr/>
              <p:nvPr/>
            </p:nvGrpSpPr>
            <p:grpSpPr>
              <a:xfrm>
                <a:off x="5882109" y="3202259"/>
                <a:ext cx="594911" cy="449168"/>
                <a:chOff x="5348709" y="3202259"/>
                <a:chExt cx="594911" cy="449168"/>
              </a:xfrm>
            </p:grpSpPr>
            <p:sp>
              <p:nvSpPr>
                <p:cNvPr id="2315" name="Google Shape;2315;p51"/>
                <p:cNvSpPr/>
                <p:nvPr/>
              </p:nvSpPr>
              <p:spPr>
                <a:xfrm>
                  <a:off x="5576878" y="3226025"/>
                  <a:ext cx="366742" cy="287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2" h="7780" extrusionOk="0">
                      <a:moveTo>
                        <a:pt x="2035" y="0"/>
                      </a:moveTo>
                      <a:lnTo>
                        <a:pt x="1" y="1892"/>
                      </a:lnTo>
                      <a:cubicBezTo>
                        <a:pt x="750" y="2141"/>
                        <a:pt x="1446" y="2534"/>
                        <a:pt x="2053" y="3051"/>
                      </a:cubicBezTo>
                      <a:cubicBezTo>
                        <a:pt x="2820" y="3729"/>
                        <a:pt x="3409" y="4586"/>
                        <a:pt x="4122" y="5317"/>
                      </a:cubicBezTo>
                      <a:cubicBezTo>
                        <a:pt x="5050" y="6281"/>
                        <a:pt x="6228" y="7012"/>
                        <a:pt x="7512" y="7441"/>
                      </a:cubicBezTo>
                      <a:cubicBezTo>
                        <a:pt x="8190" y="7673"/>
                        <a:pt x="9332" y="7387"/>
                        <a:pt x="9921" y="7780"/>
                      </a:cubicBezTo>
                      <a:cubicBezTo>
                        <a:pt x="8351" y="4657"/>
                        <a:pt x="5032" y="1802"/>
                        <a:pt x="20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51"/>
                <p:cNvSpPr/>
                <p:nvPr/>
              </p:nvSpPr>
              <p:spPr>
                <a:xfrm>
                  <a:off x="5348709" y="3202259"/>
                  <a:ext cx="303388" cy="413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8" h="11189" extrusionOk="0">
                      <a:moveTo>
                        <a:pt x="4621" y="1"/>
                      </a:moveTo>
                      <a:cubicBezTo>
                        <a:pt x="2694" y="1821"/>
                        <a:pt x="179" y="3391"/>
                        <a:pt x="72" y="6050"/>
                      </a:cubicBezTo>
                      <a:cubicBezTo>
                        <a:pt x="0" y="7745"/>
                        <a:pt x="428" y="9511"/>
                        <a:pt x="678" y="11188"/>
                      </a:cubicBezTo>
                      <a:cubicBezTo>
                        <a:pt x="1178" y="9386"/>
                        <a:pt x="2159" y="7780"/>
                        <a:pt x="3123" y="6192"/>
                      </a:cubicBezTo>
                      <a:cubicBezTo>
                        <a:pt x="3676" y="5282"/>
                        <a:pt x="4247" y="4372"/>
                        <a:pt x="4978" y="3605"/>
                      </a:cubicBezTo>
                      <a:cubicBezTo>
                        <a:pt x="5371" y="3230"/>
                        <a:pt x="5781" y="2891"/>
                        <a:pt x="6192" y="2552"/>
                      </a:cubicBezTo>
                      <a:cubicBezTo>
                        <a:pt x="6905" y="1946"/>
                        <a:pt x="7565" y="1303"/>
                        <a:pt x="8208" y="643"/>
                      </a:cubicBezTo>
                      <a:cubicBezTo>
                        <a:pt x="7012" y="429"/>
                        <a:pt x="5835" y="1"/>
                        <a:pt x="4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51"/>
                <p:cNvSpPr/>
                <p:nvPr/>
              </p:nvSpPr>
              <p:spPr>
                <a:xfrm>
                  <a:off x="5371773" y="3204254"/>
                  <a:ext cx="196567" cy="447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12098" fill="none" extrusionOk="0">
                      <a:moveTo>
                        <a:pt x="54" y="11348"/>
                      </a:moveTo>
                      <a:cubicBezTo>
                        <a:pt x="1" y="12098"/>
                        <a:pt x="250" y="9314"/>
                        <a:pt x="429" y="7869"/>
                      </a:cubicBezTo>
                      <a:cubicBezTo>
                        <a:pt x="536" y="6977"/>
                        <a:pt x="661" y="6067"/>
                        <a:pt x="946" y="5210"/>
                      </a:cubicBezTo>
                      <a:cubicBezTo>
                        <a:pt x="1267" y="4176"/>
                        <a:pt x="1785" y="3212"/>
                        <a:pt x="2499" y="2391"/>
                      </a:cubicBezTo>
                      <a:cubicBezTo>
                        <a:pt x="3302" y="1463"/>
                        <a:pt x="4319" y="714"/>
                        <a:pt x="531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18" name="Google Shape;2318;p51"/>
              <p:cNvGrpSpPr/>
              <p:nvPr/>
            </p:nvGrpSpPr>
            <p:grpSpPr>
              <a:xfrm>
                <a:off x="6048957" y="3706797"/>
                <a:ext cx="454417" cy="363415"/>
                <a:chOff x="5515557" y="3706797"/>
                <a:chExt cx="454417" cy="363415"/>
              </a:xfrm>
            </p:grpSpPr>
            <p:sp>
              <p:nvSpPr>
                <p:cNvPr id="2319" name="Google Shape;2319;p51"/>
                <p:cNvSpPr/>
                <p:nvPr/>
              </p:nvSpPr>
              <p:spPr>
                <a:xfrm>
                  <a:off x="5515557" y="3706797"/>
                  <a:ext cx="286903" cy="296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2" h="8030" extrusionOk="0">
                      <a:moveTo>
                        <a:pt x="2837" y="0"/>
                      </a:moveTo>
                      <a:cubicBezTo>
                        <a:pt x="1963" y="696"/>
                        <a:pt x="1231" y="1571"/>
                        <a:pt x="678" y="2534"/>
                      </a:cubicBezTo>
                      <a:cubicBezTo>
                        <a:pt x="446" y="2980"/>
                        <a:pt x="232" y="3462"/>
                        <a:pt x="125" y="3962"/>
                      </a:cubicBezTo>
                      <a:cubicBezTo>
                        <a:pt x="0" y="4604"/>
                        <a:pt x="54" y="5282"/>
                        <a:pt x="197" y="5924"/>
                      </a:cubicBezTo>
                      <a:cubicBezTo>
                        <a:pt x="357" y="6674"/>
                        <a:pt x="1017" y="7726"/>
                        <a:pt x="1339" y="8030"/>
                      </a:cubicBezTo>
                      <a:cubicBezTo>
                        <a:pt x="1838" y="6531"/>
                        <a:pt x="2766" y="5175"/>
                        <a:pt x="3961" y="4140"/>
                      </a:cubicBezTo>
                      <a:cubicBezTo>
                        <a:pt x="4425" y="3747"/>
                        <a:pt x="4925" y="3391"/>
                        <a:pt x="5389" y="2980"/>
                      </a:cubicBezTo>
                      <a:cubicBezTo>
                        <a:pt x="6156" y="2302"/>
                        <a:pt x="6834" y="536"/>
                        <a:pt x="7762" y="322"/>
                      </a:cubicBezTo>
                      <a:cubicBezTo>
                        <a:pt x="6156" y="268"/>
                        <a:pt x="4443" y="54"/>
                        <a:pt x="28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51"/>
                <p:cNvSpPr/>
                <p:nvPr/>
              </p:nvSpPr>
              <p:spPr>
                <a:xfrm>
                  <a:off x="5659970" y="3718662"/>
                  <a:ext cx="310004" cy="35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7" h="9511" extrusionOk="0">
                      <a:moveTo>
                        <a:pt x="3855" y="1"/>
                      </a:moveTo>
                      <a:cubicBezTo>
                        <a:pt x="3427" y="108"/>
                        <a:pt x="3105" y="286"/>
                        <a:pt x="2749" y="857"/>
                      </a:cubicBezTo>
                      <a:cubicBezTo>
                        <a:pt x="1964" y="2070"/>
                        <a:pt x="964" y="3230"/>
                        <a:pt x="1" y="3837"/>
                      </a:cubicBezTo>
                      <a:cubicBezTo>
                        <a:pt x="192" y="3798"/>
                        <a:pt x="401" y="3769"/>
                        <a:pt x="636" y="3769"/>
                      </a:cubicBezTo>
                      <a:cubicBezTo>
                        <a:pt x="1257" y="3769"/>
                        <a:pt x="2054" y="3968"/>
                        <a:pt x="3141" y="4693"/>
                      </a:cubicBezTo>
                      <a:cubicBezTo>
                        <a:pt x="3944" y="5229"/>
                        <a:pt x="4462" y="6085"/>
                        <a:pt x="5086" y="6817"/>
                      </a:cubicBezTo>
                      <a:cubicBezTo>
                        <a:pt x="6085" y="7976"/>
                        <a:pt x="7102" y="8672"/>
                        <a:pt x="8387" y="9511"/>
                      </a:cubicBezTo>
                      <a:cubicBezTo>
                        <a:pt x="6852" y="7851"/>
                        <a:pt x="6406" y="5514"/>
                        <a:pt x="5728" y="3373"/>
                      </a:cubicBezTo>
                      <a:cubicBezTo>
                        <a:pt x="5550" y="2820"/>
                        <a:pt x="5372" y="2267"/>
                        <a:pt x="5086" y="1767"/>
                      </a:cubicBezTo>
                      <a:cubicBezTo>
                        <a:pt x="4765" y="1178"/>
                        <a:pt x="4390" y="429"/>
                        <a:pt x="38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51"/>
                <p:cNvSpPr/>
                <p:nvPr/>
              </p:nvSpPr>
              <p:spPr>
                <a:xfrm>
                  <a:off x="5551152" y="3710086"/>
                  <a:ext cx="147111" cy="292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0" h="7905" fill="none" extrusionOk="0">
                      <a:moveTo>
                        <a:pt x="376" y="7905"/>
                      </a:moveTo>
                      <a:cubicBezTo>
                        <a:pt x="1" y="6228"/>
                        <a:pt x="411" y="4390"/>
                        <a:pt x="1482" y="3034"/>
                      </a:cubicBezTo>
                      <a:cubicBezTo>
                        <a:pt x="1821" y="2588"/>
                        <a:pt x="2213" y="2213"/>
                        <a:pt x="2588" y="1803"/>
                      </a:cubicBezTo>
                      <a:cubicBezTo>
                        <a:pt x="3088" y="1250"/>
                        <a:pt x="3569" y="643"/>
                        <a:pt x="3980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22" name="Google Shape;2322;p51"/>
              <p:cNvGrpSpPr/>
              <p:nvPr/>
            </p:nvGrpSpPr>
            <p:grpSpPr>
              <a:xfrm>
                <a:off x="6486852" y="4148683"/>
                <a:ext cx="466319" cy="428691"/>
                <a:chOff x="5953452" y="4148683"/>
                <a:chExt cx="466319" cy="428691"/>
              </a:xfrm>
            </p:grpSpPr>
            <p:sp>
              <p:nvSpPr>
                <p:cNvPr id="2323" name="Google Shape;2323;p51"/>
                <p:cNvSpPr/>
                <p:nvPr/>
              </p:nvSpPr>
              <p:spPr>
                <a:xfrm>
                  <a:off x="5953452" y="4157222"/>
                  <a:ext cx="325196" cy="42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8" h="11367" extrusionOk="0">
                      <a:moveTo>
                        <a:pt x="4729" y="1"/>
                      </a:moveTo>
                      <a:cubicBezTo>
                        <a:pt x="3355" y="947"/>
                        <a:pt x="2535" y="2321"/>
                        <a:pt x="1821" y="3819"/>
                      </a:cubicBezTo>
                      <a:cubicBezTo>
                        <a:pt x="1089" y="5318"/>
                        <a:pt x="643" y="6924"/>
                        <a:pt x="215" y="8530"/>
                      </a:cubicBezTo>
                      <a:cubicBezTo>
                        <a:pt x="1" y="9404"/>
                        <a:pt x="590" y="10475"/>
                        <a:pt x="590" y="11367"/>
                      </a:cubicBezTo>
                      <a:cubicBezTo>
                        <a:pt x="1286" y="9921"/>
                        <a:pt x="2106" y="8387"/>
                        <a:pt x="2891" y="6977"/>
                      </a:cubicBezTo>
                      <a:cubicBezTo>
                        <a:pt x="3891" y="5175"/>
                        <a:pt x="7281" y="1571"/>
                        <a:pt x="8797" y="197"/>
                      </a:cubicBezTo>
                      <a:lnTo>
                        <a:pt x="8797" y="197"/>
                      </a:lnTo>
                      <a:lnTo>
                        <a:pt x="6567" y="358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51"/>
                <p:cNvSpPr/>
                <p:nvPr/>
              </p:nvSpPr>
              <p:spPr>
                <a:xfrm>
                  <a:off x="6128248" y="4148683"/>
                  <a:ext cx="291523" cy="323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7" h="8761" extrusionOk="0">
                      <a:moveTo>
                        <a:pt x="4104" y="0"/>
                      </a:moveTo>
                      <a:cubicBezTo>
                        <a:pt x="3039" y="131"/>
                        <a:pt x="2100" y="311"/>
                        <a:pt x="1102" y="311"/>
                      </a:cubicBezTo>
                      <a:cubicBezTo>
                        <a:pt x="745" y="311"/>
                        <a:pt x="381" y="288"/>
                        <a:pt x="0" y="232"/>
                      </a:cubicBezTo>
                      <a:lnTo>
                        <a:pt x="0" y="232"/>
                      </a:lnTo>
                      <a:cubicBezTo>
                        <a:pt x="1178" y="1517"/>
                        <a:pt x="1999" y="3087"/>
                        <a:pt x="3033" y="4479"/>
                      </a:cubicBezTo>
                      <a:cubicBezTo>
                        <a:pt x="4086" y="5888"/>
                        <a:pt x="6548" y="8172"/>
                        <a:pt x="7797" y="8761"/>
                      </a:cubicBezTo>
                      <a:cubicBezTo>
                        <a:pt x="7887" y="6120"/>
                        <a:pt x="6067" y="1766"/>
                        <a:pt x="4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51"/>
                <p:cNvSpPr/>
                <p:nvPr/>
              </p:nvSpPr>
              <p:spPr>
                <a:xfrm>
                  <a:off x="6212670" y="4157222"/>
                  <a:ext cx="203811" cy="31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4" h="8530" fill="none" extrusionOk="0">
                      <a:moveTo>
                        <a:pt x="0" y="1"/>
                      </a:moveTo>
                      <a:cubicBezTo>
                        <a:pt x="2177" y="2820"/>
                        <a:pt x="4568" y="5086"/>
                        <a:pt x="5513" y="85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26" name="Google Shape;2326;p51"/>
              <p:cNvGrpSpPr/>
              <p:nvPr/>
            </p:nvGrpSpPr>
            <p:grpSpPr>
              <a:xfrm>
                <a:off x="6159106" y="1834461"/>
                <a:ext cx="545419" cy="3385950"/>
                <a:chOff x="5625706" y="1834461"/>
                <a:chExt cx="545419" cy="3385950"/>
              </a:xfrm>
            </p:grpSpPr>
            <p:sp>
              <p:nvSpPr>
                <p:cNvPr id="2327" name="Google Shape;2327;p51"/>
                <p:cNvSpPr/>
                <p:nvPr/>
              </p:nvSpPr>
              <p:spPr>
                <a:xfrm>
                  <a:off x="5625706" y="1914263"/>
                  <a:ext cx="297474" cy="1106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8" h="29923" extrusionOk="0">
                      <a:moveTo>
                        <a:pt x="0" y="0"/>
                      </a:moveTo>
                      <a:lnTo>
                        <a:pt x="946" y="6995"/>
                      </a:lnTo>
                      <a:cubicBezTo>
                        <a:pt x="1374" y="10135"/>
                        <a:pt x="1802" y="13257"/>
                        <a:pt x="2373" y="16380"/>
                      </a:cubicBezTo>
                      <a:cubicBezTo>
                        <a:pt x="2730" y="18325"/>
                        <a:pt x="3158" y="20269"/>
                        <a:pt x="3640" y="22196"/>
                      </a:cubicBezTo>
                      <a:cubicBezTo>
                        <a:pt x="4407" y="25230"/>
                        <a:pt x="5567" y="27995"/>
                        <a:pt x="8047" y="29922"/>
                      </a:cubicBezTo>
                      <a:cubicBezTo>
                        <a:pt x="6994" y="25836"/>
                        <a:pt x="7084" y="22339"/>
                        <a:pt x="6798" y="18146"/>
                      </a:cubicBezTo>
                      <a:cubicBezTo>
                        <a:pt x="6691" y="16433"/>
                        <a:pt x="6709" y="14720"/>
                        <a:pt x="6459" y="13043"/>
                      </a:cubicBezTo>
                      <a:cubicBezTo>
                        <a:pt x="5728" y="8083"/>
                        <a:pt x="2819" y="414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28" name="Google Shape;2328;p51"/>
                <p:cNvGrpSpPr/>
                <p:nvPr/>
              </p:nvGrpSpPr>
              <p:grpSpPr>
                <a:xfrm>
                  <a:off x="5897417" y="1834461"/>
                  <a:ext cx="273707" cy="3385950"/>
                  <a:chOff x="5897417" y="1834461"/>
                  <a:chExt cx="273707" cy="3385950"/>
                </a:xfrm>
              </p:grpSpPr>
              <p:sp>
                <p:nvSpPr>
                  <p:cNvPr id="2329" name="Google Shape;2329;p51"/>
                  <p:cNvSpPr/>
                  <p:nvPr/>
                </p:nvSpPr>
                <p:spPr>
                  <a:xfrm>
                    <a:off x="5897417" y="1834461"/>
                    <a:ext cx="273707" cy="1241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5" h="33598" extrusionOk="0">
                        <a:moveTo>
                          <a:pt x="2944" y="0"/>
                        </a:moveTo>
                        <a:cubicBezTo>
                          <a:pt x="2177" y="6834"/>
                          <a:pt x="1428" y="13668"/>
                          <a:pt x="678" y="20501"/>
                        </a:cubicBezTo>
                        <a:cubicBezTo>
                          <a:pt x="464" y="22339"/>
                          <a:pt x="268" y="24177"/>
                          <a:pt x="268" y="26033"/>
                        </a:cubicBezTo>
                        <a:cubicBezTo>
                          <a:pt x="268" y="28584"/>
                          <a:pt x="0" y="31528"/>
                          <a:pt x="1410" y="33598"/>
                        </a:cubicBezTo>
                        <a:cubicBezTo>
                          <a:pt x="4497" y="29958"/>
                          <a:pt x="4318" y="25123"/>
                          <a:pt x="5282" y="20448"/>
                        </a:cubicBezTo>
                        <a:cubicBezTo>
                          <a:pt x="5960" y="17076"/>
                          <a:pt x="7405" y="13775"/>
                          <a:pt x="7244" y="10331"/>
                        </a:cubicBezTo>
                        <a:cubicBezTo>
                          <a:pt x="7084" y="6584"/>
                          <a:pt x="4889" y="3194"/>
                          <a:pt x="294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0" name="Google Shape;2330;p51"/>
                  <p:cNvSpPr/>
                  <p:nvPr/>
                </p:nvSpPr>
                <p:spPr>
                  <a:xfrm>
                    <a:off x="5936967" y="3011015"/>
                    <a:ext cx="38958" cy="2209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59774" fill="none" extrusionOk="0">
                        <a:moveTo>
                          <a:pt x="1" y="1"/>
                        </a:moveTo>
                        <a:cubicBezTo>
                          <a:pt x="768" y="17915"/>
                          <a:pt x="1054" y="41841"/>
                          <a:pt x="786" y="59773"/>
                        </a:cubicBezTo>
                      </a:path>
                    </a:pathLst>
                  </a:custGeom>
                  <a:noFill/>
                  <a:ln w="22300" cap="flat" cmpd="sng">
                    <a:solidFill>
                      <a:schemeClr val="dk2"/>
                    </a:solidFill>
                    <a:prstDash val="solid"/>
                    <a:miter lim="1784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331" name="Google Shape;2331;p51"/>
            <p:cNvGrpSpPr/>
            <p:nvPr/>
          </p:nvGrpSpPr>
          <p:grpSpPr>
            <a:xfrm>
              <a:off x="564979" y="4050783"/>
              <a:ext cx="650873" cy="1106618"/>
              <a:chOff x="4278975" y="3221200"/>
              <a:chExt cx="1174225" cy="1996425"/>
            </a:xfrm>
          </p:grpSpPr>
          <p:sp>
            <p:nvSpPr>
              <p:cNvPr id="2332" name="Google Shape;2332;p51"/>
              <p:cNvSpPr/>
              <p:nvPr/>
            </p:nvSpPr>
            <p:spPr>
              <a:xfrm>
                <a:off x="4617325" y="3529525"/>
                <a:ext cx="228100" cy="16881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67524" extrusionOk="0">
                    <a:moveTo>
                      <a:pt x="8427" y="0"/>
                    </a:moveTo>
                    <a:cubicBezTo>
                      <a:pt x="8349" y="0"/>
                      <a:pt x="8271" y="51"/>
                      <a:pt x="8271" y="149"/>
                    </a:cubicBezTo>
                    <a:cubicBezTo>
                      <a:pt x="8447" y="4661"/>
                      <a:pt x="7695" y="9147"/>
                      <a:pt x="6893" y="13558"/>
                    </a:cubicBezTo>
                    <a:cubicBezTo>
                      <a:pt x="6091" y="17969"/>
                      <a:pt x="5088" y="22355"/>
                      <a:pt x="4111" y="26741"/>
                    </a:cubicBezTo>
                    <a:cubicBezTo>
                      <a:pt x="2206" y="35312"/>
                      <a:pt x="376" y="43984"/>
                      <a:pt x="126" y="52806"/>
                    </a:cubicBezTo>
                    <a:cubicBezTo>
                      <a:pt x="0" y="57593"/>
                      <a:pt x="226" y="62631"/>
                      <a:pt x="1479" y="67267"/>
                    </a:cubicBezTo>
                    <a:cubicBezTo>
                      <a:pt x="1529" y="67447"/>
                      <a:pt x="1658" y="67523"/>
                      <a:pt x="1791" y="67523"/>
                    </a:cubicBezTo>
                    <a:cubicBezTo>
                      <a:pt x="1992" y="67523"/>
                      <a:pt x="2201" y="67348"/>
                      <a:pt x="2156" y="67092"/>
                    </a:cubicBezTo>
                    <a:cubicBezTo>
                      <a:pt x="1354" y="62606"/>
                      <a:pt x="827" y="58195"/>
                      <a:pt x="928" y="53633"/>
                    </a:cubicBezTo>
                    <a:cubicBezTo>
                      <a:pt x="1003" y="49172"/>
                      <a:pt x="1504" y="44711"/>
                      <a:pt x="2231" y="40300"/>
                    </a:cubicBezTo>
                    <a:cubicBezTo>
                      <a:pt x="3660" y="31528"/>
                      <a:pt x="5965" y="22931"/>
                      <a:pt x="7544" y="14184"/>
                    </a:cubicBezTo>
                    <a:cubicBezTo>
                      <a:pt x="7945" y="11803"/>
                      <a:pt x="8321" y="9422"/>
                      <a:pt x="8622" y="7016"/>
                    </a:cubicBezTo>
                    <a:cubicBezTo>
                      <a:pt x="8898" y="4736"/>
                      <a:pt x="9123" y="2380"/>
                      <a:pt x="8572" y="99"/>
                    </a:cubicBezTo>
                    <a:cubicBezTo>
                      <a:pt x="8550" y="33"/>
                      <a:pt x="8488" y="0"/>
                      <a:pt x="8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51"/>
              <p:cNvSpPr/>
              <p:nvPr/>
            </p:nvSpPr>
            <p:spPr>
              <a:xfrm>
                <a:off x="4671200" y="3498775"/>
                <a:ext cx="312700" cy="391650"/>
              </a:xfrm>
              <a:custGeom>
                <a:avLst/>
                <a:gdLst/>
                <a:ahLst/>
                <a:cxnLst/>
                <a:rect l="l" t="t" r="r" b="b"/>
                <a:pathLst>
                  <a:path w="12508" h="15666" extrusionOk="0">
                    <a:moveTo>
                      <a:pt x="6392" y="1"/>
                    </a:moveTo>
                    <a:cubicBezTo>
                      <a:pt x="4788" y="1"/>
                      <a:pt x="3359" y="1154"/>
                      <a:pt x="2582" y="2532"/>
                    </a:cubicBezTo>
                    <a:cubicBezTo>
                      <a:pt x="1780" y="3936"/>
                      <a:pt x="1505" y="5540"/>
                      <a:pt x="1254" y="7119"/>
                    </a:cubicBezTo>
                    <a:cubicBezTo>
                      <a:pt x="1003" y="8698"/>
                      <a:pt x="753" y="10302"/>
                      <a:pt x="1" y="11705"/>
                    </a:cubicBezTo>
                    <a:cubicBezTo>
                      <a:pt x="1329" y="10302"/>
                      <a:pt x="2432" y="8698"/>
                      <a:pt x="3259" y="6943"/>
                    </a:cubicBezTo>
                    <a:cubicBezTo>
                      <a:pt x="3334" y="9850"/>
                      <a:pt x="3434" y="12758"/>
                      <a:pt x="3510" y="15665"/>
                    </a:cubicBezTo>
                    <a:cubicBezTo>
                      <a:pt x="4512" y="12758"/>
                      <a:pt x="5264" y="9775"/>
                      <a:pt x="5740" y="6743"/>
                    </a:cubicBezTo>
                    <a:cubicBezTo>
                      <a:pt x="6041" y="8196"/>
                      <a:pt x="6492" y="9625"/>
                      <a:pt x="7043" y="11003"/>
                    </a:cubicBezTo>
                    <a:cubicBezTo>
                      <a:pt x="7369" y="9199"/>
                      <a:pt x="7896" y="7419"/>
                      <a:pt x="8597" y="5740"/>
                    </a:cubicBezTo>
                    <a:cubicBezTo>
                      <a:pt x="10251" y="8046"/>
                      <a:pt x="11279" y="10778"/>
                      <a:pt x="11555" y="13610"/>
                    </a:cubicBezTo>
                    <a:cubicBezTo>
                      <a:pt x="12507" y="10076"/>
                      <a:pt x="12031" y="6166"/>
                      <a:pt x="10226" y="2958"/>
                    </a:cubicBezTo>
                    <a:cubicBezTo>
                      <a:pt x="9449" y="1580"/>
                      <a:pt x="8221" y="201"/>
                      <a:pt x="6617" y="151"/>
                    </a:cubicBezTo>
                    <a:lnTo>
                      <a:pt x="63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51"/>
              <p:cNvSpPr/>
              <p:nvPr/>
            </p:nvSpPr>
            <p:spPr>
              <a:xfrm>
                <a:off x="4332850" y="3445525"/>
                <a:ext cx="369700" cy="367825"/>
              </a:xfrm>
              <a:custGeom>
                <a:avLst/>
                <a:gdLst/>
                <a:ahLst/>
                <a:cxnLst/>
                <a:rect l="l" t="t" r="r" b="b"/>
                <a:pathLst>
                  <a:path w="14788" h="14713" extrusionOk="0">
                    <a:moveTo>
                      <a:pt x="14788" y="0"/>
                    </a:moveTo>
                    <a:lnTo>
                      <a:pt x="14788" y="0"/>
                    </a:lnTo>
                    <a:cubicBezTo>
                      <a:pt x="11530" y="26"/>
                      <a:pt x="8497" y="1830"/>
                      <a:pt x="6216" y="4161"/>
                    </a:cubicBezTo>
                    <a:cubicBezTo>
                      <a:pt x="3961" y="6517"/>
                      <a:pt x="2382" y="9424"/>
                      <a:pt x="803" y="12281"/>
                    </a:cubicBezTo>
                    <a:cubicBezTo>
                      <a:pt x="377" y="13033"/>
                      <a:pt x="1" y="14111"/>
                      <a:pt x="627" y="14712"/>
                    </a:cubicBezTo>
                    <a:cubicBezTo>
                      <a:pt x="4788" y="12381"/>
                      <a:pt x="7119" y="7770"/>
                      <a:pt x="10753" y="4687"/>
                    </a:cubicBezTo>
                    <a:cubicBezTo>
                      <a:pt x="11981" y="3635"/>
                      <a:pt x="13410" y="2732"/>
                      <a:pt x="14287" y="1379"/>
                    </a:cubicBezTo>
                    <a:lnTo>
                      <a:pt x="1478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51"/>
              <p:cNvSpPr/>
              <p:nvPr/>
            </p:nvSpPr>
            <p:spPr>
              <a:xfrm>
                <a:off x="4476975" y="3467450"/>
                <a:ext cx="27257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4599" extrusionOk="0">
                    <a:moveTo>
                      <a:pt x="9449" y="1"/>
                    </a:moveTo>
                    <a:cubicBezTo>
                      <a:pt x="5439" y="2883"/>
                      <a:pt x="2281" y="6943"/>
                      <a:pt x="477" y="11504"/>
                    </a:cubicBezTo>
                    <a:cubicBezTo>
                      <a:pt x="226" y="12131"/>
                      <a:pt x="0" y="12783"/>
                      <a:pt x="126" y="13434"/>
                    </a:cubicBezTo>
                    <a:cubicBezTo>
                      <a:pt x="242" y="14038"/>
                      <a:pt x="766" y="14598"/>
                      <a:pt x="1361" y="14598"/>
                    </a:cubicBezTo>
                    <a:cubicBezTo>
                      <a:pt x="1408" y="14598"/>
                      <a:pt x="1456" y="14595"/>
                      <a:pt x="1504" y="14587"/>
                    </a:cubicBezTo>
                    <a:cubicBezTo>
                      <a:pt x="2055" y="14512"/>
                      <a:pt x="2406" y="14011"/>
                      <a:pt x="2707" y="13535"/>
                    </a:cubicBezTo>
                    <a:lnTo>
                      <a:pt x="10903" y="878"/>
                    </a:lnTo>
                    <a:lnTo>
                      <a:pt x="94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51"/>
              <p:cNvSpPr/>
              <p:nvPr/>
            </p:nvSpPr>
            <p:spPr>
              <a:xfrm>
                <a:off x="4681225" y="3495025"/>
                <a:ext cx="10655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9086" extrusionOk="0">
                    <a:moveTo>
                      <a:pt x="2256" y="0"/>
                    </a:moveTo>
                    <a:cubicBezTo>
                      <a:pt x="728" y="2331"/>
                      <a:pt x="1" y="5188"/>
                      <a:pt x="226" y="7945"/>
                    </a:cubicBezTo>
                    <a:cubicBezTo>
                      <a:pt x="277" y="8371"/>
                      <a:pt x="377" y="8873"/>
                      <a:pt x="778" y="9048"/>
                    </a:cubicBezTo>
                    <a:cubicBezTo>
                      <a:pt x="848" y="9074"/>
                      <a:pt x="924" y="9085"/>
                      <a:pt x="1003" y="9085"/>
                    </a:cubicBezTo>
                    <a:cubicBezTo>
                      <a:pt x="1150" y="9085"/>
                      <a:pt x="1308" y="9047"/>
                      <a:pt x="1454" y="8998"/>
                    </a:cubicBezTo>
                    <a:cubicBezTo>
                      <a:pt x="2056" y="8772"/>
                      <a:pt x="2507" y="8221"/>
                      <a:pt x="2783" y="7619"/>
                    </a:cubicBezTo>
                    <a:cubicBezTo>
                      <a:pt x="3058" y="7043"/>
                      <a:pt x="3159" y="6391"/>
                      <a:pt x="3284" y="5740"/>
                    </a:cubicBezTo>
                    <a:cubicBezTo>
                      <a:pt x="3610" y="3835"/>
                      <a:pt x="3936" y="1930"/>
                      <a:pt x="4261" y="25"/>
                    </a:cubicBezTo>
                    <a:lnTo>
                      <a:pt x="22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51"/>
              <p:cNvSpPr/>
              <p:nvPr/>
            </p:nvSpPr>
            <p:spPr>
              <a:xfrm>
                <a:off x="4795900" y="3498775"/>
                <a:ext cx="10590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9093" extrusionOk="0">
                    <a:moveTo>
                      <a:pt x="2005" y="1"/>
                    </a:moveTo>
                    <a:lnTo>
                      <a:pt x="0" y="51"/>
                    </a:lnTo>
                    <a:cubicBezTo>
                      <a:pt x="326" y="1931"/>
                      <a:pt x="652" y="3835"/>
                      <a:pt x="978" y="5740"/>
                    </a:cubicBezTo>
                    <a:cubicBezTo>
                      <a:pt x="1078" y="6392"/>
                      <a:pt x="1203" y="7043"/>
                      <a:pt x="1479" y="7645"/>
                    </a:cubicBezTo>
                    <a:cubicBezTo>
                      <a:pt x="1755" y="8246"/>
                      <a:pt x="2206" y="8773"/>
                      <a:pt x="2807" y="8998"/>
                    </a:cubicBezTo>
                    <a:cubicBezTo>
                      <a:pt x="2929" y="9059"/>
                      <a:pt x="3069" y="9092"/>
                      <a:pt x="3210" y="9092"/>
                    </a:cubicBezTo>
                    <a:cubicBezTo>
                      <a:pt x="3302" y="9092"/>
                      <a:pt x="3395" y="9078"/>
                      <a:pt x="3484" y="9048"/>
                    </a:cubicBezTo>
                    <a:cubicBezTo>
                      <a:pt x="3860" y="8898"/>
                      <a:pt x="3985" y="8397"/>
                      <a:pt x="4010" y="7971"/>
                    </a:cubicBezTo>
                    <a:cubicBezTo>
                      <a:pt x="4236" y="5189"/>
                      <a:pt x="3534" y="2332"/>
                      <a:pt x="20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51"/>
              <p:cNvSpPr/>
              <p:nvPr/>
            </p:nvSpPr>
            <p:spPr>
              <a:xfrm>
                <a:off x="4942525" y="3454900"/>
                <a:ext cx="331475" cy="263500"/>
              </a:xfrm>
              <a:custGeom>
                <a:avLst/>
                <a:gdLst/>
                <a:ahLst/>
                <a:cxnLst/>
                <a:rect l="l" t="t" r="r" b="b"/>
                <a:pathLst>
                  <a:path w="13259" h="10540" extrusionOk="0">
                    <a:moveTo>
                      <a:pt x="1456" y="1"/>
                    </a:moveTo>
                    <a:cubicBezTo>
                      <a:pt x="1430" y="1"/>
                      <a:pt x="1404" y="1"/>
                      <a:pt x="1378" y="1"/>
                    </a:cubicBezTo>
                    <a:lnTo>
                      <a:pt x="0" y="1956"/>
                    </a:lnTo>
                    <a:cubicBezTo>
                      <a:pt x="4586" y="3510"/>
                      <a:pt x="7243" y="8548"/>
                      <a:pt x="11729" y="10377"/>
                    </a:cubicBezTo>
                    <a:cubicBezTo>
                      <a:pt x="11945" y="10475"/>
                      <a:pt x="12212" y="10539"/>
                      <a:pt x="12459" y="10539"/>
                    </a:cubicBezTo>
                    <a:cubicBezTo>
                      <a:pt x="12784" y="10539"/>
                      <a:pt x="13072" y="10426"/>
                      <a:pt x="13158" y="10127"/>
                    </a:cubicBezTo>
                    <a:cubicBezTo>
                      <a:pt x="13258" y="9826"/>
                      <a:pt x="13083" y="9525"/>
                      <a:pt x="12932" y="9275"/>
                    </a:cubicBezTo>
                    <a:cubicBezTo>
                      <a:pt x="10802" y="5991"/>
                      <a:pt x="7945" y="3209"/>
                      <a:pt x="4637" y="1154"/>
                    </a:cubicBezTo>
                    <a:cubicBezTo>
                      <a:pt x="3656" y="541"/>
                      <a:pt x="2604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51"/>
              <p:cNvSpPr/>
              <p:nvPr/>
            </p:nvSpPr>
            <p:spPr>
              <a:xfrm>
                <a:off x="4869825" y="3491900"/>
                <a:ext cx="212425" cy="2285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9142" extrusionOk="0">
                    <a:moveTo>
                      <a:pt x="1379" y="0"/>
                    </a:moveTo>
                    <a:lnTo>
                      <a:pt x="377" y="176"/>
                    </a:lnTo>
                    <a:cubicBezTo>
                      <a:pt x="1" y="927"/>
                      <a:pt x="477" y="1805"/>
                      <a:pt x="953" y="2506"/>
                    </a:cubicBezTo>
                    <a:cubicBezTo>
                      <a:pt x="1956" y="3960"/>
                      <a:pt x="3008" y="5364"/>
                      <a:pt x="4111" y="6717"/>
                    </a:cubicBezTo>
                    <a:cubicBezTo>
                      <a:pt x="4838" y="7594"/>
                      <a:pt x="5640" y="8496"/>
                      <a:pt x="6692" y="8948"/>
                    </a:cubicBezTo>
                    <a:cubicBezTo>
                      <a:pt x="6933" y="9060"/>
                      <a:pt x="7212" y="9142"/>
                      <a:pt x="7483" y="9142"/>
                    </a:cubicBezTo>
                    <a:cubicBezTo>
                      <a:pt x="7692" y="9142"/>
                      <a:pt x="7896" y="9093"/>
                      <a:pt x="8071" y="8973"/>
                    </a:cubicBezTo>
                    <a:cubicBezTo>
                      <a:pt x="8397" y="8722"/>
                      <a:pt x="8497" y="8271"/>
                      <a:pt x="8497" y="7845"/>
                    </a:cubicBezTo>
                    <a:cubicBezTo>
                      <a:pt x="8472" y="6742"/>
                      <a:pt x="7795" y="5765"/>
                      <a:pt x="7093" y="4912"/>
                    </a:cubicBezTo>
                    <a:cubicBezTo>
                      <a:pt x="5489" y="2957"/>
                      <a:pt x="3610" y="1203"/>
                      <a:pt x="13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51"/>
              <p:cNvSpPr/>
              <p:nvPr/>
            </p:nvSpPr>
            <p:spPr>
              <a:xfrm>
                <a:off x="4985750" y="3379125"/>
                <a:ext cx="467450" cy="182225"/>
              </a:xfrm>
              <a:custGeom>
                <a:avLst/>
                <a:gdLst/>
                <a:ahLst/>
                <a:cxnLst/>
                <a:rect l="l" t="t" r="r" b="b"/>
                <a:pathLst>
                  <a:path w="18698" h="7289" extrusionOk="0">
                    <a:moveTo>
                      <a:pt x="5253" y="0"/>
                    </a:moveTo>
                    <a:cubicBezTo>
                      <a:pt x="3455" y="0"/>
                      <a:pt x="1662" y="325"/>
                      <a:pt x="0" y="1027"/>
                    </a:cubicBezTo>
                    <a:lnTo>
                      <a:pt x="151" y="3584"/>
                    </a:lnTo>
                    <a:lnTo>
                      <a:pt x="8622" y="5138"/>
                    </a:lnTo>
                    <a:cubicBezTo>
                      <a:pt x="10051" y="5413"/>
                      <a:pt x="11479" y="5664"/>
                      <a:pt x="12858" y="6065"/>
                    </a:cubicBezTo>
                    <a:cubicBezTo>
                      <a:pt x="14361" y="6516"/>
                      <a:pt x="15840" y="7118"/>
                      <a:pt x="17419" y="7268"/>
                    </a:cubicBezTo>
                    <a:cubicBezTo>
                      <a:pt x="17521" y="7278"/>
                      <a:pt x="17624" y="7288"/>
                      <a:pt x="17724" y="7288"/>
                    </a:cubicBezTo>
                    <a:cubicBezTo>
                      <a:pt x="17870" y="7288"/>
                      <a:pt x="18012" y="7267"/>
                      <a:pt x="18146" y="7193"/>
                    </a:cubicBezTo>
                    <a:cubicBezTo>
                      <a:pt x="18597" y="6992"/>
                      <a:pt x="18697" y="6366"/>
                      <a:pt x="18522" y="5915"/>
                    </a:cubicBezTo>
                    <a:cubicBezTo>
                      <a:pt x="18346" y="5463"/>
                      <a:pt x="17945" y="5138"/>
                      <a:pt x="17569" y="4837"/>
                    </a:cubicBezTo>
                    <a:cubicBezTo>
                      <a:pt x="15088" y="2907"/>
                      <a:pt x="12306" y="1303"/>
                      <a:pt x="9249" y="526"/>
                    </a:cubicBezTo>
                    <a:cubicBezTo>
                      <a:pt x="7950" y="183"/>
                      <a:pt x="6600" y="0"/>
                      <a:pt x="52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51"/>
              <p:cNvSpPr/>
              <p:nvPr/>
            </p:nvSpPr>
            <p:spPr>
              <a:xfrm>
                <a:off x="4902400" y="3255600"/>
                <a:ext cx="35217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14087" h="5643" extrusionOk="0">
                    <a:moveTo>
                      <a:pt x="10145" y="1"/>
                    </a:moveTo>
                    <a:cubicBezTo>
                      <a:pt x="8456" y="1"/>
                      <a:pt x="6765" y="385"/>
                      <a:pt x="5239" y="1131"/>
                    </a:cubicBezTo>
                    <a:cubicBezTo>
                      <a:pt x="4462" y="1507"/>
                      <a:pt x="3735" y="1983"/>
                      <a:pt x="3009" y="2435"/>
                    </a:cubicBezTo>
                    <a:lnTo>
                      <a:pt x="1" y="4389"/>
                    </a:lnTo>
                    <a:lnTo>
                      <a:pt x="3084" y="5643"/>
                    </a:lnTo>
                    <a:cubicBezTo>
                      <a:pt x="5991" y="5116"/>
                      <a:pt x="8848" y="4364"/>
                      <a:pt x="11655" y="3362"/>
                    </a:cubicBezTo>
                    <a:cubicBezTo>
                      <a:pt x="12382" y="3111"/>
                      <a:pt x="13159" y="2810"/>
                      <a:pt x="13685" y="2234"/>
                    </a:cubicBezTo>
                    <a:cubicBezTo>
                      <a:pt x="13886" y="2033"/>
                      <a:pt x="14061" y="1758"/>
                      <a:pt x="14061" y="1482"/>
                    </a:cubicBezTo>
                    <a:cubicBezTo>
                      <a:pt x="14086" y="830"/>
                      <a:pt x="13334" y="455"/>
                      <a:pt x="12708" y="304"/>
                    </a:cubicBezTo>
                    <a:cubicBezTo>
                      <a:pt x="11869" y="101"/>
                      <a:pt x="11007" y="1"/>
                      <a:pt x="10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51"/>
              <p:cNvSpPr/>
              <p:nvPr/>
            </p:nvSpPr>
            <p:spPr>
              <a:xfrm>
                <a:off x="4314075" y="3373900"/>
                <a:ext cx="422950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6918" h="5450" extrusionOk="0">
                    <a:moveTo>
                      <a:pt x="10477" y="1"/>
                    </a:moveTo>
                    <a:cubicBezTo>
                      <a:pt x="7920" y="1"/>
                      <a:pt x="5370" y="356"/>
                      <a:pt x="3058" y="1412"/>
                    </a:cubicBezTo>
                    <a:cubicBezTo>
                      <a:pt x="2005" y="1863"/>
                      <a:pt x="977" y="2515"/>
                      <a:pt x="376" y="3492"/>
                    </a:cubicBezTo>
                    <a:cubicBezTo>
                      <a:pt x="175" y="3843"/>
                      <a:pt x="0" y="4294"/>
                      <a:pt x="150" y="4695"/>
                    </a:cubicBezTo>
                    <a:cubicBezTo>
                      <a:pt x="382" y="5297"/>
                      <a:pt x="1148" y="5450"/>
                      <a:pt x="1817" y="5450"/>
                    </a:cubicBezTo>
                    <a:cubicBezTo>
                      <a:pt x="1872" y="5450"/>
                      <a:pt x="1927" y="5449"/>
                      <a:pt x="1980" y="5447"/>
                    </a:cubicBezTo>
                    <a:cubicBezTo>
                      <a:pt x="6416" y="5196"/>
                      <a:pt x="10627" y="3066"/>
                      <a:pt x="15063" y="3016"/>
                    </a:cubicBezTo>
                    <a:lnTo>
                      <a:pt x="16917" y="109"/>
                    </a:lnTo>
                    <a:lnTo>
                      <a:pt x="16917" y="109"/>
                    </a:lnTo>
                    <a:cubicBezTo>
                      <a:pt x="16429" y="212"/>
                      <a:pt x="15937" y="247"/>
                      <a:pt x="15443" y="247"/>
                    </a:cubicBezTo>
                    <a:cubicBezTo>
                      <a:pt x="14746" y="247"/>
                      <a:pt x="14048" y="178"/>
                      <a:pt x="13358" y="134"/>
                    </a:cubicBezTo>
                    <a:cubicBezTo>
                      <a:pt x="12405" y="51"/>
                      <a:pt x="11441" y="1"/>
                      <a:pt x="104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51"/>
              <p:cNvSpPr/>
              <p:nvPr/>
            </p:nvSpPr>
            <p:spPr>
              <a:xfrm>
                <a:off x="4497650" y="3258150"/>
                <a:ext cx="330850" cy="118475"/>
              </a:xfrm>
              <a:custGeom>
                <a:avLst/>
                <a:gdLst/>
                <a:ahLst/>
                <a:cxnLst/>
                <a:rect l="l" t="t" r="r" b="b"/>
                <a:pathLst>
                  <a:path w="13234" h="4739" extrusionOk="0">
                    <a:moveTo>
                      <a:pt x="5406" y="1"/>
                    </a:moveTo>
                    <a:cubicBezTo>
                      <a:pt x="5359" y="1"/>
                      <a:pt x="5311" y="1"/>
                      <a:pt x="5264" y="2"/>
                    </a:cubicBezTo>
                    <a:cubicBezTo>
                      <a:pt x="3635" y="27"/>
                      <a:pt x="1955" y="503"/>
                      <a:pt x="802" y="1656"/>
                    </a:cubicBezTo>
                    <a:cubicBezTo>
                      <a:pt x="376" y="2082"/>
                      <a:pt x="0" y="2708"/>
                      <a:pt x="251" y="3260"/>
                    </a:cubicBezTo>
                    <a:cubicBezTo>
                      <a:pt x="477" y="3711"/>
                      <a:pt x="1028" y="3911"/>
                      <a:pt x="1529" y="3987"/>
                    </a:cubicBezTo>
                    <a:cubicBezTo>
                      <a:pt x="2039" y="4062"/>
                      <a:pt x="2558" y="4084"/>
                      <a:pt x="3081" y="4084"/>
                    </a:cubicBezTo>
                    <a:cubicBezTo>
                      <a:pt x="3801" y="4084"/>
                      <a:pt x="4527" y="4043"/>
                      <a:pt x="5239" y="4043"/>
                    </a:cubicBezTo>
                    <a:cubicBezTo>
                      <a:pt x="6400" y="4043"/>
                      <a:pt x="7523" y="4154"/>
                      <a:pt x="8522" y="4739"/>
                    </a:cubicBezTo>
                    <a:lnTo>
                      <a:pt x="13234" y="4137"/>
                    </a:lnTo>
                    <a:cubicBezTo>
                      <a:pt x="11506" y="1595"/>
                      <a:pt x="8490" y="1"/>
                      <a:pt x="5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51"/>
              <p:cNvSpPr/>
              <p:nvPr/>
            </p:nvSpPr>
            <p:spPr>
              <a:xfrm>
                <a:off x="4846650" y="3221200"/>
                <a:ext cx="240625" cy="1566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67" extrusionOk="0">
                    <a:moveTo>
                      <a:pt x="7577" y="1"/>
                    </a:moveTo>
                    <a:cubicBezTo>
                      <a:pt x="6409" y="1"/>
                      <a:pt x="5242" y="379"/>
                      <a:pt x="4161" y="878"/>
                    </a:cubicBezTo>
                    <a:cubicBezTo>
                      <a:pt x="3534" y="1154"/>
                      <a:pt x="2933" y="1480"/>
                      <a:pt x="2406" y="1956"/>
                    </a:cubicBezTo>
                    <a:cubicBezTo>
                      <a:pt x="1955" y="2357"/>
                      <a:pt x="1579" y="2883"/>
                      <a:pt x="1228" y="3409"/>
                    </a:cubicBezTo>
                    <a:lnTo>
                      <a:pt x="0" y="5164"/>
                    </a:lnTo>
                    <a:lnTo>
                      <a:pt x="2306" y="6267"/>
                    </a:lnTo>
                    <a:cubicBezTo>
                      <a:pt x="3409" y="5665"/>
                      <a:pt x="4537" y="5064"/>
                      <a:pt x="5665" y="4462"/>
                    </a:cubicBezTo>
                    <a:cubicBezTo>
                      <a:pt x="6868" y="3811"/>
                      <a:pt x="8096" y="3134"/>
                      <a:pt x="8998" y="2081"/>
                    </a:cubicBezTo>
                    <a:cubicBezTo>
                      <a:pt x="9324" y="1680"/>
                      <a:pt x="9625" y="1129"/>
                      <a:pt x="9374" y="653"/>
                    </a:cubicBezTo>
                    <a:cubicBezTo>
                      <a:pt x="9198" y="252"/>
                      <a:pt x="8722" y="101"/>
                      <a:pt x="8296" y="51"/>
                    </a:cubicBezTo>
                    <a:cubicBezTo>
                      <a:pt x="8057" y="17"/>
                      <a:pt x="7817" y="1"/>
                      <a:pt x="75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51"/>
              <p:cNvSpPr/>
              <p:nvPr/>
            </p:nvSpPr>
            <p:spPr>
              <a:xfrm>
                <a:off x="4721325" y="3229675"/>
                <a:ext cx="192400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5527" extrusionOk="0">
                    <a:moveTo>
                      <a:pt x="5098" y="1"/>
                    </a:moveTo>
                    <a:cubicBezTo>
                      <a:pt x="4545" y="1"/>
                      <a:pt x="3989" y="188"/>
                      <a:pt x="3460" y="389"/>
                    </a:cubicBezTo>
                    <a:cubicBezTo>
                      <a:pt x="2833" y="614"/>
                      <a:pt x="2206" y="815"/>
                      <a:pt x="1580" y="1040"/>
                    </a:cubicBezTo>
                    <a:cubicBezTo>
                      <a:pt x="928" y="1291"/>
                      <a:pt x="176" y="1642"/>
                      <a:pt x="76" y="2344"/>
                    </a:cubicBezTo>
                    <a:cubicBezTo>
                      <a:pt x="1" y="2895"/>
                      <a:pt x="452" y="3396"/>
                      <a:pt x="853" y="3797"/>
                    </a:cubicBezTo>
                    <a:cubicBezTo>
                      <a:pt x="1580" y="4524"/>
                      <a:pt x="2357" y="5276"/>
                      <a:pt x="3359" y="5527"/>
                    </a:cubicBezTo>
                    <a:lnTo>
                      <a:pt x="5565" y="4374"/>
                    </a:lnTo>
                    <a:cubicBezTo>
                      <a:pt x="6392" y="4023"/>
                      <a:pt x="7119" y="3346"/>
                      <a:pt x="7520" y="2544"/>
                    </a:cubicBezTo>
                    <a:cubicBezTo>
                      <a:pt x="7620" y="2344"/>
                      <a:pt x="7695" y="2143"/>
                      <a:pt x="7670" y="1918"/>
                    </a:cubicBezTo>
                    <a:cubicBezTo>
                      <a:pt x="7645" y="1667"/>
                      <a:pt x="7444" y="1441"/>
                      <a:pt x="7269" y="1241"/>
                    </a:cubicBezTo>
                    <a:cubicBezTo>
                      <a:pt x="6843" y="765"/>
                      <a:pt x="6342" y="263"/>
                      <a:pt x="5715" y="88"/>
                    </a:cubicBezTo>
                    <a:cubicBezTo>
                      <a:pt x="5511" y="27"/>
                      <a:pt x="5305" y="1"/>
                      <a:pt x="5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51"/>
              <p:cNvSpPr/>
              <p:nvPr/>
            </p:nvSpPr>
            <p:spPr>
              <a:xfrm>
                <a:off x="5022275" y="3310600"/>
                <a:ext cx="414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939" extrusionOk="0">
                    <a:moveTo>
                      <a:pt x="1318" y="1"/>
                    </a:moveTo>
                    <a:cubicBezTo>
                      <a:pt x="1279" y="1"/>
                      <a:pt x="1238" y="11"/>
                      <a:pt x="1196" y="34"/>
                    </a:cubicBezTo>
                    <a:cubicBezTo>
                      <a:pt x="820" y="209"/>
                      <a:pt x="444" y="410"/>
                      <a:pt x="118" y="661"/>
                    </a:cubicBezTo>
                    <a:cubicBezTo>
                      <a:pt x="0" y="755"/>
                      <a:pt x="127" y="938"/>
                      <a:pt x="247" y="938"/>
                    </a:cubicBezTo>
                    <a:cubicBezTo>
                      <a:pt x="254" y="938"/>
                      <a:pt x="261" y="938"/>
                      <a:pt x="269" y="936"/>
                    </a:cubicBezTo>
                    <a:cubicBezTo>
                      <a:pt x="695" y="811"/>
                      <a:pt x="1071" y="610"/>
                      <a:pt x="1447" y="435"/>
                    </a:cubicBezTo>
                    <a:cubicBezTo>
                      <a:pt x="1659" y="308"/>
                      <a:pt x="1530" y="1"/>
                      <a:pt x="13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51"/>
              <p:cNvSpPr/>
              <p:nvPr/>
            </p:nvSpPr>
            <p:spPr>
              <a:xfrm>
                <a:off x="5074100" y="3396000"/>
                <a:ext cx="495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439" extrusionOk="0">
                    <a:moveTo>
                      <a:pt x="1727" y="0"/>
                    </a:moveTo>
                    <a:cubicBezTo>
                      <a:pt x="1720" y="0"/>
                      <a:pt x="1712" y="1"/>
                      <a:pt x="1704" y="1"/>
                    </a:cubicBezTo>
                    <a:cubicBezTo>
                      <a:pt x="1178" y="27"/>
                      <a:pt x="677" y="127"/>
                      <a:pt x="176" y="152"/>
                    </a:cubicBezTo>
                    <a:cubicBezTo>
                      <a:pt x="8" y="176"/>
                      <a:pt x="1" y="429"/>
                      <a:pt x="154" y="429"/>
                    </a:cubicBezTo>
                    <a:cubicBezTo>
                      <a:pt x="161" y="429"/>
                      <a:pt x="168" y="429"/>
                      <a:pt x="176" y="428"/>
                    </a:cubicBezTo>
                    <a:cubicBezTo>
                      <a:pt x="510" y="428"/>
                      <a:pt x="844" y="439"/>
                      <a:pt x="1186" y="439"/>
                    </a:cubicBezTo>
                    <a:cubicBezTo>
                      <a:pt x="1356" y="439"/>
                      <a:pt x="1529" y="436"/>
                      <a:pt x="1704" y="428"/>
                    </a:cubicBezTo>
                    <a:cubicBezTo>
                      <a:pt x="1972" y="403"/>
                      <a:pt x="1980" y="0"/>
                      <a:pt x="17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51"/>
              <p:cNvSpPr/>
              <p:nvPr/>
            </p:nvSpPr>
            <p:spPr>
              <a:xfrm>
                <a:off x="5124225" y="3436125"/>
                <a:ext cx="389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537" extrusionOk="0">
                    <a:moveTo>
                      <a:pt x="151" y="0"/>
                    </a:moveTo>
                    <a:cubicBezTo>
                      <a:pt x="0" y="0"/>
                      <a:pt x="0" y="226"/>
                      <a:pt x="151" y="251"/>
                    </a:cubicBezTo>
                    <a:cubicBezTo>
                      <a:pt x="527" y="276"/>
                      <a:pt x="877" y="402"/>
                      <a:pt x="1228" y="527"/>
                    </a:cubicBezTo>
                    <a:cubicBezTo>
                      <a:pt x="1250" y="533"/>
                      <a:pt x="1270" y="536"/>
                      <a:pt x="1289" y="536"/>
                    </a:cubicBezTo>
                    <a:cubicBezTo>
                      <a:pt x="1493" y="536"/>
                      <a:pt x="1558" y="195"/>
                      <a:pt x="1329" y="126"/>
                    </a:cubicBezTo>
                    <a:cubicBezTo>
                      <a:pt x="953" y="26"/>
                      <a:pt x="552" y="0"/>
                      <a:pt x="1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51"/>
              <p:cNvSpPr/>
              <p:nvPr/>
            </p:nvSpPr>
            <p:spPr>
              <a:xfrm>
                <a:off x="5212025" y="3436800"/>
                <a:ext cx="359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800" extrusionOk="0">
                    <a:moveTo>
                      <a:pt x="216" y="0"/>
                    </a:moveTo>
                    <a:cubicBezTo>
                      <a:pt x="82" y="0"/>
                      <a:pt x="0" y="190"/>
                      <a:pt x="147" y="274"/>
                    </a:cubicBezTo>
                    <a:cubicBezTo>
                      <a:pt x="448" y="475"/>
                      <a:pt x="749" y="650"/>
                      <a:pt x="1050" y="776"/>
                    </a:cubicBezTo>
                    <a:cubicBezTo>
                      <a:pt x="1086" y="792"/>
                      <a:pt x="1121" y="800"/>
                      <a:pt x="1153" y="800"/>
                    </a:cubicBezTo>
                    <a:cubicBezTo>
                      <a:pt x="1358" y="800"/>
                      <a:pt x="1439" y="490"/>
                      <a:pt x="1200" y="425"/>
                    </a:cubicBezTo>
                    <a:cubicBezTo>
                      <a:pt x="899" y="299"/>
                      <a:pt x="599" y="174"/>
                      <a:pt x="298" y="24"/>
                    </a:cubicBezTo>
                    <a:cubicBezTo>
                      <a:pt x="269" y="7"/>
                      <a:pt x="242" y="0"/>
                      <a:pt x="2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51"/>
              <p:cNvSpPr/>
              <p:nvPr/>
            </p:nvSpPr>
            <p:spPr>
              <a:xfrm>
                <a:off x="5038400" y="3507650"/>
                <a:ext cx="32425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03" extrusionOk="0">
                    <a:moveTo>
                      <a:pt x="204" y="0"/>
                    </a:moveTo>
                    <a:cubicBezTo>
                      <a:pt x="104" y="0"/>
                      <a:pt x="1" y="111"/>
                      <a:pt x="75" y="222"/>
                    </a:cubicBezTo>
                    <a:cubicBezTo>
                      <a:pt x="300" y="548"/>
                      <a:pt x="576" y="849"/>
                      <a:pt x="927" y="1074"/>
                    </a:cubicBezTo>
                    <a:cubicBezTo>
                      <a:pt x="958" y="1094"/>
                      <a:pt x="990" y="1103"/>
                      <a:pt x="1020" y="1103"/>
                    </a:cubicBezTo>
                    <a:cubicBezTo>
                      <a:pt x="1180" y="1103"/>
                      <a:pt x="1297" y="854"/>
                      <a:pt x="1127" y="749"/>
                    </a:cubicBezTo>
                    <a:cubicBezTo>
                      <a:pt x="827" y="548"/>
                      <a:pt x="551" y="322"/>
                      <a:pt x="300" y="47"/>
                    </a:cubicBezTo>
                    <a:cubicBezTo>
                      <a:pt x="274" y="14"/>
                      <a:pt x="239" y="0"/>
                      <a:pt x="2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51"/>
              <p:cNvSpPr/>
              <p:nvPr/>
            </p:nvSpPr>
            <p:spPr>
              <a:xfrm>
                <a:off x="5091800" y="3539800"/>
                <a:ext cx="4087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426" extrusionOk="0">
                    <a:moveTo>
                      <a:pt x="244" y="1"/>
                    </a:moveTo>
                    <a:cubicBezTo>
                      <a:pt x="121" y="1"/>
                      <a:pt x="0" y="127"/>
                      <a:pt x="69" y="265"/>
                    </a:cubicBezTo>
                    <a:cubicBezTo>
                      <a:pt x="345" y="741"/>
                      <a:pt x="721" y="1117"/>
                      <a:pt x="1197" y="1392"/>
                    </a:cubicBezTo>
                    <a:cubicBezTo>
                      <a:pt x="1235" y="1415"/>
                      <a:pt x="1273" y="1426"/>
                      <a:pt x="1309" y="1426"/>
                    </a:cubicBezTo>
                    <a:cubicBezTo>
                      <a:pt x="1506" y="1426"/>
                      <a:pt x="1635" y="1119"/>
                      <a:pt x="1423" y="991"/>
                    </a:cubicBezTo>
                    <a:cubicBezTo>
                      <a:pt x="996" y="766"/>
                      <a:pt x="646" y="465"/>
                      <a:pt x="395" y="89"/>
                    </a:cubicBezTo>
                    <a:cubicBezTo>
                      <a:pt x="356" y="27"/>
                      <a:pt x="300" y="1"/>
                      <a:pt x="2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51"/>
              <p:cNvSpPr/>
              <p:nvPr/>
            </p:nvSpPr>
            <p:spPr>
              <a:xfrm>
                <a:off x="4942925" y="3278900"/>
                <a:ext cx="179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260" extrusionOk="0">
                    <a:moveTo>
                      <a:pt x="511" y="1"/>
                    </a:moveTo>
                    <a:cubicBezTo>
                      <a:pt x="459" y="1"/>
                      <a:pt x="411" y="23"/>
                      <a:pt x="385" y="74"/>
                    </a:cubicBezTo>
                    <a:cubicBezTo>
                      <a:pt x="260" y="400"/>
                      <a:pt x="134" y="751"/>
                      <a:pt x="34" y="1101"/>
                    </a:cubicBezTo>
                    <a:cubicBezTo>
                      <a:pt x="0" y="1186"/>
                      <a:pt x="81" y="1259"/>
                      <a:pt x="160" y="1259"/>
                    </a:cubicBezTo>
                    <a:cubicBezTo>
                      <a:pt x="198" y="1259"/>
                      <a:pt x="235" y="1242"/>
                      <a:pt x="260" y="1202"/>
                    </a:cubicBezTo>
                    <a:cubicBezTo>
                      <a:pt x="410" y="876"/>
                      <a:pt x="560" y="550"/>
                      <a:pt x="686" y="199"/>
                    </a:cubicBezTo>
                    <a:cubicBezTo>
                      <a:pt x="719" y="84"/>
                      <a:pt x="610" y="1"/>
                      <a:pt x="5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51"/>
              <p:cNvSpPr/>
              <p:nvPr/>
            </p:nvSpPr>
            <p:spPr>
              <a:xfrm>
                <a:off x="4975925" y="3256300"/>
                <a:ext cx="2525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817" extrusionOk="0">
                    <a:moveTo>
                      <a:pt x="782" y="1"/>
                    </a:moveTo>
                    <a:cubicBezTo>
                      <a:pt x="744" y="1"/>
                      <a:pt x="704" y="15"/>
                      <a:pt x="669" y="51"/>
                    </a:cubicBezTo>
                    <a:lnTo>
                      <a:pt x="118" y="552"/>
                    </a:lnTo>
                    <a:cubicBezTo>
                      <a:pt x="0" y="669"/>
                      <a:pt x="96" y="817"/>
                      <a:pt x="216" y="817"/>
                    </a:cubicBezTo>
                    <a:cubicBezTo>
                      <a:pt x="249" y="817"/>
                      <a:pt x="285" y="805"/>
                      <a:pt x="318" y="777"/>
                    </a:cubicBezTo>
                    <a:lnTo>
                      <a:pt x="895" y="251"/>
                    </a:lnTo>
                    <a:cubicBezTo>
                      <a:pt x="1010" y="155"/>
                      <a:pt x="905" y="1"/>
                      <a:pt x="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51"/>
              <p:cNvSpPr/>
              <p:nvPr/>
            </p:nvSpPr>
            <p:spPr>
              <a:xfrm>
                <a:off x="4781050" y="3262375"/>
                <a:ext cx="152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97" extrusionOk="0">
                    <a:moveTo>
                      <a:pt x="153" y="1"/>
                    </a:moveTo>
                    <a:cubicBezTo>
                      <a:pt x="70" y="1"/>
                      <a:pt x="0" y="74"/>
                      <a:pt x="68" y="158"/>
                    </a:cubicBezTo>
                    <a:cubicBezTo>
                      <a:pt x="143" y="284"/>
                      <a:pt x="218" y="409"/>
                      <a:pt x="294" y="534"/>
                    </a:cubicBezTo>
                    <a:cubicBezTo>
                      <a:pt x="323" y="578"/>
                      <a:pt x="365" y="597"/>
                      <a:pt x="407" y="597"/>
                    </a:cubicBezTo>
                    <a:cubicBezTo>
                      <a:pt x="508" y="597"/>
                      <a:pt x="608" y="490"/>
                      <a:pt x="519" y="384"/>
                    </a:cubicBezTo>
                    <a:cubicBezTo>
                      <a:pt x="419" y="259"/>
                      <a:pt x="344" y="158"/>
                      <a:pt x="268" y="58"/>
                    </a:cubicBezTo>
                    <a:cubicBezTo>
                      <a:pt x="236" y="18"/>
                      <a:pt x="193" y="1"/>
                      <a:pt x="1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51"/>
              <p:cNvSpPr/>
              <p:nvPr/>
            </p:nvSpPr>
            <p:spPr>
              <a:xfrm>
                <a:off x="4812850" y="3248850"/>
                <a:ext cx="1935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774" h="808" extrusionOk="0">
                    <a:moveTo>
                      <a:pt x="181" y="1"/>
                    </a:moveTo>
                    <a:cubicBezTo>
                      <a:pt x="89" y="1"/>
                      <a:pt x="1" y="106"/>
                      <a:pt x="74" y="198"/>
                    </a:cubicBezTo>
                    <a:cubicBezTo>
                      <a:pt x="200" y="374"/>
                      <a:pt x="325" y="574"/>
                      <a:pt x="475" y="750"/>
                    </a:cubicBezTo>
                    <a:cubicBezTo>
                      <a:pt x="502" y="790"/>
                      <a:pt x="538" y="807"/>
                      <a:pt x="575" y="807"/>
                    </a:cubicBezTo>
                    <a:cubicBezTo>
                      <a:pt x="674" y="807"/>
                      <a:pt x="774" y="684"/>
                      <a:pt x="701" y="574"/>
                    </a:cubicBezTo>
                    <a:cubicBezTo>
                      <a:pt x="575" y="399"/>
                      <a:pt x="400" y="223"/>
                      <a:pt x="275" y="48"/>
                    </a:cubicBezTo>
                    <a:cubicBezTo>
                      <a:pt x="248" y="15"/>
                      <a:pt x="214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51"/>
              <p:cNvSpPr/>
              <p:nvPr/>
            </p:nvSpPr>
            <p:spPr>
              <a:xfrm>
                <a:off x="4830575" y="3292900"/>
                <a:ext cx="125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17" extrusionOk="0">
                    <a:moveTo>
                      <a:pt x="129" y="1"/>
                    </a:moveTo>
                    <a:cubicBezTo>
                      <a:pt x="67" y="1"/>
                      <a:pt x="1" y="60"/>
                      <a:pt x="17" y="140"/>
                    </a:cubicBezTo>
                    <a:cubicBezTo>
                      <a:pt x="67" y="341"/>
                      <a:pt x="117" y="567"/>
                      <a:pt x="217" y="742"/>
                    </a:cubicBezTo>
                    <a:cubicBezTo>
                      <a:pt x="244" y="794"/>
                      <a:pt x="288" y="816"/>
                      <a:pt x="333" y="816"/>
                    </a:cubicBezTo>
                    <a:cubicBezTo>
                      <a:pt x="416" y="816"/>
                      <a:pt x="501" y="740"/>
                      <a:pt x="468" y="642"/>
                    </a:cubicBezTo>
                    <a:cubicBezTo>
                      <a:pt x="418" y="441"/>
                      <a:pt x="318" y="241"/>
                      <a:pt x="217" y="65"/>
                    </a:cubicBezTo>
                    <a:cubicBezTo>
                      <a:pt x="199" y="20"/>
                      <a:pt x="165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51"/>
              <p:cNvSpPr/>
              <p:nvPr/>
            </p:nvSpPr>
            <p:spPr>
              <a:xfrm>
                <a:off x="4637575" y="3285550"/>
                <a:ext cx="436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632" extrusionOk="0">
                    <a:moveTo>
                      <a:pt x="602" y="1"/>
                    </a:moveTo>
                    <a:cubicBezTo>
                      <a:pt x="450" y="1"/>
                      <a:pt x="296" y="20"/>
                      <a:pt x="143" y="59"/>
                    </a:cubicBezTo>
                    <a:cubicBezTo>
                      <a:pt x="0" y="82"/>
                      <a:pt x="38" y="286"/>
                      <a:pt x="170" y="286"/>
                    </a:cubicBezTo>
                    <a:cubicBezTo>
                      <a:pt x="177" y="286"/>
                      <a:pt x="185" y="285"/>
                      <a:pt x="193" y="284"/>
                    </a:cubicBezTo>
                    <a:cubicBezTo>
                      <a:pt x="272" y="271"/>
                      <a:pt x="349" y="265"/>
                      <a:pt x="426" y="265"/>
                    </a:cubicBezTo>
                    <a:cubicBezTo>
                      <a:pt x="784" y="265"/>
                      <a:pt x="1111" y="403"/>
                      <a:pt x="1421" y="610"/>
                    </a:cubicBezTo>
                    <a:cubicBezTo>
                      <a:pt x="1447" y="625"/>
                      <a:pt x="1473" y="631"/>
                      <a:pt x="1498" y="631"/>
                    </a:cubicBezTo>
                    <a:cubicBezTo>
                      <a:pt x="1641" y="631"/>
                      <a:pt x="1746" y="416"/>
                      <a:pt x="1596" y="309"/>
                    </a:cubicBezTo>
                    <a:cubicBezTo>
                      <a:pt x="1284" y="101"/>
                      <a:pt x="947" y="1"/>
                      <a:pt x="6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51"/>
              <p:cNvSpPr/>
              <p:nvPr/>
            </p:nvSpPr>
            <p:spPr>
              <a:xfrm>
                <a:off x="4601875" y="3307000"/>
                <a:ext cx="3012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435" extrusionOk="0">
                    <a:moveTo>
                      <a:pt x="167" y="0"/>
                    </a:moveTo>
                    <a:cubicBezTo>
                      <a:pt x="37" y="0"/>
                      <a:pt x="1" y="181"/>
                      <a:pt x="142" y="228"/>
                    </a:cubicBezTo>
                    <a:cubicBezTo>
                      <a:pt x="393" y="278"/>
                      <a:pt x="669" y="379"/>
                      <a:pt x="944" y="429"/>
                    </a:cubicBezTo>
                    <a:cubicBezTo>
                      <a:pt x="960" y="432"/>
                      <a:pt x="974" y="434"/>
                      <a:pt x="988" y="434"/>
                    </a:cubicBezTo>
                    <a:cubicBezTo>
                      <a:pt x="1155" y="434"/>
                      <a:pt x="1205" y="174"/>
                      <a:pt x="1019" y="128"/>
                    </a:cubicBezTo>
                    <a:cubicBezTo>
                      <a:pt x="744" y="78"/>
                      <a:pt x="468" y="53"/>
                      <a:pt x="192" y="3"/>
                    </a:cubicBezTo>
                    <a:cubicBezTo>
                      <a:pt x="184" y="1"/>
                      <a:pt x="175" y="0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51"/>
              <p:cNvSpPr/>
              <p:nvPr/>
            </p:nvSpPr>
            <p:spPr>
              <a:xfrm>
                <a:off x="4691375" y="3314275"/>
                <a:ext cx="2085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22" extrusionOk="0">
                    <a:moveTo>
                      <a:pt x="207" y="0"/>
                    </a:moveTo>
                    <a:cubicBezTo>
                      <a:pt x="105" y="0"/>
                      <a:pt x="0" y="106"/>
                      <a:pt x="71" y="213"/>
                    </a:cubicBezTo>
                    <a:cubicBezTo>
                      <a:pt x="196" y="413"/>
                      <a:pt x="372" y="564"/>
                      <a:pt x="597" y="614"/>
                    </a:cubicBezTo>
                    <a:cubicBezTo>
                      <a:pt x="612" y="619"/>
                      <a:pt x="626" y="621"/>
                      <a:pt x="640" y="621"/>
                    </a:cubicBezTo>
                    <a:cubicBezTo>
                      <a:pt x="765" y="621"/>
                      <a:pt x="833" y="431"/>
                      <a:pt x="698" y="363"/>
                    </a:cubicBezTo>
                    <a:cubicBezTo>
                      <a:pt x="547" y="288"/>
                      <a:pt x="422" y="213"/>
                      <a:pt x="322" y="62"/>
                    </a:cubicBezTo>
                    <a:cubicBezTo>
                      <a:pt x="292" y="18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51"/>
              <p:cNvSpPr/>
              <p:nvPr/>
            </p:nvSpPr>
            <p:spPr>
              <a:xfrm>
                <a:off x="4556450" y="3395075"/>
                <a:ext cx="404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722" extrusionOk="0">
                    <a:moveTo>
                      <a:pt x="155" y="1"/>
                    </a:moveTo>
                    <a:cubicBezTo>
                      <a:pt x="40" y="1"/>
                      <a:pt x="0" y="220"/>
                      <a:pt x="155" y="264"/>
                    </a:cubicBezTo>
                    <a:cubicBezTo>
                      <a:pt x="556" y="439"/>
                      <a:pt x="957" y="590"/>
                      <a:pt x="1383" y="715"/>
                    </a:cubicBezTo>
                    <a:cubicBezTo>
                      <a:pt x="1397" y="719"/>
                      <a:pt x="1411" y="721"/>
                      <a:pt x="1424" y="721"/>
                    </a:cubicBezTo>
                    <a:cubicBezTo>
                      <a:pt x="1569" y="721"/>
                      <a:pt x="1619" y="485"/>
                      <a:pt x="1458" y="439"/>
                    </a:cubicBezTo>
                    <a:cubicBezTo>
                      <a:pt x="1032" y="314"/>
                      <a:pt x="631" y="164"/>
                      <a:pt x="205" y="13"/>
                    </a:cubicBezTo>
                    <a:cubicBezTo>
                      <a:pt x="187" y="4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51"/>
              <p:cNvSpPr/>
              <p:nvPr/>
            </p:nvSpPr>
            <p:spPr>
              <a:xfrm>
                <a:off x="4498900" y="3412900"/>
                <a:ext cx="36150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429" extrusionOk="0">
                    <a:moveTo>
                      <a:pt x="1182" y="1"/>
                    </a:moveTo>
                    <a:cubicBezTo>
                      <a:pt x="1173" y="1"/>
                      <a:pt x="1163" y="1"/>
                      <a:pt x="1153" y="2"/>
                    </a:cubicBezTo>
                    <a:cubicBezTo>
                      <a:pt x="803" y="52"/>
                      <a:pt x="452" y="127"/>
                      <a:pt x="101" y="178"/>
                    </a:cubicBezTo>
                    <a:cubicBezTo>
                      <a:pt x="1" y="203"/>
                      <a:pt x="1" y="378"/>
                      <a:pt x="101" y="403"/>
                    </a:cubicBezTo>
                    <a:cubicBezTo>
                      <a:pt x="226" y="420"/>
                      <a:pt x="354" y="428"/>
                      <a:pt x="483" y="428"/>
                    </a:cubicBezTo>
                    <a:cubicBezTo>
                      <a:pt x="741" y="428"/>
                      <a:pt x="1003" y="395"/>
                      <a:pt x="1254" y="328"/>
                    </a:cubicBezTo>
                    <a:cubicBezTo>
                      <a:pt x="1446" y="256"/>
                      <a:pt x="1385" y="1"/>
                      <a:pt x="11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51"/>
              <p:cNvSpPr/>
              <p:nvPr/>
            </p:nvSpPr>
            <p:spPr>
              <a:xfrm>
                <a:off x="4452950" y="3443975"/>
                <a:ext cx="266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382" extrusionOk="0">
                    <a:moveTo>
                      <a:pt x="854" y="0"/>
                    </a:moveTo>
                    <a:cubicBezTo>
                      <a:pt x="834" y="0"/>
                      <a:pt x="811" y="4"/>
                      <a:pt x="786" y="12"/>
                    </a:cubicBezTo>
                    <a:cubicBezTo>
                      <a:pt x="683" y="42"/>
                      <a:pt x="589" y="54"/>
                      <a:pt x="488" y="54"/>
                    </a:cubicBezTo>
                    <a:cubicBezTo>
                      <a:pt x="417" y="54"/>
                      <a:pt x="343" y="48"/>
                      <a:pt x="260" y="37"/>
                    </a:cubicBezTo>
                    <a:cubicBezTo>
                      <a:pt x="245" y="33"/>
                      <a:pt x="231" y="31"/>
                      <a:pt x="218" y="31"/>
                    </a:cubicBezTo>
                    <a:cubicBezTo>
                      <a:pt x="70" y="31"/>
                      <a:pt x="0" y="269"/>
                      <a:pt x="184" y="338"/>
                    </a:cubicBezTo>
                    <a:cubicBezTo>
                      <a:pt x="297" y="363"/>
                      <a:pt x="416" y="382"/>
                      <a:pt x="535" y="382"/>
                    </a:cubicBezTo>
                    <a:cubicBezTo>
                      <a:pt x="654" y="382"/>
                      <a:pt x="773" y="363"/>
                      <a:pt x="886" y="313"/>
                    </a:cubicBezTo>
                    <a:cubicBezTo>
                      <a:pt x="1065" y="246"/>
                      <a:pt x="1025" y="0"/>
                      <a:pt x="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51"/>
              <p:cNvSpPr/>
              <p:nvPr/>
            </p:nvSpPr>
            <p:spPr>
              <a:xfrm>
                <a:off x="4555300" y="3438600"/>
                <a:ext cx="324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378" extrusionOk="0">
                    <a:moveTo>
                      <a:pt x="1025" y="0"/>
                    </a:moveTo>
                    <a:cubicBezTo>
                      <a:pt x="1017" y="0"/>
                      <a:pt x="1010" y="1"/>
                      <a:pt x="1003" y="2"/>
                    </a:cubicBezTo>
                    <a:cubicBezTo>
                      <a:pt x="727" y="52"/>
                      <a:pt x="451" y="77"/>
                      <a:pt x="176" y="102"/>
                    </a:cubicBezTo>
                    <a:cubicBezTo>
                      <a:pt x="0" y="102"/>
                      <a:pt x="0" y="353"/>
                      <a:pt x="176" y="378"/>
                    </a:cubicBezTo>
                    <a:cubicBezTo>
                      <a:pt x="476" y="378"/>
                      <a:pt x="777" y="378"/>
                      <a:pt x="1103" y="328"/>
                    </a:cubicBezTo>
                    <a:cubicBezTo>
                      <a:pt x="1296" y="303"/>
                      <a:pt x="1210" y="0"/>
                      <a:pt x="10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51"/>
              <p:cNvSpPr/>
              <p:nvPr/>
            </p:nvSpPr>
            <p:spPr>
              <a:xfrm>
                <a:off x="4554400" y="3505050"/>
                <a:ext cx="272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0" extrusionOk="0">
                    <a:moveTo>
                      <a:pt x="891" y="0"/>
                    </a:moveTo>
                    <a:cubicBezTo>
                      <a:pt x="866" y="0"/>
                      <a:pt x="839" y="8"/>
                      <a:pt x="813" y="25"/>
                    </a:cubicBezTo>
                    <a:cubicBezTo>
                      <a:pt x="588" y="151"/>
                      <a:pt x="362" y="276"/>
                      <a:pt x="136" y="376"/>
                    </a:cubicBezTo>
                    <a:cubicBezTo>
                      <a:pt x="1" y="422"/>
                      <a:pt x="28" y="609"/>
                      <a:pt x="145" y="609"/>
                    </a:cubicBezTo>
                    <a:cubicBezTo>
                      <a:pt x="158" y="609"/>
                      <a:pt x="172" y="607"/>
                      <a:pt x="187" y="602"/>
                    </a:cubicBezTo>
                    <a:cubicBezTo>
                      <a:pt x="462" y="527"/>
                      <a:pt x="713" y="401"/>
                      <a:pt x="964" y="251"/>
                    </a:cubicBezTo>
                    <a:cubicBezTo>
                      <a:pt x="1088" y="168"/>
                      <a:pt x="1007" y="0"/>
                      <a:pt x="8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51"/>
              <p:cNvSpPr/>
              <p:nvPr/>
            </p:nvSpPr>
            <p:spPr>
              <a:xfrm>
                <a:off x="4576450" y="3512500"/>
                <a:ext cx="319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98" extrusionOk="0">
                    <a:moveTo>
                      <a:pt x="1086" y="0"/>
                    </a:moveTo>
                    <a:cubicBezTo>
                      <a:pt x="1051" y="0"/>
                      <a:pt x="1015" y="16"/>
                      <a:pt x="984" y="53"/>
                    </a:cubicBezTo>
                    <a:cubicBezTo>
                      <a:pt x="708" y="354"/>
                      <a:pt x="432" y="605"/>
                      <a:pt x="107" y="855"/>
                    </a:cubicBezTo>
                    <a:cubicBezTo>
                      <a:pt x="0" y="940"/>
                      <a:pt x="110" y="1097"/>
                      <a:pt x="223" y="1097"/>
                    </a:cubicBezTo>
                    <a:cubicBezTo>
                      <a:pt x="243" y="1097"/>
                      <a:pt x="263" y="1092"/>
                      <a:pt x="282" y="1081"/>
                    </a:cubicBezTo>
                    <a:cubicBezTo>
                      <a:pt x="608" y="830"/>
                      <a:pt x="909" y="555"/>
                      <a:pt x="1184" y="254"/>
                    </a:cubicBezTo>
                    <a:cubicBezTo>
                      <a:pt x="1278" y="141"/>
                      <a:pt x="1189" y="0"/>
                      <a:pt x="1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51"/>
              <p:cNvSpPr/>
              <p:nvPr/>
            </p:nvSpPr>
            <p:spPr>
              <a:xfrm>
                <a:off x="4505025" y="3569350"/>
                <a:ext cx="3060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250" extrusionOk="0">
                    <a:moveTo>
                      <a:pt x="977" y="0"/>
                    </a:moveTo>
                    <a:cubicBezTo>
                      <a:pt x="936" y="0"/>
                      <a:pt x="894" y="18"/>
                      <a:pt x="858" y="60"/>
                    </a:cubicBezTo>
                    <a:cubicBezTo>
                      <a:pt x="583" y="386"/>
                      <a:pt x="332" y="712"/>
                      <a:pt x="56" y="1063"/>
                    </a:cubicBezTo>
                    <a:cubicBezTo>
                      <a:pt x="0" y="1156"/>
                      <a:pt x="83" y="1249"/>
                      <a:pt x="171" y="1249"/>
                    </a:cubicBezTo>
                    <a:cubicBezTo>
                      <a:pt x="201" y="1249"/>
                      <a:pt x="231" y="1238"/>
                      <a:pt x="257" y="1213"/>
                    </a:cubicBezTo>
                    <a:cubicBezTo>
                      <a:pt x="558" y="912"/>
                      <a:pt x="833" y="611"/>
                      <a:pt x="1109" y="311"/>
                    </a:cubicBezTo>
                    <a:cubicBezTo>
                      <a:pt x="1223" y="177"/>
                      <a:pt x="1106" y="0"/>
                      <a:pt x="9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51"/>
              <p:cNvSpPr/>
              <p:nvPr/>
            </p:nvSpPr>
            <p:spPr>
              <a:xfrm>
                <a:off x="4604900" y="3572525"/>
                <a:ext cx="220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211" extrusionOk="0">
                    <a:moveTo>
                      <a:pt x="678" y="0"/>
                    </a:moveTo>
                    <a:cubicBezTo>
                      <a:pt x="649" y="0"/>
                      <a:pt x="621" y="10"/>
                      <a:pt x="598" y="33"/>
                    </a:cubicBezTo>
                    <a:cubicBezTo>
                      <a:pt x="372" y="334"/>
                      <a:pt x="172" y="660"/>
                      <a:pt x="46" y="1036"/>
                    </a:cubicBezTo>
                    <a:cubicBezTo>
                      <a:pt x="1" y="1141"/>
                      <a:pt x="92" y="1211"/>
                      <a:pt x="188" y="1211"/>
                    </a:cubicBezTo>
                    <a:cubicBezTo>
                      <a:pt x="252" y="1211"/>
                      <a:pt x="317" y="1181"/>
                      <a:pt x="347" y="1111"/>
                    </a:cubicBezTo>
                    <a:cubicBezTo>
                      <a:pt x="472" y="785"/>
                      <a:pt x="623" y="484"/>
                      <a:pt x="823" y="209"/>
                    </a:cubicBezTo>
                    <a:cubicBezTo>
                      <a:pt x="881" y="112"/>
                      <a:pt x="775" y="0"/>
                      <a:pt x="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51"/>
              <p:cNvSpPr/>
              <p:nvPr/>
            </p:nvSpPr>
            <p:spPr>
              <a:xfrm>
                <a:off x="4659900" y="3529150"/>
                <a:ext cx="35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065" extrusionOk="0">
                    <a:moveTo>
                      <a:pt x="1175" y="0"/>
                    </a:moveTo>
                    <a:cubicBezTo>
                      <a:pt x="1144" y="0"/>
                      <a:pt x="1111" y="12"/>
                      <a:pt x="1079" y="39"/>
                    </a:cubicBezTo>
                    <a:cubicBezTo>
                      <a:pt x="754" y="290"/>
                      <a:pt x="428" y="540"/>
                      <a:pt x="127" y="791"/>
                    </a:cubicBezTo>
                    <a:cubicBezTo>
                      <a:pt x="1" y="875"/>
                      <a:pt x="122" y="1065"/>
                      <a:pt x="252" y="1065"/>
                    </a:cubicBezTo>
                    <a:cubicBezTo>
                      <a:pt x="278" y="1065"/>
                      <a:pt x="303" y="1058"/>
                      <a:pt x="328" y="1041"/>
                    </a:cubicBezTo>
                    <a:cubicBezTo>
                      <a:pt x="628" y="816"/>
                      <a:pt x="954" y="590"/>
                      <a:pt x="1255" y="340"/>
                    </a:cubicBezTo>
                    <a:cubicBezTo>
                      <a:pt x="1419" y="237"/>
                      <a:pt x="1314" y="0"/>
                      <a:pt x="11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51"/>
              <p:cNvSpPr/>
              <p:nvPr/>
            </p:nvSpPr>
            <p:spPr>
              <a:xfrm>
                <a:off x="4727875" y="3543550"/>
                <a:ext cx="1525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867" extrusionOk="0">
                    <a:moveTo>
                      <a:pt x="385" y="1"/>
                    </a:moveTo>
                    <a:cubicBezTo>
                      <a:pt x="333" y="1"/>
                      <a:pt x="279" y="27"/>
                      <a:pt x="240" y="89"/>
                    </a:cubicBezTo>
                    <a:cubicBezTo>
                      <a:pt x="115" y="265"/>
                      <a:pt x="65" y="440"/>
                      <a:pt x="15" y="641"/>
                    </a:cubicBezTo>
                    <a:cubicBezTo>
                      <a:pt x="1" y="781"/>
                      <a:pt x="104" y="866"/>
                      <a:pt x="206" y="866"/>
                    </a:cubicBezTo>
                    <a:cubicBezTo>
                      <a:pt x="288" y="866"/>
                      <a:pt x="368" y="813"/>
                      <a:pt x="390" y="691"/>
                    </a:cubicBezTo>
                    <a:cubicBezTo>
                      <a:pt x="390" y="541"/>
                      <a:pt x="466" y="390"/>
                      <a:pt x="541" y="265"/>
                    </a:cubicBezTo>
                    <a:cubicBezTo>
                      <a:pt x="610" y="127"/>
                      <a:pt x="501" y="1"/>
                      <a:pt x="3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51"/>
              <p:cNvSpPr/>
              <p:nvPr/>
            </p:nvSpPr>
            <p:spPr>
              <a:xfrm>
                <a:off x="4724475" y="3585250"/>
                <a:ext cx="81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972" extrusionOk="0">
                    <a:moveTo>
                      <a:pt x="176" y="0"/>
                    </a:moveTo>
                    <a:cubicBezTo>
                      <a:pt x="100" y="0"/>
                      <a:pt x="25" y="51"/>
                      <a:pt x="25" y="151"/>
                    </a:cubicBezTo>
                    <a:cubicBezTo>
                      <a:pt x="25" y="376"/>
                      <a:pt x="25" y="602"/>
                      <a:pt x="0" y="802"/>
                    </a:cubicBezTo>
                    <a:cubicBezTo>
                      <a:pt x="0" y="915"/>
                      <a:pt x="82" y="972"/>
                      <a:pt x="163" y="972"/>
                    </a:cubicBezTo>
                    <a:cubicBezTo>
                      <a:pt x="245" y="972"/>
                      <a:pt x="326" y="915"/>
                      <a:pt x="326" y="802"/>
                    </a:cubicBezTo>
                    <a:cubicBezTo>
                      <a:pt x="326" y="602"/>
                      <a:pt x="326" y="376"/>
                      <a:pt x="326" y="151"/>
                    </a:cubicBezTo>
                    <a:cubicBezTo>
                      <a:pt x="326" y="51"/>
                      <a:pt x="251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51"/>
              <p:cNvSpPr/>
              <p:nvPr/>
            </p:nvSpPr>
            <p:spPr>
              <a:xfrm>
                <a:off x="4814550" y="3543000"/>
                <a:ext cx="301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2059" extrusionOk="0">
                    <a:moveTo>
                      <a:pt x="194" y="1"/>
                    </a:moveTo>
                    <a:cubicBezTo>
                      <a:pt x="100" y="1"/>
                      <a:pt x="1" y="80"/>
                      <a:pt x="31" y="187"/>
                    </a:cubicBezTo>
                    <a:cubicBezTo>
                      <a:pt x="207" y="838"/>
                      <a:pt x="457" y="1490"/>
                      <a:pt x="858" y="1991"/>
                    </a:cubicBezTo>
                    <a:cubicBezTo>
                      <a:pt x="893" y="2039"/>
                      <a:pt x="936" y="2059"/>
                      <a:pt x="979" y="2059"/>
                    </a:cubicBezTo>
                    <a:cubicBezTo>
                      <a:pt x="1094" y="2059"/>
                      <a:pt x="1207" y="1918"/>
                      <a:pt x="1134" y="1791"/>
                    </a:cubicBezTo>
                    <a:cubicBezTo>
                      <a:pt x="833" y="1239"/>
                      <a:pt x="533" y="738"/>
                      <a:pt x="332" y="111"/>
                    </a:cubicBezTo>
                    <a:cubicBezTo>
                      <a:pt x="312" y="33"/>
                      <a:pt x="255" y="1"/>
                      <a:pt x="1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51"/>
              <p:cNvSpPr/>
              <p:nvPr/>
            </p:nvSpPr>
            <p:spPr>
              <a:xfrm>
                <a:off x="4857775" y="3558075"/>
                <a:ext cx="25950" cy="413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653" extrusionOk="0">
                    <a:moveTo>
                      <a:pt x="216" y="1"/>
                    </a:moveTo>
                    <a:cubicBezTo>
                      <a:pt x="113" y="1"/>
                      <a:pt x="1" y="86"/>
                      <a:pt x="32" y="210"/>
                    </a:cubicBezTo>
                    <a:cubicBezTo>
                      <a:pt x="157" y="711"/>
                      <a:pt x="332" y="1163"/>
                      <a:pt x="633" y="1564"/>
                    </a:cubicBezTo>
                    <a:cubicBezTo>
                      <a:pt x="672" y="1626"/>
                      <a:pt x="731" y="1652"/>
                      <a:pt x="788" y="1652"/>
                    </a:cubicBezTo>
                    <a:cubicBezTo>
                      <a:pt x="915" y="1652"/>
                      <a:pt x="1037" y="1526"/>
                      <a:pt x="934" y="1388"/>
                    </a:cubicBezTo>
                    <a:cubicBezTo>
                      <a:pt x="683" y="1012"/>
                      <a:pt x="483" y="586"/>
                      <a:pt x="357" y="110"/>
                    </a:cubicBezTo>
                    <a:cubicBezTo>
                      <a:pt x="338" y="33"/>
                      <a:pt x="279" y="1"/>
                      <a:pt x="2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51"/>
              <p:cNvSpPr/>
              <p:nvPr/>
            </p:nvSpPr>
            <p:spPr>
              <a:xfrm>
                <a:off x="4896425" y="3536450"/>
                <a:ext cx="3422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49" extrusionOk="0">
                    <a:moveTo>
                      <a:pt x="250" y="0"/>
                    </a:moveTo>
                    <a:cubicBezTo>
                      <a:pt x="125" y="0"/>
                      <a:pt x="1" y="124"/>
                      <a:pt x="90" y="248"/>
                    </a:cubicBezTo>
                    <a:cubicBezTo>
                      <a:pt x="365" y="624"/>
                      <a:pt x="666" y="975"/>
                      <a:pt x="1042" y="1226"/>
                    </a:cubicBezTo>
                    <a:cubicBezTo>
                      <a:pt x="1070" y="1242"/>
                      <a:pt x="1098" y="1249"/>
                      <a:pt x="1125" y="1249"/>
                    </a:cubicBezTo>
                    <a:cubicBezTo>
                      <a:pt x="1265" y="1249"/>
                      <a:pt x="1369" y="1055"/>
                      <a:pt x="1242" y="950"/>
                    </a:cubicBezTo>
                    <a:cubicBezTo>
                      <a:pt x="942" y="674"/>
                      <a:pt x="641" y="424"/>
                      <a:pt x="390" y="73"/>
                    </a:cubicBezTo>
                    <a:cubicBezTo>
                      <a:pt x="354" y="21"/>
                      <a:pt x="302" y="0"/>
                      <a:pt x="2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51"/>
              <p:cNvSpPr/>
              <p:nvPr/>
            </p:nvSpPr>
            <p:spPr>
              <a:xfrm>
                <a:off x="4963100" y="3562275"/>
                <a:ext cx="332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219" extrusionOk="0">
                    <a:moveTo>
                      <a:pt x="305" y="1"/>
                    </a:moveTo>
                    <a:cubicBezTo>
                      <a:pt x="141" y="1"/>
                      <a:pt x="1" y="209"/>
                      <a:pt x="154" y="343"/>
                    </a:cubicBezTo>
                    <a:cubicBezTo>
                      <a:pt x="405" y="594"/>
                      <a:pt x="631" y="844"/>
                      <a:pt x="831" y="1120"/>
                    </a:cubicBezTo>
                    <a:cubicBezTo>
                      <a:pt x="885" y="1189"/>
                      <a:pt x="957" y="1218"/>
                      <a:pt x="1027" y="1218"/>
                    </a:cubicBezTo>
                    <a:cubicBezTo>
                      <a:pt x="1185" y="1218"/>
                      <a:pt x="1329" y="1068"/>
                      <a:pt x="1207" y="894"/>
                    </a:cubicBezTo>
                    <a:cubicBezTo>
                      <a:pt x="1007" y="594"/>
                      <a:pt x="731" y="318"/>
                      <a:pt x="455" y="67"/>
                    </a:cubicBezTo>
                    <a:cubicBezTo>
                      <a:pt x="408" y="20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51"/>
              <p:cNvSpPr/>
              <p:nvPr/>
            </p:nvSpPr>
            <p:spPr>
              <a:xfrm>
                <a:off x="5012700" y="3428425"/>
                <a:ext cx="344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434" extrusionOk="0">
                    <a:moveTo>
                      <a:pt x="398" y="1"/>
                    </a:moveTo>
                    <a:cubicBezTo>
                      <a:pt x="340" y="1"/>
                      <a:pt x="283" y="3"/>
                      <a:pt x="226" y="8"/>
                    </a:cubicBezTo>
                    <a:cubicBezTo>
                      <a:pt x="50" y="8"/>
                      <a:pt x="0" y="258"/>
                      <a:pt x="175" y="308"/>
                    </a:cubicBezTo>
                    <a:cubicBezTo>
                      <a:pt x="476" y="384"/>
                      <a:pt x="827" y="409"/>
                      <a:pt x="1128" y="434"/>
                    </a:cubicBezTo>
                    <a:cubicBezTo>
                      <a:pt x="1378" y="434"/>
                      <a:pt x="1353" y="83"/>
                      <a:pt x="1128" y="58"/>
                    </a:cubicBezTo>
                    <a:cubicBezTo>
                      <a:pt x="885" y="38"/>
                      <a:pt x="641" y="1"/>
                      <a:pt x="3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51"/>
              <p:cNvSpPr/>
              <p:nvPr/>
            </p:nvSpPr>
            <p:spPr>
              <a:xfrm>
                <a:off x="5064725" y="3337075"/>
                <a:ext cx="24850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529" extrusionOk="0">
                    <a:moveTo>
                      <a:pt x="775" y="1"/>
                    </a:moveTo>
                    <a:cubicBezTo>
                      <a:pt x="768" y="1"/>
                      <a:pt x="759" y="1"/>
                      <a:pt x="751" y="3"/>
                    </a:cubicBezTo>
                    <a:cubicBezTo>
                      <a:pt x="526" y="53"/>
                      <a:pt x="325" y="153"/>
                      <a:pt x="125" y="278"/>
                    </a:cubicBezTo>
                    <a:cubicBezTo>
                      <a:pt x="1" y="361"/>
                      <a:pt x="64" y="529"/>
                      <a:pt x="175" y="529"/>
                    </a:cubicBezTo>
                    <a:cubicBezTo>
                      <a:pt x="198" y="529"/>
                      <a:pt x="224" y="521"/>
                      <a:pt x="250" y="504"/>
                    </a:cubicBezTo>
                    <a:cubicBezTo>
                      <a:pt x="425" y="404"/>
                      <a:pt x="626" y="328"/>
                      <a:pt x="826" y="278"/>
                    </a:cubicBezTo>
                    <a:cubicBezTo>
                      <a:pt x="993" y="231"/>
                      <a:pt x="933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51"/>
              <p:cNvSpPr/>
              <p:nvPr/>
            </p:nvSpPr>
            <p:spPr>
              <a:xfrm>
                <a:off x="5127900" y="3293900"/>
                <a:ext cx="2767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489" extrusionOk="0">
                    <a:moveTo>
                      <a:pt x="881" y="0"/>
                    </a:moveTo>
                    <a:cubicBezTo>
                      <a:pt x="630" y="0"/>
                      <a:pt x="405" y="75"/>
                      <a:pt x="179" y="176"/>
                    </a:cubicBezTo>
                    <a:cubicBezTo>
                      <a:pt x="1" y="243"/>
                      <a:pt x="41" y="488"/>
                      <a:pt x="193" y="488"/>
                    </a:cubicBezTo>
                    <a:cubicBezTo>
                      <a:pt x="212" y="488"/>
                      <a:pt x="232" y="485"/>
                      <a:pt x="254" y="476"/>
                    </a:cubicBezTo>
                    <a:cubicBezTo>
                      <a:pt x="455" y="401"/>
                      <a:pt x="655" y="376"/>
                      <a:pt x="881" y="351"/>
                    </a:cubicBezTo>
                    <a:cubicBezTo>
                      <a:pt x="1081" y="326"/>
                      <a:pt x="1106" y="25"/>
                      <a:pt x="8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51"/>
              <p:cNvSpPr/>
              <p:nvPr/>
            </p:nvSpPr>
            <p:spPr>
              <a:xfrm>
                <a:off x="4668700" y="3345575"/>
                <a:ext cx="33525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7356" extrusionOk="0">
                    <a:moveTo>
                      <a:pt x="7250" y="1"/>
                    </a:moveTo>
                    <a:cubicBezTo>
                      <a:pt x="6303" y="1"/>
                      <a:pt x="5354" y="123"/>
                      <a:pt x="4437" y="339"/>
                    </a:cubicBezTo>
                    <a:cubicBezTo>
                      <a:pt x="3309" y="590"/>
                      <a:pt x="2181" y="1016"/>
                      <a:pt x="1329" y="1818"/>
                    </a:cubicBezTo>
                    <a:cubicBezTo>
                      <a:pt x="502" y="2620"/>
                      <a:pt x="1" y="3848"/>
                      <a:pt x="351" y="4951"/>
                    </a:cubicBezTo>
                    <a:cubicBezTo>
                      <a:pt x="677" y="5903"/>
                      <a:pt x="1529" y="6580"/>
                      <a:pt x="2457" y="6881"/>
                    </a:cubicBezTo>
                    <a:cubicBezTo>
                      <a:pt x="3254" y="7153"/>
                      <a:pt x="4244" y="7356"/>
                      <a:pt x="5119" y="7356"/>
                    </a:cubicBezTo>
                    <a:cubicBezTo>
                      <a:pt x="5289" y="7356"/>
                      <a:pt x="5455" y="7348"/>
                      <a:pt x="5615" y="7332"/>
                    </a:cubicBezTo>
                    <a:cubicBezTo>
                      <a:pt x="6768" y="7106"/>
                      <a:pt x="7945" y="6906"/>
                      <a:pt x="9123" y="6680"/>
                    </a:cubicBezTo>
                    <a:cubicBezTo>
                      <a:pt x="10001" y="6530"/>
                      <a:pt x="10928" y="6354"/>
                      <a:pt x="11730" y="5928"/>
                    </a:cubicBezTo>
                    <a:cubicBezTo>
                      <a:pt x="12507" y="5477"/>
                      <a:pt x="13184" y="4725"/>
                      <a:pt x="13284" y="3823"/>
                    </a:cubicBezTo>
                    <a:cubicBezTo>
                      <a:pt x="13409" y="2419"/>
                      <a:pt x="12181" y="1267"/>
                      <a:pt x="10903" y="715"/>
                    </a:cubicBezTo>
                    <a:cubicBezTo>
                      <a:pt x="9747" y="216"/>
                      <a:pt x="8501" y="1"/>
                      <a:pt x="72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51"/>
              <p:cNvSpPr/>
              <p:nvPr/>
            </p:nvSpPr>
            <p:spPr>
              <a:xfrm>
                <a:off x="4627975" y="4152300"/>
                <a:ext cx="686125" cy="637250"/>
              </a:xfrm>
              <a:custGeom>
                <a:avLst/>
                <a:gdLst/>
                <a:ahLst/>
                <a:cxnLst/>
                <a:rect l="l" t="t" r="r" b="b"/>
                <a:pathLst>
                  <a:path w="27445" h="25490" extrusionOk="0">
                    <a:moveTo>
                      <a:pt x="25726" y="0"/>
                    </a:moveTo>
                    <a:cubicBezTo>
                      <a:pt x="23299" y="0"/>
                      <a:pt x="20871" y="594"/>
                      <a:pt x="18722" y="1730"/>
                    </a:cubicBezTo>
                    <a:cubicBezTo>
                      <a:pt x="18873" y="1304"/>
                      <a:pt x="18998" y="903"/>
                      <a:pt x="19148" y="502"/>
                    </a:cubicBezTo>
                    <a:lnTo>
                      <a:pt x="19148" y="502"/>
                    </a:lnTo>
                    <a:cubicBezTo>
                      <a:pt x="16266" y="1830"/>
                      <a:pt x="13660" y="3785"/>
                      <a:pt x="11605" y="6216"/>
                    </a:cubicBezTo>
                    <a:cubicBezTo>
                      <a:pt x="11429" y="5339"/>
                      <a:pt x="11554" y="4411"/>
                      <a:pt x="11905" y="3609"/>
                    </a:cubicBezTo>
                    <a:lnTo>
                      <a:pt x="11905" y="3609"/>
                    </a:lnTo>
                    <a:cubicBezTo>
                      <a:pt x="8346" y="5890"/>
                      <a:pt x="5665" y="9499"/>
                      <a:pt x="4512" y="13559"/>
                    </a:cubicBezTo>
                    <a:cubicBezTo>
                      <a:pt x="4061" y="12682"/>
                      <a:pt x="3910" y="11680"/>
                      <a:pt x="4061" y="10702"/>
                    </a:cubicBezTo>
                    <a:lnTo>
                      <a:pt x="4061" y="10702"/>
                    </a:lnTo>
                    <a:cubicBezTo>
                      <a:pt x="1279" y="15038"/>
                      <a:pt x="0" y="20326"/>
                      <a:pt x="527" y="25464"/>
                    </a:cubicBezTo>
                    <a:lnTo>
                      <a:pt x="502" y="25489"/>
                    </a:lnTo>
                    <a:cubicBezTo>
                      <a:pt x="5188" y="24462"/>
                      <a:pt x="9574" y="22081"/>
                      <a:pt x="12958" y="18672"/>
                    </a:cubicBezTo>
                    <a:lnTo>
                      <a:pt x="9675" y="18421"/>
                    </a:lnTo>
                    <a:cubicBezTo>
                      <a:pt x="13459" y="17494"/>
                      <a:pt x="16993" y="15614"/>
                      <a:pt x="19875" y="13008"/>
                    </a:cubicBezTo>
                    <a:cubicBezTo>
                      <a:pt x="20201" y="12732"/>
                      <a:pt x="20527" y="12181"/>
                      <a:pt x="20176" y="11905"/>
                    </a:cubicBezTo>
                    <a:lnTo>
                      <a:pt x="20176" y="11905"/>
                    </a:lnTo>
                    <a:cubicBezTo>
                      <a:pt x="19804" y="12071"/>
                      <a:pt x="19397" y="12151"/>
                      <a:pt x="18988" y="12151"/>
                    </a:cubicBezTo>
                    <a:cubicBezTo>
                      <a:pt x="18406" y="12151"/>
                      <a:pt x="17819" y="11989"/>
                      <a:pt x="17319" y="11680"/>
                    </a:cubicBezTo>
                    <a:cubicBezTo>
                      <a:pt x="20627" y="10151"/>
                      <a:pt x="23660" y="7995"/>
                      <a:pt x="26166" y="5364"/>
                    </a:cubicBezTo>
                    <a:lnTo>
                      <a:pt x="26166" y="5364"/>
                    </a:lnTo>
                    <a:cubicBezTo>
                      <a:pt x="25214" y="5464"/>
                      <a:pt x="24236" y="5564"/>
                      <a:pt x="23284" y="5664"/>
                    </a:cubicBezTo>
                    <a:cubicBezTo>
                      <a:pt x="25088" y="4186"/>
                      <a:pt x="26542" y="2256"/>
                      <a:pt x="27444" y="101"/>
                    </a:cubicBezTo>
                    <a:cubicBezTo>
                      <a:pt x="26874" y="33"/>
                      <a:pt x="26300" y="0"/>
                      <a:pt x="257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51"/>
              <p:cNvSpPr/>
              <p:nvPr/>
            </p:nvSpPr>
            <p:spPr>
              <a:xfrm>
                <a:off x="4628200" y="4157425"/>
                <a:ext cx="670150" cy="653100"/>
              </a:xfrm>
              <a:custGeom>
                <a:avLst/>
                <a:gdLst/>
                <a:ahLst/>
                <a:cxnLst/>
                <a:rect l="l" t="t" r="r" b="b"/>
                <a:pathLst>
                  <a:path w="26806" h="26124" extrusionOk="0">
                    <a:moveTo>
                      <a:pt x="26539" y="1"/>
                    </a:moveTo>
                    <a:cubicBezTo>
                      <a:pt x="26513" y="1"/>
                      <a:pt x="26486" y="7"/>
                      <a:pt x="26458" y="21"/>
                    </a:cubicBezTo>
                    <a:cubicBezTo>
                      <a:pt x="20693" y="2853"/>
                      <a:pt x="15255" y="6537"/>
                      <a:pt x="10568" y="10973"/>
                    </a:cubicBezTo>
                    <a:cubicBezTo>
                      <a:pt x="6182" y="15159"/>
                      <a:pt x="2122" y="20272"/>
                      <a:pt x="17" y="26036"/>
                    </a:cubicBezTo>
                    <a:cubicBezTo>
                      <a:pt x="0" y="26085"/>
                      <a:pt x="37" y="26123"/>
                      <a:pt x="79" y="26123"/>
                    </a:cubicBezTo>
                    <a:cubicBezTo>
                      <a:pt x="101" y="26123"/>
                      <a:pt x="124" y="26112"/>
                      <a:pt x="142" y="26086"/>
                    </a:cubicBezTo>
                    <a:cubicBezTo>
                      <a:pt x="2874" y="20447"/>
                      <a:pt x="6357" y="15434"/>
                      <a:pt x="10944" y="11099"/>
                    </a:cubicBezTo>
                    <a:cubicBezTo>
                      <a:pt x="15581" y="6713"/>
                      <a:pt x="20944" y="3229"/>
                      <a:pt x="26633" y="322"/>
                    </a:cubicBezTo>
                    <a:cubicBezTo>
                      <a:pt x="26806" y="235"/>
                      <a:pt x="26700" y="1"/>
                      <a:pt x="26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51"/>
              <p:cNvSpPr/>
              <p:nvPr/>
            </p:nvSpPr>
            <p:spPr>
              <a:xfrm>
                <a:off x="4278975" y="3941150"/>
                <a:ext cx="407925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16317" h="21931" extrusionOk="0">
                    <a:moveTo>
                      <a:pt x="1" y="0"/>
                    </a:moveTo>
                    <a:cubicBezTo>
                      <a:pt x="326" y="1654"/>
                      <a:pt x="1053" y="3233"/>
                      <a:pt x="2106" y="4536"/>
                    </a:cubicBezTo>
                    <a:lnTo>
                      <a:pt x="126" y="3885"/>
                    </a:lnTo>
                    <a:lnTo>
                      <a:pt x="126" y="3885"/>
                    </a:lnTo>
                    <a:cubicBezTo>
                      <a:pt x="1504" y="6140"/>
                      <a:pt x="3309" y="8095"/>
                      <a:pt x="5414" y="9674"/>
                    </a:cubicBezTo>
                    <a:cubicBezTo>
                      <a:pt x="5169" y="9765"/>
                      <a:pt x="4911" y="9810"/>
                      <a:pt x="4653" y="9810"/>
                    </a:cubicBezTo>
                    <a:cubicBezTo>
                      <a:pt x="4198" y="9810"/>
                      <a:pt x="3743" y="9671"/>
                      <a:pt x="3359" y="9399"/>
                    </a:cubicBezTo>
                    <a:lnTo>
                      <a:pt x="3359" y="9399"/>
                    </a:lnTo>
                    <a:cubicBezTo>
                      <a:pt x="3083" y="9549"/>
                      <a:pt x="3234" y="9975"/>
                      <a:pt x="3409" y="10226"/>
                    </a:cubicBezTo>
                    <a:cubicBezTo>
                      <a:pt x="5063" y="12506"/>
                      <a:pt x="7269" y="14336"/>
                      <a:pt x="9800" y="15564"/>
                    </a:cubicBezTo>
                    <a:cubicBezTo>
                      <a:pt x="9023" y="15464"/>
                      <a:pt x="8221" y="15364"/>
                      <a:pt x="7444" y="15263"/>
                    </a:cubicBezTo>
                    <a:lnTo>
                      <a:pt x="7444" y="15263"/>
                    </a:lnTo>
                    <a:cubicBezTo>
                      <a:pt x="9324" y="18146"/>
                      <a:pt x="12056" y="20501"/>
                      <a:pt x="15214" y="21930"/>
                    </a:cubicBezTo>
                    <a:lnTo>
                      <a:pt x="15189" y="21905"/>
                    </a:lnTo>
                    <a:cubicBezTo>
                      <a:pt x="16316" y="18346"/>
                      <a:pt x="16241" y="14436"/>
                      <a:pt x="14913" y="10953"/>
                    </a:cubicBezTo>
                    <a:cubicBezTo>
                      <a:pt x="14888" y="11654"/>
                      <a:pt x="14612" y="12356"/>
                      <a:pt x="14186" y="12907"/>
                    </a:cubicBezTo>
                    <a:cubicBezTo>
                      <a:pt x="13960" y="9875"/>
                      <a:pt x="12607" y="6917"/>
                      <a:pt x="10452" y="4787"/>
                    </a:cubicBezTo>
                    <a:lnTo>
                      <a:pt x="10452" y="4787"/>
                    </a:lnTo>
                    <a:cubicBezTo>
                      <a:pt x="10577" y="5414"/>
                      <a:pt x="10502" y="6065"/>
                      <a:pt x="10276" y="6667"/>
                    </a:cubicBezTo>
                    <a:cubicBezTo>
                      <a:pt x="9173" y="4662"/>
                      <a:pt x="7645" y="2882"/>
                      <a:pt x="5790" y="1504"/>
                    </a:cubicBezTo>
                    <a:lnTo>
                      <a:pt x="5790" y="1504"/>
                    </a:lnTo>
                    <a:cubicBezTo>
                      <a:pt x="5840" y="1830"/>
                      <a:pt x="5865" y="2130"/>
                      <a:pt x="5915" y="2431"/>
                    </a:cubicBezTo>
                    <a:cubicBezTo>
                      <a:pt x="4236" y="1053"/>
                      <a:pt x="2156" y="201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51"/>
              <p:cNvSpPr/>
              <p:nvPr/>
            </p:nvSpPr>
            <p:spPr>
              <a:xfrm>
                <a:off x="4288975" y="3946100"/>
                <a:ext cx="376000" cy="559650"/>
              </a:xfrm>
              <a:custGeom>
                <a:avLst/>
                <a:gdLst/>
                <a:ahLst/>
                <a:cxnLst/>
                <a:rect l="l" t="t" r="r" b="b"/>
                <a:pathLst>
                  <a:path w="15040" h="22386" extrusionOk="0">
                    <a:moveTo>
                      <a:pt x="202" y="0"/>
                    </a:moveTo>
                    <a:cubicBezTo>
                      <a:pt x="96" y="0"/>
                      <a:pt x="0" y="147"/>
                      <a:pt x="102" y="228"/>
                    </a:cubicBezTo>
                    <a:cubicBezTo>
                      <a:pt x="3686" y="3110"/>
                      <a:pt x="6944" y="6369"/>
                      <a:pt x="9575" y="10153"/>
                    </a:cubicBezTo>
                    <a:cubicBezTo>
                      <a:pt x="12157" y="13887"/>
                      <a:pt x="13861" y="17948"/>
                      <a:pt x="14939" y="22359"/>
                    </a:cubicBezTo>
                    <a:cubicBezTo>
                      <a:pt x="14949" y="22378"/>
                      <a:pt x="14965" y="22386"/>
                      <a:pt x="14983" y="22386"/>
                    </a:cubicBezTo>
                    <a:cubicBezTo>
                      <a:pt x="15010" y="22386"/>
                      <a:pt x="15039" y="22365"/>
                      <a:pt x="15039" y="22334"/>
                    </a:cubicBezTo>
                    <a:cubicBezTo>
                      <a:pt x="14413" y="17948"/>
                      <a:pt x="12307" y="13737"/>
                      <a:pt x="9826" y="10128"/>
                    </a:cubicBezTo>
                    <a:cubicBezTo>
                      <a:pt x="7220" y="6293"/>
                      <a:pt x="3936" y="2885"/>
                      <a:pt x="277" y="28"/>
                    </a:cubicBezTo>
                    <a:cubicBezTo>
                      <a:pt x="253" y="9"/>
                      <a:pt x="228" y="0"/>
                      <a:pt x="2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3" name="Google Shape;2383;p51"/>
            <p:cNvGrpSpPr/>
            <p:nvPr/>
          </p:nvGrpSpPr>
          <p:grpSpPr>
            <a:xfrm>
              <a:off x="5962372" y="3704042"/>
              <a:ext cx="650901" cy="989117"/>
              <a:chOff x="4206300" y="557025"/>
              <a:chExt cx="1522575" cy="2313725"/>
            </a:xfrm>
          </p:grpSpPr>
          <p:sp>
            <p:nvSpPr>
              <p:cNvPr id="2384" name="Google Shape;2384;p51"/>
              <p:cNvSpPr/>
              <p:nvPr/>
            </p:nvSpPr>
            <p:spPr>
              <a:xfrm>
                <a:off x="4206300" y="1901550"/>
                <a:ext cx="657925" cy="763300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30532" extrusionOk="0">
                    <a:moveTo>
                      <a:pt x="5278" y="0"/>
                    </a:moveTo>
                    <a:cubicBezTo>
                      <a:pt x="4760" y="0"/>
                      <a:pt x="4242" y="55"/>
                      <a:pt x="3735" y="180"/>
                    </a:cubicBezTo>
                    <a:cubicBezTo>
                      <a:pt x="2331" y="556"/>
                      <a:pt x="1028" y="1559"/>
                      <a:pt x="577" y="2937"/>
                    </a:cubicBezTo>
                    <a:cubicBezTo>
                      <a:pt x="0" y="4742"/>
                      <a:pt x="1003" y="6722"/>
                      <a:pt x="2406" y="7925"/>
                    </a:cubicBezTo>
                    <a:cubicBezTo>
                      <a:pt x="3835" y="9153"/>
                      <a:pt x="5664" y="9829"/>
                      <a:pt x="7369" y="10581"/>
                    </a:cubicBezTo>
                    <a:cubicBezTo>
                      <a:pt x="15915" y="14441"/>
                      <a:pt x="22807" y="21759"/>
                      <a:pt x="26166" y="30531"/>
                    </a:cubicBezTo>
                    <a:lnTo>
                      <a:pt x="26316" y="30281"/>
                    </a:lnTo>
                    <a:cubicBezTo>
                      <a:pt x="25364" y="24692"/>
                      <a:pt x="23634" y="19228"/>
                      <a:pt x="21228" y="14090"/>
                    </a:cubicBezTo>
                    <a:cubicBezTo>
                      <a:pt x="18472" y="8200"/>
                      <a:pt x="14286" y="2336"/>
                      <a:pt x="8045" y="456"/>
                    </a:cubicBezTo>
                    <a:cubicBezTo>
                      <a:pt x="7157" y="181"/>
                      <a:pt x="6217" y="0"/>
                      <a:pt x="5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51"/>
              <p:cNvSpPr/>
              <p:nvPr/>
            </p:nvSpPr>
            <p:spPr>
              <a:xfrm>
                <a:off x="4950025" y="1763000"/>
                <a:ext cx="643525" cy="364250"/>
              </a:xfrm>
              <a:custGeom>
                <a:avLst/>
                <a:gdLst/>
                <a:ahLst/>
                <a:cxnLst/>
                <a:rect l="l" t="t" r="r" b="b"/>
                <a:pathLst>
                  <a:path w="25741" h="14570" extrusionOk="0">
                    <a:moveTo>
                      <a:pt x="21626" y="1"/>
                    </a:moveTo>
                    <a:cubicBezTo>
                      <a:pt x="19289" y="1"/>
                      <a:pt x="16945" y="593"/>
                      <a:pt x="14763" y="1461"/>
                    </a:cubicBezTo>
                    <a:cubicBezTo>
                      <a:pt x="8723" y="3842"/>
                      <a:pt x="3535" y="8329"/>
                      <a:pt x="327" y="13968"/>
                    </a:cubicBezTo>
                    <a:lnTo>
                      <a:pt x="1" y="14569"/>
                    </a:lnTo>
                    <a:cubicBezTo>
                      <a:pt x="3083" y="11311"/>
                      <a:pt x="6943" y="8805"/>
                      <a:pt x="11179" y="7301"/>
                    </a:cubicBezTo>
                    <a:cubicBezTo>
                      <a:pt x="15013" y="5948"/>
                      <a:pt x="19074" y="5446"/>
                      <a:pt x="22958" y="4218"/>
                    </a:cubicBezTo>
                    <a:cubicBezTo>
                      <a:pt x="23635" y="4018"/>
                      <a:pt x="24362" y="3767"/>
                      <a:pt x="24888" y="3241"/>
                    </a:cubicBezTo>
                    <a:cubicBezTo>
                      <a:pt x="25414" y="2740"/>
                      <a:pt x="25740" y="1938"/>
                      <a:pt x="25439" y="1261"/>
                    </a:cubicBezTo>
                    <a:cubicBezTo>
                      <a:pt x="25114" y="484"/>
                      <a:pt x="24161" y="208"/>
                      <a:pt x="23309" y="108"/>
                    </a:cubicBezTo>
                    <a:cubicBezTo>
                      <a:pt x="22750" y="35"/>
                      <a:pt x="22188" y="1"/>
                      <a:pt x="216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51"/>
              <p:cNvSpPr/>
              <p:nvPr/>
            </p:nvSpPr>
            <p:spPr>
              <a:xfrm>
                <a:off x="4864825" y="2067100"/>
                <a:ext cx="417950" cy="507525"/>
              </a:xfrm>
              <a:custGeom>
                <a:avLst/>
                <a:gdLst/>
                <a:ahLst/>
                <a:cxnLst/>
                <a:rect l="l" t="t" r="r" b="b"/>
                <a:pathLst>
                  <a:path w="16718" h="20301" extrusionOk="0">
                    <a:moveTo>
                      <a:pt x="14342" y="0"/>
                    </a:moveTo>
                    <a:cubicBezTo>
                      <a:pt x="12439" y="0"/>
                      <a:pt x="10718" y="1303"/>
                      <a:pt x="9299" y="2606"/>
                    </a:cubicBezTo>
                    <a:cubicBezTo>
                      <a:pt x="5213" y="6390"/>
                      <a:pt x="1730" y="11152"/>
                      <a:pt x="953" y="16666"/>
                    </a:cubicBezTo>
                    <a:lnTo>
                      <a:pt x="0" y="20300"/>
                    </a:lnTo>
                    <a:cubicBezTo>
                      <a:pt x="3133" y="15814"/>
                      <a:pt x="6817" y="11704"/>
                      <a:pt x="10978" y="8145"/>
                    </a:cubicBezTo>
                    <a:cubicBezTo>
                      <a:pt x="12832" y="6541"/>
                      <a:pt x="14812" y="5012"/>
                      <a:pt x="16091" y="2932"/>
                    </a:cubicBezTo>
                    <a:cubicBezTo>
                      <a:pt x="16416" y="2405"/>
                      <a:pt x="16717" y="1754"/>
                      <a:pt x="16517" y="1152"/>
                    </a:cubicBezTo>
                    <a:cubicBezTo>
                      <a:pt x="16291" y="450"/>
                      <a:pt x="15514" y="100"/>
                      <a:pt x="14787" y="24"/>
                    </a:cubicBezTo>
                    <a:cubicBezTo>
                      <a:pt x="14638" y="8"/>
                      <a:pt x="14490" y="0"/>
                      <a:pt x="1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51"/>
              <p:cNvSpPr/>
              <p:nvPr/>
            </p:nvSpPr>
            <p:spPr>
              <a:xfrm>
                <a:off x="4733125" y="1717100"/>
                <a:ext cx="202250" cy="479675"/>
              </a:xfrm>
              <a:custGeom>
                <a:avLst/>
                <a:gdLst/>
                <a:ahLst/>
                <a:cxnLst/>
                <a:rect l="l" t="t" r="r" b="b"/>
                <a:pathLst>
                  <a:path w="8090" h="19187" extrusionOk="0">
                    <a:moveTo>
                      <a:pt x="154" y="0"/>
                    </a:moveTo>
                    <a:cubicBezTo>
                      <a:pt x="77" y="0"/>
                      <a:pt x="0" y="60"/>
                      <a:pt x="30" y="165"/>
                    </a:cubicBezTo>
                    <a:cubicBezTo>
                      <a:pt x="782" y="3323"/>
                      <a:pt x="2211" y="6305"/>
                      <a:pt x="3589" y="9212"/>
                    </a:cubicBezTo>
                    <a:cubicBezTo>
                      <a:pt x="5118" y="12370"/>
                      <a:pt x="6847" y="15528"/>
                      <a:pt x="7524" y="18987"/>
                    </a:cubicBezTo>
                    <a:cubicBezTo>
                      <a:pt x="7546" y="19122"/>
                      <a:pt x="7666" y="19186"/>
                      <a:pt x="7787" y="19186"/>
                    </a:cubicBezTo>
                    <a:cubicBezTo>
                      <a:pt x="7936" y="19186"/>
                      <a:pt x="8089" y="19091"/>
                      <a:pt x="8075" y="18912"/>
                    </a:cubicBezTo>
                    <a:cubicBezTo>
                      <a:pt x="7950" y="15854"/>
                      <a:pt x="5995" y="12721"/>
                      <a:pt x="4667" y="10039"/>
                    </a:cubicBezTo>
                    <a:cubicBezTo>
                      <a:pt x="3063" y="6781"/>
                      <a:pt x="1534" y="3523"/>
                      <a:pt x="281" y="89"/>
                    </a:cubicBezTo>
                    <a:cubicBezTo>
                      <a:pt x="260" y="28"/>
                      <a:pt x="207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51"/>
              <p:cNvSpPr/>
              <p:nvPr/>
            </p:nvSpPr>
            <p:spPr>
              <a:xfrm>
                <a:off x="4854175" y="1470000"/>
                <a:ext cx="494675" cy="1400750"/>
              </a:xfrm>
              <a:custGeom>
                <a:avLst/>
                <a:gdLst/>
                <a:ahLst/>
                <a:cxnLst/>
                <a:rect l="l" t="t" r="r" b="b"/>
                <a:pathLst>
                  <a:path w="19787" h="56030" extrusionOk="0">
                    <a:moveTo>
                      <a:pt x="19499" y="1"/>
                    </a:moveTo>
                    <a:cubicBezTo>
                      <a:pt x="19434" y="1"/>
                      <a:pt x="19370" y="30"/>
                      <a:pt x="19324" y="99"/>
                    </a:cubicBezTo>
                    <a:cubicBezTo>
                      <a:pt x="16341" y="4585"/>
                      <a:pt x="13434" y="9146"/>
                      <a:pt x="10577" y="13708"/>
                    </a:cubicBezTo>
                    <a:cubicBezTo>
                      <a:pt x="9173" y="15913"/>
                      <a:pt x="7795" y="18119"/>
                      <a:pt x="6391" y="20324"/>
                    </a:cubicBezTo>
                    <a:cubicBezTo>
                      <a:pt x="5188" y="22254"/>
                      <a:pt x="3960" y="24184"/>
                      <a:pt x="3183" y="26314"/>
                    </a:cubicBezTo>
                    <a:cubicBezTo>
                      <a:pt x="1579" y="30675"/>
                      <a:pt x="1253" y="35638"/>
                      <a:pt x="777" y="40224"/>
                    </a:cubicBezTo>
                    <a:cubicBezTo>
                      <a:pt x="251" y="45312"/>
                      <a:pt x="0" y="50450"/>
                      <a:pt x="201" y="55588"/>
                    </a:cubicBezTo>
                    <a:cubicBezTo>
                      <a:pt x="213" y="55879"/>
                      <a:pt x="456" y="56030"/>
                      <a:pt x="691" y="56030"/>
                    </a:cubicBezTo>
                    <a:cubicBezTo>
                      <a:pt x="920" y="56030"/>
                      <a:pt x="1140" y="55885"/>
                      <a:pt x="1128" y="55588"/>
                    </a:cubicBezTo>
                    <a:cubicBezTo>
                      <a:pt x="927" y="50625"/>
                      <a:pt x="1128" y="45663"/>
                      <a:pt x="1629" y="40725"/>
                    </a:cubicBezTo>
                    <a:cubicBezTo>
                      <a:pt x="2080" y="36064"/>
                      <a:pt x="2381" y="31001"/>
                      <a:pt x="4035" y="26565"/>
                    </a:cubicBezTo>
                    <a:cubicBezTo>
                      <a:pt x="4837" y="24334"/>
                      <a:pt x="6166" y="22329"/>
                      <a:pt x="7419" y="20324"/>
                    </a:cubicBezTo>
                    <a:cubicBezTo>
                      <a:pt x="8797" y="18119"/>
                      <a:pt x="10176" y="15913"/>
                      <a:pt x="11554" y="13683"/>
                    </a:cubicBezTo>
                    <a:cubicBezTo>
                      <a:pt x="14311" y="9272"/>
                      <a:pt x="17043" y="4811"/>
                      <a:pt x="19700" y="324"/>
                    </a:cubicBezTo>
                    <a:cubicBezTo>
                      <a:pt x="19786" y="150"/>
                      <a:pt x="19644" y="1"/>
                      <a:pt x="19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51"/>
              <p:cNvSpPr/>
              <p:nvPr/>
            </p:nvSpPr>
            <p:spPr>
              <a:xfrm>
                <a:off x="4288375" y="557025"/>
                <a:ext cx="452400" cy="480625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19225" extrusionOk="0">
                    <a:moveTo>
                      <a:pt x="4537" y="1"/>
                    </a:moveTo>
                    <a:cubicBezTo>
                      <a:pt x="4637" y="4337"/>
                      <a:pt x="5564" y="8623"/>
                      <a:pt x="7244" y="12608"/>
                    </a:cubicBezTo>
                    <a:cubicBezTo>
                      <a:pt x="5940" y="11530"/>
                      <a:pt x="4612" y="10452"/>
                      <a:pt x="3284" y="9374"/>
                    </a:cubicBezTo>
                    <a:cubicBezTo>
                      <a:pt x="2626" y="8838"/>
                      <a:pt x="1729" y="8301"/>
                      <a:pt x="948" y="8301"/>
                    </a:cubicBezTo>
                    <a:cubicBezTo>
                      <a:pt x="598" y="8301"/>
                      <a:pt x="272" y="8409"/>
                      <a:pt x="0" y="8673"/>
                    </a:cubicBezTo>
                    <a:cubicBezTo>
                      <a:pt x="1229" y="10252"/>
                      <a:pt x="2933" y="11379"/>
                      <a:pt x="4437" y="12733"/>
                    </a:cubicBezTo>
                    <a:cubicBezTo>
                      <a:pt x="6492" y="14537"/>
                      <a:pt x="8196" y="16768"/>
                      <a:pt x="9424" y="19224"/>
                    </a:cubicBezTo>
                    <a:lnTo>
                      <a:pt x="12306" y="19099"/>
                    </a:lnTo>
                    <a:cubicBezTo>
                      <a:pt x="11880" y="17019"/>
                      <a:pt x="12732" y="14888"/>
                      <a:pt x="13885" y="13134"/>
                    </a:cubicBezTo>
                    <a:cubicBezTo>
                      <a:pt x="15063" y="11354"/>
                      <a:pt x="16542" y="9801"/>
                      <a:pt x="17645" y="7996"/>
                    </a:cubicBezTo>
                    <a:cubicBezTo>
                      <a:pt x="17895" y="7570"/>
                      <a:pt x="18096" y="6918"/>
                      <a:pt x="17670" y="6643"/>
                    </a:cubicBezTo>
                    <a:cubicBezTo>
                      <a:pt x="17568" y="6581"/>
                      <a:pt x="17453" y="6558"/>
                      <a:pt x="17335" y="6558"/>
                    </a:cubicBezTo>
                    <a:cubicBezTo>
                      <a:pt x="17162" y="6558"/>
                      <a:pt x="16981" y="6608"/>
                      <a:pt x="16818" y="6668"/>
                    </a:cubicBezTo>
                    <a:cubicBezTo>
                      <a:pt x="14963" y="7369"/>
                      <a:pt x="13284" y="8547"/>
                      <a:pt x="12031" y="10101"/>
                    </a:cubicBezTo>
                    <a:cubicBezTo>
                      <a:pt x="12206" y="7294"/>
                      <a:pt x="12281" y="4487"/>
                      <a:pt x="12206" y="1655"/>
                    </a:cubicBezTo>
                    <a:lnTo>
                      <a:pt x="12206" y="1655"/>
                    </a:lnTo>
                    <a:cubicBezTo>
                      <a:pt x="9850" y="3309"/>
                      <a:pt x="9499" y="6618"/>
                      <a:pt x="9399" y="9500"/>
                    </a:cubicBezTo>
                    <a:cubicBezTo>
                      <a:pt x="8622" y="7720"/>
                      <a:pt x="7845" y="5941"/>
                      <a:pt x="7068" y="4161"/>
                    </a:cubicBezTo>
                    <a:cubicBezTo>
                      <a:pt x="6417" y="2658"/>
                      <a:pt x="5740" y="1129"/>
                      <a:pt x="45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51"/>
              <p:cNvSpPr/>
              <p:nvPr/>
            </p:nvSpPr>
            <p:spPr>
              <a:xfrm>
                <a:off x="4294650" y="964675"/>
                <a:ext cx="713675" cy="762200"/>
              </a:xfrm>
              <a:custGeom>
                <a:avLst/>
                <a:gdLst/>
                <a:ahLst/>
                <a:cxnLst/>
                <a:rect l="l" t="t" r="r" b="b"/>
                <a:pathLst>
                  <a:path w="28547" h="30488" extrusionOk="0">
                    <a:moveTo>
                      <a:pt x="13448" y="1"/>
                    </a:moveTo>
                    <a:cubicBezTo>
                      <a:pt x="10659" y="1"/>
                      <a:pt x="7848" y="930"/>
                      <a:pt x="5639" y="2642"/>
                    </a:cubicBezTo>
                    <a:cubicBezTo>
                      <a:pt x="1955" y="5500"/>
                      <a:pt x="0" y="10337"/>
                      <a:pt x="301" y="14998"/>
                    </a:cubicBezTo>
                    <a:cubicBezTo>
                      <a:pt x="602" y="19660"/>
                      <a:pt x="3033" y="24071"/>
                      <a:pt x="6567" y="27104"/>
                    </a:cubicBezTo>
                    <a:cubicBezTo>
                      <a:pt x="8597" y="28833"/>
                      <a:pt x="11028" y="30186"/>
                      <a:pt x="13684" y="30412"/>
                    </a:cubicBezTo>
                    <a:cubicBezTo>
                      <a:pt x="14211" y="30462"/>
                      <a:pt x="15163" y="30487"/>
                      <a:pt x="15589" y="30487"/>
                    </a:cubicBezTo>
                    <a:cubicBezTo>
                      <a:pt x="21404" y="30312"/>
                      <a:pt x="25815" y="25675"/>
                      <a:pt x="27193" y="20011"/>
                    </a:cubicBezTo>
                    <a:cubicBezTo>
                      <a:pt x="28547" y="14347"/>
                      <a:pt x="26416" y="8156"/>
                      <a:pt x="22331" y="3996"/>
                    </a:cubicBezTo>
                    <a:cubicBezTo>
                      <a:pt x="21303" y="2943"/>
                      <a:pt x="20125" y="1991"/>
                      <a:pt x="18822" y="1289"/>
                    </a:cubicBezTo>
                    <a:cubicBezTo>
                      <a:pt x="17166" y="416"/>
                      <a:pt x="15312" y="1"/>
                      <a:pt x="134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51"/>
              <p:cNvSpPr/>
              <p:nvPr/>
            </p:nvSpPr>
            <p:spPr>
              <a:xfrm>
                <a:off x="4669900" y="1073525"/>
                <a:ext cx="4697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542" extrusionOk="0">
                    <a:moveTo>
                      <a:pt x="279" y="1"/>
                    </a:moveTo>
                    <a:cubicBezTo>
                      <a:pt x="98" y="1"/>
                      <a:pt x="1" y="305"/>
                      <a:pt x="178" y="394"/>
                    </a:cubicBezTo>
                    <a:cubicBezTo>
                      <a:pt x="679" y="619"/>
                      <a:pt x="1080" y="945"/>
                      <a:pt x="1356" y="1421"/>
                    </a:cubicBezTo>
                    <a:cubicBezTo>
                      <a:pt x="1403" y="1507"/>
                      <a:pt x="1476" y="1542"/>
                      <a:pt x="1549" y="1542"/>
                    </a:cubicBezTo>
                    <a:cubicBezTo>
                      <a:pt x="1713" y="1542"/>
                      <a:pt x="1878" y="1369"/>
                      <a:pt x="1757" y="1196"/>
                    </a:cubicBezTo>
                    <a:cubicBezTo>
                      <a:pt x="1431" y="644"/>
                      <a:pt x="930" y="243"/>
                      <a:pt x="354" y="18"/>
                    </a:cubicBezTo>
                    <a:cubicBezTo>
                      <a:pt x="327" y="6"/>
                      <a:pt x="302" y="1"/>
                      <a:pt x="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51"/>
              <p:cNvSpPr/>
              <p:nvPr/>
            </p:nvSpPr>
            <p:spPr>
              <a:xfrm>
                <a:off x="4586625" y="1092425"/>
                <a:ext cx="153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2063" extrusionOk="0">
                    <a:moveTo>
                      <a:pt x="218" y="1"/>
                    </a:moveTo>
                    <a:cubicBezTo>
                      <a:pt x="115" y="1"/>
                      <a:pt x="0" y="75"/>
                      <a:pt x="0" y="189"/>
                    </a:cubicBezTo>
                    <a:cubicBezTo>
                      <a:pt x="0" y="740"/>
                      <a:pt x="50" y="1267"/>
                      <a:pt x="101" y="1818"/>
                    </a:cubicBezTo>
                    <a:cubicBezTo>
                      <a:pt x="113" y="1981"/>
                      <a:pt x="245" y="2063"/>
                      <a:pt x="370" y="2063"/>
                    </a:cubicBezTo>
                    <a:cubicBezTo>
                      <a:pt x="495" y="2063"/>
                      <a:pt x="614" y="1981"/>
                      <a:pt x="602" y="1818"/>
                    </a:cubicBezTo>
                    <a:cubicBezTo>
                      <a:pt x="527" y="1242"/>
                      <a:pt x="477" y="690"/>
                      <a:pt x="376" y="139"/>
                    </a:cubicBezTo>
                    <a:cubicBezTo>
                      <a:pt x="366" y="42"/>
                      <a:pt x="29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51"/>
              <p:cNvSpPr/>
              <p:nvPr/>
            </p:nvSpPr>
            <p:spPr>
              <a:xfrm>
                <a:off x="4503925" y="1107200"/>
                <a:ext cx="22225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1920" extrusionOk="0">
                    <a:moveTo>
                      <a:pt x="612" y="0"/>
                    </a:moveTo>
                    <a:cubicBezTo>
                      <a:pt x="551" y="0"/>
                      <a:pt x="490" y="29"/>
                      <a:pt x="451" y="99"/>
                    </a:cubicBezTo>
                    <a:cubicBezTo>
                      <a:pt x="150" y="576"/>
                      <a:pt x="0" y="1127"/>
                      <a:pt x="50" y="1703"/>
                    </a:cubicBezTo>
                    <a:cubicBezTo>
                      <a:pt x="50" y="1844"/>
                      <a:pt x="174" y="1920"/>
                      <a:pt x="293" y="1920"/>
                    </a:cubicBezTo>
                    <a:cubicBezTo>
                      <a:pt x="406" y="1920"/>
                      <a:pt x="514" y="1850"/>
                      <a:pt x="501" y="1703"/>
                    </a:cubicBezTo>
                    <a:cubicBezTo>
                      <a:pt x="476" y="1202"/>
                      <a:pt x="551" y="726"/>
                      <a:pt x="802" y="300"/>
                    </a:cubicBezTo>
                    <a:cubicBezTo>
                      <a:pt x="889" y="144"/>
                      <a:pt x="748" y="0"/>
                      <a:pt x="6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51"/>
              <p:cNvSpPr/>
              <p:nvPr/>
            </p:nvSpPr>
            <p:spPr>
              <a:xfrm>
                <a:off x="4554350" y="1235600"/>
                <a:ext cx="97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179" extrusionOk="0">
                    <a:moveTo>
                      <a:pt x="145" y="1"/>
                    </a:moveTo>
                    <a:cubicBezTo>
                      <a:pt x="70" y="1"/>
                      <a:pt x="1" y="51"/>
                      <a:pt x="13" y="151"/>
                    </a:cubicBezTo>
                    <a:cubicBezTo>
                      <a:pt x="13" y="452"/>
                      <a:pt x="38" y="728"/>
                      <a:pt x="63" y="1029"/>
                    </a:cubicBezTo>
                    <a:cubicBezTo>
                      <a:pt x="63" y="1129"/>
                      <a:pt x="145" y="1179"/>
                      <a:pt x="226" y="1179"/>
                    </a:cubicBezTo>
                    <a:cubicBezTo>
                      <a:pt x="308" y="1179"/>
                      <a:pt x="389" y="1129"/>
                      <a:pt x="389" y="1029"/>
                    </a:cubicBezTo>
                    <a:cubicBezTo>
                      <a:pt x="364" y="728"/>
                      <a:pt x="339" y="452"/>
                      <a:pt x="314" y="151"/>
                    </a:cubicBezTo>
                    <a:cubicBezTo>
                      <a:pt x="301" y="51"/>
                      <a:pt x="220" y="1"/>
                      <a:pt x="1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51"/>
              <p:cNvSpPr/>
              <p:nvPr/>
            </p:nvSpPr>
            <p:spPr>
              <a:xfrm>
                <a:off x="4640850" y="1222150"/>
                <a:ext cx="5775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2552" extrusionOk="0">
                    <a:moveTo>
                      <a:pt x="240" y="0"/>
                    </a:moveTo>
                    <a:cubicBezTo>
                      <a:pt x="118" y="0"/>
                      <a:pt x="0" y="132"/>
                      <a:pt x="87" y="288"/>
                    </a:cubicBezTo>
                    <a:cubicBezTo>
                      <a:pt x="563" y="1065"/>
                      <a:pt x="1090" y="1817"/>
                      <a:pt x="1741" y="2469"/>
                    </a:cubicBezTo>
                    <a:cubicBezTo>
                      <a:pt x="1800" y="2527"/>
                      <a:pt x="1865" y="2552"/>
                      <a:pt x="1928" y="2552"/>
                    </a:cubicBezTo>
                    <a:cubicBezTo>
                      <a:pt x="2133" y="2552"/>
                      <a:pt x="2309" y="2291"/>
                      <a:pt x="2117" y="2118"/>
                    </a:cubicBezTo>
                    <a:cubicBezTo>
                      <a:pt x="1465" y="1491"/>
                      <a:pt x="864" y="840"/>
                      <a:pt x="388" y="88"/>
                    </a:cubicBezTo>
                    <a:cubicBezTo>
                      <a:pt x="349" y="26"/>
                      <a:pt x="294" y="0"/>
                      <a:pt x="2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51"/>
              <p:cNvSpPr/>
              <p:nvPr/>
            </p:nvSpPr>
            <p:spPr>
              <a:xfrm>
                <a:off x="4768850" y="1217225"/>
                <a:ext cx="53050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183" extrusionOk="0">
                    <a:moveTo>
                      <a:pt x="308" y="0"/>
                    </a:moveTo>
                    <a:cubicBezTo>
                      <a:pt x="149" y="0"/>
                      <a:pt x="1" y="162"/>
                      <a:pt x="105" y="335"/>
                    </a:cubicBezTo>
                    <a:cubicBezTo>
                      <a:pt x="506" y="1037"/>
                      <a:pt x="982" y="1638"/>
                      <a:pt x="1609" y="2139"/>
                    </a:cubicBezTo>
                    <a:cubicBezTo>
                      <a:pt x="1652" y="2170"/>
                      <a:pt x="1696" y="2183"/>
                      <a:pt x="1740" y="2183"/>
                    </a:cubicBezTo>
                    <a:cubicBezTo>
                      <a:pt x="1947" y="2183"/>
                      <a:pt x="2121" y="1879"/>
                      <a:pt x="1934" y="1713"/>
                    </a:cubicBezTo>
                    <a:cubicBezTo>
                      <a:pt x="1408" y="1212"/>
                      <a:pt x="907" y="711"/>
                      <a:pt x="506" y="109"/>
                    </a:cubicBezTo>
                    <a:cubicBezTo>
                      <a:pt x="452" y="32"/>
                      <a:pt x="379" y="0"/>
                      <a:pt x="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51"/>
              <p:cNvSpPr/>
              <p:nvPr/>
            </p:nvSpPr>
            <p:spPr>
              <a:xfrm>
                <a:off x="4775325" y="1315775"/>
                <a:ext cx="35000" cy="657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629" extrusionOk="0">
                    <a:moveTo>
                      <a:pt x="229" y="0"/>
                    </a:moveTo>
                    <a:cubicBezTo>
                      <a:pt x="112" y="0"/>
                      <a:pt x="1" y="91"/>
                      <a:pt x="46" y="228"/>
                    </a:cubicBezTo>
                    <a:cubicBezTo>
                      <a:pt x="347" y="979"/>
                      <a:pt x="548" y="1781"/>
                      <a:pt x="873" y="2508"/>
                    </a:cubicBezTo>
                    <a:cubicBezTo>
                      <a:pt x="916" y="2593"/>
                      <a:pt x="992" y="2629"/>
                      <a:pt x="1072" y="2629"/>
                    </a:cubicBezTo>
                    <a:cubicBezTo>
                      <a:pt x="1229" y="2629"/>
                      <a:pt x="1399" y="2490"/>
                      <a:pt x="1350" y="2308"/>
                    </a:cubicBezTo>
                    <a:cubicBezTo>
                      <a:pt x="1099" y="1556"/>
                      <a:pt x="723" y="854"/>
                      <a:pt x="422" y="127"/>
                    </a:cubicBezTo>
                    <a:cubicBezTo>
                      <a:pt x="383" y="38"/>
                      <a:pt x="304" y="0"/>
                      <a:pt x="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51"/>
              <p:cNvSpPr/>
              <p:nvPr/>
            </p:nvSpPr>
            <p:spPr>
              <a:xfrm>
                <a:off x="4682125" y="1355225"/>
                <a:ext cx="164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891" extrusionOk="0">
                    <a:moveTo>
                      <a:pt x="204" y="1"/>
                    </a:moveTo>
                    <a:cubicBezTo>
                      <a:pt x="105" y="1"/>
                      <a:pt x="1" y="66"/>
                      <a:pt x="15" y="178"/>
                    </a:cubicBezTo>
                    <a:cubicBezTo>
                      <a:pt x="90" y="680"/>
                      <a:pt x="65" y="1206"/>
                      <a:pt x="190" y="1707"/>
                    </a:cubicBezTo>
                    <a:cubicBezTo>
                      <a:pt x="213" y="1833"/>
                      <a:pt x="314" y="1891"/>
                      <a:pt x="414" y="1891"/>
                    </a:cubicBezTo>
                    <a:cubicBezTo>
                      <a:pt x="535" y="1891"/>
                      <a:pt x="655" y="1807"/>
                      <a:pt x="642" y="1657"/>
                    </a:cubicBezTo>
                    <a:cubicBezTo>
                      <a:pt x="616" y="1131"/>
                      <a:pt x="441" y="630"/>
                      <a:pt x="366" y="128"/>
                    </a:cubicBezTo>
                    <a:cubicBezTo>
                      <a:pt x="355" y="40"/>
                      <a:pt x="281" y="1"/>
                      <a:pt x="2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51"/>
              <p:cNvSpPr/>
              <p:nvPr/>
            </p:nvSpPr>
            <p:spPr>
              <a:xfrm>
                <a:off x="4561250" y="1372750"/>
                <a:ext cx="216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117" extrusionOk="0">
                    <a:moveTo>
                      <a:pt x="163" y="0"/>
                    </a:moveTo>
                    <a:cubicBezTo>
                      <a:pt x="78" y="0"/>
                      <a:pt x="1" y="57"/>
                      <a:pt x="13" y="179"/>
                    </a:cubicBezTo>
                    <a:cubicBezTo>
                      <a:pt x="13" y="781"/>
                      <a:pt x="88" y="1357"/>
                      <a:pt x="289" y="1934"/>
                    </a:cubicBezTo>
                    <a:cubicBezTo>
                      <a:pt x="328" y="2062"/>
                      <a:pt x="435" y="2117"/>
                      <a:pt x="541" y="2117"/>
                    </a:cubicBezTo>
                    <a:cubicBezTo>
                      <a:pt x="703" y="2117"/>
                      <a:pt x="866" y="1990"/>
                      <a:pt x="790" y="1808"/>
                    </a:cubicBezTo>
                    <a:cubicBezTo>
                      <a:pt x="589" y="1282"/>
                      <a:pt x="439" y="731"/>
                      <a:pt x="364" y="179"/>
                    </a:cubicBezTo>
                    <a:cubicBezTo>
                      <a:pt x="351" y="63"/>
                      <a:pt x="252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51"/>
              <p:cNvSpPr/>
              <p:nvPr/>
            </p:nvSpPr>
            <p:spPr>
              <a:xfrm>
                <a:off x="4439375" y="1333350"/>
                <a:ext cx="16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994" extrusionOk="0">
                    <a:moveTo>
                      <a:pt x="248" y="1"/>
                    </a:moveTo>
                    <a:cubicBezTo>
                      <a:pt x="170" y="1"/>
                      <a:pt x="88" y="51"/>
                      <a:pt x="76" y="151"/>
                    </a:cubicBezTo>
                    <a:cubicBezTo>
                      <a:pt x="26" y="728"/>
                      <a:pt x="1" y="1304"/>
                      <a:pt x="201" y="1830"/>
                    </a:cubicBezTo>
                    <a:cubicBezTo>
                      <a:pt x="242" y="1944"/>
                      <a:pt x="330" y="1994"/>
                      <a:pt x="416" y="1994"/>
                    </a:cubicBezTo>
                    <a:cubicBezTo>
                      <a:pt x="539" y="1994"/>
                      <a:pt x="657" y="1892"/>
                      <a:pt x="627" y="1730"/>
                    </a:cubicBezTo>
                    <a:cubicBezTo>
                      <a:pt x="502" y="1204"/>
                      <a:pt x="377" y="703"/>
                      <a:pt x="402" y="151"/>
                    </a:cubicBezTo>
                    <a:cubicBezTo>
                      <a:pt x="402" y="51"/>
                      <a:pt x="326" y="1"/>
                      <a:pt x="2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51"/>
              <p:cNvSpPr/>
              <p:nvPr/>
            </p:nvSpPr>
            <p:spPr>
              <a:xfrm>
                <a:off x="4416200" y="1177925"/>
                <a:ext cx="1807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766" extrusionOk="0">
                    <a:moveTo>
                      <a:pt x="489" y="0"/>
                    </a:moveTo>
                    <a:cubicBezTo>
                      <a:pt x="416" y="0"/>
                      <a:pt x="346" y="39"/>
                      <a:pt x="326" y="128"/>
                    </a:cubicBezTo>
                    <a:cubicBezTo>
                      <a:pt x="126" y="930"/>
                      <a:pt x="0" y="1732"/>
                      <a:pt x="0" y="2559"/>
                    </a:cubicBezTo>
                    <a:cubicBezTo>
                      <a:pt x="0" y="2696"/>
                      <a:pt x="113" y="2765"/>
                      <a:pt x="226" y="2765"/>
                    </a:cubicBezTo>
                    <a:cubicBezTo>
                      <a:pt x="339" y="2765"/>
                      <a:pt x="451" y="2696"/>
                      <a:pt x="451" y="2559"/>
                    </a:cubicBezTo>
                    <a:cubicBezTo>
                      <a:pt x="451" y="1757"/>
                      <a:pt x="527" y="1005"/>
                      <a:pt x="677" y="228"/>
                    </a:cubicBezTo>
                    <a:cubicBezTo>
                      <a:pt x="723" y="91"/>
                      <a:pt x="602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51"/>
              <p:cNvSpPr/>
              <p:nvPr/>
            </p:nvSpPr>
            <p:spPr>
              <a:xfrm>
                <a:off x="4808425" y="1467300"/>
                <a:ext cx="239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475" extrusionOk="0">
                    <a:moveTo>
                      <a:pt x="329" y="1"/>
                    </a:moveTo>
                    <a:cubicBezTo>
                      <a:pt x="225" y="1"/>
                      <a:pt x="123" y="59"/>
                      <a:pt x="101" y="182"/>
                    </a:cubicBezTo>
                    <a:cubicBezTo>
                      <a:pt x="1" y="633"/>
                      <a:pt x="76" y="1034"/>
                      <a:pt x="377" y="1385"/>
                    </a:cubicBezTo>
                    <a:cubicBezTo>
                      <a:pt x="434" y="1448"/>
                      <a:pt x="502" y="1475"/>
                      <a:pt x="570" y="1475"/>
                    </a:cubicBezTo>
                    <a:cubicBezTo>
                      <a:pt x="768" y="1475"/>
                      <a:pt x="959" y="1246"/>
                      <a:pt x="828" y="1059"/>
                    </a:cubicBezTo>
                    <a:cubicBezTo>
                      <a:pt x="677" y="808"/>
                      <a:pt x="577" y="558"/>
                      <a:pt x="577" y="257"/>
                    </a:cubicBezTo>
                    <a:cubicBezTo>
                      <a:pt x="591" y="90"/>
                      <a:pt x="459" y="1"/>
                      <a:pt x="3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51"/>
              <p:cNvSpPr/>
              <p:nvPr/>
            </p:nvSpPr>
            <p:spPr>
              <a:xfrm>
                <a:off x="4870175" y="1276000"/>
                <a:ext cx="3437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528" extrusionOk="0">
                    <a:moveTo>
                      <a:pt x="265" y="1"/>
                    </a:moveTo>
                    <a:cubicBezTo>
                      <a:pt x="128" y="1"/>
                      <a:pt x="1" y="127"/>
                      <a:pt x="87" y="265"/>
                    </a:cubicBezTo>
                    <a:cubicBezTo>
                      <a:pt x="338" y="641"/>
                      <a:pt x="563" y="1017"/>
                      <a:pt x="789" y="1393"/>
                    </a:cubicBezTo>
                    <a:cubicBezTo>
                      <a:pt x="847" y="1488"/>
                      <a:pt x="928" y="1527"/>
                      <a:pt x="1006" y="1527"/>
                    </a:cubicBezTo>
                    <a:cubicBezTo>
                      <a:pt x="1195" y="1527"/>
                      <a:pt x="1374" y="1297"/>
                      <a:pt x="1215" y="1067"/>
                    </a:cubicBezTo>
                    <a:cubicBezTo>
                      <a:pt x="964" y="741"/>
                      <a:pt x="688" y="415"/>
                      <a:pt x="438" y="89"/>
                    </a:cubicBezTo>
                    <a:cubicBezTo>
                      <a:pt x="391" y="27"/>
                      <a:pt x="327" y="1"/>
                      <a:pt x="2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51"/>
              <p:cNvSpPr/>
              <p:nvPr/>
            </p:nvSpPr>
            <p:spPr>
              <a:xfrm>
                <a:off x="4825625" y="1159450"/>
                <a:ext cx="3917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448" extrusionOk="0">
                    <a:moveTo>
                      <a:pt x="236" y="1"/>
                    </a:moveTo>
                    <a:cubicBezTo>
                      <a:pt x="89" y="1"/>
                      <a:pt x="0" y="242"/>
                      <a:pt x="165" y="365"/>
                    </a:cubicBezTo>
                    <a:cubicBezTo>
                      <a:pt x="516" y="641"/>
                      <a:pt x="791" y="967"/>
                      <a:pt x="1042" y="1343"/>
                    </a:cubicBezTo>
                    <a:cubicBezTo>
                      <a:pt x="1094" y="1417"/>
                      <a:pt x="1166" y="1447"/>
                      <a:pt x="1236" y="1447"/>
                    </a:cubicBezTo>
                    <a:cubicBezTo>
                      <a:pt x="1404" y="1447"/>
                      <a:pt x="1566" y="1276"/>
                      <a:pt x="1443" y="1117"/>
                    </a:cubicBezTo>
                    <a:cubicBezTo>
                      <a:pt x="1142" y="691"/>
                      <a:pt x="766" y="340"/>
                      <a:pt x="340" y="39"/>
                    </a:cubicBezTo>
                    <a:cubicBezTo>
                      <a:pt x="304" y="12"/>
                      <a:pt x="269" y="1"/>
                      <a:pt x="2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51"/>
              <p:cNvSpPr/>
              <p:nvPr/>
            </p:nvSpPr>
            <p:spPr>
              <a:xfrm>
                <a:off x="5465700" y="748775"/>
                <a:ext cx="263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10527" h="13359" extrusionOk="0">
                    <a:moveTo>
                      <a:pt x="5790" y="0"/>
                    </a:moveTo>
                    <a:lnTo>
                      <a:pt x="5790" y="0"/>
                    </a:lnTo>
                    <a:cubicBezTo>
                      <a:pt x="4211" y="2406"/>
                      <a:pt x="3058" y="5088"/>
                      <a:pt x="2457" y="7895"/>
                    </a:cubicBezTo>
                    <a:lnTo>
                      <a:pt x="1529" y="4637"/>
                    </a:lnTo>
                    <a:cubicBezTo>
                      <a:pt x="1317" y="3882"/>
                      <a:pt x="883" y="2972"/>
                      <a:pt x="143" y="2972"/>
                    </a:cubicBezTo>
                    <a:cubicBezTo>
                      <a:pt x="97" y="2972"/>
                      <a:pt x="49" y="2975"/>
                      <a:pt x="0" y="2983"/>
                    </a:cubicBezTo>
                    <a:cubicBezTo>
                      <a:pt x="76" y="4311"/>
                      <a:pt x="577" y="5589"/>
                      <a:pt x="878" y="6892"/>
                    </a:cubicBezTo>
                    <a:cubicBezTo>
                      <a:pt x="1304" y="8672"/>
                      <a:pt x="1379" y="10527"/>
                      <a:pt x="1103" y="12331"/>
                    </a:cubicBezTo>
                    <a:lnTo>
                      <a:pt x="2707" y="13359"/>
                    </a:lnTo>
                    <a:cubicBezTo>
                      <a:pt x="3284" y="12080"/>
                      <a:pt x="4562" y="11253"/>
                      <a:pt x="5865" y="10727"/>
                    </a:cubicBezTo>
                    <a:cubicBezTo>
                      <a:pt x="7168" y="10201"/>
                      <a:pt x="8572" y="9925"/>
                      <a:pt x="9875" y="9374"/>
                    </a:cubicBezTo>
                    <a:cubicBezTo>
                      <a:pt x="10176" y="9248"/>
                      <a:pt x="10527" y="8948"/>
                      <a:pt x="10401" y="8647"/>
                    </a:cubicBezTo>
                    <a:cubicBezTo>
                      <a:pt x="10326" y="8471"/>
                      <a:pt x="10126" y="8396"/>
                      <a:pt x="9925" y="8346"/>
                    </a:cubicBezTo>
                    <a:cubicBezTo>
                      <a:pt x="9297" y="8174"/>
                      <a:pt x="8651" y="8086"/>
                      <a:pt x="8004" y="8086"/>
                    </a:cubicBezTo>
                    <a:cubicBezTo>
                      <a:pt x="7335" y="8086"/>
                      <a:pt x="6666" y="8180"/>
                      <a:pt x="6016" y="8371"/>
                    </a:cubicBezTo>
                    <a:cubicBezTo>
                      <a:pt x="7193" y="6918"/>
                      <a:pt x="8296" y="5389"/>
                      <a:pt x="9349" y="3835"/>
                    </a:cubicBezTo>
                    <a:cubicBezTo>
                      <a:pt x="7419" y="3835"/>
                      <a:pt x="5965" y="5514"/>
                      <a:pt x="4812" y="7043"/>
                    </a:cubicBezTo>
                    <a:cubicBezTo>
                      <a:pt x="5063" y="5765"/>
                      <a:pt x="5339" y="4486"/>
                      <a:pt x="5589" y="3233"/>
                    </a:cubicBezTo>
                    <a:cubicBezTo>
                      <a:pt x="5815" y="2156"/>
                      <a:pt x="6016" y="1078"/>
                      <a:pt x="57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51"/>
              <p:cNvSpPr/>
              <p:nvPr/>
            </p:nvSpPr>
            <p:spPr>
              <a:xfrm>
                <a:off x="5206925" y="1019225"/>
                <a:ext cx="470575" cy="504950"/>
              </a:xfrm>
              <a:custGeom>
                <a:avLst/>
                <a:gdLst/>
                <a:ahLst/>
                <a:cxnLst/>
                <a:rect l="l" t="t" r="r" b="b"/>
                <a:pathLst>
                  <a:path w="18823" h="20198" extrusionOk="0">
                    <a:moveTo>
                      <a:pt x="10006" y="0"/>
                    </a:moveTo>
                    <a:cubicBezTo>
                      <a:pt x="9879" y="0"/>
                      <a:pt x="9752" y="3"/>
                      <a:pt x="9625" y="9"/>
                    </a:cubicBezTo>
                    <a:cubicBezTo>
                      <a:pt x="6542" y="160"/>
                      <a:pt x="3610" y="2039"/>
                      <a:pt x="2006" y="4696"/>
                    </a:cubicBezTo>
                    <a:cubicBezTo>
                      <a:pt x="376" y="7353"/>
                      <a:pt x="1" y="10661"/>
                      <a:pt x="777" y="13694"/>
                    </a:cubicBezTo>
                    <a:cubicBezTo>
                      <a:pt x="1204" y="15398"/>
                      <a:pt x="2006" y="17052"/>
                      <a:pt x="3359" y="18205"/>
                    </a:cubicBezTo>
                    <a:cubicBezTo>
                      <a:pt x="3635" y="18430"/>
                      <a:pt x="4161" y="18806"/>
                      <a:pt x="4386" y="18982"/>
                    </a:cubicBezTo>
                    <a:cubicBezTo>
                      <a:pt x="5654" y="19817"/>
                      <a:pt x="7064" y="20198"/>
                      <a:pt x="8487" y="20198"/>
                    </a:cubicBezTo>
                    <a:cubicBezTo>
                      <a:pt x="10693" y="20198"/>
                      <a:pt x="12930" y="19283"/>
                      <a:pt x="14712" y="17729"/>
                    </a:cubicBezTo>
                    <a:cubicBezTo>
                      <a:pt x="17620" y="15147"/>
                      <a:pt x="18823" y="10962"/>
                      <a:pt x="18196" y="7152"/>
                    </a:cubicBezTo>
                    <a:cubicBezTo>
                      <a:pt x="18046" y="6175"/>
                      <a:pt x="17770" y="5197"/>
                      <a:pt x="17319" y="4320"/>
                    </a:cubicBezTo>
                    <a:cubicBezTo>
                      <a:pt x="15973" y="1676"/>
                      <a:pt x="12990" y="0"/>
                      <a:pt x="100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51"/>
              <p:cNvSpPr/>
              <p:nvPr/>
            </p:nvSpPr>
            <p:spPr>
              <a:xfrm>
                <a:off x="5556450" y="1134975"/>
                <a:ext cx="151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358" extrusionOk="0">
                    <a:moveTo>
                      <a:pt x="189" y="0"/>
                    </a:moveTo>
                    <a:cubicBezTo>
                      <a:pt x="101" y="0"/>
                      <a:pt x="1" y="77"/>
                      <a:pt x="55" y="166"/>
                    </a:cubicBezTo>
                    <a:cubicBezTo>
                      <a:pt x="255" y="492"/>
                      <a:pt x="330" y="818"/>
                      <a:pt x="305" y="1194"/>
                    </a:cubicBezTo>
                    <a:cubicBezTo>
                      <a:pt x="292" y="1300"/>
                      <a:pt x="371" y="1357"/>
                      <a:pt x="447" y="1357"/>
                    </a:cubicBezTo>
                    <a:cubicBezTo>
                      <a:pt x="515" y="1357"/>
                      <a:pt x="581" y="1313"/>
                      <a:pt x="581" y="1219"/>
                    </a:cubicBezTo>
                    <a:cubicBezTo>
                      <a:pt x="606" y="793"/>
                      <a:pt x="506" y="392"/>
                      <a:pt x="280" y="41"/>
                    </a:cubicBezTo>
                    <a:cubicBezTo>
                      <a:pt x="259" y="12"/>
                      <a:pt x="225" y="0"/>
                      <a:pt x="1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51"/>
              <p:cNvSpPr/>
              <p:nvPr/>
            </p:nvSpPr>
            <p:spPr>
              <a:xfrm>
                <a:off x="5488350" y="1112400"/>
                <a:ext cx="2257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218" extrusionOk="0">
                    <a:moveTo>
                      <a:pt x="734" y="1"/>
                    </a:moveTo>
                    <a:cubicBezTo>
                      <a:pt x="702" y="1"/>
                      <a:pt x="670" y="13"/>
                      <a:pt x="648" y="42"/>
                    </a:cubicBezTo>
                    <a:cubicBezTo>
                      <a:pt x="448" y="342"/>
                      <a:pt x="272" y="668"/>
                      <a:pt x="72" y="969"/>
                    </a:cubicBezTo>
                    <a:cubicBezTo>
                      <a:pt x="1" y="1093"/>
                      <a:pt x="118" y="1217"/>
                      <a:pt x="219" y="1217"/>
                    </a:cubicBezTo>
                    <a:cubicBezTo>
                      <a:pt x="261" y="1217"/>
                      <a:pt x="300" y="1196"/>
                      <a:pt x="323" y="1144"/>
                    </a:cubicBezTo>
                    <a:cubicBezTo>
                      <a:pt x="523" y="819"/>
                      <a:pt x="698" y="493"/>
                      <a:pt x="849" y="167"/>
                    </a:cubicBezTo>
                    <a:cubicBezTo>
                      <a:pt x="903" y="78"/>
                      <a:pt x="816" y="1"/>
                      <a:pt x="7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51"/>
              <p:cNvSpPr/>
              <p:nvPr/>
            </p:nvSpPr>
            <p:spPr>
              <a:xfrm>
                <a:off x="5438700" y="1092575"/>
                <a:ext cx="279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59" extrusionOk="0">
                    <a:moveTo>
                      <a:pt x="923" y="0"/>
                    </a:moveTo>
                    <a:cubicBezTo>
                      <a:pt x="909" y="0"/>
                      <a:pt x="895" y="3"/>
                      <a:pt x="880" y="8"/>
                    </a:cubicBezTo>
                    <a:cubicBezTo>
                      <a:pt x="554" y="158"/>
                      <a:pt x="253" y="409"/>
                      <a:pt x="53" y="734"/>
                    </a:cubicBezTo>
                    <a:cubicBezTo>
                      <a:pt x="0" y="840"/>
                      <a:pt x="83" y="958"/>
                      <a:pt x="172" y="958"/>
                    </a:cubicBezTo>
                    <a:cubicBezTo>
                      <a:pt x="210" y="958"/>
                      <a:pt x="249" y="937"/>
                      <a:pt x="278" y="885"/>
                    </a:cubicBezTo>
                    <a:cubicBezTo>
                      <a:pt x="454" y="609"/>
                      <a:pt x="679" y="384"/>
                      <a:pt x="980" y="233"/>
                    </a:cubicBezTo>
                    <a:cubicBezTo>
                      <a:pt x="1116" y="188"/>
                      <a:pt x="1048" y="0"/>
                      <a:pt x="9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51"/>
              <p:cNvSpPr/>
              <p:nvPr/>
            </p:nvSpPr>
            <p:spPr>
              <a:xfrm>
                <a:off x="5423650" y="1177550"/>
                <a:ext cx="135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97" extrusionOk="0">
                    <a:moveTo>
                      <a:pt x="427" y="1"/>
                    </a:moveTo>
                    <a:cubicBezTo>
                      <a:pt x="402" y="1"/>
                      <a:pt x="376" y="13"/>
                      <a:pt x="354" y="42"/>
                    </a:cubicBezTo>
                    <a:cubicBezTo>
                      <a:pt x="254" y="218"/>
                      <a:pt x="154" y="368"/>
                      <a:pt x="53" y="544"/>
                    </a:cubicBezTo>
                    <a:cubicBezTo>
                      <a:pt x="1" y="614"/>
                      <a:pt x="71" y="696"/>
                      <a:pt x="135" y="696"/>
                    </a:cubicBezTo>
                    <a:cubicBezTo>
                      <a:pt x="163" y="696"/>
                      <a:pt x="189" y="681"/>
                      <a:pt x="204" y="644"/>
                    </a:cubicBezTo>
                    <a:cubicBezTo>
                      <a:pt x="304" y="493"/>
                      <a:pt x="404" y="318"/>
                      <a:pt x="504" y="143"/>
                    </a:cubicBezTo>
                    <a:cubicBezTo>
                      <a:pt x="540" y="72"/>
                      <a:pt x="488" y="1"/>
                      <a:pt x="4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51"/>
              <p:cNvSpPr/>
              <p:nvPr/>
            </p:nvSpPr>
            <p:spPr>
              <a:xfrm>
                <a:off x="5483875" y="1204275"/>
                <a:ext cx="1102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059" extrusionOk="0">
                    <a:moveTo>
                      <a:pt x="134" y="0"/>
                    </a:moveTo>
                    <a:cubicBezTo>
                      <a:pt x="85" y="0"/>
                      <a:pt x="37" y="32"/>
                      <a:pt x="25" y="101"/>
                    </a:cubicBezTo>
                    <a:cubicBezTo>
                      <a:pt x="0" y="703"/>
                      <a:pt x="0" y="1329"/>
                      <a:pt x="101" y="1931"/>
                    </a:cubicBezTo>
                    <a:cubicBezTo>
                      <a:pt x="111" y="2019"/>
                      <a:pt x="180" y="2058"/>
                      <a:pt x="252" y="2058"/>
                    </a:cubicBezTo>
                    <a:cubicBezTo>
                      <a:pt x="344" y="2058"/>
                      <a:pt x="440" y="1993"/>
                      <a:pt x="426" y="1881"/>
                    </a:cubicBezTo>
                    <a:cubicBezTo>
                      <a:pt x="301" y="1304"/>
                      <a:pt x="226" y="728"/>
                      <a:pt x="251" y="126"/>
                    </a:cubicBezTo>
                    <a:cubicBezTo>
                      <a:pt x="251" y="45"/>
                      <a:pt x="192" y="0"/>
                      <a:pt x="1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51"/>
              <p:cNvSpPr/>
              <p:nvPr/>
            </p:nvSpPr>
            <p:spPr>
              <a:xfrm>
                <a:off x="5554675" y="1251175"/>
                <a:ext cx="129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759" extrusionOk="0">
                    <a:moveTo>
                      <a:pt x="178" y="0"/>
                    </a:moveTo>
                    <a:cubicBezTo>
                      <a:pt x="119" y="0"/>
                      <a:pt x="62" y="39"/>
                      <a:pt x="50" y="130"/>
                    </a:cubicBezTo>
                    <a:cubicBezTo>
                      <a:pt x="0" y="656"/>
                      <a:pt x="25" y="1157"/>
                      <a:pt x="176" y="1659"/>
                    </a:cubicBezTo>
                    <a:cubicBezTo>
                      <a:pt x="206" y="1728"/>
                      <a:pt x="267" y="1759"/>
                      <a:pt x="329" y="1759"/>
                    </a:cubicBezTo>
                    <a:cubicBezTo>
                      <a:pt x="423" y="1759"/>
                      <a:pt x="517" y="1689"/>
                      <a:pt x="502" y="1583"/>
                    </a:cubicBezTo>
                    <a:cubicBezTo>
                      <a:pt x="401" y="1107"/>
                      <a:pt x="326" y="631"/>
                      <a:pt x="326" y="155"/>
                    </a:cubicBezTo>
                    <a:cubicBezTo>
                      <a:pt x="326" y="59"/>
                      <a:pt x="251" y="0"/>
                      <a:pt x="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51"/>
              <p:cNvSpPr/>
              <p:nvPr/>
            </p:nvSpPr>
            <p:spPr>
              <a:xfrm>
                <a:off x="5511050" y="1306475"/>
                <a:ext cx="1707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803" extrusionOk="0">
                    <a:moveTo>
                      <a:pt x="541" y="1"/>
                    </a:moveTo>
                    <a:cubicBezTo>
                      <a:pt x="495" y="1"/>
                      <a:pt x="452" y="23"/>
                      <a:pt x="442" y="73"/>
                    </a:cubicBezTo>
                    <a:cubicBezTo>
                      <a:pt x="317" y="600"/>
                      <a:pt x="116" y="1101"/>
                      <a:pt x="16" y="1627"/>
                    </a:cubicBezTo>
                    <a:cubicBezTo>
                      <a:pt x="1" y="1733"/>
                      <a:pt x="95" y="1802"/>
                      <a:pt x="183" y="1802"/>
                    </a:cubicBezTo>
                    <a:cubicBezTo>
                      <a:pt x="241" y="1802"/>
                      <a:pt x="297" y="1772"/>
                      <a:pt x="317" y="1702"/>
                    </a:cubicBezTo>
                    <a:cubicBezTo>
                      <a:pt x="467" y="1176"/>
                      <a:pt x="542" y="650"/>
                      <a:pt x="668" y="123"/>
                    </a:cubicBezTo>
                    <a:cubicBezTo>
                      <a:pt x="683" y="49"/>
                      <a:pt x="608" y="1"/>
                      <a:pt x="5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51"/>
              <p:cNvSpPr/>
              <p:nvPr/>
            </p:nvSpPr>
            <p:spPr>
              <a:xfrm>
                <a:off x="5442925" y="1292275"/>
                <a:ext cx="19200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136" extrusionOk="0">
                    <a:moveTo>
                      <a:pt x="623" y="0"/>
                    </a:moveTo>
                    <a:cubicBezTo>
                      <a:pt x="581" y="0"/>
                      <a:pt x="538" y="20"/>
                      <a:pt x="510" y="65"/>
                    </a:cubicBezTo>
                    <a:cubicBezTo>
                      <a:pt x="360" y="366"/>
                      <a:pt x="160" y="616"/>
                      <a:pt x="34" y="942"/>
                    </a:cubicBezTo>
                    <a:cubicBezTo>
                      <a:pt x="0" y="1044"/>
                      <a:pt x="94" y="1135"/>
                      <a:pt x="181" y="1135"/>
                    </a:cubicBezTo>
                    <a:cubicBezTo>
                      <a:pt x="222" y="1135"/>
                      <a:pt x="261" y="1115"/>
                      <a:pt x="285" y="1067"/>
                    </a:cubicBezTo>
                    <a:cubicBezTo>
                      <a:pt x="485" y="792"/>
                      <a:pt x="586" y="441"/>
                      <a:pt x="736" y="140"/>
                    </a:cubicBezTo>
                    <a:cubicBezTo>
                      <a:pt x="768" y="60"/>
                      <a:pt x="698" y="0"/>
                      <a:pt x="6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51"/>
              <p:cNvSpPr/>
              <p:nvPr/>
            </p:nvSpPr>
            <p:spPr>
              <a:xfrm>
                <a:off x="5369650" y="1255000"/>
                <a:ext cx="197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333" extrusionOk="0">
                    <a:moveTo>
                      <a:pt x="642" y="0"/>
                    </a:moveTo>
                    <a:cubicBezTo>
                      <a:pt x="612" y="0"/>
                      <a:pt x="581" y="15"/>
                      <a:pt x="559" y="52"/>
                    </a:cubicBezTo>
                    <a:cubicBezTo>
                      <a:pt x="334" y="378"/>
                      <a:pt x="158" y="729"/>
                      <a:pt x="33" y="1130"/>
                    </a:cubicBezTo>
                    <a:cubicBezTo>
                      <a:pt x="1" y="1241"/>
                      <a:pt x="111" y="1333"/>
                      <a:pt x="208" y="1333"/>
                    </a:cubicBezTo>
                    <a:cubicBezTo>
                      <a:pt x="264" y="1333"/>
                      <a:pt x="315" y="1303"/>
                      <a:pt x="334" y="1230"/>
                    </a:cubicBezTo>
                    <a:cubicBezTo>
                      <a:pt x="434" y="879"/>
                      <a:pt x="559" y="503"/>
                      <a:pt x="735" y="177"/>
                    </a:cubicBezTo>
                    <a:cubicBezTo>
                      <a:pt x="788" y="89"/>
                      <a:pt x="716" y="0"/>
                      <a:pt x="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51"/>
              <p:cNvSpPr/>
              <p:nvPr/>
            </p:nvSpPr>
            <p:spPr>
              <a:xfrm>
                <a:off x="5318675" y="1187675"/>
                <a:ext cx="19975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166" extrusionOk="0">
                    <a:moveTo>
                      <a:pt x="663" y="1"/>
                    </a:moveTo>
                    <a:cubicBezTo>
                      <a:pt x="638" y="1"/>
                      <a:pt x="613" y="12"/>
                      <a:pt x="593" y="38"/>
                    </a:cubicBezTo>
                    <a:cubicBezTo>
                      <a:pt x="343" y="314"/>
                      <a:pt x="117" y="615"/>
                      <a:pt x="17" y="991"/>
                    </a:cubicBezTo>
                    <a:cubicBezTo>
                      <a:pt x="0" y="1089"/>
                      <a:pt x="80" y="1165"/>
                      <a:pt x="158" y="1165"/>
                    </a:cubicBezTo>
                    <a:cubicBezTo>
                      <a:pt x="200" y="1165"/>
                      <a:pt x="241" y="1143"/>
                      <a:pt x="267" y="1091"/>
                    </a:cubicBezTo>
                    <a:cubicBezTo>
                      <a:pt x="393" y="765"/>
                      <a:pt x="518" y="439"/>
                      <a:pt x="744" y="139"/>
                    </a:cubicBezTo>
                    <a:cubicBezTo>
                      <a:pt x="799" y="83"/>
                      <a:pt x="732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51"/>
              <p:cNvSpPr/>
              <p:nvPr/>
            </p:nvSpPr>
            <p:spPr>
              <a:xfrm>
                <a:off x="5354850" y="1096400"/>
                <a:ext cx="350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42" extrusionOk="0">
                    <a:moveTo>
                      <a:pt x="1243" y="0"/>
                    </a:moveTo>
                    <a:cubicBezTo>
                      <a:pt x="1221" y="0"/>
                      <a:pt x="1197" y="9"/>
                      <a:pt x="1176" y="30"/>
                    </a:cubicBezTo>
                    <a:cubicBezTo>
                      <a:pt x="750" y="381"/>
                      <a:pt x="399" y="782"/>
                      <a:pt x="74" y="1233"/>
                    </a:cubicBezTo>
                    <a:cubicBezTo>
                      <a:pt x="1" y="1324"/>
                      <a:pt x="100" y="1441"/>
                      <a:pt x="198" y="1441"/>
                    </a:cubicBezTo>
                    <a:cubicBezTo>
                      <a:pt x="235" y="1441"/>
                      <a:pt x="272" y="1425"/>
                      <a:pt x="299" y="1383"/>
                    </a:cubicBezTo>
                    <a:cubicBezTo>
                      <a:pt x="575" y="957"/>
                      <a:pt x="926" y="556"/>
                      <a:pt x="1302" y="206"/>
                    </a:cubicBezTo>
                    <a:cubicBezTo>
                      <a:pt x="1401" y="126"/>
                      <a:pt x="1327" y="0"/>
                      <a:pt x="1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51"/>
              <p:cNvSpPr/>
              <p:nvPr/>
            </p:nvSpPr>
            <p:spPr>
              <a:xfrm>
                <a:off x="5475100" y="1402550"/>
                <a:ext cx="157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943" extrusionOk="0">
                    <a:moveTo>
                      <a:pt x="417" y="0"/>
                    </a:moveTo>
                    <a:cubicBezTo>
                      <a:pt x="386" y="0"/>
                      <a:pt x="354" y="12"/>
                      <a:pt x="326" y="40"/>
                    </a:cubicBezTo>
                    <a:cubicBezTo>
                      <a:pt x="101" y="240"/>
                      <a:pt x="0" y="491"/>
                      <a:pt x="25" y="792"/>
                    </a:cubicBezTo>
                    <a:cubicBezTo>
                      <a:pt x="38" y="892"/>
                      <a:pt x="119" y="942"/>
                      <a:pt x="198" y="942"/>
                    </a:cubicBezTo>
                    <a:cubicBezTo>
                      <a:pt x="276" y="942"/>
                      <a:pt x="351" y="892"/>
                      <a:pt x="351" y="792"/>
                    </a:cubicBezTo>
                    <a:cubicBezTo>
                      <a:pt x="376" y="591"/>
                      <a:pt x="426" y="416"/>
                      <a:pt x="552" y="240"/>
                    </a:cubicBezTo>
                    <a:cubicBezTo>
                      <a:pt x="630" y="143"/>
                      <a:pt x="526" y="0"/>
                      <a:pt x="4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51"/>
              <p:cNvSpPr/>
              <p:nvPr/>
            </p:nvSpPr>
            <p:spPr>
              <a:xfrm>
                <a:off x="5587875" y="1321425"/>
                <a:ext cx="817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49" extrusionOk="0">
                    <a:moveTo>
                      <a:pt x="150" y="1"/>
                    </a:moveTo>
                    <a:cubicBezTo>
                      <a:pt x="98" y="1"/>
                      <a:pt x="51" y="33"/>
                      <a:pt x="51" y="102"/>
                    </a:cubicBezTo>
                    <a:cubicBezTo>
                      <a:pt x="51" y="403"/>
                      <a:pt x="26" y="703"/>
                      <a:pt x="1" y="979"/>
                    </a:cubicBezTo>
                    <a:cubicBezTo>
                      <a:pt x="1" y="1092"/>
                      <a:pt x="82" y="1148"/>
                      <a:pt x="164" y="1148"/>
                    </a:cubicBezTo>
                    <a:cubicBezTo>
                      <a:pt x="245" y="1148"/>
                      <a:pt x="326" y="1092"/>
                      <a:pt x="326" y="979"/>
                    </a:cubicBezTo>
                    <a:cubicBezTo>
                      <a:pt x="326" y="703"/>
                      <a:pt x="301" y="403"/>
                      <a:pt x="276" y="127"/>
                    </a:cubicBezTo>
                    <a:cubicBezTo>
                      <a:pt x="276" y="45"/>
                      <a:pt x="21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51"/>
              <p:cNvSpPr/>
              <p:nvPr/>
            </p:nvSpPr>
            <p:spPr>
              <a:xfrm>
                <a:off x="5609000" y="1241250"/>
                <a:ext cx="102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198" extrusionOk="0">
                    <a:moveTo>
                      <a:pt x="140" y="0"/>
                    </a:moveTo>
                    <a:cubicBezTo>
                      <a:pt x="72" y="0"/>
                      <a:pt x="1" y="70"/>
                      <a:pt x="33" y="151"/>
                    </a:cubicBezTo>
                    <a:cubicBezTo>
                      <a:pt x="108" y="452"/>
                      <a:pt x="133" y="727"/>
                      <a:pt x="133" y="1053"/>
                    </a:cubicBezTo>
                    <a:cubicBezTo>
                      <a:pt x="133" y="1147"/>
                      <a:pt x="212" y="1198"/>
                      <a:pt x="286" y="1198"/>
                    </a:cubicBezTo>
                    <a:cubicBezTo>
                      <a:pt x="349" y="1198"/>
                      <a:pt x="409" y="1160"/>
                      <a:pt x="409" y="1078"/>
                    </a:cubicBezTo>
                    <a:cubicBezTo>
                      <a:pt x="409" y="727"/>
                      <a:pt x="334" y="402"/>
                      <a:pt x="233" y="76"/>
                    </a:cubicBezTo>
                    <a:cubicBezTo>
                      <a:pt x="215" y="22"/>
                      <a:pt x="178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22" name="Google Shape;2422;p51"/>
          <p:cNvGrpSpPr/>
          <p:nvPr/>
        </p:nvGrpSpPr>
        <p:grpSpPr>
          <a:xfrm>
            <a:off x="2221592" y="4021109"/>
            <a:ext cx="347646" cy="354973"/>
            <a:chOff x="7348550" y="1658600"/>
            <a:chExt cx="1664175" cy="1699250"/>
          </a:xfrm>
        </p:grpSpPr>
        <p:sp>
          <p:nvSpPr>
            <p:cNvPr id="2423" name="Google Shape;2423;p51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1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1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1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1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1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1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1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1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1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1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1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1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6" name="Google Shape;2436;p51"/>
          <p:cNvGrpSpPr/>
          <p:nvPr/>
        </p:nvGrpSpPr>
        <p:grpSpPr>
          <a:xfrm>
            <a:off x="394402" y="113643"/>
            <a:ext cx="793379" cy="585576"/>
            <a:chOff x="7757175" y="1399875"/>
            <a:chExt cx="1347450" cy="994525"/>
          </a:xfrm>
        </p:grpSpPr>
        <p:sp>
          <p:nvSpPr>
            <p:cNvPr id="2437" name="Google Shape;2437;p51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1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1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1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1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1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1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1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1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6" name="Google Shape;2446;p51"/>
          <p:cNvGrpSpPr/>
          <p:nvPr/>
        </p:nvGrpSpPr>
        <p:grpSpPr>
          <a:xfrm>
            <a:off x="8257081" y="151524"/>
            <a:ext cx="656201" cy="775759"/>
            <a:chOff x="4377350" y="3576850"/>
            <a:chExt cx="1070125" cy="1265100"/>
          </a:xfrm>
        </p:grpSpPr>
        <p:sp>
          <p:nvSpPr>
            <p:cNvPr id="2447" name="Google Shape;2447;p51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1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1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1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1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1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3" name="Google Shape;2453;p51"/>
          <p:cNvGrpSpPr/>
          <p:nvPr/>
        </p:nvGrpSpPr>
        <p:grpSpPr>
          <a:xfrm>
            <a:off x="4068059" y="463276"/>
            <a:ext cx="874007" cy="510791"/>
            <a:chOff x="3973200" y="2218800"/>
            <a:chExt cx="1850925" cy="1081725"/>
          </a:xfrm>
        </p:grpSpPr>
        <p:sp>
          <p:nvSpPr>
            <p:cNvPr id="2454" name="Google Shape;2454;p51"/>
            <p:cNvSpPr/>
            <p:nvPr/>
          </p:nvSpPr>
          <p:spPr>
            <a:xfrm>
              <a:off x="39732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14159" y="1"/>
                  </a:moveTo>
                  <a:cubicBezTo>
                    <a:pt x="12638" y="1"/>
                    <a:pt x="11181" y="333"/>
                    <a:pt x="9825" y="1024"/>
                  </a:cubicBezTo>
                  <a:cubicBezTo>
                    <a:pt x="1" y="6012"/>
                    <a:pt x="7620" y="16839"/>
                    <a:pt x="13735" y="20047"/>
                  </a:cubicBezTo>
                  <a:cubicBezTo>
                    <a:pt x="9806" y="22948"/>
                    <a:pt x="13686" y="27370"/>
                    <a:pt x="18466" y="27370"/>
                  </a:cubicBezTo>
                  <a:cubicBezTo>
                    <a:pt x="18929" y="27370"/>
                    <a:pt x="19401" y="27328"/>
                    <a:pt x="19876" y="27240"/>
                  </a:cubicBezTo>
                  <a:lnTo>
                    <a:pt x="19876" y="27240"/>
                  </a:lnTo>
                  <a:cubicBezTo>
                    <a:pt x="19851" y="27265"/>
                    <a:pt x="15916" y="28267"/>
                    <a:pt x="13384" y="30322"/>
                  </a:cubicBezTo>
                  <a:cubicBezTo>
                    <a:pt x="11054" y="32202"/>
                    <a:pt x="11680" y="35210"/>
                    <a:pt x="15916" y="37014"/>
                  </a:cubicBezTo>
                  <a:cubicBezTo>
                    <a:pt x="15916" y="37014"/>
                    <a:pt x="14862" y="43269"/>
                    <a:pt x="21893" y="43269"/>
                  </a:cubicBezTo>
                  <a:cubicBezTo>
                    <a:pt x="22296" y="43269"/>
                    <a:pt x="22726" y="43248"/>
                    <a:pt x="23184" y="43205"/>
                  </a:cubicBezTo>
                  <a:cubicBezTo>
                    <a:pt x="31655" y="42403"/>
                    <a:pt x="32683" y="33856"/>
                    <a:pt x="35465" y="30648"/>
                  </a:cubicBezTo>
                  <a:lnTo>
                    <a:pt x="35465" y="18042"/>
                  </a:lnTo>
                  <a:cubicBezTo>
                    <a:pt x="29322" y="6866"/>
                    <a:pt x="21074" y="1"/>
                    <a:pt x="14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1"/>
            <p:cNvSpPr/>
            <p:nvPr/>
          </p:nvSpPr>
          <p:spPr>
            <a:xfrm>
              <a:off x="4214450" y="2311975"/>
              <a:ext cx="542700" cy="382000"/>
            </a:xfrm>
            <a:custGeom>
              <a:avLst/>
              <a:gdLst/>
              <a:ahLst/>
              <a:cxnLst/>
              <a:rect l="l" t="t" r="r" b="b"/>
              <a:pathLst>
                <a:path w="21708" h="15280" extrusionOk="0">
                  <a:moveTo>
                    <a:pt x="5991" y="0"/>
                  </a:moveTo>
                  <a:cubicBezTo>
                    <a:pt x="4867" y="0"/>
                    <a:pt x="3757" y="249"/>
                    <a:pt x="2757" y="856"/>
                  </a:cubicBezTo>
                  <a:cubicBezTo>
                    <a:pt x="752" y="2059"/>
                    <a:pt x="0" y="4465"/>
                    <a:pt x="902" y="6620"/>
                  </a:cubicBezTo>
                  <a:cubicBezTo>
                    <a:pt x="1615" y="8332"/>
                    <a:pt x="3339" y="9679"/>
                    <a:pt x="5170" y="9679"/>
                  </a:cubicBezTo>
                  <a:cubicBezTo>
                    <a:pt x="5592" y="9679"/>
                    <a:pt x="6019" y="9607"/>
                    <a:pt x="6441" y="9453"/>
                  </a:cubicBezTo>
                  <a:cubicBezTo>
                    <a:pt x="8973" y="8525"/>
                    <a:pt x="9499" y="5242"/>
                    <a:pt x="7519" y="3864"/>
                  </a:cubicBezTo>
                  <a:lnTo>
                    <a:pt x="7519" y="3864"/>
                  </a:lnTo>
                  <a:cubicBezTo>
                    <a:pt x="14186" y="4490"/>
                    <a:pt x="17569" y="11257"/>
                    <a:pt x="21128" y="15217"/>
                  </a:cubicBezTo>
                  <a:cubicBezTo>
                    <a:pt x="21172" y="15261"/>
                    <a:pt x="21225" y="15279"/>
                    <a:pt x="21280" y="15279"/>
                  </a:cubicBezTo>
                  <a:cubicBezTo>
                    <a:pt x="21479" y="15279"/>
                    <a:pt x="21708" y="15037"/>
                    <a:pt x="21629" y="14841"/>
                  </a:cubicBezTo>
                  <a:cubicBezTo>
                    <a:pt x="20552" y="11984"/>
                    <a:pt x="18446" y="9052"/>
                    <a:pt x="16642" y="6595"/>
                  </a:cubicBezTo>
                  <a:cubicBezTo>
                    <a:pt x="14912" y="4239"/>
                    <a:pt x="12707" y="2159"/>
                    <a:pt x="10025" y="931"/>
                  </a:cubicBezTo>
                  <a:cubicBezTo>
                    <a:pt x="8780" y="378"/>
                    <a:pt x="7375" y="0"/>
                    <a:pt x="5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1"/>
            <p:cNvSpPr/>
            <p:nvPr/>
          </p:nvSpPr>
          <p:spPr>
            <a:xfrm>
              <a:off x="4367500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691" y="0"/>
                  </a:moveTo>
                  <a:cubicBezTo>
                    <a:pt x="4026" y="0"/>
                    <a:pt x="1364" y="761"/>
                    <a:pt x="620" y="3123"/>
                  </a:cubicBezTo>
                  <a:cubicBezTo>
                    <a:pt x="1" y="5135"/>
                    <a:pt x="1924" y="6430"/>
                    <a:pt x="3681" y="6430"/>
                  </a:cubicBezTo>
                  <a:cubicBezTo>
                    <a:pt x="4768" y="6430"/>
                    <a:pt x="5792" y="5934"/>
                    <a:pt x="6109" y="4803"/>
                  </a:cubicBezTo>
                  <a:cubicBezTo>
                    <a:pt x="6560" y="3274"/>
                    <a:pt x="5231" y="2422"/>
                    <a:pt x="4028" y="2396"/>
                  </a:cubicBezTo>
                  <a:cubicBezTo>
                    <a:pt x="4524" y="2035"/>
                    <a:pt x="4997" y="1885"/>
                    <a:pt x="5460" y="1885"/>
                  </a:cubicBezTo>
                  <a:cubicBezTo>
                    <a:pt x="6472" y="1885"/>
                    <a:pt x="7433" y="2600"/>
                    <a:pt x="8465" y="3374"/>
                  </a:cubicBezTo>
                  <a:cubicBezTo>
                    <a:pt x="8527" y="3424"/>
                    <a:pt x="8625" y="3447"/>
                    <a:pt x="8750" y="3447"/>
                  </a:cubicBezTo>
                  <a:cubicBezTo>
                    <a:pt x="9625" y="3447"/>
                    <a:pt x="11810" y="2331"/>
                    <a:pt x="12249" y="1695"/>
                  </a:cubicBezTo>
                  <a:cubicBezTo>
                    <a:pt x="13151" y="442"/>
                    <a:pt x="9417" y="241"/>
                    <a:pt x="9392" y="241"/>
                  </a:cubicBezTo>
                  <a:cubicBezTo>
                    <a:pt x="8545" y="92"/>
                    <a:pt x="7618" y="0"/>
                    <a:pt x="6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1"/>
            <p:cNvSpPr/>
            <p:nvPr/>
          </p:nvSpPr>
          <p:spPr>
            <a:xfrm>
              <a:off x="4307800" y="2488725"/>
              <a:ext cx="342675" cy="173650"/>
            </a:xfrm>
            <a:custGeom>
              <a:avLst/>
              <a:gdLst/>
              <a:ahLst/>
              <a:cxnLst/>
              <a:rect l="l" t="t" r="r" b="b"/>
              <a:pathLst>
                <a:path w="13707" h="6946" extrusionOk="0">
                  <a:moveTo>
                    <a:pt x="6900" y="0"/>
                  </a:moveTo>
                  <a:cubicBezTo>
                    <a:pt x="6547" y="0"/>
                    <a:pt x="6396" y="181"/>
                    <a:pt x="6366" y="327"/>
                  </a:cubicBezTo>
                  <a:cubicBezTo>
                    <a:pt x="5239" y="4964"/>
                    <a:pt x="1279" y="3886"/>
                    <a:pt x="727" y="4413"/>
                  </a:cubicBezTo>
                  <a:cubicBezTo>
                    <a:pt x="0" y="5164"/>
                    <a:pt x="1304" y="5992"/>
                    <a:pt x="2005" y="6242"/>
                  </a:cubicBezTo>
                  <a:cubicBezTo>
                    <a:pt x="2595" y="6431"/>
                    <a:pt x="3224" y="6495"/>
                    <a:pt x="3870" y="6495"/>
                  </a:cubicBezTo>
                  <a:cubicBezTo>
                    <a:pt x="5195" y="6495"/>
                    <a:pt x="6593" y="6228"/>
                    <a:pt x="7881" y="6228"/>
                  </a:cubicBezTo>
                  <a:cubicBezTo>
                    <a:pt x="8046" y="6228"/>
                    <a:pt x="8210" y="6232"/>
                    <a:pt x="8371" y="6242"/>
                  </a:cubicBezTo>
                  <a:cubicBezTo>
                    <a:pt x="9775" y="6317"/>
                    <a:pt x="11229" y="6944"/>
                    <a:pt x="12582" y="6944"/>
                  </a:cubicBezTo>
                  <a:cubicBezTo>
                    <a:pt x="12617" y="6945"/>
                    <a:pt x="12651" y="6945"/>
                    <a:pt x="12683" y="6945"/>
                  </a:cubicBezTo>
                  <a:cubicBezTo>
                    <a:pt x="13547" y="6945"/>
                    <a:pt x="13707" y="6636"/>
                    <a:pt x="13635" y="6443"/>
                  </a:cubicBezTo>
                  <a:cubicBezTo>
                    <a:pt x="13108" y="4914"/>
                    <a:pt x="11504" y="3260"/>
                    <a:pt x="10351" y="2157"/>
                  </a:cubicBezTo>
                  <a:cubicBezTo>
                    <a:pt x="8500" y="444"/>
                    <a:pt x="7452" y="0"/>
                    <a:pt x="6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1"/>
            <p:cNvSpPr/>
            <p:nvPr/>
          </p:nvSpPr>
          <p:spPr>
            <a:xfrm>
              <a:off x="4500050" y="2753125"/>
              <a:ext cx="277700" cy="187075"/>
            </a:xfrm>
            <a:custGeom>
              <a:avLst/>
              <a:gdLst/>
              <a:ahLst/>
              <a:cxnLst/>
              <a:rect l="l" t="t" r="r" b="b"/>
              <a:pathLst>
                <a:path w="11108" h="7483" extrusionOk="0">
                  <a:moveTo>
                    <a:pt x="8659" y="1"/>
                  </a:moveTo>
                  <a:cubicBezTo>
                    <a:pt x="5432" y="1"/>
                    <a:pt x="0" y="2867"/>
                    <a:pt x="1809" y="6092"/>
                  </a:cubicBezTo>
                  <a:cubicBezTo>
                    <a:pt x="2293" y="6968"/>
                    <a:pt x="3242" y="7483"/>
                    <a:pt x="4229" y="7483"/>
                  </a:cubicBezTo>
                  <a:cubicBezTo>
                    <a:pt x="4316" y="7483"/>
                    <a:pt x="4404" y="7479"/>
                    <a:pt x="4491" y="7471"/>
                  </a:cubicBezTo>
                  <a:cubicBezTo>
                    <a:pt x="6020" y="7295"/>
                    <a:pt x="6521" y="6193"/>
                    <a:pt x="7273" y="5040"/>
                  </a:cubicBezTo>
                  <a:cubicBezTo>
                    <a:pt x="7925" y="4087"/>
                    <a:pt x="8752" y="3461"/>
                    <a:pt x="9729" y="2859"/>
                  </a:cubicBezTo>
                  <a:cubicBezTo>
                    <a:pt x="10130" y="2609"/>
                    <a:pt x="10581" y="2358"/>
                    <a:pt x="10757" y="1857"/>
                  </a:cubicBezTo>
                  <a:cubicBezTo>
                    <a:pt x="11107" y="954"/>
                    <a:pt x="10757" y="503"/>
                    <a:pt x="9930" y="203"/>
                  </a:cubicBezTo>
                  <a:cubicBezTo>
                    <a:pt x="9577" y="65"/>
                    <a:pt x="9142" y="1"/>
                    <a:pt x="8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1"/>
            <p:cNvSpPr/>
            <p:nvPr/>
          </p:nvSpPr>
          <p:spPr>
            <a:xfrm>
              <a:off x="4308425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18049" y="0"/>
                  </a:moveTo>
                  <a:cubicBezTo>
                    <a:pt x="17391" y="0"/>
                    <a:pt x="16019" y="1812"/>
                    <a:pt x="14211" y="2640"/>
                  </a:cubicBezTo>
                  <a:cubicBezTo>
                    <a:pt x="13550" y="2952"/>
                    <a:pt x="12826" y="3091"/>
                    <a:pt x="12103" y="3091"/>
                  </a:cubicBezTo>
                  <a:cubicBezTo>
                    <a:pt x="11316" y="3091"/>
                    <a:pt x="10530" y="2927"/>
                    <a:pt x="9825" y="2640"/>
                  </a:cubicBezTo>
                  <a:cubicBezTo>
                    <a:pt x="8838" y="2251"/>
                    <a:pt x="7966" y="2030"/>
                    <a:pt x="7033" y="2030"/>
                  </a:cubicBezTo>
                  <a:cubicBezTo>
                    <a:pt x="6521" y="2030"/>
                    <a:pt x="5991" y="2097"/>
                    <a:pt x="5414" y="2239"/>
                  </a:cubicBezTo>
                  <a:cubicBezTo>
                    <a:pt x="3760" y="2640"/>
                    <a:pt x="0" y="4795"/>
                    <a:pt x="2081" y="6850"/>
                  </a:cubicBezTo>
                  <a:cubicBezTo>
                    <a:pt x="2796" y="7561"/>
                    <a:pt x="3964" y="7862"/>
                    <a:pt x="5356" y="7862"/>
                  </a:cubicBezTo>
                  <a:cubicBezTo>
                    <a:pt x="10989" y="7862"/>
                    <a:pt x="20306" y="2926"/>
                    <a:pt x="18296" y="133"/>
                  </a:cubicBezTo>
                  <a:cubicBezTo>
                    <a:pt x="18231" y="41"/>
                    <a:pt x="18148" y="0"/>
                    <a:pt x="18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1"/>
            <p:cNvSpPr/>
            <p:nvPr/>
          </p:nvSpPr>
          <p:spPr>
            <a:xfrm>
              <a:off x="4484300" y="3070225"/>
              <a:ext cx="253350" cy="166975"/>
            </a:xfrm>
            <a:custGeom>
              <a:avLst/>
              <a:gdLst/>
              <a:ahLst/>
              <a:cxnLst/>
              <a:rect l="l" t="t" r="r" b="b"/>
              <a:pathLst>
                <a:path w="10134" h="6679" extrusionOk="0">
                  <a:moveTo>
                    <a:pt x="8838" y="1"/>
                  </a:moveTo>
                  <a:cubicBezTo>
                    <a:pt x="6655" y="1"/>
                    <a:pt x="1834" y="1343"/>
                    <a:pt x="835" y="3634"/>
                  </a:cubicBezTo>
                  <a:cubicBezTo>
                    <a:pt x="0" y="5543"/>
                    <a:pt x="1657" y="6679"/>
                    <a:pt x="3329" y="6679"/>
                  </a:cubicBezTo>
                  <a:cubicBezTo>
                    <a:pt x="3765" y="6679"/>
                    <a:pt x="4201" y="6602"/>
                    <a:pt x="4595" y="6441"/>
                  </a:cubicBezTo>
                  <a:cubicBezTo>
                    <a:pt x="5923" y="5940"/>
                    <a:pt x="7226" y="4687"/>
                    <a:pt x="8179" y="3659"/>
                  </a:cubicBezTo>
                  <a:cubicBezTo>
                    <a:pt x="8805" y="2982"/>
                    <a:pt x="10133" y="1403"/>
                    <a:pt x="9908" y="326"/>
                  </a:cubicBezTo>
                  <a:cubicBezTo>
                    <a:pt x="9853" y="106"/>
                    <a:pt x="9449" y="1"/>
                    <a:pt x="8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1"/>
            <p:cNvSpPr/>
            <p:nvPr/>
          </p:nvSpPr>
          <p:spPr>
            <a:xfrm>
              <a:off x="49375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21316" y="1"/>
                  </a:moveTo>
                  <a:cubicBezTo>
                    <a:pt x="14408" y="1"/>
                    <a:pt x="6143" y="6866"/>
                    <a:pt x="1" y="18042"/>
                  </a:cubicBezTo>
                  <a:lnTo>
                    <a:pt x="1" y="30648"/>
                  </a:lnTo>
                  <a:cubicBezTo>
                    <a:pt x="2808" y="33856"/>
                    <a:pt x="3835" y="42403"/>
                    <a:pt x="12281" y="43205"/>
                  </a:cubicBezTo>
                  <a:cubicBezTo>
                    <a:pt x="12741" y="43248"/>
                    <a:pt x="13172" y="43269"/>
                    <a:pt x="13576" y="43269"/>
                  </a:cubicBezTo>
                  <a:cubicBezTo>
                    <a:pt x="20626" y="43269"/>
                    <a:pt x="19549" y="37014"/>
                    <a:pt x="19549" y="37014"/>
                  </a:cubicBezTo>
                  <a:cubicBezTo>
                    <a:pt x="23785" y="35210"/>
                    <a:pt x="24412" y="32202"/>
                    <a:pt x="22106" y="30322"/>
                  </a:cubicBezTo>
                  <a:cubicBezTo>
                    <a:pt x="19549" y="28267"/>
                    <a:pt x="15615" y="27265"/>
                    <a:pt x="15590" y="27240"/>
                  </a:cubicBezTo>
                  <a:lnTo>
                    <a:pt x="15590" y="27240"/>
                  </a:lnTo>
                  <a:cubicBezTo>
                    <a:pt x="16066" y="27328"/>
                    <a:pt x="16540" y="27370"/>
                    <a:pt x="17005" y="27370"/>
                  </a:cubicBezTo>
                  <a:cubicBezTo>
                    <a:pt x="21800" y="27370"/>
                    <a:pt x="25662" y="22948"/>
                    <a:pt x="21755" y="20047"/>
                  </a:cubicBezTo>
                  <a:cubicBezTo>
                    <a:pt x="27845" y="16839"/>
                    <a:pt x="35464" y="6012"/>
                    <a:pt x="25640" y="1024"/>
                  </a:cubicBezTo>
                  <a:cubicBezTo>
                    <a:pt x="24289" y="333"/>
                    <a:pt x="22835" y="1"/>
                    <a:pt x="21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1"/>
            <p:cNvSpPr/>
            <p:nvPr/>
          </p:nvSpPr>
          <p:spPr>
            <a:xfrm>
              <a:off x="5040175" y="2311975"/>
              <a:ext cx="542725" cy="382000"/>
            </a:xfrm>
            <a:custGeom>
              <a:avLst/>
              <a:gdLst/>
              <a:ahLst/>
              <a:cxnLst/>
              <a:rect l="l" t="t" r="r" b="b"/>
              <a:pathLst>
                <a:path w="21709" h="15280" extrusionOk="0">
                  <a:moveTo>
                    <a:pt x="15717" y="0"/>
                  </a:moveTo>
                  <a:cubicBezTo>
                    <a:pt x="14333" y="0"/>
                    <a:pt x="12928" y="378"/>
                    <a:pt x="11683" y="931"/>
                  </a:cubicBezTo>
                  <a:cubicBezTo>
                    <a:pt x="9001" y="2159"/>
                    <a:pt x="6821" y="4239"/>
                    <a:pt x="5066" y="6595"/>
                  </a:cubicBezTo>
                  <a:cubicBezTo>
                    <a:pt x="3262" y="9052"/>
                    <a:pt x="1157" y="11984"/>
                    <a:pt x="79" y="14841"/>
                  </a:cubicBezTo>
                  <a:cubicBezTo>
                    <a:pt x="1" y="15037"/>
                    <a:pt x="229" y="15279"/>
                    <a:pt x="428" y="15279"/>
                  </a:cubicBezTo>
                  <a:cubicBezTo>
                    <a:pt x="484" y="15279"/>
                    <a:pt x="537" y="15261"/>
                    <a:pt x="580" y="15217"/>
                  </a:cubicBezTo>
                  <a:cubicBezTo>
                    <a:pt x="4139" y="11257"/>
                    <a:pt x="7523" y="4490"/>
                    <a:pt x="14189" y="3864"/>
                  </a:cubicBezTo>
                  <a:lnTo>
                    <a:pt x="14189" y="3864"/>
                  </a:lnTo>
                  <a:cubicBezTo>
                    <a:pt x="12209" y="5242"/>
                    <a:pt x="12736" y="8525"/>
                    <a:pt x="15267" y="9453"/>
                  </a:cubicBezTo>
                  <a:cubicBezTo>
                    <a:pt x="15694" y="9607"/>
                    <a:pt x="16124" y="9679"/>
                    <a:pt x="16547" y="9679"/>
                  </a:cubicBezTo>
                  <a:cubicBezTo>
                    <a:pt x="18386" y="9679"/>
                    <a:pt x="20093" y="8332"/>
                    <a:pt x="20806" y="6620"/>
                  </a:cubicBezTo>
                  <a:cubicBezTo>
                    <a:pt x="21708" y="4465"/>
                    <a:pt x="20956" y="2059"/>
                    <a:pt x="18951" y="856"/>
                  </a:cubicBezTo>
                  <a:cubicBezTo>
                    <a:pt x="17952" y="249"/>
                    <a:pt x="16841" y="0"/>
                    <a:pt x="1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1"/>
            <p:cNvSpPr/>
            <p:nvPr/>
          </p:nvSpPr>
          <p:spPr>
            <a:xfrm>
              <a:off x="5101025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486" y="0"/>
                  </a:moveTo>
                  <a:cubicBezTo>
                    <a:pt x="5559" y="0"/>
                    <a:pt x="4632" y="92"/>
                    <a:pt x="3785" y="241"/>
                  </a:cubicBezTo>
                  <a:cubicBezTo>
                    <a:pt x="3735" y="241"/>
                    <a:pt x="1" y="442"/>
                    <a:pt x="903" y="1695"/>
                  </a:cubicBezTo>
                  <a:cubicBezTo>
                    <a:pt x="1342" y="2331"/>
                    <a:pt x="3527" y="3447"/>
                    <a:pt x="4402" y="3447"/>
                  </a:cubicBezTo>
                  <a:cubicBezTo>
                    <a:pt x="4527" y="3447"/>
                    <a:pt x="4625" y="3424"/>
                    <a:pt x="4688" y="3374"/>
                  </a:cubicBezTo>
                  <a:cubicBezTo>
                    <a:pt x="5719" y="2600"/>
                    <a:pt x="6681" y="1885"/>
                    <a:pt x="7692" y="1885"/>
                  </a:cubicBezTo>
                  <a:cubicBezTo>
                    <a:pt x="8155" y="1885"/>
                    <a:pt x="8628" y="2035"/>
                    <a:pt x="9124" y="2396"/>
                  </a:cubicBezTo>
                  <a:cubicBezTo>
                    <a:pt x="7921" y="2422"/>
                    <a:pt x="6592" y="3274"/>
                    <a:pt x="7044" y="4803"/>
                  </a:cubicBezTo>
                  <a:cubicBezTo>
                    <a:pt x="7369" y="5934"/>
                    <a:pt x="8396" y="6430"/>
                    <a:pt x="9483" y="6430"/>
                  </a:cubicBezTo>
                  <a:cubicBezTo>
                    <a:pt x="11238" y="6430"/>
                    <a:pt x="13151" y="5135"/>
                    <a:pt x="12532" y="3123"/>
                  </a:cubicBezTo>
                  <a:cubicBezTo>
                    <a:pt x="11807" y="761"/>
                    <a:pt x="9150" y="0"/>
                    <a:pt x="6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1"/>
            <p:cNvSpPr/>
            <p:nvPr/>
          </p:nvSpPr>
          <p:spPr>
            <a:xfrm>
              <a:off x="5147450" y="2488725"/>
              <a:ext cx="342075" cy="173650"/>
            </a:xfrm>
            <a:custGeom>
              <a:avLst/>
              <a:gdLst/>
              <a:ahLst/>
              <a:cxnLst/>
              <a:rect l="l" t="t" r="r" b="b"/>
              <a:pathLst>
                <a:path w="13683" h="6946" extrusionOk="0">
                  <a:moveTo>
                    <a:pt x="6791" y="0"/>
                  </a:moveTo>
                  <a:cubicBezTo>
                    <a:pt x="6235" y="0"/>
                    <a:pt x="5193" y="444"/>
                    <a:pt x="3357" y="2157"/>
                  </a:cubicBezTo>
                  <a:cubicBezTo>
                    <a:pt x="2179" y="3260"/>
                    <a:pt x="600" y="4914"/>
                    <a:pt x="49" y="6443"/>
                  </a:cubicBezTo>
                  <a:cubicBezTo>
                    <a:pt x="0" y="6636"/>
                    <a:pt x="138" y="6945"/>
                    <a:pt x="1000" y="6945"/>
                  </a:cubicBezTo>
                  <a:cubicBezTo>
                    <a:pt x="1033" y="6945"/>
                    <a:pt x="1066" y="6945"/>
                    <a:pt x="1101" y="6944"/>
                  </a:cubicBezTo>
                  <a:cubicBezTo>
                    <a:pt x="2480" y="6944"/>
                    <a:pt x="3908" y="6317"/>
                    <a:pt x="5312" y="6242"/>
                  </a:cubicBezTo>
                  <a:cubicBezTo>
                    <a:pt x="5473" y="6232"/>
                    <a:pt x="5637" y="6228"/>
                    <a:pt x="5803" y="6228"/>
                  </a:cubicBezTo>
                  <a:cubicBezTo>
                    <a:pt x="7090" y="6228"/>
                    <a:pt x="8488" y="6495"/>
                    <a:pt x="9813" y="6495"/>
                  </a:cubicBezTo>
                  <a:cubicBezTo>
                    <a:pt x="10459" y="6495"/>
                    <a:pt x="11088" y="6431"/>
                    <a:pt x="11678" y="6242"/>
                  </a:cubicBezTo>
                  <a:cubicBezTo>
                    <a:pt x="12380" y="5992"/>
                    <a:pt x="13683" y="5164"/>
                    <a:pt x="12956" y="4413"/>
                  </a:cubicBezTo>
                  <a:cubicBezTo>
                    <a:pt x="12430" y="3886"/>
                    <a:pt x="8470" y="4964"/>
                    <a:pt x="7342" y="327"/>
                  </a:cubicBezTo>
                  <a:cubicBezTo>
                    <a:pt x="7303" y="181"/>
                    <a:pt x="7146" y="0"/>
                    <a:pt x="6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1"/>
            <p:cNvSpPr/>
            <p:nvPr/>
          </p:nvSpPr>
          <p:spPr>
            <a:xfrm>
              <a:off x="5019575" y="2753125"/>
              <a:ext cx="277800" cy="187075"/>
            </a:xfrm>
            <a:custGeom>
              <a:avLst/>
              <a:gdLst/>
              <a:ahLst/>
              <a:cxnLst/>
              <a:rect l="l" t="t" r="r" b="b"/>
              <a:pathLst>
                <a:path w="11112" h="7483" extrusionOk="0">
                  <a:moveTo>
                    <a:pt x="2466" y="1"/>
                  </a:moveTo>
                  <a:cubicBezTo>
                    <a:pt x="1985" y="1"/>
                    <a:pt x="1553" y="65"/>
                    <a:pt x="1204" y="203"/>
                  </a:cubicBezTo>
                  <a:cubicBezTo>
                    <a:pt x="352" y="503"/>
                    <a:pt x="1" y="954"/>
                    <a:pt x="352" y="1857"/>
                  </a:cubicBezTo>
                  <a:cubicBezTo>
                    <a:pt x="527" y="2358"/>
                    <a:pt x="978" y="2609"/>
                    <a:pt x="1379" y="2859"/>
                  </a:cubicBezTo>
                  <a:cubicBezTo>
                    <a:pt x="2382" y="3461"/>
                    <a:pt x="3184" y="4087"/>
                    <a:pt x="3835" y="5040"/>
                  </a:cubicBezTo>
                  <a:cubicBezTo>
                    <a:pt x="4587" y="6193"/>
                    <a:pt x="5114" y="7295"/>
                    <a:pt x="6617" y="7471"/>
                  </a:cubicBezTo>
                  <a:cubicBezTo>
                    <a:pt x="6705" y="7479"/>
                    <a:pt x="6792" y="7483"/>
                    <a:pt x="6879" y="7483"/>
                  </a:cubicBezTo>
                  <a:cubicBezTo>
                    <a:pt x="7866" y="7483"/>
                    <a:pt x="8817" y="6968"/>
                    <a:pt x="9324" y="6092"/>
                  </a:cubicBezTo>
                  <a:cubicBezTo>
                    <a:pt x="11111" y="2867"/>
                    <a:pt x="5677" y="1"/>
                    <a:pt x="2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1"/>
            <p:cNvSpPr/>
            <p:nvPr/>
          </p:nvSpPr>
          <p:spPr>
            <a:xfrm>
              <a:off x="4981250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2259" y="0"/>
                  </a:moveTo>
                  <a:cubicBezTo>
                    <a:pt x="2159" y="0"/>
                    <a:pt x="2076" y="41"/>
                    <a:pt x="2010" y="133"/>
                  </a:cubicBezTo>
                  <a:cubicBezTo>
                    <a:pt x="0" y="2926"/>
                    <a:pt x="9333" y="7862"/>
                    <a:pt x="14959" y="7862"/>
                  </a:cubicBezTo>
                  <a:cubicBezTo>
                    <a:pt x="16351" y="7862"/>
                    <a:pt x="17515" y="7561"/>
                    <a:pt x="18226" y="6850"/>
                  </a:cubicBezTo>
                  <a:cubicBezTo>
                    <a:pt x="20306" y="4795"/>
                    <a:pt x="16546" y="2640"/>
                    <a:pt x="14892" y="2239"/>
                  </a:cubicBezTo>
                  <a:cubicBezTo>
                    <a:pt x="14315" y="2097"/>
                    <a:pt x="13785" y="2030"/>
                    <a:pt x="13275" y="2030"/>
                  </a:cubicBezTo>
                  <a:cubicBezTo>
                    <a:pt x="12344" y="2030"/>
                    <a:pt x="11477" y="2251"/>
                    <a:pt x="10506" y="2640"/>
                  </a:cubicBezTo>
                  <a:cubicBezTo>
                    <a:pt x="9788" y="2927"/>
                    <a:pt x="8996" y="3091"/>
                    <a:pt x="8206" y="3091"/>
                  </a:cubicBezTo>
                  <a:cubicBezTo>
                    <a:pt x="7480" y="3091"/>
                    <a:pt x="6756" y="2952"/>
                    <a:pt x="6095" y="2640"/>
                  </a:cubicBezTo>
                  <a:cubicBezTo>
                    <a:pt x="4309" y="1812"/>
                    <a:pt x="2921" y="0"/>
                    <a:pt x="2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1"/>
            <p:cNvSpPr/>
            <p:nvPr/>
          </p:nvSpPr>
          <p:spPr>
            <a:xfrm>
              <a:off x="5059675" y="3070225"/>
              <a:ext cx="254000" cy="166975"/>
            </a:xfrm>
            <a:custGeom>
              <a:avLst/>
              <a:gdLst/>
              <a:ahLst/>
              <a:cxnLst/>
              <a:rect l="l" t="t" r="r" b="b"/>
              <a:pathLst>
                <a:path w="10160" h="6679" extrusionOk="0">
                  <a:moveTo>
                    <a:pt x="1309" y="1"/>
                  </a:moveTo>
                  <a:cubicBezTo>
                    <a:pt x="701" y="1"/>
                    <a:pt x="301" y="106"/>
                    <a:pt x="251" y="326"/>
                  </a:cubicBezTo>
                  <a:cubicBezTo>
                    <a:pt x="1" y="1403"/>
                    <a:pt x="1329" y="2982"/>
                    <a:pt x="1981" y="3659"/>
                  </a:cubicBezTo>
                  <a:cubicBezTo>
                    <a:pt x="2933" y="4687"/>
                    <a:pt x="4236" y="5940"/>
                    <a:pt x="5540" y="6441"/>
                  </a:cubicBezTo>
                  <a:cubicBezTo>
                    <a:pt x="5933" y="6602"/>
                    <a:pt x="6371" y="6679"/>
                    <a:pt x="6808" y="6679"/>
                  </a:cubicBezTo>
                  <a:cubicBezTo>
                    <a:pt x="8486" y="6679"/>
                    <a:pt x="10159" y="5543"/>
                    <a:pt x="9324" y="3634"/>
                  </a:cubicBezTo>
                  <a:cubicBezTo>
                    <a:pt x="8306" y="1343"/>
                    <a:pt x="3480" y="1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1"/>
            <p:cNvSpPr/>
            <p:nvPr/>
          </p:nvSpPr>
          <p:spPr>
            <a:xfrm>
              <a:off x="4782725" y="2452975"/>
              <a:ext cx="232500" cy="740700"/>
            </a:xfrm>
            <a:custGeom>
              <a:avLst/>
              <a:gdLst/>
              <a:ahLst/>
              <a:cxnLst/>
              <a:rect l="l" t="t" r="r" b="b"/>
              <a:pathLst>
                <a:path w="9300" h="29628" extrusionOk="0">
                  <a:moveTo>
                    <a:pt x="1216" y="0"/>
                  </a:moveTo>
                  <a:cubicBezTo>
                    <a:pt x="984" y="0"/>
                    <a:pt x="745" y="78"/>
                    <a:pt x="502" y="254"/>
                  </a:cubicBezTo>
                  <a:cubicBezTo>
                    <a:pt x="1" y="604"/>
                    <a:pt x="1" y="1657"/>
                    <a:pt x="753" y="1732"/>
                  </a:cubicBezTo>
                  <a:cubicBezTo>
                    <a:pt x="774" y="1734"/>
                    <a:pt x="794" y="1735"/>
                    <a:pt x="814" y="1735"/>
                  </a:cubicBezTo>
                  <a:cubicBezTo>
                    <a:pt x="1414" y="1735"/>
                    <a:pt x="1541" y="1020"/>
                    <a:pt x="1129" y="705"/>
                  </a:cubicBezTo>
                  <a:cubicBezTo>
                    <a:pt x="1171" y="693"/>
                    <a:pt x="1215" y="686"/>
                    <a:pt x="1261" y="686"/>
                  </a:cubicBezTo>
                  <a:cubicBezTo>
                    <a:pt x="1405" y="686"/>
                    <a:pt x="1566" y="747"/>
                    <a:pt x="1755" y="880"/>
                  </a:cubicBezTo>
                  <a:cubicBezTo>
                    <a:pt x="1981" y="1056"/>
                    <a:pt x="2181" y="1256"/>
                    <a:pt x="2357" y="1507"/>
                  </a:cubicBezTo>
                  <a:cubicBezTo>
                    <a:pt x="2557" y="1807"/>
                    <a:pt x="2733" y="2158"/>
                    <a:pt x="2883" y="2484"/>
                  </a:cubicBezTo>
                  <a:cubicBezTo>
                    <a:pt x="3234" y="3186"/>
                    <a:pt x="3485" y="3863"/>
                    <a:pt x="3735" y="4564"/>
                  </a:cubicBezTo>
                  <a:cubicBezTo>
                    <a:pt x="3535" y="4690"/>
                    <a:pt x="3334" y="4865"/>
                    <a:pt x="3159" y="5091"/>
                  </a:cubicBezTo>
                  <a:cubicBezTo>
                    <a:pt x="2407" y="5993"/>
                    <a:pt x="2808" y="7321"/>
                    <a:pt x="3760" y="7848"/>
                  </a:cubicBezTo>
                  <a:cubicBezTo>
                    <a:pt x="1806" y="9276"/>
                    <a:pt x="2181" y="11983"/>
                    <a:pt x="2908" y="14489"/>
                  </a:cubicBezTo>
                  <a:cubicBezTo>
                    <a:pt x="1605" y="15291"/>
                    <a:pt x="1580" y="17672"/>
                    <a:pt x="1906" y="19051"/>
                  </a:cubicBezTo>
                  <a:cubicBezTo>
                    <a:pt x="2382" y="21081"/>
                    <a:pt x="3084" y="25091"/>
                    <a:pt x="4312" y="29151"/>
                  </a:cubicBezTo>
                  <a:cubicBezTo>
                    <a:pt x="4362" y="29352"/>
                    <a:pt x="4462" y="29552"/>
                    <a:pt x="4638" y="29627"/>
                  </a:cubicBezTo>
                  <a:cubicBezTo>
                    <a:pt x="4813" y="29552"/>
                    <a:pt x="4913" y="29352"/>
                    <a:pt x="4988" y="29151"/>
                  </a:cubicBezTo>
                  <a:cubicBezTo>
                    <a:pt x="6192" y="25091"/>
                    <a:pt x="6893" y="21081"/>
                    <a:pt x="7369" y="19051"/>
                  </a:cubicBezTo>
                  <a:cubicBezTo>
                    <a:pt x="7695" y="17672"/>
                    <a:pt x="7670" y="15291"/>
                    <a:pt x="6367" y="14489"/>
                  </a:cubicBezTo>
                  <a:cubicBezTo>
                    <a:pt x="7094" y="11983"/>
                    <a:pt x="7495" y="9276"/>
                    <a:pt x="5515" y="7848"/>
                  </a:cubicBezTo>
                  <a:cubicBezTo>
                    <a:pt x="6467" y="7321"/>
                    <a:pt x="6868" y="5993"/>
                    <a:pt x="6141" y="5091"/>
                  </a:cubicBezTo>
                  <a:cubicBezTo>
                    <a:pt x="5941" y="4865"/>
                    <a:pt x="5740" y="4690"/>
                    <a:pt x="5540" y="4564"/>
                  </a:cubicBezTo>
                  <a:cubicBezTo>
                    <a:pt x="5790" y="3863"/>
                    <a:pt x="6041" y="3186"/>
                    <a:pt x="6392" y="2484"/>
                  </a:cubicBezTo>
                  <a:cubicBezTo>
                    <a:pt x="6567" y="2158"/>
                    <a:pt x="6718" y="1807"/>
                    <a:pt x="6918" y="1507"/>
                  </a:cubicBezTo>
                  <a:cubicBezTo>
                    <a:pt x="7094" y="1256"/>
                    <a:pt x="7294" y="1056"/>
                    <a:pt x="7545" y="880"/>
                  </a:cubicBezTo>
                  <a:cubicBezTo>
                    <a:pt x="7716" y="747"/>
                    <a:pt x="7872" y="686"/>
                    <a:pt x="8014" y="686"/>
                  </a:cubicBezTo>
                  <a:cubicBezTo>
                    <a:pt x="8060" y="686"/>
                    <a:pt x="8104" y="693"/>
                    <a:pt x="8146" y="705"/>
                  </a:cubicBezTo>
                  <a:cubicBezTo>
                    <a:pt x="7734" y="1020"/>
                    <a:pt x="7862" y="1735"/>
                    <a:pt x="8461" y="1735"/>
                  </a:cubicBezTo>
                  <a:cubicBezTo>
                    <a:pt x="8481" y="1735"/>
                    <a:pt x="8501" y="1734"/>
                    <a:pt x="8522" y="1732"/>
                  </a:cubicBezTo>
                  <a:cubicBezTo>
                    <a:pt x="9299" y="1657"/>
                    <a:pt x="9299" y="604"/>
                    <a:pt x="8773" y="254"/>
                  </a:cubicBezTo>
                  <a:cubicBezTo>
                    <a:pt x="8530" y="78"/>
                    <a:pt x="8292" y="0"/>
                    <a:pt x="8061" y="0"/>
                  </a:cubicBezTo>
                  <a:cubicBezTo>
                    <a:pt x="6675" y="0"/>
                    <a:pt x="5554" y="2824"/>
                    <a:pt x="5189" y="4414"/>
                  </a:cubicBezTo>
                  <a:cubicBezTo>
                    <a:pt x="5014" y="4364"/>
                    <a:pt x="4813" y="4339"/>
                    <a:pt x="4638" y="4339"/>
                  </a:cubicBezTo>
                  <a:cubicBezTo>
                    <a:pt x="4462" y="4339"/>
                    <a:pt x="4287" y="4364"/>
                    <a:pt x="4086" y="4414"/>
                  </a:cubicBezTo>
                  <a:cubicBezTo>
                    <a:pt x="3742" y="2824"/>
                    <a:pt x="2607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907131" y="2064699"/>
            <a:ext cx="5567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solidFill>
                  <a:srgbClr val="C00000"/>
                </a:solidFill>
              </a:rPr>
              <a:t>Thực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hành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thí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nghiệm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69226" y="1146716"/>
            <a:ext cx="2038689" cy="773860"/>
          </a:xfrm>
          <a:prstGeom prst="roundRect">
            <a:avLst/>
          </a:prstGeom>
          <a:solidFill>
            <a:srgbClr val="D4E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71" b="48698" l="24085" r="38653"/>
                    </a14:imgEffect>
                  </a14:imgLayer>
                </a14:imgProps>
              </a:ext>
            </a:extLst>
          </a:blip>
          <a:srcRect l="22505" t="19230" r="60357" b="51823"/>
          <a:stretch/>
        </p:blipFill>
        <p:spPr>
          <a:xfrm>
            <a:off x="5157590" y="1010899"/>
            <a:ext cx="1000225" cy="949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9226" y="1203193"/>
            <a:ext cx="200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2A4849"/>
                </a:solidFill>
              </a:rPr>
              <a:t>CHẶNG </a:t>
            </a:r>
            <a:endParaRPr lang="en-US" sz="3600" b="1" dirty="0">
              <a:solidFill>
                <a:srgbClr val="2A4849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9" name="Google Shape;2619;p53"/>
          <p:cNvGrpSpPr/>
          <p:nvPr/>
        </p:nvGrpSpPr>
        <p:grpSpPr>
          <a:xfrm>
            <a:off x="8232900" y="1747693"/>
            <a:ext cx="347646" cy="354973"/>
            <a:chOff x="7348550" y="1658600"/>
            <a:chExt cx="1664175" cy="1699250"/>
          </a:xfrm>
        </p:grpSpPr>
        <p:sp>
          <p:nvSpPr>
            <p:cNvPr id="2620" name="Google Shape;2620;p53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3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3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3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3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3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3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3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3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3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3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3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3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53"/>
          <p:cNvGrpSpPr/>
          <p:nvPr/>
        </p:nvGrpSpPr>
        <p:grpSpPr>
          <a:xfrm>
            <a:off x="195498" y="-4666"/>
            <a:ext cx="793379" cy="585576"/>
            <a:chOff x="7757175" y="1399875"/>
            <a:chExt cx="1347450" cy="994525"/>
          </a:xfrm>
        </p:grpSpPr>
        <p:sp>
          <p:nvSpPr>
            <p:cNvPr id="2634" name="Google Shape;2634;p53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3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3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3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3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3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3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3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3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3" name="Google Shape;2643;p53"/>
          <p:cNvGrpSpPr/>
          <p:nvPr/>
        </p:nvGrpSpPr>
        <p:grpSpPr>
          <a:xfrm>
            <a:off x="8252474" y="-42"/>
            <a:ext cx="656201" cy="775759"/>
            <a:chOff x="4377350" y="3576850"/>
            <a:chExt cx="1070125" cy="1265100"/>
          </a:xfrm>
        </p:grpSpPr>
        <p:sp>
          <p:nvSpPr>
            <p:cNvPr id="2644" name="Google Shape;2644;p53"/>
            <p:cNvSpPr/>
            <p:nvPr/>
          </p:nvSpPr>
          <p:spPr>
            <a:xfrm>
              <a:off x="4570325" y="3718650"/>
              <a:ext cx="877150" cy="1021050"/>
            </a:xfrm>
            <a:custGeom>
              <a:avLst/>
              <a:gdLst/>
              <a:ahLst/>
              <a:cxnLst/>
              <a:rect l="l" t="t" r="r" b="b"/>
              <a:pathLst>
                <a:path w="35086" h="40842" extrusionOk="0">
                  <a:moveTo>
                    <a:pt x="10809" y="1"/>
                  </a:moveTo>
                  <a:cubicBezTo>
                    <a:pt x="10782" y="1"/>
                    <a:pt x="10755" y="2"/>
                    <a:pt x="10728" y="3"/>
                  </a:cubicBezTo>
                  <a:cubicBezTo>
                    <a:pt x="8848" y="103"/>
                    <a:pt x="6091" y="2083"/>
                    <a:pt x="3560" y="6269"/>
                  </a:cubicBezTo>
                  <a:cubicBezTo>
                    <a:pt x="1304" y="14138"/>
                    <a:pt x="1" y="24188"/>
                    <a:pt x="1605" y="30128"/>
                  </a:cubicBezTo>
                  <a:lnTo>
                    <a:pt x="6768" y="35767"/>
                  </a:lnTo>
                  <a:cubicBezTo>
                    <a:pt x="7442" y="35381"/>
                    <a:pt x="8160" y="35216"/>
                    <a:pt x="8914" y="35216"/>
                  </a:cubicBezTo>
                  <a:cubicBezTo>
                    <a:pt x="13315" y="35216"/>
                    <a:pt x="18948" y="40842"/>
                    <a:pt x="24411" y="40842"/>
                  </a:cubicBezTo>
                  <a:cubicBezTo>
                    <a:pt x="26078" y="40842"/>
                    <a:pt x="27729" y="40318"/>
                    <a:pt x="29324" y="38950"/>
                  </a:cubicBezTo>
                  <a:cubicBezTo>
                    <a:pt x="31705" y="36895"/>
                    <a:pt x="23585" y="32584"/>
                    <a:pt x="31780" y="30479"/>
                  </a:cubicBezTo>
                  <a:cubicBezTo>
                    <a:pt x="35085" y="29623"/>
                    <a:pt x="34623" y="23759"/>
                    <a:pt x="28511" y="23759"/>
                  </a:cubicBezTo>
                  <a:cubicBezTo>
                    <a:pt x="28180" y="23759"/>
                    <a:pt x="27833" y="23776"/>
                    <a:pt x="27470" y="23812"/>
                  </a:cubicBezTo>
                  <a:cubicBezTo>
                    <a:pt x="27770" y="21632"/>
                    <a:pt x="27294" y="20680"/>
                    <a:pt x="25690" y="19101"/>
                  </a:cubicBezTo>
                  <a:cubicBezTo>
                    <a:pt x="24111" y="17522"/>
                    <a:pt x="24963" y="14990"/>
                    <a:pt x="23334" y="12509"/>
                  </a:cubicBezTo>
                  <a:cubicBezTo>
                    <a:pt x="21705" y="10053"/>
                    <a:pt x="17620" y="9376"/>
                    <a:pt x="15590" y="7572"/>
                  </a:cubicBezTo>
                  <a:cubicBezTo>
                    <a:pt x="13581" y="5811"/>
                    <a:pt x="13364" y="1"/>
                    <a:pt x="10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3"/>
            <p:cNvSpPr/>
            <p:nvPr/>
          </p:nvSpPr>
          <p:spPr>
            <a:xfrm>
              <a:off x="4652400" y="3833350"/>
              <a:ext cx="359050" cy="552225"/>
            </a:xfrm>
            <a:custGeom>
              <a:avLst/>
              <a:gdLst/>
              <a:ahLst/>
              <a:cxnLst/>
              <a:rect l="l" t="t" r="r" b="b"/>
              <a:pathLst>
                <a:path w="14362" h="22089" extrusionOk="0">
                  <a:moveTo>
                    <a:pt x="7224" y="0"/>
                  </a:moveTo>
                  <a:cubicBezTo>
                    <a:pt x="5641" y="0"/>
                    <a:pt x="4830" y="1674"/>
                    <a:pt x="4287" y="2909"/>
                  </a:cubicBezTo>
                  <a:cubicBezTo>
                    <a:pt x="3409" y="4989"/>
                    <a:pt x="2908" y="7219"/>
                    <a:pt x="2382" y="9400"/>
                  </a:cubicBezTo>
                  <a:cubicBezTo>
                    <a:pt x="1" y="19074"/>
                    <a:pt x="753" y="21280"/>
                    <a:pt x="778" y="21480"/>
                  </a:cubicBezTo>
                  <a:cubicBezTo>
                    <a:pt x="842" y="21901"/>
                    <a:pt x="1158" y="22088"/>
                    <a:pt x="1494" y="22088"/>
                  </a:cubicBezTo>
                  <a:cubicBezTo>
                    <a:pt x="1818" y="22088"/>
                    <a:pt x="2159" y="21913"/>
                    <a:pt x="2307" y="21605"/>
                  </a:cubicBezTo>
                  <a:cubicBezTo>
                    <a:pt x="4562" y="18823"/>
                    <a:pt x="6668" y="15891"/>
                    <a:pt x="9374" y="13535"/>
                  </a:cubicBezTo>
                  <a:cubicBezTo>
                    <a:pt x="10502" y="12533"/>
                    <a:pt x="14362" y="8999"/>
                    <a:pt x="11505" y="7671"/>
                  </a:cubicBezTo>
                  <a:cubicBezTo>
                    <a:pt x="11229" y="7539"/>
                    <a:pt x="10945" y="7481"/>
                    <a:pt x="10657" y="7481"/>
                  </a:cubicBezTo>
                  <a:cubicBezTo>
                    <a:pt x="8854" y="7481"/>
                    <a:pt x="6903" y="9793"/>
                    <a:pt x="5866" y="11154"/>
                  </a:cubicBezTo>
                  <a:cubicBezTo>
                    <a:pt x="6267" y="10177"/>
                    <a:pt x="6668" y="9224"/>
                    <a:pt x="7069" y="8247"/>
                  </a:cubicBezTo>
                  <a:cubicBezTo>
                    <a:pt x="7720" y="6718"/>
                    <a:pt x="11379" y="177"/>
                    <a:pt x="7294" y="1"/>
                  </a:cubicBezTo>
                  <a:cubicBezTo>
                    <a:pt x="7271" y="1"/>
                    <a:pt x="7247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3"/>
            <p:cNvSpPr/>
            <p:nvPr/>
          </p:nvSpPr>
          <p:spPr>
            <a:xfrm>
              <a:off x="4718200" y="4162075"/>
              <a:ext cx="488750" cy="286775"/>
            </a:xfrm>
            <a:custGeom>
              <a:avLst/>
              <a:gdLst/>
              <a:ahLst/>
              <a:cxnLst/>
              <a:rect l="l" t="t" r="r" b="b"/>
              <a:pathLst>
                <a:path w="19550" h="11471" extrusionOk="0">
                  <a:moveTo>
                    <a:pt x="11786" y="0"/>
                  </a:moveTo>
                  <a:cubicBezTo>
                    <a:pt x="10189" y="0"/>
                    <a:pt x="8233" y="1838"/>
                    <a:pt x="7244" y="2642"/>
                  </a:cubicBezTo>
                  <a:cubicBezTo>
                    <a:pt x="7219" y="2667"/>
                    <a:pt x="1" y="8732"/>
                    <a:pt x="1103" y="11088"/>
                  </a:cubicBezTo>
                  <a:cubicBezTo>
                    <a:pt x="1204" y="11314"/>
                    <a:pt x="1454" y="11439"/>
                    <a:pt x="1705" y="11464"/>
                  </a:cubicBezTo>
                  <a:cubicBezTo>
                    <a:pt x="1758" y="11468"/>
                    <a:pt x="1810" y="11470"/>
                    <a:pt x="1863" y="11470"/>
                  </a:cubicBezTo>
                  <a:cubicBezTo>
                    <a:pt x="3339" y="11470"/>
                    <a:pt x="4848" y="9812"/>
                    <a:pt x="8647" y="8481"/>
                  </a:cubicBezTo>
                  <a:cubicBezTo>
                    <a:pt x="11554" y="7433"/>
                    <a:pt x="13513" y="7307"/>
                    <a:pt x="14918" y="7307"/>
                  </a:cubicBezTo>
                  <a:cubicBezTo>
                    <a:pt x="15361" y="7307"/>
                    <a:pt x="15750" y="7319"/>
                    <a:pt x="16095" y="7319"/>
                  </a:cubicBezTo>
                  <a:cubicBezTo>
                    <a:pt x="17063" y="7319"/>
                    <a:pt x="17698" y="7221"/>
                    <a:pt x="18271" y="6476"/>
                  </a:cubicBezTo>
                  <a:cubicBezTo>
                    <a:pt x="19550" y="4847"/>
                    <a:pt x="17695" y="3143"/>
                    <a:pt x="16116" y="2867"/>
                  </a:cubicBezTo>
                  <a:cubicBezTo>
                    <a:pt x="15856" y="2822"/>
                    <a:pt x="15593" y="2801"/>
                    <a:pt x="15327" y="2801"/>
                  </a:cubicBezTo>
                  <a:cubicBezTo>
                    <a:pt x="14281" y="2801"/>
                    <a:pt x="13195" y="3125"/>
                    <a:pt x="12156" y="3544"/>
                  </a:cubicBezTo>
                  <a:cubicBezTo>
                    <a:pt x="13184" y="2592"/>
                    <a:pt x="14161" y="1213"/>
                    <a:pt x="12757" y="286"/>
                  </a:cubicBezTo>
                  <a:cubicBezTo>
                    <a:pt x="12459" y="86"/>
                    <a:pt x="12131" y="0"/>
                    <a:pt x="1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3"/>
            <p:cNvSpPr/>
            <p:nvPr/>
          </p:nvSpPr>
          <p:spPr>
            <a:xfrm>
              <a:off x="4796525" y="4381725"/>
              <a:ext cx="439225" cy="240050"/>
            </a:xfrm>
            <a:custGeom>
              <a:avLst/>
              <a:gdLst/>
              <a:ahLst/>
              <a:cxnLst/>
              <a:rect l="l" t="t" r="r" b="b"/>
              <a:pathLst>
                <a:path w="17569" h="9602" extrusionOk="0">
                  <a:moveTo>
                    <a:pt x="13369" y="0"/>
                  </a:moveTo>
                  <a:cubicBezTo>
                    <a:pt x="9588" y="0"/>
                    <a:pt x="4177" y="1476"/>
                    <a:pt x="1554" y="3229"/>
                  </a:cubicBezTo>
                  <a:cubicBezTo>
                    <a:pt x="351" y="4006"/>
                    <a:pt x="0" y="5059"/>
                    <a:pt x="226" y="5234"/>
                  </a:cubicBezTo>
                  <a:cubicBezTo>
                    <a:pt x="401" y="6011"/>
                    <a:pt x="4462" y="6287"/>
                    <a:pt x="8722" y="8944"/>
                  </a:cubicBezTo>
                  <a:cubicBezTo>
                    <a:pt x="9246" y="9270"/>
                    <a:pt x="10328" y="9601"/>
                    <a:pt x="11285" y="9601"/>
                  </a:cubicBezTo>
                  <a:cubicBezTo>
                    <a:pt x="12388" y="9601"/>
                    <a:pt x="13326" y="9161"/>
                    <a:pt x="13058" y="7766"/>
                  </a:cubicBezTo>
                  <a:cubicBezTo>
                    <a:pt x="12782" y="6337"/>
                    <a:pt x="10477" y="5385"/>
                    <a:pt x="8848" y="4909"/>
                  </a:cubicBezTo>
                  <a:cubicBezTo>
                    <a:pt x="9382" y="4909"/>
                    <a:pt x="9906" y="4897"/>
                    <a:pt x="10433" y="4897"/>
                  </a:cubicBezTo>
                  <a:cubicBezTo>
                    <a:pt x="10697" y="4897"/>
                    <a:pt x="10961" y="4900"/>
                    <a:pt x="11229" y="4909"/>
                  </a:cubicBezTo>
                  <a:cubicBezTo>
                    <a:pt x="11601" y="4924"/>
                    <a:pt x="12086" y="4947"/>
                    <a:pt x="12620" y="4947"/>
                  </a:cubicBezTo>
                  <a:cubicBezTo>
                    <a:pt x="14712" y="4947"/>
                    <a:pt x="17569" y="4586"/>
                    <a:pt x="17469" y="1951"/>
                  </a:cubicBezTo>
                  <a:cubicBezTo>
                    <a:pt x="17402" y="558"/>
                    <a:pt x="15693" y="0"/>
                    <a:pt x="13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3"/>
            <p:cNvSpPr/>
            <p:nvPr/>
          </p:nvSpPr>
          <p:spPr>
            <a:xfrm>
              <a:off x="4659300" y="3576850"/>
              <a:ext cx="661050" cy="737125"/>
            </a:xfrm>
            <a:custGeom>
              <a:avLst/>
              <a:gdLst/>
              <a:ahLst/>
              <a:cxnLst/>
              <a:rect l="l" t="t" r="r" b="b"/>
              <a:pathLst>
                <a:path w="26442" h="29485" extrusionOk="0">
                  <a:moveTo>
                    <a:pt x="7290" y="0"/>
                  </a:moveTo>
                  <a:cubicBezTo>
                    <a:pt x="6450" y="0"/>
                    <a:pt x="5612" y="377"/>
                    <a:pt x="4813" y="1189"/>
                  </a:cubicBezTo>
                  <a:cubicBezTo>
                    <a:pt x="3184" y="2868"/>
                    <a:pt x="1404" y="6978"/>
                    <a:pt x="1" y="11941"/>
                  </a:cubicBezTo>
                  <a:cubicBezTo>
                    <a:pt x="2532" y="7755"/>
                    <a:pt x="5289" y="5775"/>
                    <a:pt x="7169" y="5675"/>
                  </a:cubicBezTo>
                  <a:cubicBezTo>
                    <a:pt x="7196" y="5674"/>
                    <a:pt x="7223" y="5673"/>
                    <a:pt x="7250" y="5673"/>
                  </a:cubicBezTo>
                  <a:cubicBezTo>
                    <a:pt x="9805" y="5673"/>
                    <a:pt x="10022" y="11483"/>
                    <a:pt x="12031" y="13244"/>
                  </a:cubicBezTo>
                  <a:cubicBezTo>
                    <a:pt x="14061" y="15048"/>
                    <a:pt x="18146" y="15725"/>
                    <a:pt x="19775" y="18181"/>
                  </a:cubicBezTo>
                  <a:cubicBezTo>
                    <a:pt x="21404" y="20662"/>
                    <a:pt x="20552" y="23194"/>
                    <a:pt x="22131" y="24773"/>
                  </a:cubicBezTo>
                  <a:cubicBezTo>
                    <a:pt x="23735" y="26352"/>
                    <a:pt x="24211" y="27304"/>
                    <a:pt x="23911" y="29484"/>
                  </a:cubicBezTo>
                  <a:cubicBezTo>
                    <a:pt x="25790" y="27530"/>
                    <a:pt x="26442" y="25374"/>
                    <a:pt x="24487" y="23469"/>
                  </a:cubicBezTo>
                  <a:cubicBezTo>
                    <a:pt x="21078" y="20111"/>
                    <a:pt x="24913" y="18156"/>
                    <a:pt x="22557" y="15850"/>
                  </a:cubicBezTo>
                  <a:cubicBezTo>
                    <a:pt x="22557" y="15850"/>
                    <a:pt x="22557" y="15850"/>
                    <a:pt x="22557" y="15825"/>
                  </a:cubicBezTo>
                  <a:cubicBezTo>
                    <a:pt x="20276" y="13620"/>
                    <a:pt x="16768" y="13845"/>
                    <a:pt x="14512" y="11640"/>
                  </a:cubicBezTo>
                  <a:cubicBezTo>
                    <a:pt x="11705" y="8908"/>
                    <a:pt x="12958" y="4146"/>
                    <a:pt x="10176" y="1439"/>
                  </a:cubicBezTo>
                  <a:cubicBezTo>
                    <a:pt x="9247" y="510"/>
                    <a:pt x="8266" y="0"/>
                    <a:pt x="7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3"/>
            <p:cNvSpPr/>
            <p:nvPr/>
          </p:nvSpPr>
          <p:spPr>
            <a:xfrm>
              <a:off x="4377350" y="4184075"/>
              <a:ext cx="537000" cy="657875"/>
            </a:xfrm>
            <a:custGeom>
              <a:avLst/>
              <a:gdLst/>
              <a:ahLst/>
              <a:cxnLst/>
              <a:rect l="l" t="t" r="r" b="b"/>
              <a:pathLst>
                <a:path w="21480" h="26315" extrusionOk="0">
                  <a:moveTo>
                    <a:pt x="6688" y="1"/>
                  </a:moveTo>
                  <a:cubicBezTo>
                    <a:pt x="6657" y="1"/>
                    <a:pt x="6625" y="3"/>
                    <a:pt x="6592" y="7"/>
                  </a:cubicBezTo>
                  <a:cubicBezTo>
                    <a:pt x="4261" y="308"/>
                    <a:pt x="5163" y="3742"/>
                    <a:pt x="5639" y="5346"/>
                  </a:cubicBezTo>
                  <a:cubicBezTo>
                    <a:pt x="5539" y="5371"/>
                    <a:pt x="5439" y="5396"/>
                    <a:pt x="5364" y="5421"/>
                  </a:cubicBezTo>
                  <a:cubicBezTo>
                    <a:pt x="4637" y="4469"/>
                    <a:pt x="3885" y="3642"/>
                    <a:pt x="2983" y="2840"/>
                  </a:cubicBezTo>
                  <a:cubicBezTo>
                    <a:pt x="2481" y="2396"/>
                    <a:pt x="1875" y="1922"/>
                    <a:pt x="1223" y="1922"/>
                  </a:cubicBezTo>
                  <a:cubicBezTo>
                    <a:pt x="1028" y="1922"/>
                    <a:pt x="829" y="1965"/>
                    <a:pt x="627" y="2063"/>
                  </a:cubicBezTo>
                  <a:cubicBezTo>
                    <a:pt x="0" y="2363"/>
                    <a:pt x="0" y="3316"/>
                    <a:pt x="727" y="3491"/>
                  </a:cubicBezTo>
                  <a:cubicBezTo>
                    <a:pt x="783" y="3504"/>
                    <a:pt x="836" y="3511"/>
                    <a:pt x="888" y="3511"/>
                  </a:cubicBezTo>
                  <a:cubicBezTo>
                    <a:pt x="1322" y="3511"/>
                    <a:pt x="1586" y="3062"/>
                    <a:pt x="1429" y="2614"/>
                  </a:cubicBezTo>
                  <a:lnTo>
                    <a:pt x="1429" y="2614"/>
                  </a:lnTo>
                  <a:cubicBezTo>
                    <a:pt x="1604" y="2689"/>
                    <a:pt x="1805" y="2739"/>
                    <a:pt x="1955" y="2815"/>
                  </a:cubicBezTo>
                  <a:cubicBezTo>
                    <a:pt x="2131" y="2890"/>
                    <a:pt x="2256" y="3015"/>
                    <a:pt x="2406" y="3115"/>
                  </a:cubicBezTo>
                  <a:cubicBezTo>
                    <a:pt x="2832" y="3441"/>
                    <a:pt x="3233" y="3817"/>
                    <a:pt x="3609" y="4193"/>
                  </a:cubicBezTo>
                  <a:cubicBezTo>
                    <a:pt x="4086" y="4669"/>
                    <a:pt x="4537" y="5145"/>
                    <a:pt x="4963" y="5672"/>
                  </a:cubicBezTo>
                  <a:cubicBezTo>
                    <a:pt x="4637" y="5772"/>
                    <a:pt x="4211" y="6749"/>
                    <a:pt x="4211" y="6900"/>
                  </a:cubicBezTo>
                  <a:cubicBezTo>
                    <a:pt x="4236" y="8228"/>
                    <a:pt x="4888" y="8880"/>
                    <a:pt x="6066" y="9105"/>
                  </a:cubicBezTo>
                  <a:cubicBezTo>
                    <a:pt x="5238" y="12013"/>
                    <a:pt x="7093" y="13717"/>
                    <a:pt x="9173" y="15471"/>
                  </a:cubicBezTo>
                  <a:cubicBezTo>
                    <a:pt x="9173" y="17576"/>
                    <a:pt x="10226" y="18930"/>
                    <a:pt x="12031" y="20258"/>
                  </a:cubicBezTo>
                  <a:cubicBezTo>
                    <a:pt x="14687" y="22238"/>
                    <a:pt x="17895" y="24394"/>
                    <a:pt x="20853" y="26173"/>
                  </a:cubicBezTo>
                  <a:cubicBezTo>
                    <a:pt x="20970" y="26251"/>
                    <a:pt x="21133" y="26314"/>
                    <a:pt x="21283" y="26314"/>
                  </a:cubicBezTo>
                  <a:cubicBezTo>
                    <a:pt x="21325" y="26314"/>
                    <a:pt x="21366" y="26309"/>
                    <a:pt x="21404" y="26298"/>
                  </a:cubicBezTo>
                  <a:cubicBezTo>
                    <a:pt x="21479" y="26123"/>
                    <a:pt x="21404" y="25872"/>
                    <a:pt x="21329" y="25722"/>
                  </a:cubicBezTo>
                  <a:cubicBezTo>
                    <a:pt x="19800" y="22664"/>
                    <a:pt x="17770" y="19381"/>
                    <a:pt x="16015" y="16649"/>
                  </a:cubicBezTo>
                  <a:cubicBezTo>
                    <a:pt x="14838" y="14820"/>
                    <a:pt x="13910" y="13767"/>
                    <a:pt x="11930" y="13341"/>
                  </a:cubicBezTo>
                  <a:cubicBezTo>
                    <a:pt x="10978" y="11135"/>
                    <a:pt x="10076" y="8855"/>
                    <a:pt x="7544" y="8203"/>
                  </a:cubicBezTo>
                  <a:cubicBezTo>
                    <a:pt x="8046" y="7100"/>
                    <a:pt x="7870" y="6073"/>
                    <a:pt x="6792" y="5471"/>
                  </a:cubicBezTo>
                  <a:cubicBezTo>
                    <a:pt x="6517" y="5321"/>
                    <a:pt x="6291" y="5346"/>
                    <a:pt x="6015" y="5296"/>
                  </a:cubicBezTo>
                  <a:cubicBezTo>
                    <a:pt x="5865" y="4569"/>
                    <a:pt x="5740" y="3817"/>
                    <a:pt x="5690" y="3090"/>
                  </a:cubicBezTo>
                  <a:cubicBezTo>
                    <a:pt x="5665" y="2714"/>
                    <a:pt x="5614" y="2288"/>
                    <a:pt x="5639" y="1962"/>
                  </a:cubicBezTo>
                  <a:cubicBezTo>
                    <a:pt x="5665" y="1637"/>
                    <a:pt x="5740" y="1386"/>
                    <a:pt x="5840" y="1135"/>
                  </a:cubicBezTo>
                  <a:cubicBezTo>
                    <a:pt x="5965" y="860"/>
                    <a:pt x="6066" y="759"/>
                    <a:pt x="6291" y="659"/>
                  </a:cubicBezTo>
                  <a:lnTo>
                    <a:pt x="6291" y="659"/>
                  </a:lnTo>
                  <a:cubicBezTo>
                    <a:pt x="6179" y="1091"/>
                    <a:pt x="6417" y="1438"/>
                    <a:pt x="6765" y="1438"/>
                  </a:cubicBezTo>
                  <a:cubicBezTo>
                    <a:pt x="6882" y="1438"/>
                    <a:pt x="7011" y="1399"/>
                    <a:pt x="7143" y="1311"/>
                  </a:cubicBezTo>
                  <a:cubicBezTo>
                    <a:pt x="7646" y="976"/>
                    <a:pt x="7349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0" name="Google Shape;2650;p53"/>
          <p:cNvGrpSpPr/>
          <p:nvPr/>
        </p:nvGrpSpPr>
        <p:grpSpPr>
          <a:xfrm>
            <a:off x="92861" y="3744216"/>
            <a:ext cx="399301" cy="416613"/>
            <a:chOff x="2105350" y="2220525"/>
            <a:chExt cx="1113500" cy="1161775"/>
          </a:xfrm>
        </p:grpSpPr>
        <p:sp>
          <p:nvSpPr>
            <p:cNvPr id="2651" name="Google Shape;2651;p53"/>
            <p:cNvSpPr/>
            <p:nvPr/>
          </p:nvSpPr>
          <p:spPr>
            <a:xfrm>
              <a:off x="2105350" y="2220525"/>
              <a:ext cx="939925" cy="1161775"/>
            </a:xfrm>
            <a:custGeom>
              <a:avLst/>
              <a:gdLst/>
              <a:ahLst/>
              <a:cxnLst/>
              <a:rect l="l" t="t" r="r" b="b"/>
              <a:pathLst>
                <a:path w="37597" h="46471" extrusionOk="0">
                  <a:moveTo>
                    <a:pt x="12529" y="1"/>
                  </a:moveTo>
                  <a:cubicBezTo>
                    <a:pt x="3963" y="1"/>
                    <a:pt x="8949" y="11588"/>
                    <a:pt x="7847" y="13662"/>
                  </a:cubicBezTo>
                  <a:cubicBezTo>
                    <a:pt x="6594" y="16093"/>
                    <a:pt x="1983" y="15567"/>
                    <a:pt x="930" y="21456"/>
                  </a:cubicBezTo>
                  <a:cubicBezTo>
                    <a:pt x="1" y="26764"/>
                    <a:pt x="2914" y="31189"/>
                    <a:pt x="9252" y="31189"/>
                  </a:cubicBezTo>
                  <a:cubicBezTo>
                    <a:pt x="9409" y="31189"/>
                    <a:pt x="9567" y="31186"/>
                    <a:pt x="9727" y="31181"/>
                  </a:cubicBezTo>
                  <a:cubicBezTo>
                    <a:pt x="9836" y="31177"/>
                    <a:pt x="9942" y="31175"/>
                    <a:pt x="10045" y="31175"/>
                  </a:cubicBezTo>
                  <a:cubicBezTo>
                    <a:pt x="16284" y="31175"/>
                    <a:pt x="12949" y="37783"/>
                    <a:pt x="7747" y="39928"/>
                  </a:cubicBezTo>
                  <a:cubicBezTo>
                    <a:pt x="3626" y="41638"/>
                    <a:pt x="7285" y="46471"/>
                    <a:pt x="11333" y="46471"/>
                  </a:cubicBezTo>
                  <a:cubicBezTo>
                    <a:pt x="12504" y="46471"/>
                    <a:pt x="13708" y="46066"/>
                    <a:pt x="14765" y="45066"/>
                  </a:cubicBezTo>
                  <a:cubicBezTo>
                    <a:pt x="16434" y="43502"/>
                    <a:pt x="17400" y="43106"/>
                    <a:pt x="18188" y="43106"/>
                  </a:cubicBezTo>
                  <a:cubicBezTo>
                    <a:pt x="18997" y="43106"/>
                    <a:pt x="19619" y="43524"/>
                    <a:pt x="20622" y="43524"/>
                  </a:cubicBezTo>
                  <a:cubicBezTo>
                    <a:pt x="21413" y="43524"/>
                    <a:pt x="22442" y="43264"/>
                    <a:pt x="23988" y="42334"/>
                  </a:cubicBezTo>
                  <a:cubicBezTo>
                    <a:pt x="27779" y="40083"/>
                    <a:pt x="28210" y="31088"/>
                    <a:pt x="33986" y="31088"/>
                  </a:cubicBezTo>
                  <a:cubicBezTo>
                    <a:pt x="34319" y="31088"/>
                    <a:pt x="34670" y="31118"/>
                    <a:pt x="35040" y="31181"/>
                  </a:cubicBezTo>
                  <a:cubicBezTo>
                    <a:pt x="37246" y="27948"/>
                    <a:pt x="37597" y="24389"/>
                    <a:pt x="37597" y="24389"/>
                  </a:cubicBezTo>
                  <a:cubicBezTo>
                    <a:pt x="37597" y="24389"/>
                    <a:pt x="33311" y="5943"/>
                    <a:pt x="17772" y="980"/>
                  </a:cubicBezTo>
                  <a:cubicBezTo>
                    <a:pt x="15623" y="298"/>
                    <a:pt x="13902" y="1"/>
                    <a:pt x="12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3"/>
            <p:cNvSpPr/>
            <p:nvPr/>
          </p:nvSpPr>
          <p:spPr>
            <a:xfrm>
              <a:off x="2812175" y="2609475"/>
              <a:ext cx="406675" cy="720250"/>
            </a:xfrm>
            <a:custGeom>
              <a:avLst/>
              <a:gdLst/>
              <a:ahLst/>
              <a:cxnLst/>
              <a:rect l="l" t="t" r="r" b="b"/>
              <a:pathLst>
                <a:path w="16267" h="28810" extrusionOk="0">
                  <a:moveTo>
                    <a:pt x="9285" y="1"/>
                  </a:moveTo>
                  <a:cubicBezTo>
                    <a:pt x="9225" y="1"/>
                    <a:pt x="9162" y="3"/>
                    <a:pt x="9098" y="9"/>
                  </a:cubicBezTo>
                  <a:cubicBezTo>
                    <a:pt x="8397" y="59"/>
                    <a:pt x="8246" y="1162"/>
                    <a:pt x="8848" y="1412"/>
                  </a:cubicBezTo>
                  <a:cubicBezTo>
                    <a:pt x="8946" y="1449"/>
                    <a:pt x="9037" y="1466"/>
                    <a:pt x="9121" y="1466"/>
                  </a:cubicBezTo>
                  <a:cubicBezTo>
                    <a:pt x="9548" y="1466"/>
                    <a:pt x="9759" y="1025"/>
                    <a:pt x="9549" y="585"/>
                  </a:cubicBezTo>
                  <a:lnTo>
                    <a:pt x="9549" y="585"/>
                  </a:lnTo>
                  <a:cubicBezTo>
                    <a:pt x="9800" y="635"/>
                    <a:pt x="9900" y="710"/>
                    <a:pt x="10076" y="936"/>
                  </a:cubicBezTo>
                  <a:cubicBezTo>
                    <a:pt x="10226" y="1162"/>
                    <a:pt x="10351" y="1412"/>
                    <a:pt x="10452" y="1738"/>
                  </a:cubicBezTo>
                  <a:cubicBezTo>
                    <a:pt x="10527" y="2039"/>
                    <a:pt x="10602" y="2465"/>
                    <a:pt x="10627" y="2816"/>
                  </a:cubicBezTo>
                  <a:cubicBezTo>
                    <a:pt x="10727" y="3568"/>
                    <a:pt x="10752" y="4319"/>
                    <a:pt x="10778" y="5071"/>
                  </a:cubicBezTo>
                  <a:cubicBezTo>
                    <a:pt x="10502" y="5172"/>
                    <a:pt x="10301" y="5172"/>
                    <a:pt x="10051" y="5397"/>
                  </a:cubicBezTo>
                  <a:cubicBezTo>
                    <a:pt x="9148" y="6199"/>
                    <a:pt x="9173" y="7252"/>
                    <a:pt x="9900" y="8204"/>
                  </a:cubicBezTo>
                  <a:cubicBezTo>
                    <a:pt x="7544" y="9382"/>
                    <a:pt x="7143" y="11813"/>
                    <a:pt x="6667" y="14169"/>
                  </a:cubicBezTo>
                  <a:cubicBezTo>
                    <a:pt x="4838" y="14996"/>
                    <a:pt x="4136" y="16199"/>
                    <a:pt x="3359" y="18254"/>
                  </a:cubicBezTo>
                  <a:cubicBezTo>
                    <a:pt x="2231" y="21287"/>
                    <a:pt x="903" y="24921"/>
                    <a:pt x="51" y="28229"/>
                  </a:cubicBezTo>
                  <a:cubicBezTo>
                    <a:pt x="26" y="28405"/>
                    <a:pt x="1" y="28655"/>
                    <a:pt x="101" y="28806"/>
                  </a:cubicBezTo>
                  <a:cubicBezTo>
                    <a:pt x="118" y="28808"/>
                    <a:pt x="136" y="28809"/>
                    <a:pt x="153" y="28809"/>
                  </a:cubicBezTo>
                  <a:cubicBezTo>
                    <a:pt x="336" y="28809"/>
                    <a:pt x="513" y="28695"/>
                    <a:pt x="627" y="28580"/>
                  </a:cubicBezTo>
                  <a:cubicBezTo>
                    <a:pt x="3133" y="26199"/>
                    <a:pt x="5840" y="23442"/>
                    <a:pt x="8021" y="20961"/>
                  </a:cubicBezTo>
                  <a:cubicBezTo>
                    <a:pt x="9499" y="19282"/>
                    <a:pt x="10251" y="17753"/>
                    <a:pt x="9825" y="15673"/>
                  </a:cubicBezTo>
                  <a:cubicBezTo>
                    <a:pt x="11479" y="13543"/>
                    <a:pt x="12933" y="11462"/>
                    <a:pt x="11529" y="8806"/>
                  </a:cubicBezTo>
                  <a:cubicBezTo>
                    <a:pt x="12632" y="8330"/>
                    <a:pt x="13133" y="7553"/>
                    <a:pt x="12883" y="6249"/>
                  </a:cubicBezTo>
                  <a:cubicBezTo>
                    <a:pt x="12858" y="6099"/>
                    <a:pt x="12231" y="5247"/>
                    <a:pt x="11880" y="5197"/>
                  </a:cubicBezTo>
                  <a:cubicBezTo>
                    <a:pt x="12206" y="4595"/>
                    <a:pt x="12532" y="4044"/>
                    <a:pt x="12883" y="3492"/>
                  </a:cubicBezTo>
                  <a:cubicBezTo>
                    <a:pt x="13184" y="3016"/>
                    <a:pt x="13509" y="2590"/>
                    <a:pt x="13860" y="2189"/>
                  </a:cubicBezTo>
                  <a:cubicBezTo>
                    <a:pt x="13960" y="2039"/>
                    <a:pt x="14086" y="1913"/>
                    <a:pt x="14236" y="1788"/>
                  </a:cubicBezTo>
                  <a:cubicBezTo>
                    <a:pt x="14361" y="1688"/>
                    <a:pt x="14562" y="1588"/>
                    <a:pt x="14712" y="1487"/>
                  </a:cubicBezTo>
                  <a:lnTo>
                    <a:pt x="14712" y="1487"/>
                  </a:lnTo>
                  <a:cubicBezTo>
                    <a:pt x="14652" y="1911"/>
                    <a:pt x="14932" y="2253"/>
                    <a:pt x="15305" y="2253"/>
                  </a:cubicBezTo>
                  <a:cubicBezTo>
                    <a:pt x="15396" y="2253"/>
                    <a:pt x="15492" y="2233"/>
                    <a:pt x="15590" y="2189"/>
                  </a:cubicBezTo>
                  <a:cubicBezTo>
                    <a:pt x="16266" y="1888"/>
                    <a:pt x="16041" y="961"/>
                    <a:pt x="15364" y="786"/>
                  </a:cubicBezTo>
                  <a:cubicBezTo>
                    <a:pt x="15242" y="753"/>
                    <a:pt x="15124" y="739"/>
                    <a:pt x="15011" y="739"/>
                  </a:cubicBezTo>
                  <a:cubicBezTo>
                    <a:pt x="14241" y="739"/>
                    <a:pt x="13671" y="1424"/>
                    <a:pt x="13234" y="2014"/>
                  </a:cubicBezTo>
                  <a:cubicBezTo>
                    <a:pt x="12507" y="2991"/>
                    <a:pt x="11955" y="3969"/>
                    <a:pt x="11454" y="5046"/>
                  </a:cubicBezTo>
                  <a:cubicBezTo>
                    <a:pt x="11354" y="5046"/>
                    <a:pt x="11279" y="5021"/>
                    <a:pt x="11179" y="5021"/>
                  </a:cubicBezTo>
                  <a:cubicBezTo>
                    <a:pt x="11276" y="3412"/>
                    <a:pt x="11445" y="1"/>
                    <a:pt x="9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3"/>
            <p:cNvSpPr/>
            <p:nvPr/>
          </p:nvSpPr>
          <p:spPr>
            <a:xfrm>
              <a:off x="2363550" y="2366625"/>
              <a:ext cx="620875" cy="445625"/>
            </a:xfrm>
            <a:custGeom>
              <a:avLst/>
              <a:gdLst/>
              <a:ahLst/>
              <a:cxnLst/>
              <a:rect l="l" t="t" r="r" b="b"/>
              <a:pathLst>
                <a:path w="24835" h="17825" extrusionOk="0">
                  <a:moveTo>
                    <a:pt x="6775" y="0"/>
                  </a:moveTo>
                  <a:cubicBezTo>
                    <a:pt x="5596" y="0"/>
                    <a:pt x="4511" y="415"/>
                    <a:pt x="3660" y="1477"/>
                  </a:cubicBezTo>
                  <a:cubicBezTo>
                    <a:pt x="276" y="5713"/>
                    <a:pt x="7695" y="8570"/>
                    <a:pt x="10527" y="9397"/>
                  </a:cubicBezTo>
                  <a:cubicBezTo>
                    <a:pt x="10978" y="9522"/>
                    <a:pt x="11429" y="9647"/>
                    <a:pt x="11905" y="9798"/>
                  </a:cubicBezTo>
                  <a:cubicBezTo>
                    <a:pt x="10305" y="9509"/>
                    <a:pt x="8685" y="9338"/>
                    <a:pt x="7081" y="9338"/>
                  </a:cubicBezTo>
                  <a:cubicBezTo>
                    <a:pt x="6876" y="9338"/>
                    <a:pt x="6671" y="9341"/>
                    <a:pt x="6467" y="9347"/>
                  </a:cubicBezTo>
                  <a:cubicBezTo>
                    <a:pt x="4712" y="9397"/>
                    <a:pt x="2256" y="9522"/>
                    <a:pt x="1078" y="11001"/>
                  </a:cubicBezTo>
                  <a:cubicBezTo>
                    <a:pt x="1" y="12379"/>
                    <a:pt x="627" y="14184"/>
                    <a:pt x="1981" y="15111"/>
                  </a:cubicBezTo>
                  <a:cubicBezTo>
                    <a:pt x="3067" y="15846"/>
                    <a:pt x="4331" y="16025"/>
                    <a:pt x="5603" y="16025"/>
                  </a:cubicBezTo>
                  <a:cubicBezTo>
                    <a:pt x="6238" y="16025"/>
                    <a:pt x="6876" y="15980"/>
                    <a:pt x="7494" y="15938"/>
                  </a:cubicBezTo>
                  <a:cubicBezTo>
                    <a:pt x="10051" y="15813"/>
                    <a:pt x="12582" y="15663"/>
                    <a:pt x="15113" y="15512"/>
                  </a:cubicBezTo>
                  <a:cubicBezTo>
                    <a:pt x="15312" y="15499"/>
                    <a:pt x="15587" y="15486"/>
                    <a:pt x="15926" y="15486"/>
                  </a:cubicBezTo>
                  <a:cubicBezTo>
                    <a:pt x="17514" y="15486"/>
                    <a:pt x="20503" y="15776"/>
                    <a:pt x="23560" y="17718"/>
                  </a:cubicBezTo>
                  <a:cubicBezTo>
                    <a:pt x="23662" y="17782"/>
                    <a:pt x="23806" y="17824"/>
                    <a:pt x="23953" y="17824"/>
                  </a:cubicBezTo>
                  <a:cubicBezTo>
                    <a:pt x="24383" y="17824"/>
                    <a:pt x="24834" y="17459"/>
                    <a:pt x="24311" y="16189"/>
                  </a:cubicBezTo>
                  <a:cubicBezTo>
                    <a:pt x="22758" y="12480"/>
                    <a:pt x="20828" y="8871"/>
                    <a:pt x="15264" y="4259"/>
                  </a:cubicBezTo>
                  <a:cubicBezTo>
                    <a:pt x="13425" y="2726"/>
                    <a:pt x="9796" y="0"/>
                    <a:pt x="6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3"/>
            <p:cNvSpPr/>
            <p:nvPr/>
          </p:nvSpPr>
          <p:spPr>
            <a:xfrm>
              <a:off x="2261600" y="2797650"/>
              <a:ext cx="648350" cy="165350"/>
            </a:xfrm>
            <a:custGeom>
              <a:avLst/>
              <a:gdLst/>
              <a:ahLst/>
              <a:cxnLst/>
              <a:rect l="l" t="t" r="r" b="b"/>
              <a:pathLst>
                <a:path w="25934" h="6614" extrusionOk="0">
                  <a:moveTo>
                    <a:pt x="18798" y="0"/>
                  </a:moveTo>
                  <a:cubicBezTo>
                    <a:pt x="14326" y="0"/>
                    <a:pt x="10474" y="1457"/>
                    <a:pt x="8089" y="1755"/>
                  </a:cubicBezTo>
                  <a:cubicBezTo>
                    <a:pt x="7831" y="1788"/>
                    <a:pt x="7580" y="1802"/>
                    <a:pt x="7336" y="1802"/>
                  </a:cubicBezTo>
                  <a:cubicBezTo>
                    <a:pt x="5866" y="1802"/>
                    <a:pt x="4629" y="1288"/>
                    <a:pt x="3563" y="1288"/>
                  </a:cubicBezTo>
                  <a:cubicBezTo>
                    <a:pt x="3065" y="1288"/>
                    <a:pt x="2604" y="1400"/>
                    <a:pt x="2174" y="1730"/>
                  </a:cubicBezTo>
                  <a:cubicBezTo>
                    <a:pt x="0" y="3372"/>
                    <a:pt x="2072" y="6613"/>
                    <a:pt x="6283" y="6613"/>
                  </a:cubicBezTo>
                  <a:cubicBezTo>
                    <a:pt x="6636" y="6613"/>
                    <a:pt x="7005" y="6590"/>
                    <a:pt x="7387" y="6542"/>
                  </a:cubicBezTo>
                  <a:cubicBezTo>
                    <a:pt x="13046" y="5863"/>
                    <a:pt x="17765" y="2301"/>
                    <a:pt x="22208" y="2301"/>
                  </a:cubicBezTo>
                  <a:cubicBezTo>
                    <a:pt x="22684" y="2301"/>
                    <a:pt x="23157" y="2342"/>
                    <a:pt x="23628" y="2432"/>
                  </a:cubicBezTo>
                  <a:cubicBezTo>
                    <a:pt x="24192" y="2529"/>
                    <a:pt x="24621" y="2672"/>
                    <a:pt x="25125" y="2672"/>
                  </a:cubicBezTo>
                  <a:cubicBezTo>
                    <a:pt x="25270" y="2672"/>
                    <a:pt x="25420" y="2660"/>
                    <a:pt x="25582" y="2632"/>
                  </a:cubicBezTo>
                  <a:cubicBezTo>
                    <a:pt x="25833" y="2607"/>
                    <a:pt x="25933" y="2281"/>
                    <a:pt x="25808" y="2081"/>
                  </a:cubicBezTo>
                  <a:cubicBezTo>
                    <a:pt x="25006" y="652"/>
                    <a:pt x="22725" y="351"/>
                    <a:pt x="21221" y="151"/>
                  </a:cubicBezTo>
                  <a:cubicBezTo>
                    <a:pt x="20397" y="46"/>
                    <a:pt x="19588" y="0"/>
                    <a:pt x="18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3"/>
            <p:cNvSpPr/>
            <p:nvPr/>
          </p:nvSpPr>
          <p:spPr>
            <a:xfrm>
              <a:off x="2530850" y="2899275"/>
              <a:ext cx="337125" cy="344800"/>
            </a:xfrm>
            <a:custGeom>
              <a:avLst/>
              <a:gdLst/>
              <a:ahLst/>
              <a:cxnLst/>
              <a:rect l="l" t="t" r="r" b="b"/>
              <a:pathLst>
                <a:path w="13485" h="13792" extrusionOk="0">
                  <a:moveTo>
                    <a:pt x="10212" y="0"/>
                  </a:moveTo>
                  <a:cubicBezTo>
                    <a:pt x="7668" y="0"/>
                    <a:pt x="3928" y="872"/>
                    <a:pt x="1504" y="3655"/>
                  </a:cubicBezTo>
                  <a:cubicBezTo>
                    <a:pt x="426" y="4883"/>
                    <a:pt x="0" y="6537"/>
                    <a:pt x="852" y="8016"/>
                  </a:cubicBezTo>
                  <a:cubicBezTo>
                    <a:pt x="1279" y="8718"/>
                    <a:pt x="2081" y="9144"/>
                    <a:pt x="2507" y="9820"/>
                  </a:cubicBezTo>
                  <a:cubicBezTo>
                    <a:pt x="3033" y="10672"/>
                    <a:pt x="2381" y="11424"/>
                    <a:pt x="2582" y="12302"/>
                  </a:cubicBezTo>
                  <a:cubicBezTo>
                    <a:pt x="2824" y="13339"/>
                    <a:pt x="3627" y="13792"/>
                    <a:pt x="4513" y="13792"/>
                  </a:cubicBezTo>
                  <a:cubicBezTo>
                    <a:pt x="4911" y="13792"/>
                    <a:pt x="5326" y="13701"/>
                    <a:pt x="5715" y="13530"/>
                  </a:cubicBezTo>
                  <a:cubicBezTo>
                    <a:pt x="7970" y="12552"/>
                    <a:pt x="8622" y="10021"/>
                    <a:pt x="10978" y="5585"/>
                  </a:cubicBezTo>
                  <a:cubicBezTo>
                    <a:pt x="11780" y="4106"/>
                    <a:pt x="13208" y="3154"/>
                    <a:pt x="13259" y="1951"/>
                  </a:cubicBezTo>
                  <a:cubicBezTo>
                    <a:pt x="13484" y="1499"/>
                    <a:pt x="13309" y="1073"/>
                    <a:pt x="12958" y="723"/>
                  </a:cubicBezTo>
                  <a:cubicBezTo>
                    <a:pt x="12845" y="317"/>
                    <a:pt x="11746" y="0"/>
                    <a:pt x="10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3"/>
            <p:cNvSpPr/>
            <p:nvPr/>
          </p:nvSpPr>
          <p:spPr>
            <a:xfrm>
              <a:off x="2332225" y="3165900"/>
              <a:ext cx="245650" cy="169650"/>
            </a:xfrm>
            <a:custGeom>
              <a:avLst/>
              <a:gdLst/>
              <a:ahLst/>
              <a:cxnLst/>
              <a:rect l="l" t="t" r="r" b="b"/>
              <a:pathLst>
                <a:path w="9826" h="6786" extrusionOk="0">
                  <a:moveTo>
                    <a:pt x="8195" y="0"/>
                  </a:moveTo>
                  <a:cubicBezTo>
                    <a:pt x="7669" y="0"/>
                    <a:pt x="7074" y="292"/>
                    <a:pt x="6667" y="433"/>
                  </a:cubicBezTo>
                  <a:cubicBezTo>
                    <a:pt x="5740" y="759"/>
                    <a:pt x="4762" y="1035"/>
                    <a:pt x="3835" y="1361"/>
                  </a:cubicBezTo>
                  <a:cubicBezTo>
                    <a:pt x="2381" y="1912"/>
                    <a:pt x="0" y="2764"/>
                    <a:pt x="201" y="4719"/>
                  </a:cubicBezTo>
                  <a:cubicBezTo>
                    <a:pt x="327" y="6069"/>
                    <a:pt x="1486" y="6785"/>
                    <a:pt x="2687" y="6785"/>
                  </a:cubicBezTo>
                  <a:cubicBezTo>
                    <a:pt x="3159" y="6785"/>
                    <a:pt x="3636" y="6675"/>
                    <a:pt x="4061" y="6449"/>
                  </a:cubicBezTo>
                  <a:cubicBezTo>
                    <a:pt x="4913" y="5997"/>
                    <a:pt x="5389" y="5246"/>
                    <a:pt x="5940" y="4494"/>
                  </a:cubicBezTo>
                  <a:cubicBezTo>
                    <a:pt x="7720" y="2188"/>
                    <a:pt x="9825" y="960"/>
                    <a:pt x="8797" y="183"/>
                  </a:cubicBezTo>
                  <a:cubicBezTo>
                    <a:pt x="8621" y="50"/>
                    <a:pt x="8414" y="0"/>
                    <a:pt x="8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8" name="Google Shape;2658;p53"/>
          <p:cNvGrpSpPr/>
          <p:nvPr/>
        </p:nvGrpSpPr>
        <p:grpSpPr>
          <a:xfrm>
            <a:off x="297453" y="4486679"/>
            <a:ext cx="567249" cy="656809"/>
            <a:chOff x="3784600" y="3727725"/>
            <a:chExt cx="295150" cy="341750"/>
          </a:xfrm>
        </p:grpSpPr>
        <p:sp>
          <p:nvSpPr>
            <p:cNvPr id="2659" name="Google Shape;2659;p53"/>
            <p:cNvSpPr/>
            <p:nvPr/>
          </p:nvSpPr>
          <p:spPr>
            <a:xfrm>
              <a:off x="3784600" y="3808100"/>
              <a:ext cx="291400" cy="261375"/>
            </a:xfrm>
            <a:custGeom>
              <a:avLst/>
              <a:gdLst/>
              <a:ahLst/>
              <a:cxnLst/>
              <a:rect l="l" t="t" r="r" b="b"/>
              <a:pathLst>
                <a:path w="11656" h="10455" extrusionOk="0">
                  <a:moveTo>
                    <a:pt x="5860" y="1"/>
                  </a:moveTo>
                  <a:cubicBezTo>
                    <a:pt x="3602" y="1"/>
                    <a:pt x="1509" y="1472"/>
                    <a:pt x="828" y="3743"/>
                  </a:cubicBezTo>
                  <a:cubicBezTo>
                    <a:pt x="1" y="6500"/>
                    <a:pt x="1580" y="9407"/>
                    <a:pt x="4362" y="10234"/>
                  </a:cubicBezTo>
                  <a:cubicBezTo>
                    <a:pt x="4858" y="10383"/>
                    <a:pt x="5359" y="10454"/>
                    <a:pt x="5852" y="10454"/>
                  </a:cubicBezTo>
                  <a:cubicBezTo>
                    <a:pt x="8098" y="10454"/>
                    <a:pt x="10175" y="8982"/>
                    <a:pt x="10853" y="6701"/>
                  </a:cubicBezTo>
                  <a:cubicBezTo>
                    <a:pt x="11655" y="3944"/>
                    <a:pt x="10076" y="1036"/>
                    <a:pt x="7319" y="209"/>
                  </a:cubicBezTo>
                  <a:cubicBezTo>
                    <a:pt x="6833" y="68"/>
                    <a:pt x="6343" y="1"/>
                    <a:pt x="5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3"/>
            <p:cNvSpPr/>
            <p:nvPr/>
          </p:nvSpPr>
          <p:spPr>
            <a:xfrm>
              <a:off x="3825975" y="3775925"/>
              <a:ext cx="253775" cy="172750"/>
            </a:xfrm>
            <a:custGeom>
              <a:avLst/>
              <a:gdLst/>
              <a:ahLst/>
              <a:cxnLst/>
              <a:rect l="l" t="t" r="r" b="b"/>
              <a:pathLst>
                <a:path w="10151" h="6910" extrusionOk="0">
                  <a:moveTo>
                    <a:pt x="4006" y="0"/>
                  </a:moveTo>
                  <a:cubicBezTo>
                    <a:pt x="3685" y="0"/>
                    <a:pt x="3332" y="65"/>
                    <a:pt x="2932" y="218"/>
                  </a:cubicBezTo>
                  <a:cubicBezTo>
                    <a:pt x="2184" y="506"/>
                    <a:pt x="1391" y="853"/>
                    <a:pt x="655" y="853"/>
                  </a:cubicBezTo>
                  <a:cubicBezTo>
                    <a:pt x="430" y="853"/>
                    <a:pt x="211" y="821"/>
                    <a:pt x="0" y="744"/>
                  </a:cubicBezTo>
                  <a:lnTo>
                    <a:pt x="0" y="744"/>
                  </a:lnTo>
                  <a:cubicBezTo>
                    <a:pt x="965" y="1634"/>
                    <a:pt x="2215" y="2094"/>
                    <a:pt x="3504" y="2094"/>
                  </a:cubicBezTo>
                  <a:cubicBezTo>
                    <a:pt x="3922" y="2094"/>
                    <a:pt x="4344" y="2046"/>
                    <a:pt x="4762" y="1947"/>
                  </a:cubicBezTo>
                  <a:lnTo>
                    <a:pt x="4762" y="1947"/>
                  </a:lnTo>
                  <a:cubicBezTo>
                    <a:pt x="3760" y="2850"/>
                    <a:pt x="3233" y="4504"/>
                    <a:pt x="3484" y="5857"/>
                  </a:cubicBezTo>
                  <a:cubicBezTo>
                    <a:pt x="4787" y="5832"/>
                    <a:pt x="6140" y="4930"/>
                    <a:pt x="6943" y="3551"/>
                  </a:cubicBezTo>
                  <a:cubicBezTo>
                    <a:pt x="7369" y="5080"/>
                    <a:pt x="8822" y="6559"/>
                    <a:pt x="10151" y="6910"/>
                  </a:cubicBezTo>
                  <a:cubicBezTo>
                    <a:pt x="9875" y="6584"/>
                    <a:pt x="9800" y="6233"/>
                    <a:pt x="9775" y="6033"/>
                  </a:cubicBezTo>
                  <a:cubicBezTo>
                    <a:pt x="9624" y="4855"/>
                    <a:pt x="9775" y="3677"/>
                    <a:pt x="9198" y="2800"/>
                  </a:cubicBezTo>
                  <a:cubicBezTo>
                    <a:pt x="8371" y="1546"/>
                    <a:pt x="7719" y="2123"/>
                    <a:pt x="6717" y="1421"/>
                  </a:cubicBezTo>
                  <a:cubicBezTo>
                    <a:pt x="5874" y="833"/>
                    <a:pt x="5154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3"/>
            <p:cNvSpPr/>
            <p:nvPr/>
          </p:nvSpPr>
          <p:spPr>
            <a:xfrm>
              <a:off x="3972650" y="3727725"/>
              <a:ext cx="53225" cy="108775"/>
            </a:xfrm>
            <a:custGeom>
              <a:avLst/>
              <a:gdLst/>
              <a:ahLst/>
              <a:cxnLst/>
              <a:rect l="l" t="t" r="r" b="b"/>
              <a:pathLst>
                <a:path w="2129" h="4351" extrusionOk="0">
                  <a:moveTo>
                    <a:pt x="931" y="0"/>
                  </a:moveTo>
                  <a:cubicBezTo>
                    <a:pt x="786" y="0"/>
                    <a:pt x="632" y="109"/>
                    <a:pt x="649" y="266"/>
                  </a:cubicBezTo>
                  <a:cubicBezTo>
                    <a:pt x="674" y="818"/>
                    <a:pt x="900" y="1319"/>
                    <a:pt x="875" y="1895"/>
                  </a:cubicBezTo>
                  <a:cubicBezTo>
                    <a:pt x="850" y="2597"/>
                    <a:pt x="599" y="3249"/>
                    <a:pt x="173" y="3800"/>
                  </a:cubicBezTo>
                  <a:cubicBezTo>
                    <a:pt x="0" y="4031"/>
                    <a:pt x="196" y="4351"/>
                    <a:pt x="410" y="4351"/>
                  </a:cubicBezTo>
                  <a:cubicBezTo>
                    <a:pt x="475" y="4351"/>
                    <a:pt x="541" y="4321"/>
                    <a:pt x="599" y="4251"/>
                  </a:cubicBezTo>
                  <a:cubicBezTo>
                    <a:pt x="1477" y="3224"/>
                    <a:pt x="2128" y="1194"/>
                    <a:pt x="1101" y="66"/>
                  </a:cubicBezTo>
                  <a:cubicBezTo>
                    <a:pt x="1055" y="21"/>
                    <a:pt x="994" y="0"/>
                    <a:pt x="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3"/>
            <p:cNvSpPr/>
            <p:nvPr/>
          </p:nvSpPr>
          <p:spPr>
            <a:xfrm>
              <a:off x="3908025" y="4013550"/>
              <a:ext cx="60950" cy="25975"/>
            </a:xfrm>
            <a:custGeom>
              <a:avLst/>
              <a:gdLst/>
              <a:ahLst/>
              <a:cxnLst/>
              <a:rect l="l" t="t" r="r" b="b"/>
              <a:pathLst>
                <a:path w="2438" h="1039" extrusionOk="0">
                  <a:moveTo>
                    <a:pt x="2174" y="0"/>
                  </a:moveTo>
                  <a:cubicBezTo>
                    <a:pt x="2137" y="0"/>
                    <a:pt x="2097" y="11"/>
                    <a:pt x="2056" y="36"/>
                  </a:cubicBezTo>
                  <a:cubicBezTo>
                    <a:pt x="1679" y="252"/>
                    <a:pt x="1315" y="429"/>
                    <a:pt x="927" y="429"/>
                  </a:cubicBezTo>
                  <a:cubicBezTo>
                    <a:pt x="773" y="429"/>
                    <a:pt x="616" y="401"/>
                    <a:pt x="452" y="337"/>
                  </a:cubicBezTo>
                  <a:cubicBezTo>
                    <a:pt x="423" y="327"/>
                    <a:pt x="394" y="323"/>
                    <a:pt x="368" y="323"/>
                  </a:cubicBezTo>
                  <a:cubicBezTo>
                    <a:pt x="121" y="323"/>
                    <a:pt x="1" y="703"/>
                    <a:pt x="227" y="838"/>
                  </a:cubicBezTo>
                  <a:cubicBezTo>
                    <a:pt x="485" y="968"/>
                    <a:pt x="791" y="1039"/>
                    <a:pt x="1093" y="1039"/>
                  </a:cubicBezTo>
                  <a:cubicBezTo>
                    <a:pt x="1612" y="1039"/>
                    <a:pt x="2120" y="828"/>
                    <a:pt x="2357" y="337"/>
                  </a:cubicBezTo>
                  <a:cubicBezTo>
                    <a:pt x="2437" y="177"/>
                    <a:pt x="2325" y="0"/>
                    <a:pt x="2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3"/>
            <p:cNvSpPr/>
            <p:nvPr/>
          </p:nvSpPr>
          <p:spPr>
            <a:xfrm>
              <a:off x="3980950" y="3988850"/>
              <a:ext cx="23900" cy="19800"/>
            </a:xfrm>
            <a:custGeom>
              <a:avLst/>
              <a:gdLst/>
              <a:ahLst/>
              <a:cxnLst/>
              <a:rect l="l" t="t" r="r" b="b"/>
              <a:pathLst>
                <a:path w="956" h="792" extrusionOk="0">
                  <a:moveTo>
                    <a:pt x="751" y="0"/>
                  </a:moveTo>
                  <a:cubicBezTo>
                    <a:pt x="714" y="0"/>
                    <a:pt x="676" y="14"/>
                    <a:pt x="643" y="47"/>
                  </a:cubicBezTo>
                  <a:cubicBezTo>
                    <a:pt x="543" y="172"/>
                    <a:pt x="393" y="298"/>
                    <a:pt x="242" y="373"/>
                  </a:cubicBezTo>
                  <a:cubicBezTo>
                    <a:pt x="0" y="505"/>
                    <a:pt x="145" y="792"/>
                    <a:pt x="370" y="792"/>
                  </a:cubicBezTo>
                  <a:cubicBezTo>
                    <a:pt x="401" y="792"/>
                    <a:pt x="434" y="786"/>
                    <a:pt x="468" y="774"/>
                  </a:cubicBezTo>
                  <a:cubicBezTo>
                    <a:pt x="718" y="649"/>
                    <a:pt x="844" y="473"/>
                    <a:pt x="919" y="222"/>
                  </a:cubicBezTo>
                  <a:cubicBezTo>
                    <a:pt x="956" y="111"/>
                    <a:pt x="856" y="0"/>
                    <a:pt x="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4" name="Google Shape;2664;p53"/>
          <p:cNvGrpSpPr/>
          <p:nvPr/>
        </p:nvGrpSpPr>
        <p:grpSpPr>
          <a:xfrm>
            <a:off x="7685599" y="4770471"/>
            <a:ext cx="579261" cy="580990"/>
            <a:chOff x="4190625" y="3142200"/>
            <a:chExt cx="301400" cy="302300"/>
          </a:xfrm>
        </p:grpSpPr>
        <p:sp>
          <p:nvSpPr>
            <p:cNvPr id="2665" name="Google Shape;2665;p53"/>
            <p:cNvSpPr/>
            <p:nvPr/>
          </p:nvSpPr>
          <p:spPr>
            <a:xfrm>
              <a:off x="4215700" y="3202625"/>
              <a:ext cx="276325" cy="241875"/>
            </a:xfrm>
            <a:custGeom>
              <a:avLst/>
              <a:gdLst/>
              <a:ahLst/>
              <a:cxnLst/>
              <a:rect l="l" t="t" r="r" b="b"/>
              <a:pathLst>
                <a:path w="11053" h="9675" extrusionOk="0">
                  <a:moveTo>
                    <a:pt x="5509" y="1"/>
                  </a:moveTo>
                  <a:cubicBezTo>
                    <a:pt x="4709" y="1"/>
                    <a:pt x="3900" y="199"/>
                    <a:pt x="3158" y="619"/>
                  </a:cubicBezTo>
                  <a:cubicBezTo>
                    <a:pt x="827" y="1947"/>
                    <a:pt x="0" y="4879"/>
                    <a:pt x="1328" y="7210"/>
                  </a:cubicBezTo>
                  <a:cubicBezTo>
                    <a:pt x="2209" y="8786"/>
                    <a:pt x="3846" y="9674"/>
                    <a:pt x="5527" y="9674"/>
                  </a:cubicBezTo>
                  <a:cubicBezTo>
                    <a:pt x="6332" y="9674"/>
                    <a:pt x="7148" y="9470"/>
                    <a:pt x="7895" y="9040"/>
                  </a:cubicBezTo>
                  <a:cubicBezTo>
                    <a:pt x="10226" y="7736"/>
                    <a:pt x="11053" y="4779"/>
                    <a:pt x="9725" y="2448"/>
                  </a:cubicBezTo>
                  <a:cubicBezTo>
                    <a:pt x="8841" y="884"/>
                    <a:pt x="7196" y="1"/>
                    <a:pt x="5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3"/>
            <p:cNvSpPr/>
            <p:nvPr/>
          </p:nvSpPr>
          <p:spPr>
            <a:xfrm>
              <a:off x="4190625" y="3179100"/>
              <a:ext cx="265700" cy="145525"/>
            </a:xfrm>
            <a:custGeom>
              <a:avLst/>
              <a:gdLst/>
              <a:ahLst/>
              <a:cxnLst/>
              <a:rect l="l" t="t" r="r" b="b"/>
              <a:pathLst>
                <a:path w="10628" h="5821" extrusionOk="0">
                  <a:moveTo>
                    <a:pt x="6787" y="0"/>
                  </a:moveTo>
                  <a:cubicBezTo>
                    <a:pt x="5887" y="0"/>
                    <a:pt x="5732" y="639"/>
                    <a:pt x="4763" y="833"/>
                  </a:cubicBezTo>
                  <a:cubicBezTo>
                    <a:pt x="3585" y="1058"/>
                    <a:pt x="2256" y="908"/>
                    <a:pt x="1555" y="2562"/>
                  </a:cubicBezTo>
                  <a:cubicBezTo>
                    <a:pt x="1179" y="3464"/>
                    <a:pt x="803" y="4467"/>
                    <a:pt x="1" y="4843"/>
                  </a:cubicBezTo>
                  <a:cubicBezTo>
                    <a:pt x="1605" y="4743"/>
                    <a:pt x="3033" y="3865"/>
                    <a:pt x="3860" y="2462"/>
                  </a:cubicBezTo>
                  <a:lnTo>
                    <a:pt x="3860" y="2462"/>
                  </a:lnTo>
                  <a:cubicBezTo>
                    <a:pt x="3835" y="3715"/>
                    <a:pt x="4587" y="5119"/>
                    <a:pt x="5640" y="5820"/>
                  </a:cubicBezTo>
                  <a:cubicBezTo>
                    <a:pt x="6467" y="4943"/>
                    <a:pt x="6743" y="3439"/>
                    <a:pt x="6342" y="2036"/>
                  </a:cubicBezTo>
                  <a:lnTo>
                    <a:pt x="6342" y="2036"/>
                  </a:lnTo>
                  <a:cubicBezTo>
                    <a:pt x="6999" y="2390"/>
                    <a:pt x="7810" y="2559"/>
                    <a:pt x="8591" y="2559"/>
                  </a:cubicBezTo>
                  <a:cubicBezTo>
                    <a:pt x="9357" y="2559"/>
                    <a:pt x="10094" y="2396"/>
                    <a:pt x="10627" y="2086"/>
                  </a:cubicBezTo>
                  <a:cubicBezTo>
                    <a:pt x="10251" y="2036"/>
                    <a:pt x="9951" y="1860"/>
                    <a:pt x="9800" y="1735"/>
                  </a:cubicBezTo>
                  <a:cubicBezTo>
                    <a:pt x="8923" y="1109"/>
                    <a:pt x="8246" y="231"/>
                    <a:pt x="7294" y="56"/>
                  </a:cubicBezTo>
                  <a:cubicBezTo>
                    <a:pt x="7101" y="17"/>
                    <a:pt x="6934" y="0"/>
                    <a:pt x="6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3"/>
            <p:cNvSpPr/>
            <p:nvPr/>
          </p:nvSpPr>
          <p:spPr>
            <a:xfrm>
              <a:off x="4250775" y="3142200"/>
              <a:ext cx="71175" cy="83500"/>
            </a:xfrm>
            <a:custGeom>
              <a:avLst/>
              <a:gdLst/>
              <a:ahLst/>
              <a:cxnLst/>
              <a:rect l="l" t="t" r="r" b="b"/>
              <a:pathLst>
                <a:path w="2847" h="3340" extrusionOk="0">
                  <a:moveTo>
                    <a:pt x="426" y="0"/>
                  </a:moveTo>
                  <a:cubicBezTo>
                    <a:pt x="401" y="0"/>
                    <a:pt x="376" y="1"/>
                    <a:pt x="352" y="3"/>
                  </a:cubicBezTo>
                  <a:cubicBezTo>
                    <a:pt x="126" y="28"/>
                    <a:pt x="1" y="279"/>
                    <a:pt x="176" y="454"/>
                  </a:cubicBezTo>
                  <a:cubicBezTo>
                    <a:pt x="577" y="855"/>
                    <a:pt x="1103" y="1031"/>
                    <a:pt x="1504" y="1457"/>
                  </a:cubicBezTo>
                  <a:cubicBezTo>
                    <a:pt x="1905" y="1933"/>
                    <a:pt x="2131" y="2509"/>
                    <a:pt x="2231" y="3111"/>
                  </a:cubicBezTo>
                  <a:cubicBezTo>
                    <a:pt x="2254" y="3268"/>
                    <a:pt x="2381" y="3339"/>
                    <a:pt x="2513" y="3339"/>
                  </a:cubicBezTo>
                  <a:cubicBezTo>
                    <a:pt x="2677" y="3339"/>
                    <a:pt x="2847" y="3230"/>
                    <a:pt x="2833" y="3036"/>
                  </a:cubicBezTo>
                  <a:cubicBezTo>
                    <a:pt x="2758" y="2309"/>
                    <a:pt x="2532" y="1657"/>
                    <a:pt x="2081" y="1081"/>
                  </a:cubicBezTo>
                  <a:cubicBezTo>
                    <a:pt x="1719" y="622"/>
                    <a:pt x="1077" y="0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3"/>
            <p:cNvSpPr/>
            <p:nvPr/>
          </p:nvSpPr>
          <p:spPr>
            <a:xfrm>
              <a:off x="4395575" y="3348800"/>
              <a:ext cx="45075" cy="48225"/>
            </a:xfrm>
            <a:custGeom>
              <a:avLst/>
              <a:gdLst/>
              <a:ahLst/>
              <a:cxnLst/>
              <a:rect l="l" t="t" r="r" b="b"/>
              <a:pathLst>
                <a:path w="1803" h="1929" extrusionOk="0">
                  <a:moveTo>
                    <a:pt x="1272" y="0"/>
                  </a:moveTo>
                  <a:cubicBezTo>
                    <a:pt x="1184" y="0"/>
                    <a:pt x="1100" y="51"/>
                    <a:pt x="1076" y="160"/>
                  </a:cubicBezTo>
                  <a:cubicBezTo>
                    <a:pt x="926" y="686"/>
                    <a:pt x="775" y="1163"/>
                    <a:pt x="249" y="1438"/>
                  </a:cubicBezTo>
                  <a:cubicBezTo>
                    <a:pt x="0" y="1551"/>
                    <a:pt x="139" y="1929"/>
                    <a:pt x="370" y="1929"/>
                  </a:cubicBezTo>
                  <a:cubicBezTo>
                    <a:pt x="396" y="1929"/>
                    <a:pt x="422" y="1924"/>
                    <a:pt x="449" y="1915"/>
                  </a:cubicBezTo>
                  <a:cubicBezTo>
                    <a:pt x="1126" y="1689"/>
                    <a:pt x="1803" y="912"/>
                    <a:pt x="1502" y="160"/>
                  </a:cubicBezTo>
                  <a:cubicBezTo>
                    <a:pt x="1463" y="57"/>
                    <a:pt x="1365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3"/>
            <p:cNvSpPr/>
            <p:nvPr/>
          </p:nvSpPr>
          <p:spPr>
            <a:xfrm>
              <a:off x="4428225" y="3308225"/>
              <a:ext cx="14300" cy="22950"/>
            </a:xfrm>
            <a:custGeom>
              <a:avLst/>
              <a:gdLst/>
              <a:ahLst/>
              <a:cxnLst/>
              <a:rect l="l" t="t" r="r" b="b"/>
              <a:pathLst>
                <a:path w="572" h="918" extrusionOk="0">
                  <a:moveTo>
                    <a:pt x="244" y="1"/>
                  </a:moveTo>
                  <a:cubicBezTo>
                    <a:pt x="160" y="1"/>
                    <a:pt x="81" y="52"/>
                    <a:pt x="96" y="154"/>
                  </a:cubicBezTo>
                  <a:cubicBezTo>
                    <a:pt x="96" y="304"/>
                    <a:pt x="96" y="480"/>
                    <a:pt x="46" y="630"/>
                  </a:cubicBezTo>
                  <a:cubicBezTo>
                    <a:pt x="1" y="809"/>
                    <a:pt x="125" y="917"/>
                    <a:pt x="254" y="917"/>
                  </a:cubicBezTo>
                  <a:cubicBezTo>
                    <a:pt x="341" y="917"/>
                    <a:pt x="431" y="867"/>
                    <a:pt x="472" y="756"/>
                  </a:cubicBezTo>
                  <a:cubicBezTo>
                    <a:pt x="572" y="505"/>
                    <a:pt x="547" y="304"/>
                    <a:pt x="396" y="79"/>
                  </a:cubicBezTo>
                  <a:cubicBezTo>
                    <a:pt x="365" y="27"/>
                    <a:pt x="303" y="1"/>
                    <a:pt x="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0" name="Google Shape;2670;p53"/>
          <p:cNvGrpSpPr/>
          <p:nvPr/>
        </p:nvGrpSpPr>
        <p:grpSpPr>
          <a:xfrm>
            <a:off x="8587845" y="4284755"/>
            <a:ext cx="650873" cy="1106618"/>
            <a:chOff x="4278975" y="3221200"/>
            <a:chExt cx="1174225" cy="1996425"/>
          </a:xfrm>
        </p:grpSpPr>
        <p:sp>
          <p:nvSpPr>
            <p:cNvPr id="2671" name="Google Shape;2671;p53"/>
            <p:cNvSpPr/>
            <p:nvPr/>
          </p:nvSpPr>
          <p:spPr>
            <a:xfrm>
              <a:off x="4617325" y="3529525"/>
              <a:ext cx="228100" cy="1688100"/>
            </a:xfrm>
            <a:custGeom>
              <a:avLst/>
              <a:gdLst/>
              <a:ahLst/>
              <a:cxnLst/>
              <a:rect l="l" t="t" r="r" b="b"/>
              <a:pathLst>
                <a:path w="9124" h="67524" extrusionOk="0">
                  <a:moveTo>
                    <a:pt x="8427" y="0"/>
                  </a:moveTo>
                  <a:cubicBezTo>
                    <a:pt x="8349" y="0"/>
                    <a:pt x="8271" y="51"/>
                    <a:pt x="8271" y="149"/>
                  </a:cubicBezTo>
                  <a:cubicBezTo>
                    <a:pt x="8447" y="4661"/>
                    <a:pt x="7695" y="9147"/>
                    <a:pt x="6893" y="13558"/>
                  </a:cubicBezTo>
                  <a:cubicBezTo>
                    <a:pt x="6091" y="17969"/>
                    <a:pt x="5088" y="22355"/>
                    <a:pt x="4111" y="26741"/>
                  </a:cubicBezTo>
                  <a:cubicBezTo>
                    <a:pt x="2206" y="35312"/>
                    <a:pt x="376" y="43984"/>
                    <a:pt x="126" y="52806"/>
                  </a:cubicBezTo>
                  <a:cubicBezTo>
                    <a:pt x="0" y="57593"/>
                    <a:pt x="226" y="62631"/>
                    <a:pt x="1479" y="67267"/>
                  </a:cubicBezTo>
                  <a:cubicBezTo>
                    <a:pt x="1529" y="67447"/>
                    <a:pt x="1658" y="67523"/>
                    <a:pt x="1791" y="67523"/>
                  </a:cubicBezTo>
                  <a:cubicBezTo>
                    <a:pt x="1992" y="67523"/>
                    <a:pt x="2201" y="67348"/>
                    <a:pt x="2156" y="67092"/>
                  </a:cubicBezTo>
                  <a:cubicBezTo>
                    <a:pt x="1354" y="62606"/>
                    <a:pt x="827" y="58195"/>
                    <a:pt x="928" y="53633"/>
                  </a:cubicBezTo>
                  <a:cubicBezTo>
                    <a:pt x="1003" y="49172"/>
                    <a:pt x="1504" y="44711"/>
                    <a:pt x="2231" y="40300"/>
                  </a:cubicBezTo>
                  <a:cubicBezTo>
                    <a:pt x="3660" y="31528"/>
                    <a:pt x="5965" y="22931"/>
                    <a:pt x="7544" y="14184"/>
                  </a:cubicBezTo>
                  <a:cubicBezTo>
                    <a:pt x="7945" y="11803"/>
                    <a:pt x="8321" y="9422"/>
                    <a:pt x="8622" y="7016"/>
                  </a:cubicBezTo>
                  <a:cubicBezTo>
                    <a:pt x="8898" y="4736"/>
                    <a:pt x="9123" y="2380"/>
                    <a:pt x="8572" y="99"/>
                  </a:cubicBezTo>
                  <a:cubicBezTo>
                    <a:pt x="8550" y="33"/>
                    <a:pt x="8488" y="0"/>
                    <a:pt x="8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3"/>
            <p:cNvSpPr/>
            <p:nvPr/>
          </p:nvSpPr>
          <p:spPr>
            <a:xfrm>
              <a:off x="4671200" y="3498775"/>
              <a:ext cx="312700" cy="391650"/>
            </a:xfrm>
            <a:custGeom>
              <a:avLst/>
              <a:gdLst/>
              <a:ahLst/>
              <a:cxnLst/>
              <a:rect l="l" t="t" r="r" b="b"/>
              <a:pathLst>
                <a:path w="12508" h="15666" extrusionOk="0">
                  <a:moveTo>
                    <a:pt x="6392" y="1"/>
                  </a:moveTo>
                  <a:cubicBezTo>
                    <a:pt x="4788" y="1"/>
                    <a:pt x="3359" y="1154"/>
                    <a:pt x="2582" y="2532"/>
                  </a:cubicBezTo>
                  <a:cubicBezTo>
                    <a:pt x="1780" y="3936"/>
                    <a:pt x="1505" y="5540"/>
                    <a:pt x="1254" y="7119"/>
                  </a:cubicBezTo>
                  <a:cubicBezTo>
                    <a:pt x="1003" y="8698"/>
                    <a:pt x="753" y="10302"/>
                    <a:pt x="1" y="11705"/>
                  </a:cubicBezTo>
                  <a:cubicBezTo>
                    <a:pt x="1329" y="10302"/>
                    <a:pt x="2432" y="8698"/>
                    <a:pt x="3259" y="6943"/>
                  </a:cubicBezTo>
                  <a:cubicBezTo>
                    <a:pt x="3334" y="9850"/>
                    <a:pt x="3434" y="12758"/>
                    <a:pt x="3510" y="15665"/>
                  </a:cubicBezTo>
                  <a:cubicBezTo>
                    <a:pt x="4512" y="12758"/>
                    <a:pt x="5264" y="9775"/>
                    <a:pt x="5740" y="6743"/>
                  </a:cubicBezTo>
                  <a:cubicBezTo>
                    <a:pt x="6041" y="8196"/>
                    <a:pt x="6492" y="9625"/>
                    <a:pt x="7043" y="11003"/>
                  </a:cubicBezTo>
                  <a:cubicBezTo>
                    <a:pt x="7369" y="9199"/>
                    <a:pt x="7896" y="7419"/>
                    <a:pt x="8597" y="5740"/>
                  </a:cubicBezTo>
                  <a:cubicBezTo>
                    <a:pt x="10251" y="8046"/>
                    <a:pt x="11279" y="10778"/>
                    <a:pt x="11555" y="13610"/>
                  </a:cubicBezTo>
                  <a:cubicBezTo>
                    <a:pt x="12507" y="10076"/>
                    <a:pt x="12031" y="6166"/>
                    <a:pt x="10226" y="2958"/>
                  </a:cubicBezTo>
                  <a:cubicBezTo>
                    <a:pt x="9449" y="1580"/>
                    <a:pt x="8221" y="201"/>
                    <a:pt x="6617" y="151"/>
                  </a:cubicBezTo>
                  <a:lnTo>
                    <a:pt x="63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3"/>
            <p:cNvSpPr/>
            <p:nvPr/>
          </p:nvSpPr>
          <p:spPr>
            <a:xfrm>
              <a:off x="4332850" y="3445525"/>
              <a:ext cx="369700" cy="367825"/>
            </a:xfrm>
            <a:custGeom>
              <a:avLst/>
              <a:gdLst/>
              <a:ahLst/>
              <a:cxnLst/>
              <a:rect l="l" t="t" r="r" b="b"/>
              <a:pathLst>
                <a:path w="14788" h="14713" extrusionOk="0">
                  <a:moveTo>
                    <a:pt x="14788" y="0"/>
                  </a:moveTo>
                  <a:lnTo>
                    <a:pt x="14788" y="0"/>
                  </a:lnTo>
                  <a:cubicBezTo>
                    <a:pt x="11530" y="26"/>
                    <a:pt x="8497" y="1830"/>
                    <a:pt x="6216" y="4161"/>
                  </a:cubicBezTo>
                  <a:cubicBezTo>
                    <a:pt x="3961" y="6517"/>
                    <a:pt x="2382" y="9424"/>
                    <a:pt x="803" y="12281"/>
                  </a:cubicBezTo>
                  <a:cubicBezTo>
                    <a:pt x="377" y="13033"/>
                    <a:pt x="1" y="14111"/>
                    <a:pt x="627" y="14712"/>
                  </a:cubicBezTo>
                  <a:cubicBezTo>
                    <a:pt x="4788" y="12381"/>
                    <a:pt x="7119" y="7770"/>
                    <a:pt x="10753" y="4687"/>
                  </a:cubicBezTo>
                  <a:cubicBezTo>
                    <a:pt x="11981" y="3635"/>
                    <a:pt x="13410" y="2732"/>
                    <a:pt x="14287" y="1379"/>
                  </a:cubicBezTo>
                  <a:lnTo>
                    <a:pt x="147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3"/>
            <p:cNvSpPr/>
            <p:nvPr/>
          </p:nvSpPr>
          <p:spPr>
            <a:xfrm>
              <a:off x="4476975" y="3467450"/>
              <a:ext cx="272575" cy="364975"/>
            </a:xfrm>
            <a:custGeom>
              <a:avLst/>
              <a:gdLst/>
              <a:ahLst/>
              <a:cxnLst/>
              <a:rect l="l" t="t" r="r" b="b"/>
              <a:pathLst>
                <a:path w="10903" h="14599" extrusionOk="0">
                  <a:moveTo>
                    <a:pt x="9449" y="1"/>
                  </a:moveTo>
                  <a:cubicBezTo>
                    <a:pt x="5439" y="2883"/>
                    <a:pt x="2281" y="6943"/>
                    <a:pt x="477" y="11504"/>
                  </a:cubicBezTo>
                  <a:cubicBezTo>
                    <a:pt x="226" y="12131"/>
                    <a:pt x="0" y="12783"/>
                    <a:pt x="126" y="13434"/>
                  </a:cubicBezTo>
                  <a:cubicBezTo>
                    <a:pt x="242" y="14038"/>
                    <a:pt x="766" y="14598"/>
                    <a:pt x="1361" y="14598"/>
                  </a:cubicBezTo>
                  <a:cubicBezTo>
                    <a:pt x="1408" y="14598"/>
                    <a:pt x="1456" y="14595"/>
                    <a:pt x="1504" y="14587"/>
                  </a:cubicBezTo>
                  <a:cubicBezTo>
                    <a:pt x="2055" y="14512"/>
                    <a:pt x="2406" y="14011"/>
                    <a:pt x="2707" y="13535"/>
                  </a:cubicBezTo>
                  <a:lnTo>
                    <a:pt x="10903" y="878"/>
                  </a:lnTo>
                  <a:lnTo>
                    <a:pt x="94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3"/>
            <p:cNvSpPr/>
            <p:nvPr/>
          </p:nvSpPr>
          <p:spPr>
            <a:xfrm>
              <a:off x="4681225" y="3495025"/>
              <a:ext cx="106550" cy="227150"/>
            </a:xfrm>
            <a:custGeom>
              <a:avLst/>
              <a:gdLst/>
              <a:ahLst/>
              <a:cxnLst/>
              <a:rect l="l" t="t" r="r" b="b"/>
              <a:pathLst>
                <a:path w="4262" h="9086" extrusionOk="0">
                  <a:moveTo>
                    <a:pt x="2256" y="0"/>
                  </a:moveTo>
                  <a:cubicBezTo>
                    <a:pt x="728" y="2331"/>
                    <a:pt x="1" y="5188"/>
                    <a:pt x="226" y="7945"/>
                  </a:cubicBezTo>
                  <a:cubicBezTo>
                    <a:pt x="277" y="8371"/>
                    <a:pt x="377" y="8873"/>
                    <a:pt x="778" y="9048"/>
                  </a:cubicBezTo>
                  <a:cubicBezTo>
                    <a:pt x="848" y="9074"/>
                    <a:pt x="924" y="9085"/>
                    <a:pt x="1003" y="9085"/>
                  </a:cubicBezTo>
                  <a:cubicBezTo>
                    <a:pt x="1150" y="9085"/>
                    <a:pt x="1308" y="9047"/>
                    <a:pt x="1454" y="8998"/>
                  </a:cubicBezTo>
                  <a:cubicBezTo>
                    <a:pt x="2056" y="8772"/>
                    <a:pt x="2507" y="8221"/>
                    <a:pt x="2783" y="7619"/>
                  </a:cubicBezTo>
                  <a:cubicBezTo>
                    <a:pt x="3058" y="7043"/>
                    <a:pt x="3159" y="6391"/>
                    <a:pt x="3284" y="5740"/>
                  </a:cubicBezTo>
                  <a:cubicBezTo>
                    <a:pt x="3610" y="3835"/>
                    <a:pt x="3936" y="1930"/>
                    <a:pt x="4261" y="25"/>
                  </a:cubicBezTo>
                  <a:lnTo>
                    <a:pt x="2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3"/>
            <p:cNvSpPr/>
            <p:nvPr/>
          </p:nvSpPr>
          <p:spPr>
            <a:xfrm>
              <a:off x="4795900" y="3498775"/>
              <a:ext cx="105900" cy="227325"/>
            </a:xfrm>
            <a:custGeom>
              <a:avLst/>
              <a:gdLst/>
              <a:ahLst/>
              <a:cxnLst/>
              <a:rect l="l" t="t" r="r" b="b"/>
              <a:pathLst>
                <a:path w="4236" h="9093" extrusionOk="0">
                  <a:moveTo>
                    <a:pt x="2005" y="1"/>
                  </a:moveTo>
                  <a:lnTo>
                    <a:pt x="0" y="51"/>
                  </a:lnTo>
                  <a:cubicBezTo>
                    <a:pt x="326" y="1931"/>
                    <a:pt x="652" y="3835"/>
                    <a:pt x="978" y="5740"/>
                  </a:cubicBezTo>
                  <a:cubicBezTo>
                    <a:pt x="1078" y="6392"/>
                    <a:pt x="1203" y="7043"/>
                    <a:pt x="1479" y="7645"/>
                  </a:cubicBezTo>
                  <a:cubicBezTo>
                    <a:pt x="1755" y="8246"/>
                    <a:pt x="2206" y="8773"/>
                    <a:pt x="2807" y="8998"/>
                  </a:cubicBezTo>
                  <a:cubicBezTo>
                    <a:pt x="2929" y="9059"/>
                    <a:pt x="3069" y="9092"/>
                    <a:pt x="3210" y="9092"/>
                  </a:cubicBezTo>
                  <a:cubicBezTo>
                    <a:pt x="3302" y="9092"/>
                    <a:pt x="3395" y="9078"/>
                    <a:pt x="3484" y="9048"/>
                  </a:cubicBezTo>
                  <a:cubicBezTo>
                    <a:pt x="3860" y="8898"/>
                    <a:pt x="3985" y="8397"/>
                    <a:pt x="4010" y="7971"/>
                  </a:cubicBezTo>
                  <a:cubicBezTo>
                    <a:pt x="4236" y="5189"/>
                    <a:pt x="3534" y="2332"/>
                    <a:pt x="2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3"/>
            <p:cNvSpPr/>
            <p:nvPr/>
          </p:nvSpPr>
          <p:spPr>
            <a:xfrm>
              <a:off x="4942525" y="3454900"/>
              <a:ext cx="331475" cy="263500"/>
            </a:xfrm>
            <a:custGeom>
              <a:avLst/>
              <a:gdLst/>
              <a:ahLst/>
              <a:cxnLst/>
              <a:rect l="l" t="t" r="r" b="b"/>
              <a:pathLst>
                <a:path w="13259" h="10540" extrusionOk="0">
                  <a:moveTo>
                    <a:pt x="1456" y="1"/>
                  </a:moveTo>
                  <a:cubicBezTo>
                    <a:pt x="1430" y="1"/>
                    <a:pt x="1404" y="1"/>
                    <a:pt x="1378" y="1"/>
                  </a:cubicBezTo>
                  <a:lnTo>
                    <a:pt x="0" y="1956"/>
                  </a:lnTo>
                  <a:cubicBezTo>
                    <a:pt x="4586" y="3510"/>
                    <a:pt x="7243" y="8548"/>
                    <a:pt x="11729" y="10377"/>
                  </a:cubicBezTo>
                  <a:cubicBezTo>
                    <a:pt x="11945" y="10475"/>
                    <a:pt x="12212" y="10539"/>
                    <a:pt x="12459" y="10539"/>
                  </a:cubicBezTo>
                  <a:cubicBezTo>
                    <a:pt x="12784" y="10539"/>
                    <a:pt x="13072" y="10426"/>
                    <a:pt x="13158" y="10127"/>
                  </a:cubicBezTo>
                  <a:cubicBezTo>
                    <a:pt x="13258" y="9826"/>
                    <a:pt x="13083" y="9525"/>
                    <a:pt x="12932" y="9275"/>
                  </a:cubicBezTo>
                  <a:cubicBezTo>
                    <a:pt x="10802" y="5991"/>
                    <a:pt x="7945" y="3209"/>
                    <a:pt x="4637" y="1154"/>
                  </a:cubicBezTo>
                  <a:cubicBezTo>
                    <a:pt x="3656" y="541"/>
                    <a:pt x="2604" y="1"/>
                    <a:pt x="1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3"/>
            <p:cNvSpPr/>
            <p:nvPr/>
          </p:nvSpPr>
          <p:spPr>
            <a:xfrm>
              <a:off x="4869825" y="3491900"/>
              <a:ext cx="212425" cy="228550"/>
            </a:xfrm>
            <a:custGeom>
              <a:avLst/>
              <a:gdLst/>
              <a:ahLst/>
              <a:cxnLst/>
              <a:rect l="l" t="t" r="r" b="b"/>
              <a:pathLst>
                <a:path w="8497" h="9142" extrusionOk="0">
                  <a:moveTo>
                    <a:pt x="1379" y="0"/>
                  </a:moveTo>
                  <a:lnTo>
                    <a:pt x="377" y="176"/>
                  </a:lnTo>
                  <a:cubicBezTo>
                    <a:pt x="1" y="927"/>
                    <a:pt x="477" y="1805"/>
                    <a:pt x="953" y="2506"/>
                  </a:cubicBezTo>
                  <a:cubicBezTo>
                    <a:pt x="1956" y="3960"/>
                    <a:pt x="3008" y="5364"/>
                    <a:pt x="4111" y="6717"/>
                  </a:cubicBezTo>
                  <a:cubicBezTo>
                    <a:pt x="4838" y="7594"/>
                    <a:pt x="5640" y="8496"/>
                    <a:pt x="6692" y="8948"/>
                  </a:cubicBezTo>
                  <a:cubicBezTo>
                    <a:pt x="6933" y="9060"/>
                    <a:pt x="7212" y="9142"/>
                    <a:pt x="7483" y="9142"/>
                  </a:cubicBezTo>
                  <a:cubicBezTo>
                    <a:pt x="7692" y="9142"/>
                    <a:pt x="7896" y="9093"/>
                    <a:pt x="8071" y="8973"/>
                  </a:cubicBezTo>
                  <a:cubicBezTo>
                    <a:pt x="8397" y="8722"/>
                    <a:pt x="8497" y="8271"/>
                    <a:pt x="8497" y="7845"/>
                  </a:cubicBezTo>
                  <a:cubicBezTo>
                    <a:pt x="8472" y="6742"/>
                    <a:pt x="7795" y="5765"/>
                    <a:pt x="7093" y="4912"/>
                  </a:cubicBezTo>
                  <a:cubicBezTo>
                    <a:pt x="5489" y="2957"/>
                    <a:pt x="3610" y="1203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3"/>
            <p:cNvSpPr/>
            <p:nvPr/>
          </p:nvSpPr>
          <p:spPr>
            <a:xfrm>
              <a:off x="4985750" y="3379125"/>
              <a:ext cx="467450" cy="182225"/>
            </a:xfrm>
            <a:custGeom>
              <a:avLst/>
              <a:gdLst/>
              <a:ahLst/>
              <a:cxnLst/>
              <a:rect l="l" t="t" r="r" b="b"/>
              <a:pathLst>
                <a:path w="18698" h="7289" extrusionOk="0">
                  <a:moveTo>
                    <a:pt x="5253" y="0"/>
                  </a:moveTo>
                  <a:cubicBezTo>
                    <a:pt x="3455" y="0"/>
                    <a:pt x="1662" y="325"/>
                    <a:pt x="0" y="1027"/>
                  </a:cubicBezTo>
                  <a:lnTo>
                    <a:pt x="151" y="3584"/>
                  </a:lnTo>
                  <a:lnTo>
                    <a:pt x="8622" y="5138"/>
                  </a:lnTo>
                  <a:cubicBezTo>
                    <a:pt x="10051" y="5413"/>
                    <a:pt x="11479" y="5664"/>
                    <a:pt x="12858" y="6065"/>
                  </a:cubicBezTo>
                  <a:cubicBezTo>
                    <a:pt x="14361" y="6516"/>
                    <a:pt x="15840" y="7118"/>
                    <a:pt x="17419" y="7268"/>
                  </a:cubicBezTo>
                  <a:cubicBezTo>
                    <a:pt x="17521" y="7278"/>
                    <a:pt x="17624" y="7288"/>
                    <a:pt x="17724" y="7288"/>
                  </a:cubicBezTo>
                  <a:cubicBezTo>
                    <a:pt x="17870" y="7288"/>
                    <a:pt x="18012" y="7267"/>
                    <a:pt x="18146" y="7193"/>
                  </a:cubicBezTo>
                  <a:cubicBezTo>
                    <a:pt x="18597" y="6992"/>
                    <a:pt x="18697" y="6366"/>
                    <a:pt x="18522" y="5915"/>
                  </a:cubicBezTo>
                  <a:cubicBezTo>
                    <a:pt x="18346" y="5463"/>
                    <a:pt x="17945" y="5138"/>
                    <a:pt x="17569" y="4837"/>
                  </a:cubicBezTo>
                  <a:cubicBezTo>
                    <a:pt x="15088" y="2907"/>
                    <a:pt x="12306" y="1303"/>
                    <a:pt x="9249" y="526"/>
                  </a:cubicBezTo>
                  <a:cubicBezTo>
                    <a:pt x="7950" y="183"/>
                    <a:pt x="6600" y="0"/>
                    <a:pt x="5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3"/>
            <p:cNvSpPr/>
            <p:nvPr/>
          </p:nvSpPr>
          <p:spPr>
            <a:xfrm>
              <a:off x="4902400" y="3255600"/>
              <a:ext cx="352175" cy="141075"/>
            </a:xfrm>
            <a:custGeom>
              <a:avLst/>
              <a:gdLst/>
              <a:ahLst/>
              <a:cxnLst/>
              <a:rect l="l" t="t" r="r" b="b"/>
              <a:pathLst>
                <a:path w="14087" h="5643" extrusionOk="0">
                  <a:moveTo>
                    <a:pt x="10145" y="1"/>
                  </a:moveTo>
                  <a:cubicBezTo>
                    <a:pt x="8456" y="1"/>
                    <a:pt x="6765" y="385"/>
                    <a:pt x="5239" y="1131"/>
                  </a:cubicBezTo>
                  <a:cubicBezTo>
                    <a:pt x="4462" y="1507"/>
                    <a:pt x="3735" y="1983"/>
                    <a:pt x="3009" y="2435"/>
                  </a:cubicBezTo>
                  <a:lnTo>
                    <a:pt x="1" y="4389"/>
                  </a:lnTo>
                  <a:lnTo>
                    <a:pt x="3084" y="5643"/>
                  </a:lnTo>
                  <a:cubicBezTo>
                    <a:pt x="5991" y="5116"/>
                    <a:pt x="8848" y="4364"/>
                    <a:pt x="11655" y="3362"/>
                  </a:cubicBezTo>
                  <a:cubicBezTo>
                    <a:pt x="12382" y="3111"/>
                    <a:pt x="13159" y="2810"/>
                    <a:pt x="13685" y="2234"/>
                  </a:cubicBezTo>
                  <a:cubicBezTo>
                    <a:pt x="13886" y="2033"/>
                    <a:pt x="14061" y="1758"/>
                    <a:pt x="14061" y="1482"/>
                  </a:cubicBezTo>
                  <a:cubicBezTo>
                    <a:pt x="14086" y="830"/>
                    <a:pt x="13334" y="455"/>
                    <a:pt x="12708" y="304"/>
                  </a:cubicBezTo>
                  <a:cubicBezTo>
                    <a:pt x="11869" y="101"/>
                    <a:pt x="11007" y="1"/>
                    <a:pt x="10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3"/>
            <p:cNvSpPr/>
            <p:nvPr/>
          </p:nvSpPr>
          <p:spPr>
            <a:xfrm>
              <a:off x="4314075" y="3373900"/>
              <a:ext cx="422950" cy="136250"/>
            </a:xfrm>
            <a:custGeom>
              <a:avLst/>
              <a:gdLst/>
              <a:ahLst/>
              <a:cxnLst/>
              <a:rect l="l" t="t" r="r" b="b"/>
              <a:pathLst>
                <a:path w="16918" h="5450" extrusionOk="0">
                  <a:moveTo>
                    <a:pt x="10477" y="1"/>
                  </a:moveTo>
                  <a:cubicBezTo>
                    <a:pt x="7920" y="1"/>
                    <a:pt x="5370" y="356"/>
                    <a:pt x="3058" y="1412"/>
                  </a:cubicBezTo>
                  <a:cubicBezTo>
                    <a:pt x="2005" y="1863"/>
                    <a:pt x="977" y="2515"/>
                    <a:pt x="376" y="3492"/>
                  </a:cubicBezTo>
                  <a:cubicBezTo>
                    <a:pt x="175" y="3843"/>
                    <a:pt x="0" y="4294"/>
                    <a:pt x="150" y="4695"/>
                  </a:cubicBezTo>
                  <a:cubicBezTo>
                    <a:pt x="382" y="5297"/>
                    <a:pt x="1148" y="5450"/>
                    <a:pt x="1817" y="5450"/>
                  </a:cubicBezTo>
                  <a:cubicBezTo>
                    <a:pt x="1872" y="5450"/>
                    <a:pt x="1927" y="5449"/>
                    <a:pt x="1980" y="5447"/>
                  </a:cubicBezTo>
                  <a:cubicBezTo>
                    <a:pt x="6416" y="5196"/>
                    <a:pt x="10627" y="3066"/>
                    <a:pt x="15063" y="3016"/>
                  </a:cubicBezTo>
                  <a:lnTo>
                    <a:pt x="16917" y="109"/>
                  </a:lnTo>
                  <a:lnTo>
                    <a:pt x="16917" y="109"/>
                  </a:lnTo>
                  <a:cubicBezTo>
                    <a:pt x="16429" y="212"/>
                    <a:pt x="15937" y="247"/>
                    <a:pt x="15443" y="247"/>
                  </a:cubicBezTo>
                  <a:cubicBezTo>
                    <a:pt x="14746" y="247"/>
                    <a:pt x="14048" y="178"/>
                    <a:pt x="13358" y="134"/>
                  </a:cubicBezTo>
                  <a:cubicBezTo>
                    <a:pt x="12405" y="51"/>
                    <a:pt x="11441" y="1"/>
                    <a:pt x="10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3"/>
            <p:cNvSpPr/>
            <p:nvPr/>
          </p:nvSpPr>
          <p:spPr>
            <a:xfrm>
              <a:off x="4497650" y="3258150"/>
              <a:ext cx="330850" cy="118475"/>
            </a:xfrm>
            <a:custGeom>
              <a:avLst/>
              <a:gdLst/>
              <a:ahLst/>
              <a:cxnLst/>
              <a:rect l="l" t="t" r="r" b="b"/>
              <a:pathLst>
                <a:path w="13234" h="4739" extrusionOk="0">
                  <a:moveTo>
                    <a:pt x="5406" y="1"/>
                  </a:moveTo>
                  <a:cubicBezTo>
                    <a:pt x="5359" y="1"/>
                    <a:pt x="5311" y="1"/>
                    <a:pt x="5264" y="2"/>
                  </a:cubicBezTo>
                  <a:cubicBezTo>
                    <a:pt x="3635" y="27"/>
                    <a:pt x="1955" y="503"/>
                    <a:pt x="802" y="1656"/>
                  </a:cubicBezTo>
                  <a:cubicBezTo>
                    <a:pt x="376" y="2082"/>
                    <a:pt x="0" y="2708"/>
                    <a:pt x="251" y="3260"/>
                  </a:cubicBezTo>
                  <a:cubicBezTo>
                    <a:pt x="477" y="3711"/>
                    <a:pt x="1028" y="3911"/>
                    <a:pt x="1529" y="3987"/>
                  </a:cubicBezTo>
                  <a:cubicBezTo>
                    <a:pt x="2039" y="4062"/>
                    <a:pt x="2558" y="4084"/>
                    <a:pt x="3081" y="4084"/>
                  </a:cubicBezTo>
                  <a:cubicBezTo>
                    <a:pt x="3801" y="4084"/>
                    <a:pt x="4527" y="4043"/>
                    <a:pt x="5239" y="4043"/>
                  </a:cubicBezTo>
                  <a:cubicBezTo>
                    <a:pt x="6400" y="4043"/>
                    <a:pt x="7523" y="4154"/>
                    <a:pt x="8522" y="4739"/>
                  </a:cubicBezTo>
                  <a:lnTo>
                    <a:pt x="13234" y="4137"/>
                  </a:lnTo>
                  <a:cubicBezTo>
                    <a:pt x="11506" y="1595"/>
                    <a:pt x="8490" y="1"/>
                    <a:pt x="5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3"/>
            <p:cNvSpPr/>
            <p:nvPr/>
          </p:nvSpPr>
          <p:spPr>
            <a:xfrm>
              <a:off x="4846650" y="3221200"/>
              <a:ext cx="240625" cy="156675"/>
            </a:xfrm>
            <a:custGeom>
              <a:avLst/>
              <a:gdLst/>
              <a:ahLst/>
              <a:cxnLst/>
              <a:rect l="l" t="t" r="r" b="b"/>
              <a:pathLst>
                <a:path w="9625" h="6267" extrusionOk="0">
                  <a:moveTo>
                    <a:pt x="7577" y="1"/>
                  </a:moveTo>
                  <a:cubicBezTo>
                    <a:pt x="6409" y="1"/>
                    <a:pt x="5242" y="379"/>
                    <a:pt x="4161" y="878"/>
                  </a:cubicBezTo>
                  <a:cubicBezTo>
                    <a:pt x="3534" y="1154"/>
                    <a:pt x="2933" y="1480"/>
                    <a:pt x="2406" y="1956"/>
                  </a:cubicBezTo>
                  <a:cubicBezTo>
                    <a:pt x="1955" y="2357"/>
                    <a:pt x="1579" y="2883"/>
                    <a:pt x="1228" y="3409"/>
                  </a:cubicBezTo>
                  <a:lnTo>
                    <a:pt x="0" y="5164"/>
                  </a:lnTo>
                  <a:lnTo>
                    <a:pt x="2306" y="6267"/>
                  </a:lnTo>
                  <a:cubicBezTo>
                    <a:pt x="3409" y="5665"/>
                    <a:pt x="4537" y="5064"/>
                    <a:pt x="5665" y="4462"/>
                  </a:cubicBezTo>
                  <a:cubicBezTo>
                    <a:pt x="6868" y="3811"/>
                    <a:pt x="8096" y="3134"/>
                    <a:pt x="8998" y="2081"/>
                  </a:cubicBezTo>
                  <a:cubicBezTo>
                    <a:pt x="9324" y="1680"/>
                    <a:pt x="9625" y="1129"/>
                    <a:pt x="9374" y="653"/>
                  </a:cubicBezTo>
                  <a:cubicBezTo>
                    <a:pt x="9198" y="252"/>
                    <a:pt x="8722" y="101"/>
                    <a:pt x="8296" y="51"/>
                  </a:cubicBezTo>
                  <a:cubicBezTo>
                    <a:pt x="8057" y="17"/>
                    <a:pt x="7817" y="1"/>
                    <a:pt x="7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3"/>
            <p:cNvSpPr/>
            <p:nvPr/>
          </p:nvSpPr>
          <p:spPr>
            <a:xfrm>
              <a:off x="4721325" y="3229675"/>
              <a:ext cx="192400" cy="138175"/>
            </a:xfrm>
            <a:custGeom>
              <a:avLst/>
              <a:gdLst/>
              <a:ahLst/>
              <a:cxnLst/>
              <a:rect l="l" t="t" r="r" b="b"/>
              <a:pathLst>
                <a:path w="7696" h="5527" extrusionOk="0">
                  <a:moveTo>
                    <a:pt x="5098" y="1"/>
                  </a:moveTo>
                  <a:cubicBezTo>
                    <a:pt x="4545" y="1"/>
                    <a:pt x="3989" y="188"/>
                    <a:pt x="3460" y="389"/>
                  </a:cubicBezTo>
                  <a:cubicBezTo>
                    <a:pt x="2833" y="614"/>
                    <a:pt x="2206" y="815"/>
                    <a:pt x="1580" y="1040"/>
                  </a:cubicBezTo>
                  <a:cubicBezTo>
                    <a:pt x="928" y="1291"/>
                    <a:pt x="176" y="1642"/>
                    <a:pt x="76" y="2344"/>
                  </a:cubicBezTo>
                  <a:cubicBezTo>
                    <a:pt x="1" y="2895"/>
                    <a:pt x="452" y="3396"/>
                    <a:pt x="853" y="3797"/>
                  </a:cubicBezTo>
                  <a:cubicBezTo>
                    <a:pt x="1580" y="4524"/>
                    <a:pt x="2357" y="5276"/>
                    <a:pt x="3359" y="5527"/>
                  </a:cubicBezTo>
                  <a:lnTo>
                    <a:pt x="5565" y="4374"/>
                  </a:lnTo>
                  <a:cubicBezTo>
                    <a:pt x="6392" y="4023"/>
                    <a:pt x="7119" y="3346"/>
                    <a:pt x="7520" y="2544"/>
                  </a:cubicBezTo>
                  <a:cubicBezTo>
                    <a:pt x="7620" y="2344"/>
                    <a:pt x="7695" y="2143"/>
                    <a:pt x="7670" y="1918"/>
                  </a:cubicBezTo>
                  <a:cubicBezTo>
                    <a:pt x="7645" y="1667"/>
                    <a:pt x="7444" y="1441"/>
                    <a:pt x="7269" y="1241"/>
                  </a:cubicBezTo>
                  <a:cubicBezTo>
                    <a:pt x="6843" y="765"/>
                    <a:pt x="6342" y="263"/>
                    <a:pt x="5715" y="88"/>
                  </a:cubicBezTo>
                  <a:cubicBezTo>
                    <a:pt x="5511" y="27"/>
                    <a:pt x="5305" y="1"/>
                    <a:pt x="5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3"/>
            <p:cNvSpPr/>
            <p:nvPr/>
          </p:nvSpPr>
          <p:spPr>
            <a:xfrm>
              <a:off x="5022275" y="3310600"/>
              <a:ext cx="41475" cy="23475"/>
            </a:xfrm>
            <a:custGeom>
              <a:avLst/>
              <a:gdLst/>
              <a:ahLst/>
              <a:cxnLst/>
              <a:rect l="l" t="t" r="r" b="b"/>
              <a:pathLst>
                <a:path w="1659" h="939" extrusionOk="0">
                  <a:moveTo>
                    <a:pt x="1318" y="1"/>
                  </a:moveTo>
                  <a:cubicBezTo>
                    <a:pt x="1279" y="1"/>
                    <a:pt x="1238" y="11"/>
                    <a:pt x="1196" y="34"/>
                  </a:cubicBezTo>
                  <a:cubicBezTo>
                    <a:pt x="820" y="209"/>
                    <a:pt x="444" y="410"/>
                    <a:pt x="118" y="661"/>
                  </a:cubicBezTo>
                  <a:cubicBezTo>
                    <a:pt x="0" y="755"/>
                    <a:pt x="127" y="938"/>
                    <a:pt x="247" y="938"/>
                  </a:cubicBezTo>
                  <a:cubicBezTo>
                    <a:pt x="254" y="938"/>
                    <a:pt x="261" y="938"/>
                    <a:pt x="269" y="936"/>
                  </a:cubicBezTo>
                  <a:cubicBezTo>
                    <a:pt x="695" y="811"/>
                    <a:pt x="1071" y="610"/>
                    <a:pt x="1447" y="435"/>
                  </a:cubicBezTo>
                  <a:cubicBezTo>
                    <a:pt x="1659" y="308"/>
                    <a:pt x="1530" y="1"/>
                    <a:pt x="1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3"/>
            <p:cNvSpPr/>
            <p:nvPr/>
          </p:nvSpPr>
          <p:spPr>
            <a:xfrm>
              <a:off x="5074100" y="3396000"/>
              <a:ext cx="49500" cy="10975"/>
            </a:xfrm>
            <a:custGeom>
              <a:avLst/>
              <a:gdLst/>
              <a:ahLst/>
              <a:cxnLst/>
              <a:rect l="l" t="t" r="r" b="b"/>
              <a:pathLst>
                <a:path w="1980" h="439" extrusionOk="0">
                  <a:moveTo>
                    <a:pt x="1727" y="0"/>
                  </a:moveTo>
                  <a:cubicBezTo>
                    <a:pt x="1720" y="0"/>
                    <a:pt x="1712" y="1"/>
                    <a:pt x="1704" y="1"/>
                  </a:cubicBezTo>
                  <a:cubicBezTo>
                    <a:pt x="1178" y="27"/>
                    <a:pt x="677" y="127"/>
                    <a:pt x="176" y="152"/>
                  </a:cubicBezTo>
                  <a:cubicBezTo>
                    <a:pt x="8" y="176"/>
                    <a:pt x="1" y="429"/>
                    <a:pt x="154" y="429"/>
                  </a:cubicBezTo>
                  <a:cubicBezTo>
                    <a:pt x="161" y="429"/>
                    <a:pt x="168" y="429"/>
                    <a:pt x="176" y="428"/>
                  </a:cubicBezTo>
                  <a:cubicBezTo>
                    <a:pt x="510" y="428"/>
                    <a:pt x="844" y="439"/>
                    <a:pt x="1186" y="439"/>
                  </a:cubicBezTo>
                  <a:cubicBezTo>
                    <a:pt x="1356" y="439"/>
                    <a:pt x="1529" y="436"/>
                    <a:pt x="1704" y="428"/>
                  </a:cubicBezTo>
                  <a:cubicBezTo>
                    <a:pt x="1972" y="403"/>
                    <a:pt x="1980" y="0"/>
                    <a:pt x="1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3"/>
            <p:cNvSpPr/>
            <p:nvPr/>
          </p:nvSpPr>
          <p:spPr>
            <a:xfrm>
              <a:off x="5124225" y="3436125"/>
              <a:ext cx="38950" cy="13425"/>
            </a:xfrm>
            <a:custGeom>
              <a:avLst/>
              <a:gdLst/>
              <a:ahLst/>
              <a:cxnLst/>
              <a:rect l="l" t="t" r="r" b="b"/>
              <a:pathLst>
                <a:path w="1558" h="537" extrusionOk="0">
                  <a:moveTo>
                    <a:pt x="151" y="0"/>
                  </a:moveTo>
                  <a:cubicBezTo>
                    <a:pt x="0" y="0"/>
                    <a:pt x="0" y="226"/>
                    <a:pt x="151" y="251"/>
                  </a:cubicBezTo>
                  <a:cubicBezTo>
                    <a:pt x="527" y="276"/>
                    <a:pt x="877" y="402"/>
                    <a:pt x="1228" y="527"/>
                  </a:cubicBezTo>
                  <a:cubicBezTo>
                    <a:pt x="1250" y="533"/>
                    <a:pt x="1270" y="536"/>
                    <a:pt x="1289" y="536"/>
                  </a:cubicBezTo>
                  <a:cubicBezTo>
                    <a:pt x="1493" y="536"/>
                    <a:pt x="1558" y="195"/>
                    <a:pt x="1329" y="126"/>
                  </a:cubicBezTo>
                  <a:cubicBezTo>
                    <a:pt x="953" y="26"/>
                    <a:pt x="552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3"/>
            <p:cNvSpPr/>
            <p:nvPr/>
          </p:nvSpPr>
          <p:spPr>
            <a:xfrm>
              <a:off x="5212025" y="3436800"/>
              <a:ext cx="35975" cy="20000"/>
            </a:xfrm>
            <a:custGeom>
              <a:avLst/>
              <a:gdLst/>
              <a:ahLst/>
              <a:cxnLst/>
              <a:rect l="l" t="t" r="r" b="b"/>
              <a:pathLst>
                <a:path w="1439" h="800" extrusionOk="0">
                  <a:moveTo>
                    <a:pt x="216" y="0"/>
                  </a:moveTo>
                  <a:cubicBezTo>
                    <a:pt x="82" y="0"/>
                    <a:pt x="0" y="190"/>
                    <a:pt x="147" y="274"/>
                  </a:cubicBezTo>
                  <a:cubicBezTo>
                    <a:pt x="448" y="475"/>
                    <a:pt x="749" y="650"/>
                    <a:pt x="1050" y="776"/>
                  </a:cubicBezTo>
                  <a:cubicBezTo>
                    <a:pt x="1086" y="792"/>
                    <a:pt x="1121" y="800"/>
                    <a:pt x="1153" y="800"/>
                  </a:cubicBezTo>
                  <a:cubicBezTo>
                    <a:pt x="1358" y="800"/>
                    <a:pt x="1439" y="490"/>
                    <a:pt x="1200" y="425"/>
                  </a:cubicBezTo>
                  <a:cubicBezTo>
                    <a:pt x="899" y="299"/>
                    <a:pt x="599" y="174"/>
                    <a:pt x="298" y="24"/>
                  </a:cubicBezTo>
                  <a:cubicBezTo>
                    <a:pt x="269" y="7"/>
                    <a:pt x="242" y="0"/>
                    <a:pt x="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3"/>
            <p:cNvSpPr/>
            <p:nvPr/>
          </p:nvSpPr>
          <p:spPr>
            <a:xfrm>
              <a:off x="5038400" y="3507650"/>
              <a:ext cx="32425" cy="27575"/>
            </a:xfrm>
            <a:custGeom>
              <a:avLst/>
              <a:gdLst/>
              <a:ahLst/>
              <a:cxnLst/>
              <a:rect l="l" t="t" r="r" b="b"/>
              <a:pathLst>
                <a:path w="1297" h="1103" extrusionOk="0">
                  <a:moveTo>
                    <a:pt x="204" y="0"/>
                  </a:moveTo>
                  <a:cubicBezTo>
                    <a:pt x="104" y="0"/>
                    <a:pt x="1" y="111"/>
                    <a:pt x="75" y="222"/>
                  </a:cubicBezTo>
                  <a:cubicBezTo>
                    <a:pt x="300" y="548"/>
                    <a:pt x="576" y="849"/>
                    <a:pt x="927" y="1074"/>
                  </a:cubicBezTo>
                  <a:cubicBezTo>
                    <a:pt x="958" y="1094"/>
                    <a:pt x="990" y="1103"/>
                    <a:pt x="1020" y="1103"/>
                  </a:cubicBezTo>
                  <a:cubicBezTo>
                    <a:pt x="1180" y="1103"/>
                    <a:pt x="1297" y="854"/>
                    <a:pt x="1127" y="749"/>
                  </a:cubicBezTo>
                  <a:cubicBezTo>
                    <a:pt x="827" y="548"/>
                    <a:pt x="551" y="322"/>
                    <a:pt x="300" y="47"/>
                  </a:cubicBezTo>
                  <a:cubicBezTo>
                    <a:pt x="274" y="14"/>
                    <a:pt x="239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3"/>
            <p:cNvSpPr/>
            <p:nvPr/>
          </p:nvSpPr>
          <p:spPr>
            <a:xfrm>
              <a:off x="5091800" y="3539800"/>
              <a:ext cx="40875" cy="35650"/>
            </a:xfrm>
            <a:custGeom>
              <a:avLst/>
              <a:gdLst/>
              <a:ahLst/>
              <a:cxnLst/>
              <a:rect l="l" t="t" r="r" b="b"/>
              <a:pathLst>
                <a:path w="1635" h="1426" extrusionOk="0">
                  <a:moveTo>
                    <a:pt x="244" y="1"/>
                  </a:moveTo>
                  <a:cubicBezTo>
                    <a:pt x="121" y="1"/>
                    <a:pt x="0" y="127"/>
                    <a:pt x="69" y="265"/>
                  </a:cubicBezTo>
                  <a:cubicBezTo>
                    <a:pt x="345" y="741"/>
                    <a:pt x="721" y="1117"/>
                    <a:pt x="1197" y="1392"/>
                  </a:cubicBezTo>
                  <a:cubicBezTo>
                    <a:pt x="1235" y="1415"/>
                    <a:pt x="1273" y="1426"/>
                    <a:pt x="1309" y="1426"/>
                  </a:cubicBezTo>
                  <a:cubicBezTo>
                    <a:pt x="1506" y="1426"/>
                    <a:pt x="1635" y="1119"/>
                    <a:pt x="1423" y="991"/>
                  </a:cubicBezTo>
                  <a:cubicBezTo>
                    <a:pt x="996" y="766"/>
                    <a:pt x="646" y="465"/>
                    <a:pt x="395" y="89"/>
                  </a:cubicBezTo>
                  <a:cubicBezTo>
                    <a:pt x="356" y="27"/>
                    <a:pt x="300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3"/>
            <p:cNvSpPr/>
            <p:nvPr/>
          </p:nvSpPr>
          <p:spPr>
            <a:xfrm>
              <a:off x="4942925" y="3278900"/>
              <a:ext cx="17975" cy="31500"/>
            </a:xfrm>
            <a:custGeom>
              <a:avLst/>
              <a:gdLst/>
              <a:ahLst/>
              <a:cxnLst/>
              <a:rect l="l" t="t" r="r" b="b"/>
              <a:pathLst>
                <a:path w="719" h="1260" extrusionOk="0">
                  <a:moveTo>
                    <a:pt x="511" y="1"/>
                  </a:moveTo>
                  <a:cubicBezTo>
                    <a:pt x="459" y="1"/>
                    <a:pt x="411" y="23"/>
                    <a:pt x="385" y="74"/>
                  </a:cubicBezTo>
                  <a:cubicBezTo>
                    <a:pt x="260" y="400"/>
                    <a:pt x="134" y="751"/>
                    <a:pt x="34" y="1101"/>
                  </a:cubicBezTo>
                  <a:cubicBezTo>
                    <a:pt x="0" y="1186"/>
                    <a:pt x="81" y="1259"/>
                    <a:pt x="160" y="1259"/>
                  </a:cubicBezTo>
                  <a:cubicBezTo>
                    <a:pt x="198" y="1259"/>
                    <a:pt x="235" y="1242"/>
                    <a:pt x="260" y="1202"/>
                  </a:cubicBezTo>
                  <a:cubicBezTo>
                    <a:pt x="410" y="876"/>
                    <a:pt x="560" y="550"/>
                    <a:pt x="686" y="199"/>
                  </a:cubicBezTo>
                  <a:cubicBezTo>
                    <a:pt x="719" y="84"/>
                    <a:pt x="610" y="1"/>
                    <a:pt x="5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3"/>
            <p:cNvSpPr/>
            <p:nvPr/>
          </p:nvSpPr>
          <p:spPr>
            <a:xfrm>
              <a:off x="4975925" y="3256300"/>
              <a:ext cx="25250" cy="20425"/>
            </a:xfrm>
            <a:custGeom>
              <a:avLst/>
              <a:gdLst/>
              <a:ahLst/>
              <a:cxnLst/>
              <a:rect l="l" t="t" r="r" b="b"/>
              <a:pathLst>
                <a:path w="1010" h="817" extrusionOk="0">
                  <a:moveTo>
                    <a:pt x="782" y="1"/>
                  </a:moveTo>
                  <a:cubicBezTo>
                    <a:pt x="744" y="1"/>
                    <a:pt x="704" y="15"/>
                    <a:pt x="669" y="51"/>
                  </a:cubicBezTo>
                  <a:lnTo>
                    <a:pt x="118" y="552"/>
                  </a:lnTo>
                  <a:cubicBezTo>
                    <a:pt x="0" y="669"/>
                    <a:pt x="96" y="817"/>
                    <a:pt x="216" y="817"/>
                  </a:cubicBezTo>
                  <a:cubicBezTo>
                    <a:pt x="249" y="817"/>
                    <a:pt x="285" y="805"/>
                    <a:pt x="318" y="777"/>
                  </a:cubicBezTo>
                  <a:lnTo>
                    <a:pt x="895" y="251"/>
                  </a:lnTo>
                  <a:cubicBezTo>
                    <a:pt x="1010" y="155"/>
                    <a:pt x="905" y="1"/>
                    <a:pt x="7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3"/>
            <p:cNvSpPr/>
            <p:nvPr/>
          </p:nvSpPr>
          <p:spPr>
            <a:xfrm>
              <a:off x="4781050" y="3262375"/>
              <a:ext cx="15200" cy="14925"/>
            </a:xfrm>
            <a:custGeom>
              <a:avLst/>
              <a:gdLst/>
              <a:ahLst/>
              <a:cxnLst/>
              <a:rect l="l" t="t" r="r" b="b"/>
              <a:pathLst>
                <a:path w="608" h="597" extrusionOk="0">
                  <a:moveTo>
                    <a:pt x="153" y="1"/>
                  </a:moveTo>
                  <a:cubicBezTo>
                    <a:pt x="70" y="1"/>
                    <a:pt x="0" y="74"/>
                    <a:pt x="68" y="158"/>
                  </a:cubicBezTo>
                  <a:cubicBezTo>
                    <a:pt x="143" y="284"/>
                    <a:pt x="218" y="409"/>
                    <a:pt x="294" y="534"/>
                  </a:cubicBezTo>
                  <a:cubicBezTo>
                    <a:pt x="323" y="578"/>
                    <a:pt x="365" y="597"/>
                    <a:pt x="407" y="597"/>
                  </a:cubicBezTo>
                  <a:cubicBezTo>
                    <a:pt x="508" y="597"/>
                    <a:pt x="608" y="490"/>
                    <a:pt x="519" y="384"/>
                  </a:cubicBezTo>
                  <a:cubicBezTo>
                    <a:pt x="419" y="259"/>
                    <a:pt x="344" y="158"/>
                    <a:pt x="268" y="58"/>
                  </a:cubicBezTo>
                  <a:cubicBezTo>
                    <a:pt x="236" y="18"/>
                    <a:pt x="193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3"/>
            <p:cNvSpPr/>
            <p:nvPr/>
          </p:nvSpPr>
          <p:spPr>
            <a:xfrm>
              <a:off x="4812850" y="3248850"/>
              <a:ext cx="19350" cy="20200"/>
            </a:xfrm>
            <a:custGeom>
              <a:avLst/>
              <a:gdLst/>
              <a:ahLst/>
              <a:cxnLst/>
              <a:rect l="l" t="t" r="r" b="b"/>
              <a:pathLst>
                <a:path w="774" h="808" extrusionOk="0">
                  <a:moveTo>
                    <a:pt x="181" y="1"/>
                  </a:moveTo>
                  <a:cubicBezTo>
                    <a:pt x="89" y="1"/>
                    <a:pt x="1" y="106"/>
                    <a:pt x="74" y="198"/>
                  </a:cubicBezTo>
                  <a:cubicBezTo>
                    <a:pt x="200" y="374"/>
                    <a:pt x="325" y="574"/>
                    <a:pt x="475" y="750"/>
                  </a:cubicBezTo>
                  <a:cubicBezTo>
                    <a:pt x="502" y="790"/>
                    <a:pt x="538" y="807"/>
                    <a:pt x="575" y="807"/>
                  </a:cubicBezTo>
                  <a:cubicBezTo>
                    <a:pt x="674" y="807"/>
                    <a:pt x="774" y="684"/>
                    <a:pt x="701" y="574"/>
                  </a:cubicBezTo>
                  <a:cubicBezTo>
                    <a:pt x="575" y="399"/>
                    <a:pt x="400" y="223"/>
                    <a:pt x="275" y="48"/>
                  </a:cubicBezTo>
                  <a:cubicBezTo>
                    <a:pt x="248" y="15"/>
                    <a:pt x="214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3"/>
            <p:cNvSpPr/>
            <p:nvPr/>
          </p:nvSpPr>
          <p:spPr>
            <a:xfrm>
              <a:off x="4830575" y="3292900"/>
              <a:ext cx="12525" cy="20425"/>
            </a:xfrm>
            <a:custGeom>
              <a:avLst/>
              <a:gdLst/>
              <a:ahLst/>
              <a:cxnLst/>
              <a:rect l="l" t="t" r="r" b="b"/>
              <a:pathLst>
                <a:path w="501" h="817" extrusionOk="0">
                  <a:moveTo>
                    <a:pt x="129" y="1"/>
                  </a:moveTo>
                  <a:cubicBezTo>
                    <a:pt x="67" y="1"/>
                    <a:pt x="1" y="60"/>
                    <a:pt x="17" y="140"/>
                  </a:cubicBezTo>
                  <a:cubicBezTo>
                    <a:pt x="67" y="341"/>
                    <a:pt x="117" y="567"/>
                    <a:pt x="217" y="742"/>
                  </a:cubicBezTo>
                  <a:cubicBezTo>
                    <a:pt x="244" y="794"/>
                    <a:pt x="288" y="816"/>
                    <a:pt x="333" y="816"/>
                  </a:cubicBezTo>
                  <a:cubicBezTo>
                    <a:pt x="416" y="816"/>
                    <a:pt x="501" y="740"/>
                    <a:pt x="468" y="642"/>
                  </a:cubicBezTo>
                  <a:cubicBezTo>
                    <a:pt x="418" y="441"/>
                    <a:pt x="318" y="241"/>
                    <a:pt x="217" y="65"/>
                  </a:cubicBezTo>
                  <a:cubicBezTo>
                    <a:pt x="199" y="20"/>
                    <a:pt x="165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3"/>
            <p:cNvSpPr/>
            <p:nvPr/>
          </p:nvSpPr>
          <p:spPr>
            <a:xfrm>
              <a:off x="4637575" y="3285550"/>
              <a:ext cx="43650" cy="15800"/>
            </a:xfrm>
            <a:custGeom>
              <a:avLst/>
              <a:gdLst/>
              <a:ahLst/>
              <a:cxnLst/>
              <a:rect l="l" t="t" r="r" b="b"/>
              <a:pathLst>
                <a:path w="1746" h="632" extrusionOk="0">
                  <a:moveTo>
                    <a:pt x="602" y="1"/>
                  </a:moveTo>
                  <a:cubicBezTo>
                    <a:pt x="450" y="1"/>
                    <a:pt x="296" y="20"/>
                    <a:pt x="143" y="59"/>
                  </a:cubicBezTo>
                  <a:cubicBezTo>
                    <a:pt x="0" y="82"/>
                    <a:pt x="38" y="286"/>
                    <a:pt x="170" y="286"/>
                  </a:cubicBezTo>
                  <a:cubicBezTo>
                    <a:pt x="177" y="286"/>
                    <a:pt x="185" y="285"/>
                    <a:pt x="193" y="284"/>
                  </a:cubicBezTo>
                  <a:cubicBezTo>
                    <a:pt x="272" y="271"/>
                    <a:pt x="349" y="265"/>
                    <a:pt x="426" y="265"/>
                  </a:cubicBezTo>
                  <a:cubicBezTo>
                    <a:pt x="784" y="265"/>
                    <a:pt x="1111" y="403"/>
                    <a:pt x="1421" y="610"/>
                  </a:cubicBezTo>
                  <a:cubicBezTo>
                    <a:pt x="1447" y="625"/>
                    <a:pt x="1473" y="631"/>
                    <a:pt x="1498" y="631"/>
                  </a:cubicBezTo>
                  <a:cubicBezTo>
                    <a:pt x="1641" y="631"/>
                    <a:pt x="1746" y="416"/>
                    <a:pt x="1596" y="309"/>
                  </a:cubicBezTo>
                  <a:cubicBezTo>
                    <a:pt x="1284" y="101"/>
                    <a:pt x="947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3"/>
            <p:cNvSpPr/>
            <p:nvPr/>
          </p:nvSpPr>
          <p:spPr>
            <a:xfrm>
              <a:off x="4601875" y="3307000"/>
              <a:ext cx="30125" cy="10875"/>
            </a:xfrm>
            <a:custGeom>
              <a:avLst/>
              <a:gdLst/>
              <a:ahLst/>
              <a:cxnLst/>
              <a:rect l="l" t="t" r="r" b="b"/>
              <a:pathLst>
                <a:path w="1205" h="435" extrusionOk="0">
                  <a:moveTo>
                    <a:pt x="167" y="0"/>
                  </a:moveTo>
                  <a:cubicBezTo>
                    <a:pt x="37" y="0"/>
                    <a:pt x="1" y="181"/>
                    <a:pt x="142" y="228"/>
                  </a:cubicBezTo>
                  <a:cubicBezTo>
                    <a:pt x="393" y="278"/>
                    <a:pt x="669" y="379"/>
                    <a:pt x="944" y="429"/>
                  </a:cubicBezTo>
                  <a:cubicBezTo>
                    <a:pt x="960" y="432"/>
                    <a:pt x="974" y="434"/>
                    <a:pt x="988" y="434"/>
                  </a:cubicBezTo>
                  <a:cubicBezTo>
                    <a:pt x="1155" y="434"/>
                    <a:pt x="1205" y="174"/>
                    <a:pt x="1019" y="128"/>
                  </a:cubicBezTo>
                  <a:cubicBezTo>
                    <a:pt x="744" y="78"/>
                    <a:pt x="468" y="53"/>
                    <a:pt x="192" y="3"/>
                  </a:cubicBezTo>
                  <a:cubicBezTo>
                    <a:pt x="184" y="1"/>
                    <a:pt x="175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3"/>
            <p:cNvSpPr/>
            <p:nvPr/>
          </p:nvSpPr>
          <p:spPr>
            <a:xfrm>
              <a:off x="4691375" y="3314275"/>
              <a:ext cx="20850" cy="15550"/>
            </a:xfrm>
            <a:custGeom>
              <a:avLst/>
              <a:gdLst/>
              <a:ahLst/>
              <a:cxnLst/>
              <a:rect l="l" t="t" r="r" b="b"/>
              <a:pathLst>
                <a:path w="834" h="622" extrusionOk="0">
                  <a:moveTo>
                    <a:pt x="207" y="0"/>
                  </a:moveTo>
                  <a:cubicBezTo>
                    <a:pt x="105" y="0"/>
                    <a:pt x="0" y="106"/>
                    <a:pt x="71" y="213"/>
                  </a:cubicBezTo>
                  <a:cubicBezTo>
                    <a:pt x="196" y="413"/>
                    <a:pt x="372" y="564"/>
                    <a:pt x="597" y="614"/>
                  </a:cubicBezTo>
                  <a:cubicBezTo>
                    <a:pt x="612" y="619"/>
                    <a:pt x="626" y="621"/>
                    <a:pt x="640" y="621"/>
                  </a:cubicBezTo>
                  <a:cubicBezTo>
                    <a:pt x="765" y="621"/>
                    <a:pt x="833" y="431"/>
                    <a:pt x="698" y="363"/>
                  </a:cubicBezTo>
                  <a:cubicBezTo>
                    <a:pt x="547" y="288"/>
                    <a:pt x="422" y="213"/>
                    <a:pt x="322" y="62"/>
                  </a:cubicBezTo>
                  <a:cubicBezTo>
                    <a:pt x="292" y="18"/>
                    <a:pt x="250" y="0"/>
                    <a:pt x="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3"/>
            <p:cNvSpPr/>
            <p:nvPr/>
          </p:nvSpPr>
          <p:spPr>
            <a:xfrm>
              <a:off x="4556450" y="3395075"/>
              <a:ext cx="40475" cy="18050"/>
            </a:xfrm>
            <a:custGeom>
              <a:avLst/>
              <a:gdLst/>
              <a:ahLst/>
              <a:cxnLst/>
              <a:rect l="l" t="t" r="r" b="b"/>
              <a:pathLst>
                <a:path w="1619" h="722" extrusionOk="0">
                  <a:moveTo>
                    <a:pt x="155" y="1"/>
                  </a:moveTo>
                  <a:cubicBezTo>
                    <a:pt x="40" y="1"/>
                    <a:pt x="0" y="220"/>
                    <a:pt x="155" y="264"/>
                  </a:cubicBezTo>
                  <a:cubicBezTo>
                    <a:pt x="556" y="439"/>
                    <a:pt x="957" y="590"/>
                    <a:pt x="1383" y="715"/>
                  </a:cubicBezTo>
                  <a:cubicBezTo>
                    <a:pt x="1397" y="719"/>
                    <a:pt x="1411" y="721"/>
                    <a:pt x="1424" y="721"/>
                  </a:cubicBezTo>
                  <a:cubicBezTo>
                    <a:pt x="1569" y="721"/>
                    <a:pt x="1619" y="485"/>
                    <a:pt x="1458" y="439"/>
                  </a:cubicBezTo>
                  <a:cubicBezTo>
                    <a:pt x="1032" y="314"/>
                    <a:pt x="631" y="164"/>
                    <a:pt x="205" y="13"/>
                  </a:cubicBezTo>
                  <a:cubicBezTo>
                    <a:pt x="187" y="4"/>
                    <a:pt x="170" y="1"/>
                    <a:pt x="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3"/>
            <p:cNvSpPr/>
            <p:nvPr/>
          </p:nvSpPr>
          <p:spPr>
            <a:xfrm>
              <a:off x="4498900" y="3412900"/>
              <a:ext cx="36150" cy="10725"/>
            </a:xfrm>
            <a:custGeom>
              <a:avLst/>
              <a:gdLst/>
              <a:ahLst/>
              <a:cxnLst/>
              <a:rect l="l" t="t" r="r" b="b"/>
              <a:pathLst>
                <a:path w="1446" h="429" extrusionOk="0">
                  <a:moveTo>
                    <a:pt x="1182" y="1"/>
                  </a:moveTo>
                  <a:cubicBezTo>
                    <a:pt x="1173" y="1"/>
                    <a:pt x="1163" y="1"/>
                    <a:pt x="1153" y="2"/>
                  </a:cubicBezTo>
                  <a:cubicBezTo>
                    <a:pt x="803" y="52"/>
                    <a:pt x="452" y="127"/>
                    <a:pt x="101" y="178"/>
                  </a:cubicBezTo>
                  <a:cubicBezTo>
                    <a:pt x="1" y="203"/>
                    <a:pt x="1" y="378"/>
                    <a:pt x="101" y="403"/>
                  </a:cubicBezTo>
                  <a:cubicBezTo>
                    <a:pt x="226" y="420"/>
                    <a:pt x="354" y="428"/>
                    <a:pt x="483" y="428"/>
                  </a:cubicBezTo>
                  <a:cubicBezTo>
                    <a:pt x="741" y="428"/>
                    <a:pt x="1003" y="395"/>
                    <a:pt x="1254" y="328"/>
                  </a:cubicBezTo>
                  <a:cubicBezTo>
                    <a:pt x="1446" y="256"/>
                    <a:pt x="1385" y="1"/>
                    <a:pt x="1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3"/>
            <p:cNvSpPr/>
            <p:nvPr/>
          </p:nvSpPr>
          <p:spPr>
            <a:xfrm>
              <a:off x="4452950" y="3443975"/>
              <a:ext cx="26625" cy="9550"/>
            </a:xfrm>
            <a:custGeom>
              <a:avLst/>
              <a:gdLst/>
              <a:ahLst/>
              <a:cxnLst/>
              <a:rect l="l" t="t" r="r" b="b"/>
              <a:pathLst>
                <a:path w="1065" h="382" extrusionOk="0">
                  <a:moveTo>
                    <a:pt x="854" y="0"/>
                  </a:moveTo>
                  <a:cubicBezTo>
                    <a:pt x="834" y="0"/>
                    <a:pt x="811" y="4"/>
                    <a:pt x="786" y="12"/>
                  </a:cubicBezTo>
                  <a:cubicBezTo>
                    <a:pt x="683" y="42"/>
                    <a:pt x="589" y="54"/>
                    <a:pt x="488" y="54"/>
                  </a:cubicBezTo>
                  <a:cubicBezTo>
                    <a:pt x="417" y="54"/>
                    <a:pt x="343" y="48"/>
                    <a:pt x="260" y="37"/>
                  </a:cubicBezTo>
                  <a:cubicBezTo>
                    <a:pt x="245" y="33"/>
                    <a:pt x="231" y="31"/>
                    <a:pt x="218" y="31"/>
                  </a:cubicBezTo>
                  <a:cubicBezTo>
                    <a:pt x="70" y="31"/>
                    <a:pt x="0" y="269"/>
                    <a:pt x="184" y="338"/>
                  </a:cubicBezTo>
                  <a:cubicBezTo>
                    <a:pt x="297" y="363"/>
                    <a:pt x="416" y="382"/>
                    <a:pt x="535" y="382"/>
                  </a:cubicBezTo>
                  <a:cubicBezTo>
                    <a:pt x="654" y="382"/>
                    <a:pt x="773" y="363"/>
                    <a:pt x="886" y="313"/>
                  </a:cubicBezTo>
                  <a:cubicBezTo>
                    <a:pt x="1065" y="246"/>
                    <a:pt x="1025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3"/>
            <p:cNvSpPr/>
            <p:nvPr/>
          </p:nvSpPr>
          <p:spPr>
            <a:xfrm>
              <a:off x="4555300" y="3438600"/>
              <a:ext cx="32425" cy="9450"/>
            </a:xfrm>
            <a:custGeom>
              <a:avLst/>
              <a:gdLst/>
              <a:ahLst/>
              <a:cxnLst/>
              <a:rect l="l" t="t" r="r" b="b"/>
              <a:pathLst>
                <a:path w="1297" h="378" extrusionOk="0">
                  <a:moveTo>
                    <a:pt x="1025" y="0"/>
                  </a:moveTo>
                  <a:cubicBezTo>
                    <a:pt x="1017" y="0"/>
                    <a:pt x="1010" y="1"/>
                    <a:pt x="1003" y="2"/>
                  </a:cubicBezTo>
                  <a:cubicBezTo>
                    <a:pt x="727" y="52"/>
                    <a:pt x="451" y="77"/>
                    <a:pt x="176" y="102"/>
                  </a:cubicBezTo>
                  <a:cubicBezTo>
                    <a:pt x="0" y="102"/>
                    <a:pt x="0" y="353"/>
                    <a:pt x="176" y="378"/>
                  </a:cubicBezTo>
                  <a:cubicBezTo>
                    <a:pt x="476" y="378"/>
                    <a:pt x="777" y="378"/>
                    <a:pt x="1103" y="328"/>
                  </a:cubicBezTo>
                  <a:cubicBezTo>
                    <a:pt x="1296" y="303"/>
                    <a:pt x="1210" y="0"/>
                    <a:pt x="1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3"/>
            <p:cNvSpPr/>
            <p:nvPr/>
          </p:nvSpPr>
          <p:spPr>
            <a:xfrm>
              <a:off x="4554400" y="3505050"/>
              <a:ext cx="27200" cy="15250"/>
            </a:xfrm>
            <a:custGeom>
              <a:avLst/>
              <a:gdLst/>
              <a:ahLst/>
              <a:cxnLst/>
              <a:rect l="l" t="t" r="r" b="b"/>
              <a:pathLst>
                <a:path w="1088" h="610" extrusionOk="0">
                  <a:moveTo>
                    <a:pt x="891" y="0"/>
                  </a:moveTo>
                  <a:cubicBezTo>
                    <a:pt x="866" y="0"/>
                    <a:pt x="839" y="8"/>
                    <a:pt x="813" y="25"/>
                  </a:cubicBezTo>
                  <a:cubicBezTo>
                    <a:pt x="588" y="151"/>
                    <a:pt x="362" y="276"/>
                    <a:pt x="136" y="376"/>
                  </a:cubicBezTo>
                  <a:cubicBezTo>
                    <a:pt x="1" y="422"/>
                    <a:pt x="28" y="609"/>
                    <a:pt x="145" y="609"/>
                  </a:cubicBezTo>
                  <a:cubicBezTo>
                    <a:pt x="158" y="609"/>
                    <a:pt x="172" y="607"/>
                    <a:pt x="187" y="602"/>
                  </a:cubicBezTo>
                  <a:cubicBezTo>
                    <a:pt x="462" y="527"/>
                    <a:pt x="713" y="401"/>
                    <a:pt x="964" y="251"/>
                  </a:cubicBezTo>
                  <a:cubicBezTo>
                    <a:pt x="1088" y="168"/>
                    <a:pt x="1007" y="0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3"/>
            <p:cNvSpPr/>
            <p:nvPr/>
          </p:nvSpPr>
          <p:spPr>
            <a:xfrm>
              <a:off x="4576450" y="3512500"/>
              <a:ext cx="31975" cy="27450"/>
            </a:xfrm>
            <a:custGeom>
              <a:avLst/>
              <a:gdLst/>
              <a:ahLst/>
              <a:cxnLst/>
              <a:rect l="l" t="t" r="r" b="b"/>
              <a:pathLst>
                <a:path w="1279" h="1098" extrusionOk="0">
                  <a:moveTo>
                    <a:pt x="1086" y="0"/>
                  </a:moveTo>
                  <a:cubicBezTo>
                    <a:pt x="1051" y="0"/>
                    <a:pt x="1015" y="16"/>
                    <a:pt x="984" y="53"/>
                  </a:cubicBezTo>
                  <a:cubicBezTo>
                    <a:pt x="708" y="354"/>
                    <a:pt x="432" y="605"/>
                    <a:pt x="107" y="855"/>
                  </a:cubicBezTo>
                  <a:cubicBezTo>
                    <a:pt x="0" y="940"/>
                    <a:pt x="110" y="1097"/>
                    <a:pt x="223" y="1097"/>
                  </a:cubicBezTo>
                  <a:cubicBezTo>
                    <a:pt x="243" y="1097"/>
                    <a:pt x="263" y="1092"/>
                    <a:pt x="282" y="1081"/>
                  </a:cubicBezTo>
                  <a:cubicBezTo>
                    <a:pt x="608" y="830"/>
                    <a:pt x="909" y="555"/>
                    <a:pt x="1184" y="254"/>
                  </a:cubicBezTo>
                  <a:cubicBezTo>
                    <a:pt x="1278" y="141"/>
                    <a:pt x="1189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3"/>
            <p:cNvSpPr/>
            <p:nvPr/>
          </p:nvSpPr>
          <p:spPr>
            <a:xfrm>
              <a:off x="4505025" y="3569350"/>
              <a:ext cx="30600" cy="31250"/>
            </a:xfrm>
            <a:custGeom>
              <a:avLst/>
              <a:gdLst/>
              <a:ahLst/>
              <a:cxnLst/>
              <a:rect l="l" t="t" r="r" b="b"/>
              <a:pathLst>
                <a:path w="1224" h="1250" extrusionOk="0">
                  <a:moveTo>
                    <a:pt x="977" y="0"/>
                  </a:moveTo>
                  <a:cubicBezTo>
                    <a:pt x="936" y="0"/>
                    <a:pt x="894" y="18"/>
                    <a:pt x="858" y="60"/>
                  </a:cubicBezTo>
                  <a:cubicBezTo>
                    <a:pt x="583" y="386"/>
                    <a:pt x="332" y="712"/>
                    <a:pt x="56" y="1063"/>
                  </a:cubicBezTo>
                  <a:cubicBezTo>
                    <a:pt x="0" y="1156"/>
                    <a:pt x="83" y="1249"/>
                    <a:pt x="171" y="1249"/>
                  </a:cubicBezTo>
                  <a:cubicBezTo>
                    <a:pt x="201" y="1249"/>
                    <a:pt x="231" y="1238"/>
                    <a:pt x="257" y="1213"/>
                  </a:cubicBezTo>
                  <a:cubicBezTo>
                    <a:pt x="558" y="912"/>
                    <a:pt x="833" y="611"/>
                    <a:pt x="1109" y="311"/>
                  </a:cubicBezTo>
                  <a:cubicBezTo>
                    <a:pt x="1223" y="177"/>
                    <a:pt x="1106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3"/>
            <p:cNvSpPr/>
            <p:nvPr/>
          </p:nvSpPr>
          <p:spPr>
            <a:xfrm>
              <a:off x="4604900" y="3572525"/>
              <a:ext cx="22050" cy="30275"/>
            </a:xfrm>
            <a:custGeom>
              <a:avLst/>
              <a:gdLst/>
              <a:ahLst/>
              <a:cxnLst/>
              <a:rect l="l" t="t" r="r" b="b"/>
              <a:pathLst>
                <a:path w="882" h="1211" extrusionOk="0">
                  <a:moveTo>
                    <a:pt x="678" y="0"/>
                  </a:moveTo>
                  <a:cubicBezTo>
                    <a:pt x="649" y="0"/>
                    <a:pt x="621" y="10"/>
                    <a:pt x="598" y="33"/>
                  </a:cubicBezTo>
                  <a:cubicBezTo>
                    <a:pt x="372" y="334"/>
                    <a:pt x="172" y="660"/>
                    <a:pt x="46" y="1036"/>
                  </a:cubicBezTo>
                  <a:cubicBezTo>
                    <a:pt x="1" y="1141"/>
                    <a:pt x="92" y="1211"/>
                    <a:pt x="188" y="1211"/>
                  </a:cubicBezTo>
                  <a:cubicBezTo>
                    <a:pt x="252" y="1211"/>
                    <a:pt x="317" y="1181"/>
                    <a:pt x="347" y="1111"/>
                  </a:cubicBezTo>
                  <a:cubicBezTo>
                    <a:pt x="472" y="785"/>
                    <a:pt x="623" y="484"/>
                    <a:pt x="823" y="209"/>
                  </a:cubicBezTo>
                  <a:cubicBezTo>
                    <a:pt x="881" y="112"/>
                    <a:pt x="775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3"/>
            <p:cNvSpPr/>
            <p:nvPr/>
          </p:nvSpPr>
          <p:spPr>
            <a:xfrm>
              <a:off x="4659900" y="3529150"/>
              <a:ext cx="35475" cy="26625"/>
            </a:xfrm>
            <a:custGeom>
              <a:avLst/>
              <a:gdLst/>
              <a:ahLst/>
              <a:cxnLst/>
              <a:rect l="l" t="t" r="r" b="b"/>
              <a:pathLst>
                <a:path w="1419" h="1065" extrusionOk="0">
                  <a:moveTo>
                    <a:pt x="1175" y="0"/>
                  </a:moveTo>
                  <a:cubicBezTo>
                    <a:pt x="1144" y="0"/>
                    <a:pt x="1111" y="12"/>
                    <a:pt x="1079" y="39"/>
                  </a:cubicBezTo>
                  <a:cubicBezTo>
                    <a:pt x="754" y="290"/>
                    <a:pt x="428" y="540"/>
                    <a:pt x="127" y="791"/>
                  </a:cubicBezTo>
                  <a:cubicBezTo>
                    <a:pt x="1" y="875"/>
                    <a:pt x="122" y="1065"/>
                    <a:pt x="252" y="1065"/>
                  </a:cubicBezTo>
                  <a:cubicBezTo>
                    <a:pt x="278" y="1065"/>
                    <a:pt x="303" y="1058"/>
                    <a:pt x="328" y="1041"/>
                  </a:cubicBezTo>
                  <a:cubicBezTo>
                    <a:pt x="628" y="816"/>
                    <a:pt x="954" y="590"/>
                    <a:pt x="1255" y="340"/>
                  </a:cubicBezTo>
                  <a:cubicBezTo>
                    <a:pt x="1419" y="237"/>
                    <a:pt x="1314" y="0"/>
                    <a:pt x="1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3"/>
            <p:cNvSpPr/>
            <p:nvPr/>
          </p:nvSpPr>
          <p:spPr>
            <a:xfrm>
              <a:off x="4727875" y="3543550"/>
              <a:ext cx="15250" cy="21675"/>
            </a:xfrm>
            <a:custGeom>
              <a:avLst/>
              <a:gdLst/>
              <a:ahLst/>
              <a:cxnLst/>
              <a:rect l="l" t="t" r="r" b="b"/>
              <a:pathLst>
                <a:path w="610" h="867" extrusionOk="0">
                  <a:moveTo>
                    <a:pt x="385" y="1"/>
                  </a:moveTo>
                  <a:cubicBezTo>
                    <a:pt x="333" y="1"/>
                    <a:pt x="279" y="27"/>
                    <a:pt x="240" y="89"/>
                  </a:cubicBezTo>
                  <a:cubicBezTo>
                    <a:pt x="115" y="265"/>
                    <a:pt x="65" y="440"/>
                    <a:pt x="15" y="641"/>
                  </a:cubicBezTo>
                  <a:cubicBezTo>
                    <a:pt x="1" y="781"/>
                    <a:pt x="104" y="866"/>
                    <a:pt x="206" y="866"/>
                  </a:cubicBezTo>
                  <a:cubicBezTo>
                    <a:pt x="288" y="866"/>
                    <a:pt x="368" y="813"/>
                    <a:pt x="390" y="691"/>
                  </a:cubicBezTo>
                  <a:cubicBezTo>
                    <a:pt x="390" y="541"/>
                    <a:pt x="466" y="390"/>
                    <a:pt x="541" y="265"/>
                  </a:cubicBezTo>
                  <a:cubicBezTo>
                    <a:pt x="610" y="127"/>
                    <a:pt x="501" y="1"/>
                    <a:pt x="3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3"/>
            <p:cNvSpPr/>
            <p:nvPr/>
          </p:nvSpPr>
          <p:spPr>
            <a:xfrm>
              <a:off x="4724475" y="3585250"/>
              <a:ext cx="8150" cy="24300"/>
            </a:xfrm>
            <a:custGeom>
              <a:avLst/>
              <a:gdLst/>
              <a:ahLst/>
              <a:cxnLst/>
              <a:rect l="l" t="t" r="r" b="b"/>
              <a:pathLst>
                <a:path w="326" h="972" extrusionOk="0">
                  <a:moveTo>
                    <a:pt x="176" y="0"/>
                  </a:moveTo>
                  <a:cubicBezTo>
                    <a:pt x="100" y="0"/>
                    <a:pt x="25" y="51"/>
                    <a:pt x="25" y="151"/>
                  </a:cubicBezTo>
                  <a:cubicBezTo>
                    <a:pt x="25" y="376"/>
                    <a:pt x="25" y="602"/>
                    <a:pt x="0" y="802"/>
                  </a:cubicBezTo>
                  <a:cubicBezTo>
                    <a:pt x="0" y="915"/>
                    <a:pt x="82" y="972"/>
                    <a:pt x="163" y="972"/>
                  </a:cubicBezTo>
                  <a:cubicBezTo>
                    <a:pt x="245" y="972"/>
                    <a:pt x="326" y="915"/>
                    <a:pt x="326" y="802"/>
                  </a:cubicBezTo>
                  <a:cubicBezTo>
                    <a:pt x="326" y="602"/>
                    <a:pt x="326" y="376"/>
                    <a:pt x="326" y="151"/>
                  </a:cubicBezTo>
                  <a:cubicBezTo>
                    <a:pt x="326" y="51"/>
                    <a:pt x="251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3"/>
            <p:cNvSpPr/>
            <p:nvPr/>
          </p:nvSpPr>
          <p:spPr>
            <a:xfrm>
              <a:off x="4814550" y="3543000"/>
              <a:ext cx="30175" cy="51475"/>
            </a:xfrm>
            <a:custGeom>
              <a:avLst/>
              <a:gdLst/>
              <a:ahLst/>
              <a:cxnLst/>
              <a:rect l="l" t="t" r="r" b="b"/>
              <a:pathLst>
                <a:path w="1207" h="2059" extrusionOk="0">
                  <a:moveTo>
                    <a:pt x="194" y="1"/>
                  </a:moveTo>
                  <a:cubicBezTo>
                    <a:pt x="100" y="1"/>
                    <a:pt x="1" y="80"/>
                    <a:pt x="31" y="187"/>
                  </a:cubicBezTo>
                  <a:cubicBezTo>
                    <a:pt x="207" y="838"/>
                    <a:pt x="457" y="1490"/>
                    <a:pt x="858" y="1991"/>
                  </a:cubicBezTo>
                  <a:cubicBezTo>
                    <a:pt x="893" y="2039"/>
                    <a:pt x="936" y="2059"/>
                    <a:pt x="979" y="2059"/>
                  </a:cubicBezTo>
                  <a:cubicBezTo>
                    <a:pt x="1094" y="2059"/>
                    <a:pt x="1207" y="1918"/>
                    <a:pt x="1134" y="1791"/>
                  </a:cubicBezTo>
                  <a:cubicBezTo>
                    <a:pt x="833" y="1239"/>
                    <a:pt x="533" y="738"/>
                    <a:pt x="332" y="111"/>
                  </a:cubicBezTo>
                  <a:cubicBezTo>
                    <a:pt x="312" y="33"/>
                    <a:pt x="255" y="1"/>
                    <a:pt x="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3"/>
            <p:cNvSpPr/>
            <p:nvPr/>
          </p:nvSpPr>
          <p:spPr>
            <a:xfrm>
              <a:off x="4857775" y="3558075"/>
              <a:ext cx="25950" cy="41325"/>
            </a:xfrm>
            <a:custGeom>
              <a:avLst/>
              <a:gdLst/>
              <a:ahLst/>
              <a:cxnLst/>
              <a:rect l="l" t="t" r="r" b="b"/>
              <a:pathLst>
                <a:path w="1038" h="1653" extrusionOk="0">
                  <a:moveTo>
                    <a:pt x="216" y="1"/>
                  </a:moveTo>
                  <a:cubicBezTo>
                    <a:pt x="113" y="1"/>
                    <a:pt x="1" y="86"/>
                    <a:pt x="32" y="210"/>
                  </a:cubicBezTo>
                  <a:cubicBezTo>
                    <a:pt x="157" y="711"/>
                    <a:pt x="332" y="1163"/>
                    <a:pt x="633" y="1564"/>
                  </a:cubicBezTo>
                  <a:cubicBezTo>
                    <a:pt x="672" y="1626"/>
                    <a:pt x="731" y="1652"/>
                    <a:pt x="788" y="1652"/>
                  </a:cubicBezTo>
                  <a:cubicBezTo>
                    <a:pt x="915" y="1652"/>
                    <a:pt x="1037" y="1526"/>
                    <a:pt x="934" y="1388"/>
                  </a:cubicBezTo>
                  <a:cubicBezTo>
                    <a:pt x="683" y="1012"/>
                    <a:pt x="483" y="586"/>
                    <a:pt x="357" y="110"/>
                  </a:cubicBezTo>
                  <a:cubicBezTo>
                    <a:pt x="338" y="33"/>
                    <a:pt x="279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3"/>
            <p:cNvSpPr/>
            <p:nvPr/>
          </p:nvSpPr>
          <p:spPr>
            <a:xfrm>
              <a:off x="4896425" y="3536450"/>
              <a:ext cx="34225" cy="31225"/>
            </a:xfrm>
            <a:custGeom>
              <a:avLst/>
              <a:gdLst/>
              <a:ahLst/>
              <a:cxnLst/>
              <a:rect l="l" t="t" r="r" b="b"/>
              <a:pathLst>
                <a:path w="1369" h="1249" extrusionOk="0">
                  <a:moveTo>
                    <a:pt x="250" y="0"/>
                  </a:moveTo>
                  <a:cubicBezTo>
                    <a:pt x="125" y="0"/>
                    <a:pt x="1" y="124"/>
                    <a:pt x="90" y="248"/>
                  </a:cubicBezTo>
                  <a:cubicBezTo>
                    <a:pt x="365" y="624"/>
                    <a:pt x="666" y="975"/>
                    <a:pt x="1042" y="1226"/>
                  </a:cubicBezTo>
                  <a:cubicBezTo>
                    <a:pt x="1070" y="1242"/>
                    <a:pt x="1098" y="1249"/>
                    <a:pt x="1125" y="1249"/>
                  </a:cubicBezTo>
                  <a:cubicBezTo>
                    <a:pt x="1265" y="1249"/>
                    <a:pt x="1369" y="1055"/>
                    <a:pt x="1242" y="950"/>
                  </a:cubicBezTo>
                  <a:cubicBezTo>
                    <a:pt x="942" y="674"/>
                    <a:pt x="641" y="424"/>
                    <a:pt x="390" y="73"/>
                  </a:cubicBezTo>
                  <a:cubicBezTo>
                    <a:pt x="354" y="21"/>
                    <a:pt x="302" y="0"/>
                    <a:pt x="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3"/>
            <p:cNvSpPr/>
            <p:nvPr/>
          </p:nvSpPr>
          <p:spPr>
            <a:xfrm>
              <a:off x="4963100" y="3562275"/>
              <a:ext cx="33225" cy="30475"/>
            </a:xfrm>
            <a:custGeom>
              <a:avLst/>
              <a:gdLst/>
              <a:ahLst/>
              <a:cxnLst/>
              <a:rect l="l" t="t" r="r" b="b"/>
              <a:pathLst>
                <a:path w="1329" h="1219" extrusionOk="0">
                  <a:moveTo>
                    <a:pt x="305" y="1"/>
                  </a:moveTo>
                  <a:cubicBezTo>
                    <a:pt x="141" y="1"/>
                    <a:pt x="1" y="209"/>
                    <a:pt x="154" y="343"/>
                  </a:cubicBezTo>
                  <a:cubicBezTo>
                    <a:pt x="405" y="594"/>
                    <a:pt x="631" y="844"/>
                    <a:pt x="831" y="1120"/>
                  </a:cubicBezTo>
                  <a:cubicBezTo>
                    <a:pt x="885" y="1189"/>
                    <a:pt x="957" y="1218"/>
                    <a:pt x="1027" y="1218"/>
                  </a:cubicBezTo>
                  <a:cubicBezTo>
                    <a:pt x="1185" y="1218"/>
                    <a:pt x="1329" y="1068"/>
                    <a:pt x="1207" y="894"/>
                  </a:cubicBezTo>
                  <a:cubicBezTo>
                    <a:pt x="1007" y="594"/>
                    <a:pt x="731" y="318"/>
                    <a:pt x="455" y="67"/>
                  </a:cubicBezTo>
                  <a:cubicBezTo>
                    <a:pt x="408" y="20"/>
                    <a:pt x="356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3"/>
            <p:cNvSpPr/>
            <p:nvPr/>
          </p:nvSpPr>
          <p:spPr>
            <a:xfrm>
              <a:off x="5012700" y="3428425"/>
              <a:ext cx="34475" cy="10850"/>
            </a:xfrm>
            <a:custGeom>
              <a:avLst/>
              <a:gdLst/>
              <a:ahLst/>
              <a:cxnLst/>
              <a:rect l="l" t="t" r="r" b="b"/>
              <a:pathLst>
                <a:path w="1379" h="434" extrusionOk="0">
                  <a:moveTo>
                    <a:pt x="398" y="1"/>
                  </a:moveTo>
                  <a:cubicBezTo>
                    <a:pt x="340" y="1"/>
                    <a:pt x="283" y="3"/>
                    <a:pt x="226" y="8"/>
                  </a:cubicBezTo>
                  <a:cubicBezTo>
                    <a:pt x="50" y="8"/>
                    <a:pt x="0" y="258"/>
                    <a:pt x="175" y="308"/>
                  </a:cubicBezTo>
                  <a:cubicBezTo>
                    <a:pt x="476" y="384"/>
                    <a:pt x="827" y="409"/>
                    <a:pt x="1128" y="434"/>
                  </a:cubicBezTo>
                  <a:cubicBezTo>
                    <a:pt x="1378" y="434"/>
                    <a:pt x="1353" y="83"/>
                    <a:pt x="1128" y="58"/>
                  </a:cubicBezTo>
                  <a:cubicBezTo>
                    <a:pt x="885" y="38"/>
                    <a:pt x="641" y="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3"/>
            <p:cNvSpPr/>
            <p:nvPr/>
          </p:nvSpPr>
          <p:spPr>
            <a:xfrm>
              <a:off x="5064725" y="3337075"/>
              <a:ext cx="24850" cy="13225"/>
            </a:xfrm>
            <a:custGeom>
              <a:avLst/>
              <a:gdLst/>
              <a:ahLst/>
              <a:cxnLst/>
              <a:rect l="l" t="t" r="r" b="b"/>
              <a:pathLst>
                <a:path w="994" h="529" extrusionOk="0">
                  <a:moveTo>
                    <a:pt x="775" y="1"/>
                  </a:moveTo>
                  <a:cubicBezTo>
                    <a:pt x="768" y="1"/>
                    <a:pt x="759" y="1"/>
                    <a:pt x="751" y="3"/>
                  </a:cubicBezTo>
                  <a:cubicBezTo>
                    <a:pt x="526" y="53"/>
                    <a:pt x="325" y="153"/>
                    <a:pt x="125" y="278"/>
                  </a:cubicBezTo>
                  <a:cubicBezTo>
                    <a:pt x="1" y="361"/>
                    <a:pt x="64" y="529"/>
                    <a:pt x="175" y="529"/>
                  </a:cubicBezTo>
                  <a:cubicBezTo>
                    <a:pt x="198" y="529"/>
                    <a:pt x="224" y="521"/>
                    <a:pt x="250" y="504"/>
                  </a:cubicBezTo>
                  <a:cubicBezTo>
                    <a:pt x="425" y="404"/>
                    <a:pt x="626" y="328"/>
                    <a:pt x="826" y="278"/>
                  </a:cubicBezTo>
                  <a:cubicBezTo>
                    <a:pt x="993" y="231"/>
                    <a:pt x="933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3"/>
            <p:cNvSpPr/>
            <p:nvPr/>
          </p:nvSpPr>
          <p:spPr>
            <a:xfrm>
              <a:off x="5127900" y="3293900"/>
              <a:ext cx="27675" cy="12225"/>
            </a:xfrm>
            <a:custGeom>
              <a:avLst/>
              <a:gdLst/>
              <a:ahLst/>
              <a:cxnLst/>
              <a:rect l="l" t="t" r="r" b="b"/>
              <a:pathLst>
                <a:path w="1107" h="489" extrusionOk="0">
                  <a:moveTo>
                    <a:pt x="881" y="0"/>
                  </a:moveTo>
                  <a:cubicBezTo>
                    <a:pt x="630" y="0"/>
                    <a:pt x="405" y="75"/>
                    <a:pt x="179" y="176"/>
                  </a:cubicBezTo>
                  <a:cubicBezTo>
                    <a:pt x="1" y="243"/>
                    <a:pt x="41" y="488"/>
                    <a:pt x="193" y="488"/>
                  </a:cubicBezTo>
                  <a:cubicBezTo>
                    <a:pt x="212" y="488"/>
                    <a:pt x="232" y="485"/>
                    <a:pt x="254" y="476"/>
                  </a:cubicBezTo>
                  <a:cubicBezTo>
                    <a:pt x="455" y="401"/>
                    <a:pt x="655" y="376"/>
                    <a:pt x="881" y="351"/>
                  </a:cubicBezTo>
                  <a:cubicBezTo>
                    <a:pt x="1081" y="326"/>
                    <a:pt x="1106" y="25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3"/>
            <p:cNvSpPr/>
            <p:nvPr/>
          </p:nvSpPr>
          <p:spPr>
            <a:xfrm>
              <a:off x="4668700" y="3345575"/>
              <a:ext cx="335250" cy="183900"/>
            </a:xfrm>
            <a:custGeom>
              <a:avLst/>
              <a:gdLst/>
              <a:ahLst/>
              <a:cxnLst/>
              <a:rect l="l" t="t" r="r" b="b"/>
              <a:pathLst>
                <a:path w="13410" h="7356" extrusionOk="0">
                  <a:moveTo>
                    <a:pt x="7250" y="1"/>
                  </a:moveTo>
                  <a:cubicBezTo>
                    <a:pt x="6303" y="1"/>
                    <a:pt x="5354" y="123"/>
                    <a:pt x="4437" y="339"/>
                  </a:cubicBezTo>
                  <a:cubicBezTo>
                    <a:pt x="3309" y="590"/>
                    <a:pt x="2181" y="1016"/>
                    <a:pt x="1329" y="1818"/>
                  </a:cubicBezTo>
                  <a:cubicBezTo>
                    <a:pt x="502" y="2620"/>
                    <a:pt x="1" y="3848"/>
                    <a:pt x="351" y="4951"/>
                  </a:cubicBezTo>
                  <a:cubicBezTo>
                    <a:pt x="677" y="5903"/>
                    <a:pt x="1529" y="6580"/>
                    <a:pt x="2457" y="6881"/>
                  </a:cubicBezTo>
                  <a:cubicBezTo>
                    <a:pt x="3254" y="7153"/>
                    <a:pt x="4244" y="7356"/>
                    <a:pt x="5119" y="7356"/>
                  </a:cubicBezTo>
                  <a:cubicBezTo>
                    <a:pt x="5289" y="7356"/>
                    <a:pt x="5455" y="7348"/>
                    <a:pt x="5615" y="7332"/>
                  </a:cubicBezTo>
                  <a:cubicBezTo>
                    <a:pt x="6768" y="7106"/>
                    <a:pt x="7945" y="6906"/>
                    <a:pt x="9123" y="6680"/>
                  </a:cubicBezTo>
                  <a:cubicBezTo>
                    <a:pt x="10001" y="6530"/>
                    <a:pt x="10928" y="6354"/>
                    <a:pt x="11730" y="5928"/>
                  </a:cubicBezTo>
                  <a:cubicBezTo>
                    <a:pt x="12507" y="5477"/>
                    <a:pt x="13184" y="4725"/>
                    <a:pt x="13284" y="3823"/>
                  </a:cubicBezTo>
                  <a:cubicBezTo>
                    <a:pt x="13409" y="2419"/>
                    <a:pt x="12181" y="1267"/>
                    <a:pt x="10903" y="715"/>
                  </a:cubicBezTo>
                  <a:cubicBezTo>
                    <a:pt x="9747" y="216"/>
                    <a:pt x="8501" y="1"/>
                    <a:pt x="7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3"/>
            <p:cNvSpPr/>
            <p:nvPr/>
          </p:nvSpPr>
          <p:spPr>
            <a:xfrm>
              <a:off x="4627975" y="4152300"/>
              <a:ext cx="686125" cy="637250"/>
            </a:xfrm>
            <a:custGeom>
              <a:avLst/>
              <a:gdLst/>
              <a:ahLst/>
              <a:cxnLst/>
              <a:rect l="l" t="t" r="r" b="b"/>
              <a:pathLst>
                <a:path w="27445" h="25490" extrusionOk="0">
                  <a:moveTo>
                    <a:pt x="25726" y="0"/>
                  </a:moveTo>
                  <a:cubicBezTo>
                    <a:pt x="23299" y="0"/>
                    <a:pt x="20871" y="594"/>
                    <a:pt x="18722" y="1730"/>
                  </a:cubicBezTo>
                  <a:cubicBezTo>
                    <a:pt x="18873" y="1304"/>
                    <a:pt x="18998" y="903"/>
                    <a:pt x="19148" y="502"/>
                  </a:cubicBezTo>
                  <a:lnTo>
                    <a:pt x="19148" y="502"/>
                  </a:lnTo>
                  <a:cubicBezTo>
                    <a:pt x="16266" y="1830"/>
                    <a:pt x="13660" y="3785"/>
                    <a:pt x="11605" y="6216"/>
                  </a:cubicBezTo>
                  <a:cubicBezTo>
                    <a:pt x="11429" y="5339"/>
                    <a:pt x="11554" y="4411"/>
                    <a:pt x="11905" y="3609"/>
                  </a:cubicBezTo>
                  <a:lnTo>
                    <a:pt x="11905" y="3609"/>
                  </a:lnTo>
                  <a:cubicBezTo>
                    <a:pt x="8346" y="5890"/>
                    <a:pt x="5665" y="9499"/>
                    <a:pt x="4512" y="13559"/>
                  </a:cubicBezTo>
                  <a:cubicBezTo>
                    <a:pt x="4061" y="12682"/>
                    <a:pt x="3910" y="11680"/>
                    <a:pt x="4061" y="10702"/>
                  </a:cubicBezTo>
                  <a:lnTo>
                    <a:pt x="4061" y="10702"/>
                  </a:lnTo>
                  <a:cubicBezTo>
                    <a:pt x="1279" y="15038"/>
                    <a:pt x="0" y="20326"/>
                    <a:pt x="527" y="25464"/>
                  </a:cubicBezTo>
                  <a:lnTo>
                    <a:pt x="502" y="25489"/>
                  </a:lnTo>
                  <a:cubicBezTo>
                    <a:pt x="5188" y="24462"/>
                    <a:pt x="9574" y="22081"/>
                    <a:pt x="12958" y="18672"/>
                  </a:cubicBezTo>
                  <a:lnTo>
                    <a:pt x="9675" y="18421"/>
                  </a:lnTo>
                  <a:cubicBezTo>
                    <a:pt x="13459" y="17494"/>
                    <a:pt x="16993" y="15614"/>
                    <a:pt x="19875" y="13008"/>
                  </a:cubicBezTo>
                  <a:cubicBezTo>
                    <a:pt x="20201" y="12732"/>
                    <a:pt x="20527" y="12181"/>
                    <a:pt x="20176" y="11905"/>
                  </a:cubicBezTo>
                  <a:lnTo>
                    <a:pt x="20176" y="11905"/>
                  </a:lnTo>
                  <a:cubicBezTo>
                    <a:pt x="19804" y="12071"/>
                    <a:pt x="19397" y="12151"/>
                    <a:pt x="18988" y="12151"/>
                  </a:cubicBezTo>
                  <a:cubicBezTo>
                    <a:pt x="18406" y="12151"/>
                    <a:pt x="17819" y="11989"/>
                    <a:pt x="17319" y="11680"/>
                  </a:cubicBezTo>
                  <a:cubicBezTo>
                    <a:pt x="20627" y="10151"/>
                    <a:pt x="23660" y="7995"/>
                    <a:pt x="26166" y="5364"/>
                  </a:cubicBezTo>
                  <a:lnTo>
                    <a:pt x="26166" y="5364"/>
                  </a:lnTo>
                  <a:cubicBezTo>
                    <a:pt x="25214" y="5464"/>
                    <a:pt x="24236" y="5564"/>
                    <a:pt x="23284" y="5664"/>
                  </a:cubicBezTo>
                  <a:cubicBezTo>
                    <a:pt x="25088" y="4186"/>
                    <a:pt x="26542" y="2256"/>
                    <a:pt x="27444" y="101"/>
                  </a:cubicBezTo>
                  <a:cubicBezTo>
                    <a:pt x="26874" y="33"/>
                    <a:pt x="26300" y="0"/>
                    <a:pt x="25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3"/>
            <p:cNvSpPr/>
            <p:nvPr/>
          </p:nvSpPr>
          <p:spPr>
            <a:xfrm>
              <a:off x="4628200" y="4157425"/>
              <a:ext cx="670150" cy="653100"/>
            </a:xfrm>
            <a:custGeom>
              <a:avLst/>
              <a:gdLst/>
              <a:ahLst/>
              <a:cxnLst/>
              <a:rect l="l" t="t" r="r" b="b"/>
              <a:pathLst>
                <a:path w="26806" h="26124" extrusionOk="0">
                  <a:moveTo>
                    <a:pt x="26539" y="1"/>
                  </a:moveTo>
                  <a:cubicBezTo>
                    <a:pt x="26513" y="1"/>
                    <a:pt x="26486" y="7"/>
                    <a:pt x="26458" y="21"/>
                  </a:cubicBezTo>
                  <a:cubicBezTo>
                    <a:pt x="20693" y="2853"/>
                    <a:pt x="15255" y="6537"/>
                    <a:pt x="10568" y="10973"/>
                  </a:cubicBezTo>
                  <a:cubicBezTo>
                    <a:pt x="6182" y="15159"/>
                    <a:pt x="2122" y="20272"/>
                    <a:pt x="17" y="26036"/>
                  </a:cubicBezTo>
                  <a:cubicBezTo>
                    <a:pt x="0" y="26085"/>
                    <a:pt x="37" y="26123"/>
                    <a:pt x="79" y="26123"/>
                  </a:cubicBezTo>
                  <a:cubicBezTo>
                    <a:pt x="101" y="26123"/>
                    <a:pt x="124" y="26112"/>
                    <a:pt x="142" y="26086"/>
                  </a:cubicBezTo>
                  <a:cubicBezTo>
                    <a:pt x="2874" y="20447"/>
                    <a:pt x="6357" y="15434"/>
                    <a:pt x="10944" y="11099"/>
                  </a:cubicBezTo>
                  <a:cubicBezTo>
                    <a:pt x="15581" y="6713"/>
                    <a:pt x="20944" y="3229"/>
                    <a:pt x="26633" y="322"/>
                  </a:cubicBezTo>
                  <a:cubicBezTo>
                    <a:pt x="26806" y="235"/>
                    <a:pt x="26700" y="1"/>
                    <a:pt x="2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3"/>
            <p:cNvSpPr/>
            <p:nvPr/>
          </p:nvSpPr>
          <p:spPr>
            <a:xfrm>
              <a:off x="4278975" y="3941150"/>
              <a:ext cx="407925" cy="548275"/>
            </a:xfrm>
            <a:custGeom>
              <a:avLst/>
              <a:gdLst/>
              <a:ahLst/>
              <a:cxnLst/>
              <a:rect l="l" t="t" r="r" b="b"/>
              <a:pathLst>
                <a:path w="16317" h="21931" extrusionOk="0">
                  <a:moveTo>
                    <a:pt x="1" y="0"/>
                  </a:moveTo>
                  <a:cubicBezTo>
                    <a:pt x="326" y="1654"/>
                    <a:pt x="1053" y="3233"/>
                    <a:pt x="2106" y="4536"/>
                  </a:cubicBezTo>
                  <a:lnTo>
                    <a:pt x="126" y="3885"/>
                  </a:lnTo>
                  <a:lnTo>
                    <a:pt x="126" y="3885"/>
                  </a:lnTo>
                  <a:cubicBezTo>
                    <a:pt x="1504" y="6140"/>
                    <a:pt x="3309" y="8095"/>
                    <a:pt x="5414" y="9674"/>
                  </a:cubicBezTo>
                  <a:cubicBezTo>
                    <a:pt x="5169" y="9765"/>
                    <a:pt x="4911" y="9810"/>
                    <a:pt x="4653" y="9810"/>
                  </a:cubicBezTo>
                  <a:cubicBezTo>
                    <a:pt x="4198" y="9810"/>
                    <a:pt x="3743" y="9671"/>
                    <a:pt x="3359" y="9399"/>
                  </a:cubicBezTo>
                  <a:lnTo>
                    <a:pt x="3359" y="9399"/>
                  </a:lnTo>
                  <a:cubicBezTo>
                    <a:pt x="3083" y="9549"/>
                    <a:pt x="3234" y="9975"/>
                    <a:pt x="3409" y="10226"/>
                  </a:cubicBezTo>
                  <a:cubicBezTo>
                    <a:pt x="5063" y="12506"/>
                    <a:pt x="7269" y="14336"/>
                    <a:pt x="9800" y="15564"/>
                  </a:cubicBezTo>
                  <a:cubicBezTo>
                    <a:pt x="9023" y="15464"/>
                    <a:pt x="8221" y="15364"/>
                    <a:pt x="7444" y="15263"/>
                  </a:cubicBezTo>
                  <a:lnTo>
                    <a:pt x="7444" y="15263"/>
                  </a:lnTo>
                  <a:cubicBezTo>
                    <a:pt x="9324" y="18146"/>
                    <a:pt x="12056" y="20501"/>
                    <a:pt x="15214" y="21930"/>
                  </a:cubicBezTo>
                  <a:lnTo>
                    <a:pt x="15189" y="21905"/>
                  </a:lnTo>
                  <a:cubicBezTo>
                    <a:pt x="16316" y="18346"/>
                    <a:pt x="16241" y="14436"/>
                    <a:pt x="14913" y="10953"/>
                  </a:cubicBezTo>
                  <a:cubicBezTo>
                    <a:pt x="14888" y="11654"/>
                    <a:pt x="14612" y="12356"/>
                    <a:pt x="14186" y="12907"/>
                  </a:cubicBezTo>
                  <a:cubicBezTo>
                    <a:pt x="13960" y="9875"/>
                    <a:pt x="12607" y="6917"/>
                    <a:pt x="10452" y="4787"/>
                  </a:cubicBezTo>
                  <a:lnTo>
                    <a:pt x="10452" y="4787"/>
                  </a:lnTo>
                  <a:cubicBezTo>
                    <a:pt x="10577" y="5414"/>
                    <a:pt x="10502" y="6065"/>
                    <a:pt x="10276" y="6667"/>
                  </a:cubicBezTo>
                  <a:cubicBezTo>
                    <a:pt x="9173" y="4662"/>
                    <a:pt x="7645" y="2882"/>
                    <a:pt x="5790" y="1504"/>
                  </a:cubicBezTo>
                  <a:lnTo>
                    <a:pt x="5790" y="1504"/>
                  </a:lnTo>
                  <a:cubicBezTo>
                    <a:pt x="5840" y="1830"/>
                    <a:pt x="5865" y="2130"/>
                    <a:pt x="5915" y="2431"/>
                  </a:cubicBezTo>
                  <a:cubicBezTo>
                    <a:pt x="4236" y="1053"/>
                    <a:pt x="2156" y="2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3"/>
            <p:cNvSpPr/>
            <p:nvPr/>
          </p:nvSpPr>
          <p:spPr>
            <a:xfrm>
              <a:off x="4288975" y="3946100"/>
              <a:ext cx="376000" cy="559650"/>
            </a:xfrm>
            <a:custGeom>
              <a:avLst/>
              <a:gdLst/>
              <a:ahLst/>
              <a:cxnLst/>
              <a:rect l="l" t="t" r="r" b="b"/>
              <a:pathLst>
                <a:path w="15040" h="22386" extrusionOk="0">
                  <a:moveTo>
                    <a:pt x="202" y="0"/>
                  </a:moveTo>
                  <a:cubicBezTo>
                    <a:pt x="96" y="0"/>
                    <a:pt x="0" y="147"/>
                    <a:pt x="102" y="228"/>
                  </a:cubicBezTo>
                  <a:cubicBezTo>
                    <a:pt x="3686" y="3110"/>
                    <a:pt x="6944" y="6369"/>
                    <a:pt x="9575" y="10153"/>
                  </a:cubicBezTo>
                  <a:cubicBezTo>
                    <a:pt x="12157" y="13887"/>
                    <a:pt x="13861" y="17948"/>
                    <a:pt x="14939" y="22359"/>
                  </a:cubicBezTo>
                  <a:cubicBezTo>
                    <a:pt x="14949" y="22378"/>
                    <a:pt x="14965" y="22386"/>
                    <a:pt x="14983" y="22386"/>
                  </a:cubicBezTo>
                  <a:cubicBezTo>
                    <a:pt x="15010" y="22386"/>
                    <a:pt x="15039" y="22365"/>
                    <a:pt x="15039" y="22334"/>
                  </a:cubicBezTo>
                  <a:cubicBezTo>
                    <a:pt x="14413" y="17948"/>
                    <a:pt x="12307" y="13737"/>
                    <a:pt x="9826" y="10128"/>
                  </a:cubicBezTo>
                  <a:cubicBezTo>
                    <a:pt x="7220" y="6293"/>
                    <a:pt x="3936" y="2885"/>
                    <a:pt x="277" y="28"/>
                  </a:cubicBezTo>
                  <a:cubicBezTo>
                    <a:pt x="253" y="9"/>
                    <a:pt x="228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087943" y="18979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 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thí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nghiệm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040073" y="1133538"/>
            <a:ext cx="4861072" cy="1684421"/>
          </a:xfrm>
          <a:prstGeom prst="cloudCallout">
            <a:avLst>
              <a:gd name="adj1" fmla="val -56901"/>
              <a:gd name="adj2" fmla="val 57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12335" y="1439122"/>
            <a:ext cx="4572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cs typeface="Arial" panose="020B0604020202020204" pitchFamily="34" charset="0"/>
              </a:rPr>
              <a:t>Cặp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sách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em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đang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nằm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yên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trên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bàn</a:t>
            </a:r>
            <a:r>
              <a:rPr lang="en-US" altLang="en-US" sz="2400" dirty="0"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cách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nào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để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đưa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nó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lên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cao</a:t>
            </a:r>
            <a:r>
              <a:rPr lang="en-US" altLang="en-US" sz="2400" dirty="0">
                <a:cs typeface="Arial" panose="020B0604020202020204" pitchFamily="34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601" y="1162808"/>
            <a:ext cx="2294715" cy="461665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5F46"/>
                </a:solidFill>
              </a:rPr>
              <a:t>THÍ NGHIỆM 1</a:t>
            </a:r>
            <a:endParaRPr lang="en-US" sz="2400" b="1" dirty="0">
              <a:solidFill>
                <a:srgbClr val="FF5F4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6944" l="1667" r="96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48" b="26754"/>
          <a:stretch/>
        </p:blipFill>
        <p:spPr>
          <a:xfrm>
            <a:off x="943787" y="3001764"/>
            <a:ext cx="2617918" cy="1971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8" t="18089" r="18811" b="17037"/>
          <a:stretch/>
        </p:blipFill>
        <p:spPr>
          <a:xfrm rot="5141837">
            <a:off x="1505422" y="2470612"/>
            <a:ext cx="1624931" cy="1594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1" name="Google Shape;2751;p54"/>
          <p:cNvGrpSpPr/>
          <p:nvPr/>
        </p:nvGrpSpPr>
        <p:grpSpPr>
          <a:xfrm>
            <a:off x="8299908" y="3806734"/>
            <a:ext cx="543053" cy="354885"/>
            <a:chOff x="7218550" y="1264450"/>
            <a:chExt cx="1810175" cy="1182950"/>
          </a:xfrm>
        </p:grpSpPr>
        <p:sp>
          <p:nvSpPr>
            <p:cNvPr id="2752" name="Google Shape;2752;p54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4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4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4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4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4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4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4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4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4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4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4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4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5" name="Google Shape;2765;p54"/>
          <p:cNvGrpSpPr/>
          <p:nvPr/>
        </p:nvGrpSpPr>
        <p:grpSpPr>
          <a:xfrm>
            <a:off x="406896" y="2231107"/>
            <a:ext cx="347646" cy="354973"/>
            <a:chOff x="7348550" y="1658600"/>
            <a:chExt cx="1664175" cy="1699250"/>
          </a:xfrm>
        </p:grpSpPr>
        <p:sp>
          <p:nvSpPr>
            <p:cNvPr id="2766" name="Google Shape;2766;p54"/>
            <p:cNvSpPr/>
            <p:nvPr/>
          </p:nvSpPr>
          <p:spPr>
            <a:xfrm>
              <a:off x="8057825" y="2298825"/>
              <a:ext cx="609050" cy="520425"/>
            </a:xfrm>
            <a:custGeom>
              <a:avLst/>
              <a:gdLst/>
              <a:ahLst/>
              <a:cxnLst/>
              <a:rect l="l" t="t" r="r" b="b"/>
              <a:pathLst>
                <a:path w="24362" h="20817" extrusionOk="0">
                  <a:moveTo>
                    <a:pt x="14101" y="0"/>
                  </a:moveTo>
                  <a:cubicBezTo>
                    <a:pt x="6615" y="0"/>
                    <a:pt x="0" y="16882"/>
                    <a:pt x="0" y="16882"/>
                  </a:cubicBezTo>
                  <a:cubicBezTo>
                    <a:pt x="1780" y="20441"/>
                    <a:pt x="3860" y="20817"/>
                    <a:pt x="3860" y="20817"/>
                  </a:cubicBezTo>
                  <a:cubicBezTo>
                    <a:pt x="12080" y="17032"/>
                    <a:pt x="24361" y="6305"/>
                    <a:pt x="17394" y="1167"/>
                  </a:cubicBezTo>
                  <a:cubicBezTo>
                    <a:pt x="16290" y="355"/>
                    <a:pt x="15186" y="0"/>
                    <a:pt x="14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4"/>
            <p:cNvSpPr/>
            <p:nvPr/>
          </p:nvSpPr>
          <p:spPr>
            <a:xfrm>
              <a:off x="8171225" y="2496975"/>
              <a:ext cx="663575" cy="381800"/>
            </a:xfrm>
            <a:custGeom>
              <a:avLst/>
              <a:gdLst/>
              <a:ahLst/>
              <a:cxnLst/>
              <a:rect l="l" t="t" r="r" b="b"/>
              <a:pathLst>
                <a:path w="26543" h="15272" extrusionOk="0">
                  <a:moveTo>
                    <a:pt x="17381" y="1"/>
                  </a:moveTo>
                  <a:cubicBezTo>
                    <a:pt x="10306" y="1"/>
                    <a:pt x="1" y="10109"/>
                    <a:pt x="1" y="10109"/>
                  </a:cubicBezTo>
                  <a:cubicBezTo>
                    <a:pt x="176" y="14094"/>
                    <a:pt x="1930" y="15271"/>
                    <a:pt x="1930" y="15271"/>
                  </a:cubicBezTo>
                  <a:cubicBezTo>
                    <a:pt x="10978" y="15196"/>
                    <a:pt x="26542" y="10409"/>
                    <a:pt x="22306" y="2890"/>
                  </a:cubicBezTo>
                  <a:cubicBezTo>
                    <a:pt x="21129" y="811"/>
                    <a:pt x="19384" y="1"/>
                    <a:pt x="17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4"/>
            <p:cNvSpPr/>
            <p:nvPr/>
          </p:nvSpPr>
          <p:spPr>
            <a:xfrm>
              <a:off x="8218850" y="2871850"/>
              <a:ext cx="395375" cy="373475"/>
            </a:xfrm>
            <a:custGeom>
              <a:avLst/>
              <a:gdLst/>
              <a:ahLst/>
              <a:cxnLst/>
              <a:rect l="l" t="t" r="r" b="b"/>
              <a:pathLst>
                <a:path w="15815" h="14939" extrusionOk="0">
                  <a:moveTo>
                    <a:pt x="9374" y="1"/>
                  </a:moveTo>
                  <a:cubicBezTo>
                    <a:pt x="7344" y="3008"/>
                    <a:pt x="4311" y="6617"/>
                    <a:pt x="0" y="9750"/>
                  </a:cubicBezTo>
                  <a:cubicBezTo>
                    <a:pt x="2807" y="11906"/>
                    <a:pt x="5539" y="13610"/>
                    <a:pt x="7995" y="14938"/>
                  </a:cubicBezTo>
                  <a:cubicBezTo>
                    <a:pt x="12231" y="11680"/>
                    <a:pt x="14537" y="7495"/>
                    <a:pt x="15815" y="3911"/>
                  </a:cubicBezTo>
                  <a:cubicBezTo>
                    <a:pt x="13910" y="2983"/>
                    <a:pt x="11705" y="1705"/>
                    <a:pt x="9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4"/>
            <p:cNvSpPr/>
            <p:nvPr/>
          </p:nvSpPr>
          <p:spPr>
            <a:xfrm>
              <a:off x="8609200" y="3027250"/>
              <a:ext cx="295150" cy="330600"/>
            </a:xfrm>
            <a:custGeom>
              <a:avLst/>
              <a:gdLst/>
              <a:ahLst/>
              <a:cxnLst/>
              <a:rect l="l" t="t" r="r" b="b"/>
              <a:pathLst>
                <a:path w="11806" h="13224" extrusionOk="0">
                  <a:moveTo>
                    <a:pt x="6066" y="0"/>
                  </a:moveTo>
                  <a:cubicBezTo>
                    <a:pt x="5364" y="3735"/>
                    <a:pt x="3710" y="8271"/>
                    <a:pt x="0" y="12156"/>
                  </a:cubicBezTo>
                  <a:cubicBezTo>
                    <a:pt x="1604" y="12732"/>
                    <a:pt x="2657" y="12983"/>
                    <a:pt x="2833" y="13033"/>
                  </a:cubicBezTo>
                  <a:cubicBezTo>
                    <a:pt x="3364" y="13162"/>
                    <a:pt x="3895" y="13224"/>
                    <a:pt x="4418" y="13224"/>
                  </a:cubicBezTo>
                  <a:cubicBezTo>
                    <a:pt x="7451" y="13224"/>
                    <a:pt x="10201" y="11149"/>
                    <a:pt x="10928" y="8071"/>
                  </a:cubicBezTo>
                  <a:cubicBezTo>
                    <a:pt x="11805" y="4512"/>
                    <a:pt x="9625" y="903"/>
                    <a:pt x="6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4"/>
            <p:cNvSpPr/>
            <p:nvPr/>
          </p:nvSpPr>
          <p:spPr>
            <a:xfrm>
              <a:off x="8418725" y="2969600"/>
              <a:ext cx="342125" cy="361550"/>
            </a:xfrm>
            <a:custGeom>
              <a:avLst/>
              <a:gdLst/>
              <a:ahLst/>
              <a:cxnLst/>
              <a:rect l="l" t="t" r="r" b="b"/>
              <a:pathLst>
                <a:path w="13685" h="14462" extrusionOk="0">
                  <a:moveTo>
                    <a:pt x="7820" y="1"/>
                  </a:moveTo>
                  <a:cubicBezTo>
                    <a:pt x="6542" y="3585"/>
                    <a:pt x="4236" y="7770"/>
                    <a:pt x="0" y="11028"/>
                  </a:cubicBezTo>
                  <a:cubicBezTo>
                    <a:pt x="3108" y="12707"/>
                    <a:pt x="5765" y="13810"/>
                    <a:pt x="7619" y="14462"/>
                  </a:cubicBezTo>
                  <a:cubicBezTo>
                    <a:pt x="11329" y="10577"/>
                    <a:pt x="12983" y="6041"/>
                    <a:pt x="13685" y="2306"/>
                  </a:cubicBezTo>
                  <a:cubicBezTo>
                    <a:pt x="13660" y="2306"/>
                    <a:pt x="13660" y="2281"/>
                    <a:pt x="13635" y="2281"/>
                  </a:cubicBezTo>
                  <a:cubicBezTo>
                    <a:pt x="13359" y="2206"/>
                    <a:pt x="11078" y="1605"/>
                    <a:pt x="7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4"/>
            <p:cNvSpPr/>
            <p:nvPr/>
          </p:nvSpPr>
          <p:spPr>
            <a:xfrm>
              <a:off x="7770850" y="2393750"/>
              <a:ext cx="539500" cy="556450"/>
            </a:xfrm>
            <a:custGeom>
              <a:avLst/>
              <a:gdLst/>
              <a:ahLst/>
              <a:cxnLst/>
              <a:rect l="l" t="t" r="r" b="b"/>
              <a:pathLst>
                <a:path w="21580" h="22258" extrusionOk="0">
                  <a:moveTo>
                    <a:pt x="7670" y="0"/>
                  </a:moveTo>
                  <a:cubicBezTo>
                    <a:pt x="6576" y="0"/>
                    <a:pt x="5465" y="267"/>
                    <a:pt x="4437" y="829"/>
                  </a:cubicBezTo>
                  <a:cubicBezTo>
                    <a:pt x="1203" y="2608"/>
                    <a:pt x="0" y="6694"/>
                    <a:pt x="1780" y="9952"/>
                  </a:cubicBezTo>
                  <a:cubicBezTo>
                    <a:pt x="4462" y="14814"/>
                    <a:pt x="7494" y="18874"/>
                    <a:pt x="10677" y="22258"/>
                  </a:cubicBezTo>
                  <a:cubicBezTo>
                    <a:pt x="15439" y="19927"/>
                    <a:pt x="19048" y="16894"/>
                    <a:pt x="21580" y="14263"/>
                  </a:cubicBezTo>
                  <a:cubicBezTo>
                    <a:pt x="18747" y="11405"/>
                    <a:pt x="15965" y="7847"/>
                    <a:pt x="13559" y="3486"/>
                  </a:cubicBezTo>
                  <a:cubicBezTo>
                    <a:pt x="12342" y="1256"/>
                    <a:pt x="10044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4"/>
            <p:cNvSpPr/>
            <p:nvPr/>
          </p:nvSpPr>
          <p:spPr>
            <a:xfrm>
              <a:off x="8037775" y="2750300"/>
              <a:ext cx="415425" cy="365325"/>
            </a:xfrm>
            <a:custGeom>
              <a:avLst/>
              <a:gdLst/>
              <a:ahLst/>
              <a:cxnLst/>
              <a:rect l="l" t="t" r="r" b="b"/>
              <a:pathLst>
                <a:path w="16617" h="14613" extrusionOk="0">
                  <a:moveTo>
                    <a:pt x="10903" y="1"/>
                  </a:moveTo>
                  <a:cubicBezTo>
                    <a:pt x="8371" y="2632"/>
                    <a:pt x="4762" y="5665"/>
                    <a:pt x="0" y="7996"/>
                  </a:cubicBezTo>
                  <a:cubicBezTo>
                    <a:pt x="351" y="8372"/>
                    <a:pt x="702" y="8773"/>
                    <a:pt x="1078" y="9123"/>
                  </a:cubicBezTo>
                  <a:cubicBezTo>
                    <a:pt x="3133" y="11229"/>
                    <a:pt x="5213" y="13033"/>
                    <a:pt x="7268" y="14612"/>
                  </a:cubicBezTo>
                  <a:cubicBezTo>
                    <a:pt x="11554" y="11479"/>
                    <a:pt x="14587" y="7870"/>
                    <a:pt x="16617" y="4863"/>
                  </a:cubicBezTo>
                  <a:cubicBezTo>
                    <a:pt x="14762" y="3534"/>
                    <a:pt x="12807" y="1905"/>
                    <a:pt x="10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4"/>
            <p:cNvSpPr/>
            <p:nvPr/>
          </p:nvSpPr>
          <p:spPr>
            <a:xfrm>
              <a:off x="7694400" y="2229250"/>
              <a:ext cx="542025" cy="550525"/>
            </a:xfrm>
            <a:custGeom>
              <a:avLst/>
              <a:gdLst/>
              <a:ahLst/>
              <a:cxnLst/>
              <a:rect l="l" t="t" r="r" b="b"/>
              <a:pathLst>
                <a:path w="21681" h="22021" extrusionOk="0">
                  <a:moveTo>
                    <a:pt x="10385" y="0"/>
                  </a:moveTo>
                  <a:cubicBezTo>
                    <a:pt x="10200" y="0"/>
                    <a:pt x="10013" y="5"/>
                    <a:pt x="9825" y="15"/>
                  </a:cubicBezTo>
                  <a:cubicBezTo>
                    <a:pt x="4261" y="291"/>
                    <a:pt x="1" y="5103"/>
                    <a:pt x="302" y="10642"/>
                  </a:cubicBezTo>
                  <a:cubicBezTo>
                    <a:pt x="377" y="12296"/>
                    <a:pt x="703" y="13825"/>
                    <a:pt x="803" y="14251"/>
                  </a:cubicBezTo>
                  <a:cubicBezTo>
                    <a:pt x="1254" y="16106"/>
                    <a:pt x="2181" y="17735"/>
                    <a:pt x="3434" y="18988"/>
                  </a:cubicBezTo>
                  <a:cubicBezTo>
                    <a:pt x="5294" y="20886"/>
                    <a:pt x="7872" y="22021"/>
                    <a:pt x="10607" y="22021"/>
                  </a:cubicBezTo>
                  <a:cubicBezTo>
                    <a:pt x="11374" y="22021"/>
                    <a:pt x="12154" y="21932"/>
                    <a:pt x="12933" y="21745"/>
                  </a:cubicBezTo>
                  <a:cubicBezTo>
                    <a:pt x="18322" y="20492"/>
                    <a:pt x="21680" y="15103"/>
                    <a:pt x="20452" y="9715"/>
                  </a:cubicBezTo>
                  <a:cubicBezTo>
                    <a:pt x="20452" y="9665"/>
                    <a:pt x="20427" y="9589"/>
                    <a:pt x="20402" y="9489"/>
                  </a:cubicBezTo>
                  <a:cubicBezTo>
                    <a:pt x="20136" y="4113"/>
                    <a:pt x="15704" y="0"/>
                    <a:pt x="10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4"/>
            <p:cNvSpPr/>
            <p:nvPr/>
          </p:nvSpPr>
          <p:spPr>
            <a:xfrm>
              <a:off x="7416550" y="1887700"/>
              <a:ext cx="471600" cy="585750"/>
            </a:xfrm>
            <a:custGeom>
              <a:avLst/>
              <a:gdLst/>
              <a:ahLst/>
              <a:cxnLst/>
              <a:rect l="l" t="t" r="r" b="b"/>
              <a:pathLst>
                <a:path w="18864" h="23430" extrusionOk="0">
                  <a:moveTo>
                    <a:pt x="983" y="1"/>
                  </a:moveTo>
                  <a:cubicBezTo>
                    <a:pt x="391" y="1"/>
                    <a:pt x="1" y="889"/>
                    <a:pt x="639" y="1271"/>
                  </a:cubicBezTo>
                  <a:cubicBezTo>
                    <a:pt x="7932" y="5582"/>
                    <a:pt x="15751" y="14379"/>
                    <a:pt x="17456" y="22951"/>
                  </a:cubicBezTo>
                  <a:cubicBezTo>
                    <a:pt x="17526" y="23284"/>
                    <a:pt x="17780" y="23430"/>
                    <a:pt x="18046" y="23430"/>
                  </a:cubicBezTo>
                  <a:cubicBezTo>
                    <a:pt x="18441" y="23430"/>
                    <a:pt x="18864" y="23109"/>
                    <a:pt x="18759" y="22600"/>
                  </a:cubicBezTo>
                  <a:cubicBezTo>
                    <a:pt x="16979" y="13702"/>
                    <a:pt x="8909" y="4605"/>
                    <a:pt x="1315" y="93"/>
                  </a:cubicBezTo>
                  <a:cubicBezTo>
                    <a:pt x="1201" y="29"/>
                    <a:pt x="1089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54"/>
            <p:cNvSpPr/>
            <p:nvPr/>
          </p:nvSpPr>
          <p:spPr>
            <a:xfrm>
              <a:off x="7348550" y="1849900"/>
              <a:ext cx="139750" cy="112850"/>
            </a:xfrm>
            <a:custGeom>
              <a:avLst/>
              <a:gdLst/>
              <a:ahLst/>
              <a:cxnLst/>
              <a:rect l="l" t="t" r="r" b="b"/>
              <a:pathLst>
                <a:path w="5590" h="4514" extrusionOk="0">
                  <a:moveTo>
                    <a:pt x="2238" y="0"/>
                  </a:moveTo>
                  <a:cubicBezTo>
                    <a:pt x="1372" y="0"/>
                    <a:pt x="529" y="718"/>
                    <a:pt x="301" y="1505"/>
                  </a:cubicBezTo>
                  <a:cubicBezTo>
                    <a:pt x="0" y="2633"/>
                    <a:pt x="702" y="3610"/>
                    <a:pt x="1729" y="3986"/>
                  </a:cubicBezTo>
                  <a:cubicBezTo>
                    <a:pt x="2080" y="4137"/>
                    <a:pt x="2456" y="4262"/>
                    <a:pt x="2807" y="4412"/>
                  </a:cubicBezTo>
                  <a:cubicBezTo>
                    <a:pt x="2986" y="4482"/>
                    <a:pt x="3170" y="4514"/>
                    <a:pt x="3353" y="4514"/>
                  </a:cubicBezTo>
                  <a:cubicBezTo>
                    <a:pt x="4224" y="4514"/>
                    <a:pt x="5081" y="3796"/>
                    <a:pt x="5288" y="3009"/>
                  </a:cubicBezTo>
                  <a:cubicBezTo>
                    <a:pt x="5589" y="1881"/>
                    <a:pt x="4887" y="904"/>
                    <a:pt x="3885" y="528"/>
                  </a:cubicBezTo>
                  <a:cubicBezTo>
                    <a:pt x="3509" y="377"/>
                    <a:pt x="3133" y="252"/>
                    <a:pt x="2782" y="102"/>
                  </a:cubicBezTo>
                  <a:cubicBezTo>
                    <a:pt x="2603" y="32"/>
                    <a:pt x="2420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4"/>
            <p:cNvSpPr/>
            <p:nvPr/>
          </p:nvSpPr>
          <p:spPr>
            <a:xfrm>
              <a:off x="7639900" y="1658600"/>
              <a:ext cx="151025" cy="129350"/>
            </a:xfrm>
            <a:custGeom>
              <a:avLst/>
              <a:gdLst/>
              <a:ahLst/>
              <a:cxnLst/>
              <a:rect l="l" t="t" r="r" b="b"/>
              <a:pathLst>
                <a:path w="6041" h="5174" extrusionOk="0">
                  <a:moveTo>
                    <a:pt x="2231" y="1"/>
                  </a:moveTo>
                  <a:cubicBezTo>
                    <a:pt x="1362" y="1"/>
                    <a:pt x="508" y="748"/>
                    <a:pt x="301" y="1513"/>
                  </a:cubicBezTo>
                  <a:cubicBezTo>
                    <a:pt x="0" y="2666"/>
                    <a:pt x="702" y="3568"/>
                    <a:pt x="1705" y="3994"/>
                  </a:cubicBezTo>
                  <a:cubicBezTo>
                    <a:pt x="1402" y="3866"/>
                    <a:pt x="1291" y="3821"/>
                    <a:pt x="1280" y="3821"/>
                  </a:cubicBezTo>
                  <a:cubicBezTo>
                    <a:pt x="1260" y="3821"/>
                    <a:pt x="1543" y="3956"/>
                    <a:pt x="1654" y="4019"/>
                  </a:cubicBezTo>
                  <a:cubicBezTo>
                    <a:pt x="1682" y="4039"/>
                    <a:pt x="1706" y="4056"/>
                    <a:pt x="1726" y="4069"/>
                  </a:cubicBezTo>
                  <a:lnTo>
                    <a:pt x="1726" y="4069"/>
                  </a:lnTo>
                  <a:cubicBezTo>
                    <a:pt x="1807" y="4163"/>
                    <a:pt x="1854" y="4214"/>
                    <a:pt x="1869" y="4214"/>
                  </a:cubicBezTo>
                  <a:cubicBezTo>
                    <a:pt x="1879" y="4214"/>
                    <a:pt x="1874" y="4192"/>
                    <a:pt x="1855" y="4145"/>
                  </a:cubicBezTo>
                  <a:lnTo>
                    <a:pt x="1855" y="4145"/>
                  </a:lnTo>
                  <a:cubicBezTo>
                    <a:pt x="2310" y="4757"/>
                    <a:pt x="2948" y="5174"/>
                    <a:pt x="3658" y="5174"/>
                  </a:cubicBezTo>
                  <a:cubicBezTo>
                    <a:pt x="3965" y="5174"/>
                    <a:pt x="4286" y="5096"/>
                    <a:pt x="4612" y="4922"/>
                  </a:cubicBezTo>
                  <a:cubicBezTo>
                    <a:pt x="5464" y="4445"/>
                    <a:pt x="6040" y="3042"/>
                    <a:pt x="5389" y="2165"/>
                  </a:cubicBezTo>
                  <a:cubicBezTo>
                    <a:pt x="4662" y="1212"/>
                    <a:pt x="3885" y="561"/>
                    <a:pt x="2782" y="109"/>
                  </a:cubicBezTo>
                  <a:cubicBezTo>
                    <a:pt x="2602" y="35"/>
                    <a:pt x="2416" y="1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4"/>
            <p:cNvSpPr/>
            <p:nvPr/>
          </p:nvSpPr>
          <p:spPr>
            <a:xfrm>
              <a:off x="7715425" y="1735150"/>
              <a:ext cx="276925" cy="713025"/>
            </a:xfrm>
            <a:custGeom>
              <a:avLst/>
              <a:gdLst/>
              <a:ahLst/>
              <a:cxnLst/>
              <a:rect l="l" t="t" r="r" b="b"/>
              <a:pathLst>
                <a:path w="11077" h="28521" extrusionOk="0">
                  <a:moveTo>
                    <a:pt x="977" y="0"/>
                  </a:moveTo>
                  <a:cubicBezTo>
                    <a:pt x="472" y="0"/>
                    <a:pt x="0" y="676"/>
                    <a:pt x="463" y="1158"/>
                  </a:cubicBezTo>
                  <a:cubicBezTo>
                    <a:pt x="7155" y="8301"/>
                    <a:pt x="9536" y="18301"/>
                    <a:pt x="9711" y="27850"/>
                  </a:cubicBezTo>
                  <a:cubicBezTo>
                    <a:pt x="9724" y="28295"/>
                    <a:pt x="10078" y="28520"/>
                    <a:pt x="10421" y="28520"/>
                  </a:cubicBezTo>
                  <a:cubicBezTo>
                    <a:pt x="10754" y="28520"/>
                    <a:pt x="11077" y="28307"/>
                    <a:pt x="11065" y="27875"/>
                  </a:cubicBezTo>
                  <a:cubicBezTo>
                    <a:pt x="10889" y="17950"/>
                    <a:pt x="8358" y="7624"/>
                    <a:pt x="1415" y="205"/>
                  </a:cubicBezTo>
                  <a:cubicBezTo>
                    <a:pt x="1283" y="61"/>
                    <a:pt x="1128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4"/>
            <p:cNvSpPr/>
            <p:nvPr/>
          </p:nvSpPr>
          <p:spPr>
            <a:xfrm>
              <a:off x="8836650" y="3187650"/>
              <a:ext cx="176075" cy="96525"/>
            </a:xfrm>
            <a:custGeom>
              <a:avLst/>
              <a:gdLst/>
              <a:ahLst/>
              <a:cxnLst/>
              <a:rect l="l" t="t" r="r" b="b"/>
              <a:pathLst>
                <a:path w="7043" h="3861" extrusionOk="0">
                  <a:moveTo>
                    <a:pt x="1278" y="0"/>
                  </a:moveTo>
                  <a:lnTo>
                    <a:pt x="0" y="3008"/>
                  </a:lnTo>
                  <a:lnTo>
                    <a:pt x="7043" y="386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9" name="Google Shape;2779;p54"/>
          <p:cNvGrpSpPr/>
          <p:nvPr/>
        </p:nvGrpSpPr>
        <p:grpSpPr>
          <a:xfrm>
            <a:off x="215893" y="116142"/>
            <a:ext cx="793379" cy="585576"/>
            <a:chOff x="7757175" y="1399875"/>
            <a:chExt cx="1347450" cy="994525"/>
          </a:xfrm>
        </p:grpSpPr>
        <p:sp>
          <p:nvSpPr>
            <p:cNvPr id="2780" name="Google Shape;2780;p54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4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4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4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4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4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4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4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4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9" name="Google Shape;2789;p54"/>
          <p:cNvGrpSpPr/>
          <p:nvPr/>
        </p:nvGrpSpPr>
        <p:grpSpPr>
          <a:xfrm>
            <a:off x="4672664" y="331095"/>
            <a:ext cx="399301" cy="416613"/>
            <a:chOff x="2105350" y="2220525"/>
            <a:chExt cx="1113500" cy="1161775"/>
          </a:xfrm>
        </p:grpSpPr>
        <p:sp>
          <p:nvSpPr>
            <p:cNvPr id="2790" name="Google Shape;2790;p54"/>
            <p:cNvSpPr/>
            <p:nvPr/>
          </p:nvSpPr>
          <p:spPr>
            <a:xfrm>
              <a:off x="2105350" y="2220525"/>
              <a:ext cx="939925" cy="1161775"/>
            </a:xfrm>
            <a:custGeom>
              <a:avLst/>
              <a:gdLst/>
              <a:ahLst/>
              <a:cxnLst/>
              <a:rect l="l" t="t" r="r" b="b"/>
              <a:pathLst>
                <a:path w="37597" h="46471" extrusionOk="0">
                  <a:moveTo>
                    <a:pt x="12529" y="1"/>
                  </a:moveTo>
                  <a:cubicBezTo>
                    <a:pt x="3963" y="1"/>
                    <a:pt x="8949" y="11588"/>
                    <a:pt x="7847" y="13662"/>
                  </a:cubicBezTo>
                  <a:cubicBezTo>
                    <a:pt x="6594" y="16093"/>
                    <a:pt x="1983" y="15567"/>
                    <a:pt x="930" y="21456"/>
                  </a:cubicBezTo>
                  <a:cubicBezTo>
                    <a:pt x="1" y="26764"/>
                    <a:pt x="2914" y="31189"/>
                    <a:pt x="9252" y="31189"/>
                  </a:cubicBezTo>
                  <a:cubicBezTo>
                    <a:pt x="9409" y="31189"/>
                    <a:pt x="9567" y="31186"/>
                    <a:pt x="9727" y="31181"/>
                  </a:cubicBezTo>
                  <a:cubicBezTo>
                    <a:pt x="9836" y="31177"/>
                    <a:pt x="9942" y="31175"/>
                    <a:pt x="10045" y="31175"/>
                  </a:cubicBezTo>
                  <a:cubicBezTo>
                    <a:pt x="16284" y="31175"/>
                    <a:pt x="12949" y="37783"/>
                    <a:pt x="7747" y="39928"/>
                  </a:cubicBezTo>
                  <a:cubicBezTo>
                    <a:pt x="3626" y="41638"/>
                    <a:pt x="7285" y="46471"/>
                    <a:pt x="11333" y="46471"/>
                  </a:cubicBezTo>
                  <a:cubicBezTo>
                    <a:pt x="12504" y="46471"/>
                    <a:pt x="13708" y="46066"/>
                    <a:pt x="14765" y="45066"/>
                  </a:cubicBezTo>
                  <a:cubicBezTo>
                    <a:pt x="16434" y="43502"/>
                    <a:pt x="17400" y="43106"/>
                    <a:pt x="18188" y="43106"/>
                  </a:cubicBezTo>
                  <a:cubicBezTo>
                    <a:pt x="18997" y="43106"/>
                    <a:pt x="19619" y="43524"/>
                    <a:pt x="20622" y="43524"/>
                  </a:cubicBezTo>
                  <a:cubicBezTo>
                    <a:pt x="21413" y="43524"/>
                    <a:pt x="22442" y="43264"/>
                    <a:pt x="23988" y="42334"/>
                  </a:cubicBezTo>
                  <a:cubicBezTo>
                    <a:pt x="27779" y="40083"/>
                    <a:pt x="28210" y="31088"/>
                    <a:pt x="33986" y="31088"/>
                  </a:cubicBezTo>
                  <a:cubicBezTo>
                    <a:pt x="34319" y="31088"/>
                    <a:pt x="34670" y="31118"/>
                    <a:pt x="35040" y="31181"/>
                  </a:cubicBezTo>
                  <a:cubicBezTo>
                    <a:pt x="37246" y="27948"/>
                    <a:pt x="37597" y="24389"/>
                    <a:pt x="37597" y="24389"/>
                  </a:cubicBezTo>
                  <a:cubicBezTo>
                    <a:pt x="37597" y="24389"/>
                    <a:pt x="33311" y="5943"/>
                    <a:pt x="17772" y="980"/>
                  </a:cubicBezTo>
                  <a:cubicBezTo>
                    <a:pt x="15623" y="298"/>
                    <a:pt x="13902" y="1"/>
                    <a:pt x="12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4"/>
            <p:cNvSpPr/>
            <p:nvPr/>
          </p:nvSpPr>
          <p:spPr>
            <a:xfrm>
              <a:off x="2812175" y="2609475"/>
              <a:ext cx="406675" cy="720250"/>
            </a:xfrm>
            <a:custGeom>
              <a:avLst/>
              <a:gdLst/>
              <a:ahLst/>
              <a:cxnLst/>
              <a:rect l="l" t="t" r="r" b="b"/>
              <a:pathLst>
                <a:path w="16267" h="28810" extrusionOk="0">
                  <a:moveTo>
                    <a:pt x="9285" y="1"/>
                  </a:moveTo>
                  <a:cubicBezTo>
                    <a:pt x="9225" y="1"/>
                    <a:pt x="9162" y="3"/>
                    <a:pt x="9098" y="9"/>
                  </a:cubicBezTo>
                  <a:cubicBezTo>
                    <a:pt x="8397" y="59"/>
                    <a:pt x="8246" y="1162"/>
                    <a:pt x="8848" y="1412"/>
                  </a:cubicBezTo>
                  <a:cubicBezTo>
                    <a:pt x="8946" y="1449"/>
                    <a:pt x="9037" y="1466"/>
                    <a:pt x="9121" y="1466"/>
                  </a:cubicBezTo>
                  <a:cubicBezTo>
                    <a:pt x="9548" y="1466"/>
                    <a:pt x="9759" y="1025"/>
                    <a:pt x="9549" y="585"/>
                  </a:cubicBezTo>
                  <a:lnTo>
                    <a:pt x="9549" y="585"/>
                  </a:lnTo>
                  <a:cubicBezTo>
                    <a:pt x="9800" y="635"/>
                    <a:pt x="9900" y="710"/>
                    <a:pt x="10076" y="936"/>
                  </a:cubicBezTo>
                  <a:cubicBezTo>
                    <a:pt x="10226" y="1162"/>
                    <a:pt x="10351" y="1412"/>
                    <a:pt x="10452" y="1738"/>
                  </a:cubicBezTo>
                  <a:cubicBezTo>
                    <a:pt x="10527" y="2039"/>
                    <a:pt x="10602" y="2465"/>
                    <a:pt x="10627" y="2816"/>
                  </a:cubicBezTo>
                  <a:cubicBezTo>
                    <a:pt x="10727" y="3568"/>
                    <a:pt x="10752" y="4319"/>
                    <a:pt x="10778" y="5071"/>
                  </a:cubicBezTo>
                  <a:cubicBezTo>
                    <a:pt x="10502" y="5172"/>
                    <a:pt x="10301" y="5172"/>
                    <a:pt x="10051" y="5397"/>
                  </a:cubicBezTo>
                  <a:cubicBezTo>
                    <a:pt x="9148" y="6199"/>
                    <a:pt x="9173" y="7252"/>
                    <a:pt x="9900" y="8204"/>
                  </a:cubicBezTo>
                  <a:cubicBezTo>
                    <a:pt x="7544" y="9382"/>
                    <a:pt x="7143" y="11813"/>
                    <a:pt x="6667" y="14169"/>
                  </a:cubicBezTo>
                  <a:cubicBezTo>
                    <a:pt x="4838" y="14996"/>
                    <a:pt x="4136" y="16199"/>
                    <a:pt x="3359" y="18254"/>
                  </a:cubicBezTo>
                  <a:cubicBezTo>
                    <a:pt x="2231" y="21287"/>
                    <a:pt x="903" y="24921"/>
                    <a:pt x="51" y="28229"/>
                  </a:cubicBezTo>
                  <a:cubicBezTo>
                    <a:pt x="26" y="28405"/>
                    <a:pt x="1" y="28655"/>
                    <a:pt x="101" y="28806"/>
                  </a:cubicBezTo>
                  <a:cubicBezTo>
                    <a:pt x="118" y="28808"/>
                    <a:pt x="136" y="28809"/>
                    <a:pt x="153" y="28809"/>
                  </a:cubicBezTo>
                  <a:cubicBezTo>
                    <a:pt x="336" y="28809"/>
                    <a:pt x="513" y="28695"/>
                    <a:pt x="627" y="28580"/>
                  </a:cubicBezTo>
                  <a:cubicBezTo>
                    <a:pt x="3133" y="26199"/>
                    <a:pt x="5840" y="23442"/>
                    <a:pt x="8021" y="20961"/>
                  </a:cubicBezTo>
                  <a:cubicBezTo>
                    <a:pt x="9499" y="19282"/>
                    <a:pt x="10251" y="17753"/>
                    <a:pt x="9825" y="15673"/>
                  </a:cubicBezTo>
                  <a:cubicBezTo>
                    <a:pt x="11479" y="13543"/>
                    <a:pt x="12933" y="11462"/>
                    <a:pt x="11529" y="8806"/>
                  </a:cubicBezTo>
                  <a:cubicBezTo>
                    <a:pt x="12632" y="8330"/>
                    <a:pt x="13133" y="7553"/>
                    <a:pt x="12883" y="6249"/>
                  </a:cubicBezTo>
                  <a:cubicBezTo>
                    <a:pt x="12858" y="6099"/>
                    <a:pt x="12231" y="5247"/>
                    <a:pt x="11880" y="5197"/>
                  </a:cubicBezTo>
                  <a:cubicBezTo>
                    <a:pt x="12206" y="4595"/>
                    <a:pt x="12532" y="4044"/>
                    <a:pt x="12883" y="3492"/>
                  </a:cubicBezTo>
                  <a:cubicBezTo>
                    <a:pt x="13184" y="3016"/>
                    <a:pt x="13509" y="2590"/>
                    <a:pt x="13860" y="2189"/>
                  </a:cubicBezTo>
                  <a:cubicBezTo>
                    <a:pt x="13960" y="2039"/>
                    <a:pt x="14086" y="1913"/>
                    <a:pt x="14236" y="1788"/>
                  </a:cubicBezTo>
                  <a:cubicBezTo>
                    <a:pt x="14361" y="1688"/>
                    <a:pt x="14562" y="1588"/>
                    <a:pt x="14712" y="1487"/>
                  </a:cubicBezTo>
                  <a:lnTo>
                    <a:pt x="14712" y="1487"/>
                  </a:lnTo>
                  <a:cubicBezTo>
                    <a:pt x="14652" y="1911"/>
                    <a:pt x="14932" y="2253"/>
                    <a:pt x="15305" y="2253"/>
                  </a:cubicBezTo>
                  <a:cubicBezTo>
                    <a:pt x="15396" y="2253"/>
                    <a:pt x="15492" y="2233"/>
                    <a:pt x="15590" y="2189"/>
                  </a:cubicBezTo>
                  <a:cubicBezTo>
                    <a:pt x="16266" y="1888"/>
                    <a:pt x="16041" y="961"/>
                    <a:pt x="15364" y="786"/>
                  </a:cubicBezTo>
                  <a:cubicBezTo>
                    <a:pt x="15242" y="753"/>
                    <a:pt x="15124" y="739"/>
                    <a:pt x="15011" y="739"/>
                  </a:cubicBezTo>
                  <a:cubicBezTo>
                    <a:pt x="14241" y="739"/>
                    <a:pt x="13671" y="1424"/>
                    <a:pt x="13234" y="2014"/>
                  </a:cubicBezTo>
                  <a:cubicBezTo>
                    <a:pt x="12507" y="2991"/>
                    <a:pt x="11955" y="3969"/>
                    <a:pt x="11454" y="5046"/>
                  </a:cubicBezTo>
                  <a:cubicBezTo>
                    <a:pt x="11354" y="5046"/>
                    <a:pt x="11279" y="5021"/>
                    <a:pt x="11179" y="5021"/>
                  </a:cubicBezTo>
                  <a:cubicBezTo>
                    <a:pt x="11276" y="3412"/>
                    <a:pt x="11445" y="1"/>
                    <a:pt x="9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4"/>
            <p:cNvSpPr/>
            <p:nvPr/>
          </p:nvSpPr>
          <p:spPr>
            <a:xfrm>
              <a:off x="2363550" y="2366625"/>
              <a:ext cx="620875" cy="445625"/>
            </a:xfrm>
            <a:custGeom>
              <a:avLst/>
              <a:gdLst/>
              <a:ahLst/>
              <a:cxnLst/>
              <a:rect l="l" t="t" r="r" b="b"/>
              <a:pathLst>
                <a:path w="24835" h="17825" extrusionOk="0">
                  <a:moveTo>
                    <a:pt x="6775" y="0"/>
                  </a:moveTo>
                  <a:cubicBezTo>
                    <a:pt x="5596" y="0"/>
                    <a:pt x="4511" y="415"/>
                    <a:pt x="3660" y="1477"/>
                  </a:cubicBezTo>
                  <a:cubicBezTo>
                    <a:pt x="276" y="5713"/>
                    <a:pt x="7695" y="8570"/>
                    <a:pt x="10527" y="9397"/>
                  </a:cubicBezTo>
                  <a:cubicBezTo>
                    <a:pt x="10978" y="9522"/>
                    <a:pt x="11429" y="9647"/>
                    <a:pt x="11905" y="9798"/>
                  </a:cubicBezTo>
                  <a:cubicBezTo>
                    <a:pt x="10305" y="9509"/>
                    <a:pt x="8685" y="9338"/>
                    <a:pt x="7081" y="9338"/>
                  </a:cubicBezTo>
                  <a:cubicBezTo>
                    <a:pt x="6876" y="9338"/>
                    <a:pt x="6671" y="9341"/>
                    <a:pt x="6467" y="9347"/>
                  </a:cubicBezTo>
                  <a:cubicBezTo>
                    <a:pt x="4712" y="9397"/>
                    <a:pt x="2256" y="9522"/>
                    <a:pt x="1078" y="11001"/>
                  </a:cubicBezTo>
                  <a:cubicBezTo>
                    <a:pt x="1" y="12379"/>
                    <a:pt x="627" y="14184"/>
                    <a:pt x="1981" y="15111"/>
                  </a:cubicBezTo>
                  <a:cubicBezTo>
                    <a:pt x="3067" y="15846"/>
                    <a:pt x="4331" y="16025"/>
                    <a:pt x="5603" y="16025"/>
                  </a:cubicBezTo>
                  <a:cubicBezTo>
                    <a:pt x="6238" y="16025"/>
                    <a:pt x="6876" y="15980"/>
                    <a:pt x="7494" y="15938"/>
                  </a:cubicBezTo>
                  <a:cubicBezTo>
                    <a:pt x="10051" y="15813"/>
                    <a:pt x="12582" y="15663"/>
                    <a:pt x="15113" y="15512"/>
                  </a:cubicBezTo>
                  <a:cubicBezTo>
                    <a:pt x="15312" y="15499"/>
                    <a:pt x="15587" y="15486"/>
                    <a:pt x="15926" y="15486"/>
                  </a:cubicBezTo>
                  <a:cubicBezTo>
                    <a:pt x="17514" y="15486"/>
                    <a:pt x="20503" y="15776"/>
                    <a:pt x="23560" y="17718"/>
                  </a:cubicBezTo>
                  <a:cubicBezTo>
                    <a:pt x="23662" y="17782"/>
                    <a:pt x="23806" y="17824"/>
                    <a:pt x="23953" y="17824"/>
                  </a:cubicBezTo>
                  <a:cubicBezTo>
                    <a:pt x="24383" y="17824"/>
                    <a:pt x="24834" y="17459"/>
                    <a:pt x="24311" y="16189"/>
                  </a:cubicBezTo>
                  <a:cubicBezTo>
                    <a:pt x="22758" y="12480"/>
                    <a:pt x="20828" y="8871"/>
                    <a:pt x="15264" y="4259"/>
                  </a:cubicBezTo>
                  <a:cubicBezTo>
                    <a:pt x="13425" y="2726"/>
                    <a:pt x="9796" y="0"/>
                    <a:pt x="6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4"/>
            <p:cNvSpPr/>
            <p:nvPr/>
          </p:nvSpPr>
          <p:spPr>
            <a:xfrm>
              <a:off x="2261600" y="2797650"/>
              <a:ext cx="648350" cy="165350"/>
            </a:xfrm>
            <a:custGeom>
              <a:avLst/>
              <a:gdLst/>
              <a:ahLst/>
              <a:cxnLst/>
              <a:rect l="l" t="t" r="r" b="b"/>
              <a:pathLst>
                <a:path w="25934" h="6614" extrusionOk="0">
                  <a:moveTo>
                    <a:pt x="18798" y="0"/>
                  </a:moveTo>
                  <a:cubicBezTo>
                    <a:pt x="14326" y="0"/>
                    <a:pt x="10474" y="1457"/>
                    <a:pt x="8089" y="1755"/>
                  </a:cubicBezTo>
                  <a:cubicBezTo>
                    <a:pt x="7831" y="1788"/>
                    <a:pt x="7580" y="1802"/>
                    <a:pt x="7336" y="1802"/>
                  </a:cubicBezTo>
                  <a:cubicBezTo>
                    <a:pt x="5866" y="1802"/>
                    <a:pt x="4629" y="1288"/>
                    <a:pt x="3563" y="1288"/>
                  </a:cubicBezTo>
                  <a:cubicBezTo>
                    <a:pt x="3065" y="1288"/>
                    <a:pt x="2604" y="1400"/>
                    <a:pt x="2174" y="1730"/>
                  </a:cubicBezTo>
                  <a:cubicBezTo>
                    <a:pt x="0" y="3372"/>
                    <a:pt x="2072" y="6613"/>
                    <a:pt x="6283" y="6613"/>
                  </a:cubicBezTo>
                  <a:cubicBezTo>
                    <a:pt x="6636" y="6613"/>
                    <a:pt x="7005" y="6590"/>
                    <a:pt x="7387" y="6542"/>
                  </a:cubicBezTo>
                  <a:cubicBezTo>
                    <a:pt x="13046" y="5863"/>
                    <a:pt x="17765" y="2301"/>
                    <a:pt x="22208" y="2301"/>
                  </a:cubicBezTo>
                  <a:cubicBezTo>
                    <a:pt x="22684" y="2301"/>
                    <a:pt x="23157" y="2342"/>
                    <a:pt x="23628" y="2432"/>
                  </a:cubicBezTo>
                  <a:cubicBezTo>
                    <a:pt x="24192" y="2529"/>
                    <a:pt x="24621" y="2672"/>
                    <a:pt x="25125" y="2672"/>
                  </a:cubicBezTo>
                  <a:cubicBezTo>
                    <a:pt x="25270" y="2672"/>
                    <a:pt x="25420" y="2660"/>
                    <a:pt x="25582" y="2632"/>
                  </a:cubicBezTo>
                  <a:cubicBezTo>
                    <a:pt x="25833" y="2607"/>
                    <a:pt x="25933" y="2281"/>
                    <a:pt x="25808" y="2081"/>
                  </a:cubicBezTo>
                  <a:cubicBezTo>
                    <a:pt x="25006" y="652"/>
                    <a:pt x="22725" y="351"/>
                    <a:pt x="21221" y="151"/>
                  </a:cubicBezTo>
                  <a:cubicBezTo>
                    <a:pt x="20397" y="46"/>
                    <a:pt x="19588" y="0"/>
                    <a:pt x="18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4"/>
            <p:cNvSpPr/>
            <p:nvPr/>
          </p:nvSpPr>
          <p:spPr>
            <a:xfrm>
              <a:off x="2530850" y="2899275"/>
              <a:ext cx="337125" cy="344800"/>
            </a:xfrm>
            <a:custGeom>
              <a:avLst/>
              <a:gdLst/>
              <a:ahLst/>
              <a:cxnLst/>
              <a:rect l="l" t="t" r="r" b="b"/>
              <a:pathLst>
                <a:path w="13485" h="13792" extrusionOk="0">
                  <a:moveTo>
                    <a:pt x="10212" y="0"/>
                  </a:moveTo>
                  <a:cubicBezTo>
                    <a:pt x="7668" y="0"/>
                    <a:pt x="3928" y="872"/>
                    <a:pt x="1504" y="3655"/>
                  </a:cubicBezTo>
                  <a:cubicBezTo>
                    <a:pt x="426" y="4883"/>
                    <a:pt x="0" y="6537"/>
                    <a:pt x="852" y="8016"/>
                  </a:cubicBezTo>
                  <a:cubicBezTo>
                    <a:pt x="1279" y="8718"/>
                    <a:pt x="2081" y="9144"/>
                    <a:pt x="2507" y="9820"/>
                  </a:cubicBezTo>
                  <a:cubicBezTo>
                    <a:pt x="3033" y="10672"/>
                    <a:pt x="2381" y="11424"/>
                    <a:pt x="2582" y="12302"/>
                  </a:cubicBezTo>
                  <a:cubicBezTo>
                    <a:pt x="2824" y="13339"/>
                    <a:pt x="3627" y="13792"/>
                    <a:pt x="4513" y="13792"/>
                  </a:cubicBezTo>
                  <a:cubicBezTo>
                    <a:pt x="4911" y="13792"/>
                    <a:pt x="5326" y="13701"/>
                    <a:pt x="5715" y="13530"/>
                  </a:cubicBezTo>
                  <a:cubicBezTo>
                    <a:pt x="7970" y="12552"/>
                    <a:pt x="8622" y="10021"/>
                    <a:pt x="10978" y="5585"/>
                  </a:cubicBezTo>
                  <a:cubicBezTo>
                    <a:pt x="11780" y="4106"/>
                    <a:pt x="13208" y="3154"/>
                    <a:pt x="13259" y="1951"/>
                  </a:cubicBezTo>
                  <a:cubicBezTo>
                    <a:pt x="13484" y="1499"/>
                    <a:pt x="13309" y="1073"/>
                    <a:pt x="12958" y="723"/>
                  </a:cubicBezTo>
                  <a:cubicBezTo>
                    <a:pt x="12845" y="317"/>
                    <a:pt x="11746" y="0"/>
                    <a:pt x="10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4"/>
            <p:cNvSpPr/>
            <p:nvPr/>
          </p:nvSpPr>
          <p:spPr>
            <a:xfrm>
              <a:off x="2332225" y="3165900"/>
              <a:ext cx="245650" cy="169650"/>
            </a:xfrm>
            <a:custGeom>
              <a:avLst/>
              <a:gdLst/>
              <a:ahLst/>
              <a:cxnLst/>
              <a:rect l="l" t="t" r="r" b="b"/>
              <a:pathLst>
                <a:path w="9826" h="6786" extrusionOk="0">
                  <a:moveTo>
                    <a:pt x="8195" y="0"/>
                  </a:moveTo>
                  <a:cubicBezTo>
                    <a:pt x="7669" y="0"/>
                    <a:pt x="7074" y="292"/>
                    <a:pt x="6667" y="433"/>
                  </a:cubicBezTo>
                  <a:cubicBezTo>
                    <a:pt x="5740" y="759"/>
                    <a:pt x="4762" y="1035"/>
                    <a:pt x="3835" y="1361"/>
                  </a:cubicBezTo>
                  <a:cubicBezTo>
                    <a:pt x="2381" y="1912"/>
                    <a:pt x="0" y="2764"/>
                    <a:pt x="201" y="4719"/>
                  </a:cubicBezTo>
                  <a:cubicBezTo>
                    <a:pt x="327" y="6069"/>
                    <a:pt x="1486" y="6785"/>
                    <a:pt x="2687" y="6785"/>
                  </a:cubicBezTo>
                  <a:cubicBezTo>
                    <a:pt x="3159" y="6785"/>
                    <a:pt x="3636" y="6675"/>
                    <a:pt x="4061" y="6449"/>
                  </a:cubicBezTo>
                  <a:cubicBezTo>
                    <a:pt x="4913" y="5997"/>
                    <a:pt x="5389" y="5246"/>
                    <a:pt x="5940" y="4494"/>
                  </a:cubicBezTo>
                  <a:cubicBezTo>
                    <a:pt x="7720" y="2188"/>
                    <a:pt x="9825" y="960"/>
                    <a:pt x="8797" y="183"/>
                  </a:cubicBezTo>
                  <a:cubicBezTo>
                    <a:pt x="8621" y="50"/>
                    <a:pt x="8414" y="0"/>
                    <a:pt x="8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1139970" y="345401"/>
            <a:ext cx="2294715" cy="461665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5F46"/>
                </a:solidFill>
              </a:rPr>
              <a:t>THÍ NGHIỆM 2</a:t>
            </a:r>
            <a:endParaRPr lang="en-US" sz="2400" b="1" dirty="0">
              <a:solidFill>
                <a:srgbClr val="FF5F4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9970" y="2231107"/>
            <a:ext cx="4053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600" dirty="0" err="1">
                <a:cs typeface="Arial" panose="020B0604020202020204" pitchFamily="34" charset="0"/>
              </a:rPr>
              <a:t>Khi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thắp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nến</a:t>
            </a:r>
            <a:r>
              <a:rPr lang="en-US" altLang="en-US" sz="3600" dirty="0">
                <a:cs typeface="Arial" panose="020B0604020202020204" pitchFamily="34" charset="0"/>
              </a:rPr>
              <a:t>, </a:t>
            </a:r>
            <a:r>
              <a:rPr lang="en-US" altLang="en-US" sz="3600" dirty="0" err="1">
                <a:cs typeface="Arial" panose="020B0604020202020204" pitchFamily="34" charset="0"/>
              </a:rPr>
              <a:t>em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thấy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err="1">
                <a:cs typeface="Arial" panose="020B0604020202020204" pitchFamily="34" charset="0"/>
              </a:rPr>
              <a:t>gì</a:t>
            </a:r>
            <a:r>
              <a:rPr lang="en-US" altLang="en-US" sz="3600">
                <a:cs typeface="Arial" panose="020B0604020202020204" pitchFamily="34" charset="0"/>
              </a:rPr>
              <a:t> được </a:t>
            </a:r>
            <a:r>
              <a:rPr lang="en-US" altLang="en-US" sz="3600" dirty="0" err="1">
                <a:cs typeface="Arial" panose="020B0604020202020204" pitchFamily="34" charset="0"/>
              </a:rPr>
              <a:t>toả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ra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từ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ngọn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nến</a:t>
            </a:r>
            <a:r>
              <a:rPr lang="en-US" altLang="en-US" sz="3600" dirty="0">
                <a:cs typeface="Arial" panose="020B0604020202020204" pitchFamily="34" charset="0"/>
              </a:rPr>
              <a:t> ?</a:t>
            </a:r>
          </a:p>
        </p:txBody>
      </p:sp>
      <p:sp>
        <p:nvSpPr>
          <p:cNvPr id="179" name="Google Shape;1859;p48"/>
          <p:cNvSpPr/>
          <p:nvPr/>
        </p:nvSpPr>
        <p:spPr>
          <a:xfrm>
            <a:off x="7585066" y="494165"/>
            <a:ext cx="1072270" cy="1073294"/>
          </a:xfrm>
          <a:custGeom>
            <a:avLst/>
            <a:gdLst/>
            <a:ahLst/>
            <a:cxnLst/>
            <a:rect l="l" t="t" r="r" b="b"/>
            <a:pathLst>
              <a:path w="18057" h="18075" extrusionOk="0">
                <a:moveTo>
                  <a:pt x="9028" y="0"/>
                </a:moveTo>
                <a:cubicBezTo>
                  <a:pt x="4050" y="0"/>
                  <a:pt x="0" y="4051"/>
                  <a:pt x="0" y="9029"/>
                </a:cubicBezTo>
                <a:cubicBezTo>
                  <a:pt x="0" y="14025"/>
                  <a:pt x="4050" y="18075"/>
                  <a:pt x="9028" y="18075"/>
                </a:cubicBezTo>
                <a:cubicBezTo>
                  <a:pt x="14024" y="18075"/>
                  <a:pt x="18057" y="14025"/>
                  <a:pt x="18057" y="9029"/>
                </a:cubicBezTo>
                <a:cubicBezTo>
                  <a:pt x="18057" y="4051"/>
                  <a:pt x="14024" y="0"/>
                  <a:pt x="9028" y="0"/>
                </a:cubicBezTo>
                <a:close/>
              </a:path>
            </a:pathLst>
          </a:custGeom>
          <a:solidFill>
            <a:srgbClr val="EF92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46" y="1441542"/>
            <a:ext cx="2038350" cy="2787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99" y="1213069"/>
            <a:ext cx="621012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cs typeface="Arial" panose="020B0604020202020204" pitchFamily="34" charset="0"/>
              </a:rPr>
              <a:t>Đặt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chiếc</a:t>
            </a:r>
            <a:r>
              <a:rPr lang="en-US" altLang="en-US" sz="2800" dirty="0"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đồ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gắn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điện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đèn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còi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bàn</a:t>
            </a:r>
            <a:r>
              <a:rPr lang="en-US" altLang="en-US" sz="2800" dirty="0"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Arial" panose="020B0604020202020204" pitchFamily="34" charset="0"/>
              </a:rPr>
              <a:t>Khi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chưa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lắp</a:t>
            </a:r>
            <a:r>
              <a:rPr lang="en-US" altLang="en-US" sz="2800" dirty="0">
                <a:cs typeface="Arial" panose="020B0604020202020204" pitchFamily="34" charset="0"/>
              </a:rPr>
              <a:t> pin, </a:t>
            </a:r>
            <a:r>
              <a:rPr lang="en-US" altLang="en-US" sz="2800" dirty="0" err="1">
                <a:cs typeface="Arial" panose="020B0604020202020204" pitchFamily="34" charset="0"/>
              </a:rPr>
              <a:t>bật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công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tắc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cs typeface="Arial" panose="020B0604020202020204" pitchFamily="34" charset="0"/>
              </a:rPr>
              <a:t>, ô </a:t>
            </a:r>
            <a:r>
              <a:rPr lang="en-US" altLang="en-US" sz="2800" dirty="0" err="1"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hoạt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không</a:t>
            </a:r>
            <a:r>
              <a:rPr lang="en-US" altLang="en-US" sz="2800" dirty="0">
                <a:cs typeface="Arial" panose="020B0604020202020204" pitchFamily="34" charset="0"/>
              </a:rPr>
              <a:t>? </a:t>
            </a:r>
          </a:p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Arial" panose="020B0604020202020204" pitchFamily="34" charset="0"/>
              </a:rPr>
              <a:t>Lắp</a:t>
            </a:r>
            <a:r>
              <a:rPr lang="en-US" altLang="en-US" sz="2800" dirty="0">
                <a:cs typeface="Arial" panose="020B0604020202020204" pitchFamily="34" charset="0"/>
              </a:rPr>
              <a:t> pin </a:t>
            </a:r>
            <a:r>
              <a:rPr lang="en-US" altLang="en-US" sz="2800" dirty="0" err="1">
                <a:cs typeface="Arial" panose="020B0604020202020204" pitchFamily="34" charset="0"/>
              </a:rPr>
              <a:t>vào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bật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công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tắc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cs typeface="Arial" panose="020B0604020202020204" pitchFamily="34" charset="0"/>
              </a:rPr>
              <a:t>tô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điều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xảy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ra</a:t>
            </a:r>
            <a:r>
              <a:rPr lang="en-US" altLang="en-US" sz="2800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1139970" y="345401"/>
            <a:ext cx="2294715" cy="461665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5F46"/>
                </a:solidFill>
              </a:rPr>
              <a:t>THÍ NGHIỆM 3</a:t>
            </a:r>
            <a:endParaRPr lang="en-US" sz="2400" b="1" dirty="0">
              <a:solidFill>
                <a:srgbClr val="FF5F4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19" y="1311385"/>
            <a:ext cx="2327929" cy="29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49"/>
          <p:cNvSpPr txBox="1">
            <a:spLocks noGrp="1"/>
          </p:cNvSpPr>
          <p:nvPr>
            <p:ph type="title"/>
          </p:nvPr>
        </p:nvSpPr>
        <p:spPr>
          <a:xfrm>
            <a:off x="2127059" y="1654546"/>
            <a:ext cx="5156332" cy="18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Kết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quả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br>
              <a:rPr lang="en-US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thí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nghiệm</a:t>
            </a:r>
            <a:endParaRPr sz="6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919" name="Google Shape;1919;p49"/>
          <p:cNvGrpSpPr/>
          <p:nvPr/>
        </p:nvGrpSpPr>
        <p:grpSpPr>
          <a:xfrm>
            <a:off x="1845105" y="1314500"/>
            <a:ext cx="793379" cy="585576"/>
            <a:chOff x="7757175" y="1399875"/>
            <a:chExt cx="1347450" cy="994525"/>
          </a:xfrm>
        </p:grpSpPr>
        <p:sp>
          <p:nvSpPr>
            <p:cNvPr id="1920" name="Google Shape;1920;p49"/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9"/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9"/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9"/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9"/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9"/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9"/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9"/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9"/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9" name="Google Shape;1929;p49"/>
          <p:cNvGrpSpPr/>
          <p:nvPr/>
        </p:nvGrpSpPr>
        <p:grpSpPr>
          <a:xfrm>
            <a:off x="1334912" y="3361239"/>
            <a:ext cx="399325" cy="260840"/>
            <a:chOff x="7218550" y="1264450"/>
            <a:chExt cx="1810175" cy="1182950"/>
          </a:xfrm>
        </p:grpSpPr>
        <p:sp>
          <p:nvSpPr>
            <p:cNvPr id="1930" name="Google Shape;1930;p49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9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9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9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9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9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9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9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9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9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9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9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9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3" name="Google Shape;1943;p49"/>
          <p:cNvGrpSpPr/>
          <p:nvPr/>
        </p:nvGrpSpPr>
        <p:grpSpPr>
          <a:xfrm>
            <a:off x="6495659" y="453388"/>
            <a:ext cx="929164" cy="543026"/>
            <a:chOff x="3973200" y="2218800"/>
            <a:chExt cx="1850925" cy="1081725"/>
          </a:xfrm>
        </p:grpSpPr>
        <p:sp>
          <p:nvSpPr>
            <p:cNvPr id="1944" name="Google Shape;1944;p49"/>
            <p:cNvSpPr/>
            <p:nvPr/>
          </p:nvSpPr>
          <p:spPr>
            <a:xfrm>
              <a:off x="39732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14159" y="1"/>
                  </a:moveTo>
                  <a:cubicBezTo>
                    <a:pt x="12638" y="1"/>
                    <a:pt x="11181" y="333"/>
                    <a:pt x="9825" y="1024"/>
                  </a:cubicBezTo>
                  <a:cubicBezTo>
                    <a:pt x="1" y="6012"/>
                    <a:pt x="7620" y="16839"/>
                    <a:pt x="13735" y="20047"/>
                  </a:cubicBezTo>
                  <a:cubicBezTo>
                    <a:pt x="9806" y="22948"/>
                    <a:pt x="13686" y="27370"/>
                    <a:pt x="18466" y="27370"/>
                  </a:cubicBezTo>
                  <a:cubicBezTo>
                    <a:pt x="18929" y="27370"/>
                    <a:pt x="19401" y="27328"/>
                    <a:pt x="19876" y="27240"/>
                  </a:cubicBezTo>
                  <a:lnTo>
                    <a:pt x="19876" y="27240"/>
                  </a:lnTo>
                  <a:cubicBezTo>
                    <a:pt x="19851" y="27265"/>
                    <a:pt x="15916" y="28267"/>
                    <a:pt x="13384" y="30322"/>
                  </a:cubicBezTo>
                  <a:cubicBezTo>
                    <a:pt x="11054" y="32202"/>
                    <a:pt x="11680" y="35210"/>
                    <a:pt x="15916" y="37014"/>
                  </a:cubicBezTo>
                  <a:cubicBezTo>
                    <a:pt x="15916" y="37014"/>
                    <a:pt x="14862" y="43269"/>
                    <a:pt x="21893" y="43269"/>
                  </a:cubicBezTo>
                  <a:cubicBezTo>
                    <a:pt x="22296" y="43269"/>
                    <a:pt x="22726" y="43248"/>
                    <a:pt x="23184" y="43205"/>
                  </a:cubicBezTo>
                  <a:cubicBezTo>
                    <a:pt x="31655" y="42403"/>
                    <a:pt x="32683" y="33856"/>
                    <a:pt x="35465" y="30648"/>
                  </a:cubicBezTo>
                  <a:lnTo>
                    <a:pt x="35465" y="18042"/>
                  </a:lnTo>
                  <a:cubicBezTo>
                    <a:pt x="29322" y="6866"/>
                    <a:pt x="21074" y="1"/>
                    <a:pt x="14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9"/>
            <p:cNvSpPr/>
            <p:nvPr/>
          </p:nvSpPr>
          <p:spPr>
            <a:xfrm>
              <a:off x="4214450" y="2311975"/>
              <a:ext cx="542700" cy="382000"/>
            </a:xfrm>
            <a:custGeom>
              <a:avLst/>
              <a:gdLst/>
              <a:ahLst/>
              <a:cxnLst/>
              <a:rect l="l" t="t" r="r" b="b"/>
              <a:pathLst>
                <a:path w="21708" h="15280" extrusionOk="0">
                  <a:moveTo>
                    <a:pt x="5991" y="0"/>
                  </a:moveTo>
                  <a:cubicBezTo>
                    <a:pt x="4867" y="0"/>
                    <a:pt x="3757" y="249"/>
                    <a:pt x="2757" y="856"/>
                  </a:cubicBezTo>
                  <a:cubicBezTo>
                    <a:pt x="752" y="2059"/>
                    <a:pt x="0" y="4465"/>
                    <a:pt x="902" y="6620"/>
                  </a:cubicBezTo>
                  <a:cubicBezTo>
                    <a:pt x="1615" y="8332"/>
                    <a:pt x="3339" y="9679"/>
                    <a:pt x="5170" y="9679"/>
                  </a:cubicBezTo>
                  <a:cubicBezTo>
                    <a:pt x="5592" y="9679"/>
                    <a:pt x="6019" y="9607"/>
                    <a:pt x="6441" y="9453"/>
                  </a:cubicBezTo>
                  <a:cubicBezTo>
                    <a:pt x="8973" y="8525"/>
                    <a:pt x="9499" y="5242"/>
                    <a:pt x="7519" y="3864"/>
                  </a:cubicBezTo>
                  <a:lnTo>
                    <a:pt x="7519" y="3864"/>
                  </a:lnTo>
                  <a:cubicBezTo>
                    <a:pt x="14186" y="4490"/>
                    <a:pt x="17569" y="11257"/>
                    <a:pt x="21128" y="15217"/>
                  </a:cubicBezTo>
                  <a:cubicBezTo>
                    <a:pt x="21172" y="15261"/>
                    <a:pt x="21225" y="15279"/>
                    <a:pt x="21280" y="15279"/>
                  </a:cubicBezTo>
                  <a:cubicBezTo>
                    <a:pt x="21479" y="15279"/>
                    <a:pt x="21708" y="15037"/>
                    <a:pt x="21629" y="14841"/>
                  </a:cubicBezTo>
                  <a:cubicBezTo>
                    <a:pt x="20552" y="11984"/>
                    <a:pt x="18446" y="9052"/>
                    <a:pt x="16642" y="6595"/>
                  </a:cubicBezTo>
                  <a:cubicBezTo>
                    <a:pt x="14912" y="4239"/>
                    <a:pt x="12707" y="2159"/>
                    <a:pt x="10025" y="931"/>
                  </a:cubicBezTo>
                  <a:cubicBezTo>
                    <a:pt x="8780" y="378"/>
                    <a:pt x="7375" y="0"/>
                    <a:pt x="5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9"/>
            <p:cNvSpPr/>
            <p:nvPr/>
          </p:nvSpPr>
          <p:spPr>
            <a:xfrm>
              <a:off x="4367500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691" y="0"/>
                  </a:moveTo>
                  <a:cubicBezTo>
                    <a:pt x="4026" y="0"/>
                    <a:pt x="1364" y="761"/>
                    <a:pt x="620" y="3123"/>
                  </a:cubicBezTo>
                  <a:cubicBezTo>
                    <a:pt x="1" y="5135"/>
                    <a:pt x="1924" y="6430"/>
                    <a:pt x="3681" y="6430"/>
                  </a:cubicBezTo>
                  <a:cubicBezTo>
                    <a:pt x="4768" y="6430"/>
                    <a:pt x="5792" y="5934"/>
                    <a:pt x="6109" y="4803"/>
                  </a:cubicBezTo>
                  <a:cubicBezTo>
                    <a:pt x="6560" y="3274"/>
                    <a:pt x="5231" y="2422"/>
                    <a:pt x="4028" y="2396"/>
                  </a:cubicBezTo>
                  <a:cubicBezTo>
                    <a:pt x="4524" y="2035"/>
                    <a:pt x="4997" y="1885"/>
                    <a:pt x="5460" y="1885"/>
                  </a:cubicBezTo>
                  <a:cubicBezTo>
                    <a:pt x="6472" y="1885"/>
                    <a:pt x="7433" y="2600"/>
                    <a:pt x="8465" y="3374"/>
                  </a:cubicBezTo>
                  <a:cubicBezTo>
                    <a:pt x="8527" y="3424"/>
                    <a:pt x="8625" y="3447"/>
                    <a:pt x="8750" y="3447"/>
                  </a:cubicBezTo>
                  <a:cubicBezTo>
                    <a:pt x="9625" y="3447"/>
                    <a:pt x="11810" y="2331"/>
                    <a:pt x="12249" y="1695"/>
                  </a:cubicBezTo>
                  <a:cubicBezTo>
                    <a:pt x="13151" y="442"/>
                    <a:pt x="9417" y="241"/>
                    <a:pt x="9392" y="241"/>
                  </a:cubicBezTo>
                  <a:cubicBezTo>
                    <a:pt x="8545" y="92"/>
                    <a:pt x="7618" y="0"/>
                    <a:pt x="6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9"/>
            <p:cNvSpPr/>
            <p:nvPr/>
          </p:nvSpPr>
          <p:spPr>
            <a:xfrm>
              <a:off x="4307800" y="2488725"/>
              <a:ext cx="342675" cy="173650"/>
            </a:xfrm>
            <a:custGeom>
              <a:avLst/>
              <a:gdLst/>
              <a:ahLst/>
              <a:cxnLst/>
              <a:rect l="l" t="t" r="r" b="b"/>
              <a:pathLst>
                <a:path w="13707" h="6946" extrusionOk="0">
                  <a:moveTo>
                    <a:pt x="6900" y="0"/>
                  </a:moveTo>
                  <a:cubicBezTo>
                    <a:pt x="6547" y="0"/>
                    <a:pt x="6396" y="181"/>
                    <a:pt x="6366" y="327"/>
                  </a:cubicBezTo>
                  <a:cubicBezTo>
                    <a:pt x="5239" y="4964"/>
                    <a:pt x="1279" y="3886"/>
                    <a:pt x="727" y="4413"/>
                  </a:cubicBezTo>
                  <a:cubicBezTo>
                    <a:pt x="0" y="5164"/>
                    <a:pt x="1304" y="5992"/>
                    <a:pt x="2005" y="6242"/>
                  </a:cubicBezTo>
                  <a:cubicBezTo>
                    <a:pt x="2595" y="6431"/>
                    <a:pt x="3224" y="6495"/>
                    <a:pt x="3870" y="6495"/>
                  </a:cubicBezTo>
                  <a:cubicBezTo>
                    <a:pt x="5195" y="6495"/>
                    <a:pt x="6593" y="6228"/>
                    <a:pt x="7881" y="6228"/>
                  </a:cubicBezTo>
                  <a:cubicBezTo>
                    <a:pt x="8046" y="6228"/>
                    <a:pt x="8210" y="6232"/>
                    <a:pt x="8371" y="6242"/>
                  </a:cubicBezTo>
                  <a:cubicBezTo>
                    <a:pt x="9775" y="6317"/>
                    <a:pt x="11229" y="6944"/>
                    <a:pt x="12582" y="6944"/>
                  </a:cubicBezTo>
                  <a:cubicBezTo>
                    <a:pt x="12617" y="6945"/>
                    <a:pt x="12651" y="6945"/>
                    <a:pt x="12683" y="6945"/>
                  </a:cubicBezTo>
                  <a:cubicBezTo>
                    <a:pt x="13547" y="6945"/>
                    <a:pt x="13707" y="6636"/>
                    <a:pt x="13635" y="6443"/>
                  </a:cubicBezTo>
                  <a:cubicBezTo>
                    <a:pt x="13108" y="4914"/>
                    <a:pt x="11504" y="3260"/>
                    <a:pt x="10351" y="2157"/>
                  </a:cubicBezTo>
                  <a:cubicBezTo>
                    <a:pt x="8500" y="444"/>
                    <a:pt x="7452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9"/>
            <p:cNvSpPr/>
            <p:nvPr/>
          </p:nvSpPr>
          <p:spPr>
            <a:xfrm>
              <a:off x="4500050" y="2753125"/>
              <a:ext cx="277700" cy="187075"/>
            </a:xfrm>
            <a:custGeom>
              <a:avLst/>
              <a:gdLst/>
              <a:ahLst/>
              <a:cxnLst/>
              <a:rect l="l" t="t" r="r" b="b"/>
              <a:pathLst>
                <a:path w="11108" h="7483" extrusionOk="0">
                  <a:moveTo>
                    <a:pt x="8659" y="1"/>
                  </a:moveTo>
                  <a:cubicBezTo>
                    <a:pt x="5432" y="1"/>
                    <a:pt x="0" y="2867"/>
                    <a:pt x="1809" y="6092"/>
                  </a:cubicBezTo>
                  <a:cubicBezTo>
                    <a:pt x="2293" y="6968"/>
                    <a:pt x="3242" y="7483"/>
                    <a:pt x="4229" y="7483"/>
                  </a:cubicBezTo>
                  <a:cubicBezTo>
                    <a:pt x="4316" y="7483"/>
                    <a:pt x="4404" y="7479"/>
                    <a:pt x="4491" y="7471"/>
                  </a:cubicBezTo>
                  <a:cubicBezTo>
                    <a:pt x="6020" y="7295"/>
                    <a:pt x="6521" y="6193"/>
                    <a:pt x="7273" y="5040"/>
                  </a:cubicBezTo>
                  <a:cubicBezTo>
                    <a:pt x="7925" y="4087"/>
                    <a:pt x="8752" y="3461"/>
                    <a:pt x="9729" y="2859"/>
                  </a:cubicBezTo>
                  <a:cubicBezTo>
                    <a:pt x="10130" y="2609"/>
                    <a:pt x="10581" y="2358"/>
                    <a:pt x="10757" y="1857"/>
                  </a:cubicBezTo>
                  <a:cubicBezTo>
                    <a:pt x="11107" y="954"/>
                    <a:pt x="10757" y="503"/>
                    <a:pt x="9930" y="203"/>
                  </a:cubicBezTo>
                  <a:cubicBezTo>
                    <a:pt x="9577" y="65"/>
                    <a:pt x="9142" y="1"/>
                    <a:pt x="8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9"/>
            <p:cNvSpPr/>
            <p:nvPr/>
          </p:nvSpPr>
          <p:spPr>
            <a:xfrm>
              <a:off x="4308425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18049" y="0"/>
                  </a:moveTo>
                  <a:cubicBezTo>
                    <a:pt x="17391" y="0"/>
                    <a:pt x="16019" y="1812"/>
                    <a:pt x="14211" y="2640"/>
                  </a:cubicBezTo>
                  <a:cubicBezTo>
                    <a:pt x="13550" y="2952"/>
                    <a:pt x="12826" y="3091"/>
                    <a:pt x="12103" y="3091"/>
                  </a:cubicBezTo>
                  <a:cubicBezTo>
                    <a:pt x="11316" y="3091"/>
                    <a:pt x="10530" y="2927"/>
                    <a:pt x="9825" y="2640"/>
                  </a:cubicBezTo>
                  <a:cubicBezTo>
                    <a:pt x="8838" y="2251"/>
                    <a:pt x="7966" y="2030"/>
                    <a:pt x="7033" y="2030"/>
                  </a:cubicBezTo>
                  <a:cubicBezTo>
                    <a:pt x="6521" y="2030"/>
                    <a:pt x="5991" y="2097"/>
                    <a:pt x="5414" y="2239"/>
                  </a:cubicBezTo>
                  <a:cubicBezTo>
                    <a:pt x="3760" y="2640"/>
                    <a:pt x="0" y="4795"/>
                    <a:pt x="2081" y="6850"/>
                  </a:cubicBezTo>
                  <a:cubicBezTo>
                    <a:pt x="2796" y="7561"/>
                    <a:pt x="3964" y="7862"/>
                    <a:pt x="5356" y="7862"/>
                  </a:cubicBezTo>
                  <a:cubicBezTo>
                    <a:pt x="10989" y="7862"/>
                    <a:pt x="20306" y="2926"/>
                    <a:pt x="18296" y="133"/>
                  </a:cubicBezTo>
                  <a:cubicBezTo>
                    <a:pt x="18231" y="41"/>
                    <a:pt x="18148" y="0"/>
                    <a:pt x="18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9"/>
            <p:cNvSpPr/>
            <p:nvPr/>
          </p:nvSpPr>
          <p:spPr>
            <a:xfrm>
              <a:off x="4484300" y="3070225"/>
              <a:ext cx="253350" cy="166975"/>
            </a:xfrm>
            <a:custGeom>
              <a:avLst/>
              <a:gdLst/>
              <a:ahLst/>
              <a:cxnLst/>
              <a:rect l="l" t="t" r="r" b="b"/>
              <a:pathLst>
                <a:path w="10134" h="6679" extrusionOk="0">
                  <a:moveTo>
                    <a:pt x="8838" y="1"/>
                  </a:moveTo>
                  <a:cubicBezTo>
                    <a:pt x="6655" y="1"/>
                    <a:pt x="1834" y="1343"/>
                    <a:pt x="835" y="3634"/>
                  </a:cubicBezTo>
                  <a:cubicBezTo>
                    <a:pt x="0" y="5543"/>
                    <a:pt x="1657" y="6679"/>
                    <a:pt x="3329" y="6679"/>
                  </a:cubicBezTo>
                  <a:cubicBezTo>
                    <a:pt x="3765" y="6679"/>
                    <a:pt x="4201" y="6602"/>
                    <a:pt x="4595" y="6441"/>
                  </a:cubicBezTo>
                  <a:cubicBezTo>
                    <a:pt x="5923" y="5940"/>
                    <a:pt x="7226" y="4687"/>
                    <a:pt x="8179" y="3659"/>
                  </a:cubicBezTo>
                  <a:cubicBezTo>
                    <a:pt x="8805" y="2982"/>
                    <a:pt x="10133" y="1403"/>
                    <a:pt x="9908" y="326"/>
                  </a:cubicBezTo>
                  <a:cubicBezTo>
                    <a:pt x="9853" y="106"/>
                    <a:pt x="9449" y="1"/>
                    <a:pt x="88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49375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21316" y="1"/>
                  </a:moveTo>
                  <a:cubicBezTo>
                    <a:pt x="14408" y="1"/>
                    <a:pt x="6143" y="6866"/>
                    <a:pt x="1" y="18042"/>
                  </a:cubicBezTo>
                  <a:lnTo>
                    <a:pt x="1" y="30648"/>
                  </a:lnTo>
                  <a:cubicBezTo>
                    <a:pt x="2808" y="33856"/>
                    <a:pt x="3835" y="42403"/>
                    <a:pt x="12281" y="43205"/>
                  </a:cubicBezTo>
                  <a:cubicBezTo>
                    <a:pt x="12741" y="43248"/>
                    <a:pt x="13172" y="43269"/>
                    <a:pt x="13576" y="43269"/>
                  </a:cubicBezTo>
                  <a:cubicBezTo>
                    <a:pt x="20626" y="43269"/>
                    <a:pt x="19549" y="37014"/>
                    <a:pt x="19549" y="37014"/>
                  </a:cubicBezTo>
                  <a:cubicBezTo>
                    <a:pt x="23785" y="35210"/>
                    <a:pt x="24412" y="32202"/>
                    <a:pt x="22106" y="30322"/>
                  </a:cubicBezTo>
                  <a:cubicBezTo>
                    <a:pt x="19549" y="28267"/>
                    <a:pt x="15615" y="27265"/>
                    <a:pt x="15590" y="27240"/>
                  </a:cubicBezTo>
                  <a:lnTo>
                    <a:pt x="15590" y="27240"/>
                  </a:lnTo>
                  <a:cubicBezTo>
                    <a:pt x="16066" y="27328"/>
                    <a:pt x="16540" y="27370"/>
                    <a:pt x="17005" y="27370"/>
                  </a:cubicBezTo>
                  <a:cubicBezTo>
                    <a:pt x="21800" y="27370"/>
                    <a:pt x="25662" y="22948"/>
                    <a:pt x="21755" y="20047"/>
                  </a:cubicBezTo>
                  <a:cubicBezTo>
                    <a:pt x="27845" y="16839"/>
                    <a:pt x="35464" y="6012"/>
                    <a:pt x="25640" y="1024"/>
                  </a:cubicBezTo>
                  <a:cubicBezTo>
                    <a:pt x="24289" y="333"/>
                    <a:pt x="22835" y="1"/>
                    <a:pt x="21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5040175" y="2311975"/>
              <a:ext cx="542725" cy="382000"/>
            </a:xfrm>
            <a:custGeom>
              <a:avLst/>
              <a:gdLst/>
              <a:ahLst/>
              <a:cxnLst/>
              <a:rect l="l" t="t" r="r" b="b"/>
              <a:pathLst>
                <a:path w="21709" h="15280" extrusionOk="0">
                  <a:moveTo>
                    <a:pt x="15717" y="0"/>
                  </a:moveTo>
                  <a:cubicBezTo>
                    <a:pt x="14333" y="0"/>
                    <a:pt x="12928" y="378"/>
                    <a:pt x="11683" y="931"/>
                  </a:cubicBezTo>
                  <a:cubicBezTo>
                    <a:pt x="9001" y="2159"/>
                    <a:pt x="6821" y="4239"/>
                    <a:pt x="5066" y="6595"/>
                  </a:cubicBezTo>
                  <a:cubicBezTo>
                    <a:pt x="3262" y="9052"/>
                    <a:pt x="1157" y="11984"/>
                    <a:pt x="79" y="14841"/>
                  </a:cubicBezTo>
                  <a:cubicBezTo>
                    <a:pt x="1" y="15037"/>
                    <a:pt x="229" y="15279"/>
                    <a:pt x="428" y="15279"/>
                  </a:cubicBezTo>
                  <a:cubicBezTo>
                    <a:pt x="484" y="15279"/>
                    <a:pt x="537" y="15261"/>
                    <a:pt x="580" y="15217"/>
                  </a:cubicBezTo>
                  <a:cubicBezTo>
                    <a:pt x="4139" y="11257"/>
                    <a:pt x="7523" y="4490"/>
                    <a:pt x="14189" y="3864"/>
                  </a:cubicBezTo>
                  <a:lnTo>
                    <a:pt x="14189" y="3864"/>
                  </a:lnTo>
                  <a:cubicBezTo>
                    <a:pt x="12209" y="5242"/>
                    <a:pt x="12736" y="8525"/>
                    <a:pt x="15267" y="9453"/>
                  </a:cubicBezTo>
                  <a:cubicBezTo>
                    <a:pt x="15694" y="9607"/>
                    <a:pt x="16124" y="9679"/>
                    <a:pt x="16547" y="9679"/>
                  </a:cubicBezTo>
                  <a:cubicBezTo>
                    <a:pt x="18386" y="9679"/>
                    <a:pt x="20093" y="8332"/>
                    <a:pt x="20806" y="6620"/>
                  </a:cubicBezTo>
                  <a:cubicBezTo>
                    <a:pt x="21708" y="4465"/>
                    <a:pt x="20956" y="2059"/>
                    <a:pt x="18951" y="856"/>
                  </a:cubicBezTo>
                  <a:cubicBezTo>
                    <a:pt x="17952" y="249"/>
                    <a:pt x="16841" y="0"/>
                    <a:pt x="15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5101025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486" y="0"/>
                  </a:moveTo>
                  <a:cubicBezTo>
                    <a:pt x="5559" y="0"/>
                    <a:pt x="4632" y="92"/>
                    <a:pt x="3785" y="241"/>
                  </a:cubicBezTo>
                  <a:cubicBezTo>
                    <a:pt x="3735" y="241"/>
                    <a:pt x="1" y="442"/>
                    <a:pt x="903" y="1695"/>
                  </a:cubicBezTo>
                  <a:cubicBezTo>
                    <a:pt x="1342" y="2331"/>
                    <a:pt x="3527" y="3447"/>
                    <a:pt x="4402" y="3447"/>
                  </a:cubicBezTo>
                  <a:cubicBezTo>
                    <a:pt x="4527" y="3447"/>
                    <a:pt x="4625" y="3424"/>
                    <a:pt x="4688" y="3374"/>
                  </a:cubicBezTo>
                  <a:cubicBezTo>
                    <a:pt x="5719" y="2600"/>
                    <a:pt x="6681" y="1885"/>
                    <a:pt x="7692" y="1885"/>
                  </a:cubicBezTo>
                  <a:cubicBezTo>
                    <a:pt x="8155" y="1885"/>
                    <a:pt x="8628" y="2035"/>
                    <a:pt x="9124" y="2396"/>
                  </a:cubicBezTo>
                  <a:cubicBezTo>
                    <a:pt x="7921" y="2422"/>
                    <a:pt x="6592" y="3274"/>
                    <a:pt x="7044" y="4803"/>
                  </a:cubicBezTo>
                  <a:cubicBezTo>
                    <a:pt x="7369" y="5934"/>
                    <a:pt x="8396" y="6430"/>
                    <a:pt x="9483" y="6430"/>
                  </a:cubicBezTo>
                  <a:cubicBezTo>
                    <a:pt x="11238" y="6430"/>
                    <a:pt x="13151" y="5135"/>
                    <a:pt x="12532" y="3123"/>
                  </a:cubicBezTo>
                  <a:cubicBezTo>
                    <a:pt x="11807" y="761"/>
                    <a:pt x="9150" y="0"/>
                    <a:pt x="6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5147450" y="2488725"/>
              <a:ext cx="342075" cy="173650"/>
            </a:xfrm>
            <a:custGeom>
              <a:avLst/>
              <a:gdLst/>
              <a:ahLst/>
              <a:cxnLst/>
              <a:rect l="l" t="t" r="r" b="b"/>
              <a:pathLst>
                <a:path w="13683" h="6946" extrusionOk="0">
                  <a:moveTo>
                    <a:pt x="6791" y="0"/>
                  </a:moveTo>
                  <a:cubicBezTo>
                    <a:pt x="6235" y="0"/>
                    <a:pt x="5193" y="444"/>
                    <a:pt x="3357" y="2157"/>
                  </a:cubicBezTo>
                  <a:cubicBezTo>
                    <a:pt x="2179" y="3260"/>
                    <a:pt x="600" y="4914"/>
                    <a:pt x="49" y="6443"/>
                  </a:cubicBezTo>
                  <a:cubicBezTo>
                    <a:pt x="0" y="6636"/>
                    <a:pt x="138" y="6945"/>
                    <a:pt x="1000" y="6945"/>
                  </a:cubicBezTo>
                  <a:cubicBezTo>
                    <a:pt x="1033" y="6945"/>
                    <a:pt x="1066" y="6945"/>
                    <a:pt x="1101" y="6944"/>
                  </a:cubicBezTo>
                  <a:cubicBezTo>
                    <a:pt x="2480" y="6944"/>
                    <a:pt x="3908" y="6317"/>
                    <a:pt x="5312" y="6242"/>
                  </a:cubicBezTo>
                  <a:cubicBezTo>
                    <a:pt x="5473" y="6232"/>
                    <a:pt x="5637" y="6228"/>
                    <a:pt x="5803" y="6228"/>
                  </a:cubicBezTo>
                  <a:cubicBezTo>
                    <a:pt x="7090" y="6228"/>
                    <a:pt x="8488" y="6495"/>
                    <a:pt x="9813" y="6495"/>
                  </a:cubicBezTo>
                  <a:cubicBezTo>
                    <a:pt x="10459" y="6495"/>
                    <a:pt x="11088" y="6431"/>
                    <a:pt x="11678" y="6242"/>
                  </a:cubicBezTo>
                  <a:cubicBezTo>
                    <a:pt x="12380" y="5992"/>
                    <a:pt x="13683" y="5164"/>
                    <a:pt x="12956" y="4413"/>
                  </a:cubicBezTo>
                  <a:cubicBezTo>
                    <a:pt x="12430" y="3886"/>
                    <a:pt x="8470" y="4964"/>
                    <a:pt x="7342" y="327"/>
                  </a:cubicBezTo>
                  <a:cubicBezTo>
                    <a:pt x="7303" y="181"/>
                    <a:pt x="7146" y="0"/>
                    <a:pt x="6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9"/>
            <p:cNvSpPr/>
            <p:nvPr/>
          </p:nvSpPr>
          <p:spPr>
            <a:xfrm>
              <a:off x="5019575" y="2753125"/>
              <a:ext cx="277800" cy="187075"/>
            </a:xfrm>
            <a:custGeom>
              <a:avLst/>
              <a:gdLst/>
              <a:ahLst/>
              <a:cxnLst/>
              <a:rect l="l" t="t" r="r" b="b"/>
              <a:pathLst>
                <a:path w="11112" h="7483" extrusionOk="0">
                  <a:moveTo>
                    <a:pt x="2466" y="1"/>
                  </a:moveTo>
                  <a:cubicBezTo>
                    <a:pt x="1985" y="1"/>
                    <a:pt x="1553" y="65"/>
                    <a:pt x="1204" y="203"/>
                  </a:cubicBezTo>
                  <a:cubicBezTo>
                    <a:pt x="352" y="503"/>
                    <a:pt x="1" y="954"/>
                    <a:pt x="352" y="1857"/>
                  </a:cubicBezTo>
                  <a:cubicBezTo>
                    <a:pt x="527" y="2358"/>
                    <a:pt x="978" y="2609"/>
                    <a:pt x="1379" y="2859"/>
                  </a:cubicBezTo>
                  <a:cubicBezTo>
                    <a:pt x="2382" y="3461"/>
                    <a:pt x="3184" y="4087"/>
                    <a:pt x="3835" y="5040"/>
                  </a:cubicBezTo>
                  <a:cubicBezTo>
                    <a:pt x="4587" y="6193"/>
                    <a:pt x="5114" y="7295"/>
                    <a:pt x="6617" y="7471"/>
                  </a:cubicBezTo>
                  <a:cubicBezTo>
                    <a:pt x="6705" y="7479"/>
                    <a:pt x="6792" y="7483"/>
                    <a:pt x="6879" y="7483"/>
                  </a:cubicBezTo>
                  <a:cubicBezTo>
                    <a:pt x="7866" y="7483"/>
                    <a:pt x="8817" y="6968"/>
                    <a:pt x="9324" y="6092"/>
                  </a:cubicBezTo>
                  <a:cubicBezTo>
                    <a:pt x="11111" y="2867"/>
                    <a:pt x="5677" y="1"/>
                    <a:pt x="2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4981250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2259" y="0"/>
                  </a:moveTo>
                  <a:cubicBezTo>
                    <a:pt x="2159" y="0"/>
                    <a:pt x="2076" y="41"/>
                    <a:pt x="2010" y="133"/>
                  </a:cubicBezTo>
                  <a:cubicBezTo>
                    <a:pt x="0" y="2926"/>
                    <a:pt x="9333" y="7862"/>
                    <a:pt x="14959" y="7862"/>
                  </a:cubicBezTo>
                  <a:cubicBezTo>
                    <a:pt x="16351" y="7862"/>
                    <a:pt x="17515" y="7561"/>
                    <a:pt x="18226" y="6850"/>
                  </a:cubicBezTo>
                  <a:cubicBezTo>
                    <a:pt x="20306" y="4795"/>
                    <a:pt x="16546" y="2640"/>
                    <a:pt x="14892" y="2239"/>
                  </a:cubicBezTo>
                  <a:cubicBezTo>
                    <a:pt x="14315" y="2097"/>
                    <a:pt x="13785" y="2030"/>
                    <a:pt x="13275" y="2030"/>
                  </a:cubicBezTo>
                  <a:cubicBezTo>
                    <a:pt x="12344" y="2030"/>
                    <a:pt x="11477" y="2251"/>
                    <a:pt x="10506" y="2640"/>
                  </a:cubicBezTo>
                  <a:cubicBezTo>
                    <a:pt x="9788" y="2927"/>
                    <a:pt x="8996" y="3091"/>
                    <a:pt x="8206" y="3091"/>
                  </a:cubicBezTo>
                  <a:cubicBezTo>
                    <a:pt x="7480" y="3091"/>
                    <a:pt x="6756" y="2952"/>
                    <a:pt x="6095" y="2640"/>
                  </a:cubicBezTo>
                  <a:cubicBezTo>
                    <a:pt x="4309" y="1812"/>
                    <a:pt x="2921" y="0"/>
                    <a:pt x="2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5059675" y="3070225"/>
              <a:ext cx="254000" cy="166975"/>
            </a:xfrm>
            <a:custGeom>
              <a:avLst/>
              <a:gdLst/>
              <a:ahLst/>
              <a:cxnLst/>
              <a:rect l="l" t="t" r="r" b="b"/>
              <a:pathLst>
                <a:path w="10160" h="6679" extrusionOk="0">
                  <a:moveTo>
                    <a:pt x="1309" y="1"/>
                  </a:moveTo>
                  <a:cubicBezTo>
                    <a:pt x="701" y="1"/>
                    <a:pt x="301" y="106"/>
                    <a:pt x="251" y="326"/>
                  </a:cubicBezTo>
                  <a:cubicBezTo>
                    <a:pt x="1" y="1403"/>
                    <a:pt x="1329" y="2982"/>
                    <a:pt x="1981" y="3659"/>
                  </a:cubicBezTo>
                  <a:cubicBezTo>
                    <a:pt x="2933" y="4687"/>
                    <a:pt x="4236" y="5940"/>
                    <a:pt x="5540" y="6441"/>
                  </a:cubicBezTo>
                  <a:cubicBezTo>
                    <a:pt x="5933" y="6602"/>
                    <a:pt x="6371" y="6679"/>
                    <a:pt x="6808" y="6679"/>
                  </a:cubicBezTo>
                  <a:cubicBezTo>
                    <a:pt x="8486" y="6679"/>
                    <a:pt x="10159" y="5543"/>
                    <a:pt x="9324" y="3634"/>
                  </a:cubicBezTo>
                  <a:cubicBezTo>
                    <a:pt x="8306" y="1343"/>
                    <a:pt x="3480" y="1"/>
                    <a:pt x="1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4782725" y="2452975"/>
              <a:ext cx="232500" cy="740700"/>
            </a:xfrm>
            <a:custGeom>
              <a:avLst/>
              <a:gdLst/>
              <a:ahLst/>
              <a:cxnLst/>
              <a:rect l="l" t="t" r="r" b="b"/>
              <a:pathLst>
                <a:path w="9300" h="29628" extrusionOk="0">
                  <a:moveTo>
                    <a:pt x="1216" y="0"/>
                  </a:moveTo>
                  <a:cubicBezTo>
                    <a:pt x="984" y="0"/>
                    <a:pt x="745" y="78"/>
                    <a:pt x="502" y="254"/>
                  </a:cubicBezTo>
                  <a:cubicBezTo>
                    <a:pt x="1" y="604"/>
                    <a:pt x="1" y="1657"/>
                    <a:pt x="753" y="1732"/>
                  </a:cubicBezTo>
                  <a:cubicBezTo>
                    <a:pt x="774" y="1734"/>
                    <a:pt x="794" y="1735"/>
                    <a:pt x="814" y="1735"/>
                  </a:cubicBezTo>
                  <a:cubicBezTo>
                    <a:pt x="1414" y="1735"/>
                    <a:pt x="1541" y="1020"/>
                    <a:pt x="1129" y="705"/>
                  </a:cubicBezTo>
                  <a:cubicBezTo>
                    <a:pt x="1171" y="693"/>
                    <a:pt x="1215" y="686"/>
                    <a:pt x="1261" y="686"/>
                  </a:cubicBezTo>
                  <a:cubicBezTo>
                    <a:pt x="1405" y="686"/>
                    <a:pt x="1566" y="747"/>
                    <a:pt x="1755" y="880"/>
                  </a:cubicBezTo>
                  <a:cubicBezTo>
                    <a:pt x="1981" y="1056"/>
                    <a:pt x="2181" y="1256"/>
                    <a:pt x="2357" y="1507"/>
                  </a:cubicBezTo>
                  <a:cubicBezTo>
                    <a:pt x="2557" y="1807"/>
                    <a:pt x="2733" y="2158"/>
                    <a:pt x="2883" y="2484"/>
                  </a:cubicBezTo>
                  <a:cubicBezTo>
                    <a:pt x="3234" y="3186"/>
                    <a:pt x="3485" y="3863"/>
                    <a:pt x="3735" y="4564"/>
                  </a:cubicBezTo>
                  <a:cubicBezTo>
                    <a:pt x="3535" y="4690"/>
                    <a:pt x="3334" y="4865"/>
                    <a:pt x="3159" y="5091"/>
                  </a:cubicBezTo>
                  <a:cubicBezTo>
                    <a:pt x="2407" y="5993"/>
                    <a:pt x="2808" y="7321"/>
                    <a:pt x="3760" y="7848"/>
                  </a:cubicBezTo>
                  <a:cubicBezTo>
                    <a:pt x="1806" y="9276"/>
                    <a:pt x="2181" y="11983"/>
                    <a:pt x="2908" y="14489"/>
                  </a:cubicBezTo>
                  <a:cubicBezTo>
                    <a:pt x="1605" y="15291"/>
                    <a:pt x="1580" y="17672"/>
                    <a:pt x="1906" y="19051"/>
                  </a:cubicBezTo>
                  <a:cubicBezTo>
                    <a:pt x="2382" y="21081"/>
                    <a:pt x="3084" y="25091"/>
                    <a:pt x="4312" y="29151"/>
                  </a:cubicBezTo>
                  <a:cubicBezTo>
                    <a:pt x="4362" y="29352"/>
                    <a:pt x="4462" y="29552"/>
                    <a:pt x="4638" y="29627"/>
                  </a:cubicBezTo>
                  <a:cubicBezTo>
                    <a:pt x="4813" y="29552"/>
                    <a:pt x="4913" y="29352"/>
                    <a:pt x="4988" y="29151"/>
                  </a:cubicBezTo>
                  <a:cubicBezTo>
                    <a:pt x="6192" y="25091"/>
                    <a:pt x="6893" y="21081"/>
                    <a:pt x="7369" y="19051"/>
                  </a:cubicBezTo>
                  <a:cubicBezTo>
                    <a:pt x="7695" y="17672"/>
                    <a:pt x="7670" y="15291"/>
                    <a:pt x="6367" y="14489"/>
                  </a:cubicBezTo>
                  <a:cubicBezTo>
                    <a:pt x="7094" y="11983"/>
                    <a:pt x="7495" y="9276"/>
                    <a:pt x="5515" y="7848"/>
                  </a:cubicBezTo>
                  <a:cubicBezTo>
                    <a:pt x="6467" y="7321"/>
                    <a:pt x="6868" y="5993"/>
                    <a:pt x="6141" y="5091"/>
                  </a:cubicBezTo>
                  <a:cubicBezTo>
                    <a:pt x="5941" y="4865"/>
                    <a:pt x="5740" y="4690"/>
                    <a:pt x="5540" y="4564"/>
                  </a:cubicBezTo>
                  <a:cubicBezTo>
                    <a:pt x="5790" y="3863"/>
                    <a:pt x="6041" y="3186"/>
                    <a:pt x="6392" y="2484"/>
                  </a:cubicBezTo>
                  <a:cubicBezTo>
                    <a:pt x="6567" y="2158"/>
                    <a:pt x="6718" y="1807"/>
                    <a:pt x="6918" y="1507"/>
                  </a:cubicBezTo>
                  <a:cubicBezTo>
                    <a:pt x="7094" y="1256"/>
                    <a:pt x="7294" y="1056"/>
                    <a:pt x="7545" y="880"/>
                  </a:cubicBezTo>
                  <a:cubicBezTo>
                    <a:pt x="7716" y="747"/>
                    <a:pt x="7872" y="686"/>
                    <a:pt x="8014" y="686"/>
                  </a:cubicBezTo>
                  <a:cubicBezTo>
                    <a:pt x="8060" y="686"/>
                    <a:pt x="8104" y="693"/>
                    <a:pt x="8146" y="705"/>
                  </a:cubicBezTo>
                  <a:cubicBezTo>
                    <a:pt x="7734" y="1020"/>
                    <a:pt x="7862" y="1735"/>
                    <a:pt x="8461" y="1735"/>
                  </a:cubicBezTo>
                  <a:cubicBezTo>
                    <a:pt x="8481" y="1735"/>
                    <a:pt x="8501" y="1734"/>
                    <a:pt x="8522" y="1732"/>
                  </a:cubicBezTo>
                  <a:cubicBezTo>
                    <a:pt x="9299" y="1657"/>
                    <a:pt x="9299" y="604"/>
                    <a:pt x="8773" y="254"/>
                  </a:cubicBezTo>
                  <a:cubicBezTo>
                    <a:pt x="8530" y="78"/>
                    <a:pt x="8292" y="0"/>
                    <a:pt x="8061" y="0"/>
                  </a:cubicBezTo>
                  <a:cubicBezTo>
                    <a:pt x="6675" y="0"/>
                    <a:pt x="5554" y="2824"/>
                    <a:pt x="5189" y="4414"/>
                  </a:cubicBezTo>
                  <a:cubicBezTo>
                    <a:pt x="5014" y="4364"/>
                    <a:pt x="4813" y="4339"/>
                    <a:pt x="4638" y="4339"/>
                  </a:cubicBezTo>
                  <a:cubicBezTo>
                    <a:pt x="4462" y="4339"/>
                    <a:pt x="4287" y="4364"/>
                    <a:pt x="4086" y="4414"/>
                  </a:cubicBezTo>
                  <a:cubicBezTo>
                    <a:pt x="3742" y="2824"/>
                    <a:pt x="2607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49"/>
          <p:cNvGrpSpPr/>
          <p:nvPr/>
        </p:nvGrpSpPr>
        <p:grpSpPr>
          <a:xfrm rot="19358232">
            <a:off x="867306" y="551378"/>
            <a:ext cx="593836" cy="347052"/>
            <a:chOff x="3973200" y="2218800"/>
            <a:chExt cx="1850925" cy="1081725"/>
          </a:xfrm>
        </p:grpSpPr>
        <p:sp>
          <p:nvSpPr>
            <p:cNvPr id="1960" name="Google Shape;1960;p49"/>
            <p:cNvSpPr/>
            <p:nvPr/>
          </p:nvSpPr>
          <p:spPr>
            <a:xfrm>
              <a:off x="39732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14159" y="1"/>
                  </a:moveTo>
                  <a:cubicBezTo>
                    <a:pt x="12638" y="1"/>
                    <a:pt x="11181" y="333"/>
                    <a:pt x="9825" y="1024"/>
                  </a:cubicBezTo>
                  <a:cubicBezTo>
                    <a:pt x="1" y="6012"/>
                    <a:pt x="7620" y="16839"/>
                    <a:pt x="13735" y="20047"/>
                  </a:cubicBezTo>
                  <a:cubicBezTo>
                    <a:pt x="9806" y="22948"/>
                    <a:pt x="13686" y="27370"/>
                    <a:pt x="18466" y="27370"/>
                  </a:cubicBezTo>
                  <a:cubicBezTo>
                    <a:pt x="18929" y="27370"/>
                    <a:pt x="19401" y="27328"/>
                    <a:pt x="19876" y="27240"/>
                  </a:cubicBezTo>
                  <a:lnTo>
                    <a:pt x="19876" y="27240"/>
                  </a:lnTo>
                  <a:cubicBezTo>
                    <a:pt x="19851" y="27265"/>
                    <a:pt x="15916" y="28267"/>
                    <a:pt x="13384" y="30322"/>
                  </a:cubicBezTo>
                  <a:cubicBezTo>
                    <a:pt x="11054" y="32202"/>
                    <a:pt x="11680" y="35210"/>
                    <a:pt x="15916" y="37014"/>
                  </a:cubicBezTo>
                  <a:cubicBezTo>
                    <a:pt x="15916" y="37014"/>
                    <a:pt x="14862" y="43269"/>
                    <a:pt x="21893" y="43269"/>
                  </a:cubicBezTo>
                  <a:cubicBezTo>
                    <a:pt x="22296" y="43269"/>
                    <a:pt x="22726" y="43248"/>
                    <a:pt x="23184" y="43205"/>
                  </a:cubicBezTo>
                  <a:cubicBezTo>
                    <a:pt x="31655" y="42403"/>
                    <a:pt x="32683" y="33856"/>
                    <a:pt x="35465" y="30648"/>
                  </a:cubicBezTo>
                  <a:lnTo>
                    <a:pt x="35465" y="18042"/>
                  </a:lnTo>
                  <a:cubicBezTo>
                    <a:pt x="29322" y="6866"/>
                    <a:pt x="21074" y="1"/>
                    <a:pt x="14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4214450" y="2311975"/>
              <a:ext cx="542700" cy="382000"/>
            </a:xfrm>
            <a:custGeom>
              <a:avLst/>
              <a:gdLst/>
              <a:ahLst/>
              <a:cxnLst/>
              <a:rect l="l" t="t" r="r" b="b"/>
              <a:pathLst>
                <a:path w="21708" h="15280" extrusionOk="0">
                  <a:moveTo>
                    <a:pt x="5991" y="0"/>
                  </a:moveTo>
                  <a:cubicBezTo>
                    <a:pt x="4867" y="0"/>
                    <a:pt x="3757" y="249"/>
                    <a:pt x="2757" y="856"/>
                  </a:cubicBezTo>
                  <a:cubicBezTo>
                    <a:pt x="752" y="2059"/>
                    <a:pt x="0" y="4465"/>
                    <a:pt x="902" y="6620"/>
                  </a:cubicBezTo>
                  <a:cubicBezTo>
                    <a:pt x="1615" y="8332"/>
                    <a:pt x="3339" y="9679"/>
                    <a:pt x="5170" y="9679"/>
                  </a:cubicBezTo>
                  <a:cubicBezTo>
                    <a:pt x="5592" y="9679"/>
                    <a:pt x="6019" y="9607"/>
                    <a:pt x="6441" y="9453"/>
                  </a:cubicBezTo>
                  <a:cubicBezTo>
                    <a:pt x="8973" y="8525"/>
                    <a:pt x="9499" y="5242"/>
                    <a:pt x="7519" y="3864"/>
                  </a:cubicBezTo>
                  <a:lnTo>
                    <a:pt x="7519" y="3864"/>
                  </a:lnTo>
                  <a:cubicBezTo>
                    <a:pt x="14186" y="4490"/>
                    <a:pt x="17569" y="11257"/>
                    <a:pt x="21128" y="15217"/>
                  </a:cubicBezTo>
                  <a:cubicBezTo>
                    <a:pt x="21172" y="15261"/>
                    <a:pt x="21225" y="15279"/>
                    <a:pt x="21280" y="15279"/>
                  </a:cubicBezTo>
                  <a:cubicBezTo>
                    <a:pt x="21479" y="15279"/>
                    <a:pt x="21708" y="15037"/>
                    <a:pt x="21629" y="14841"/>
                  </a:cubicBezTo>
                  <a:cubicBezTo>
                    <a:pt x="20552" y="11984"/>
                    <a:pt x="18446" y="9052"/>
                    <a:pt x="16642" y="6595"/>
                  </a:cubicBezTo>
                  <a:cubicBezTo>
                    <a:pt x="14912" y="4239"/>
                    <a:pt x="12707" y="2159"/>
                    <a:pt x="10025" y="931"/>
                  </a:cubicBezTo>
                  <a:cubicBezTo>
                    <a:pt x="8780" y="378"/>
                    <a:pt x="7375" y="0"/>
                    <a:pt x="5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4367500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691" y="0"/>
                  </a:moveTo>
                  <a:cubicBezTo>
                    <a:pt x="4026" y="0"/>
                    <a:pt x="1364" y="761"/>
                    <a:pt x="620" y="3123"/>
                  </a:cubicBezTo>
                  <a:cubicBezTo>
                    <a:pt x="1" y="5135"/>
                    <a:pt x="1924" y="6430"/>
                    <a:pt x="3681" y="6430"/>
                  </a:cubicBezTo>
                  <a:cubicBezTo>
                    <a:pt x="4768" y="6430"/>
                    <a:pt x="5792" y="5934"/>
                    <a:pt x="6109" y="4803"/>
                  </a:cubicBezTo>
                  <a:cubicBezTo>
                    <a:pt x="6560" y="3274"/>
                    <a:pt x="5231" y="2422"/>
                    <a:pt x="4028" y="2396"/>
                  </a:cubicBezTo>
                  <a:cubicBezTo>
                    <a:pt x="4524" y="2035"/>
                    <a:pt x="4997" y="1885"/>
                    <a:pt x="5460" y="1885"/>
                  </a:cubicBezTo>
                  <a:cubicBezTo>
                    <a:pt x="6472" y="1885"/>
                    <a:pt x="7433" y="2600"/>
                    <a:pt x="8465" y="3374"/>
                  </a:cubicBezTo>
                  <a:cubicBezTo>
                    <a:pt x="8527" y="3424"/>
                    <a:pt x="8625" y="3447"/>
                    <a:pt x="8750" y="3447"/>
                  </a:cubicBezTo>
                  <a:cubicBezTo>
                    <a:pt x="9625" y="3447"/>
                    <a:pt x="11810" y="2331"/>
                    <a:pt x="12249" y="1695"/>
                  </a:cubicBezTo>
                  <a:cubicBezTo>
                    <a:pt x="13151" y="442"/>
                    <a:pt x="9417" y="241"/>
                    <a:pt x="9392" y="241"/>
                  </a:cubicBezTo>
                  <a:cubicBezTo>
                    <a:pt x="8545" y="92"/>
                    <a:pt x="7618" y="0"/>
                    <a:pt x="6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9"/>
            <p:cNvSpPr/>
            <p:nvPr/>
          </p:nvSpPr>
          <p:spPr>
            <a:xfrm>
              <a:off x="4307800" y="2488725"/>
              <a:ext cx="342675" cy="173650"/>
            </a:xfrm>
            <a:custGeom>
              <a:avLst/>
              <a:gdLst/>
              <a:ahLst/>
              <a:cxnLst/>
              <a:rect l="l" t="t" r="r" b="b"/>
              <a:pathLst>
                <a:path w="13707" h="6946" extrusionOk="0">
                  <a:moveTo>
                    <a:pt x="6900" y="0"/>
                  </a:moveTo>
                  <a:cubicBezTo>
                    <a:pt x="6547" y="0"/>
                    <a:pt x="6396" y="181"/>
                    <a:pt x="6366" y="327"/>
                  </a:cubicBezTo>
                  <a:cubicBezTo>
                    <a:pt x="5239" y="4964"/>
                    <a:pt x="1279" y="3886"/>
                    <a:pt x="727" y="4413"/>
                  </a:cubicBezTo>
                  <a:cubicBezTo>
                    <a:pt x="0" y="5164"/>
                    <a:pt x="1304" y="5992"/>
                    <a:pt x="2005" y="6242"/>
                  </a:cubicBezTo>
                  <a:cubicBezTo>
                    <a:pt x="2595" y="6431"/>
                    <a:pt x="3224" y="6495"/>
                    <a:pt x="3870" y="6495"/>
                  </a:cubicBezTo>
                  <a:cubicBezTo>
                    <a:pt x="5195" y="6495"/>
                    <a:pt x="6593" y="6228"/>
                    <a:pt x="7881" y="6228"/>
                  </a:cubicBezTo>
                  <a:cubicBezTo>
                    <a:pt x="8046" y="6228"/>
                    <a:pt x="8210" y="6232"/>
                    <a:pt x="8371" y="6242"/>
                  </a:cubicBezTo>
                  <a:cubicBezTo>
                    <a:pt x="9775" y="6317"/>
                    <a:pt x="11229" y="6944"/>
                    <a:pt x="12582" y="6944"/>
                  </a:cubicBezTo>
                  <a:cubicBezTo>
                    <a:pt x="12617" y="6945"/>
                    <a:pt x="12651" y="6945"/>
                    <a:pt x="12683" y="6945"/>
                  </a:cubicBezTo>
                  <a:cubicBezTo>
                    <a:pt x="13547" y="6945"/>
                    <a:pt x="13707" y="6636"/>
                    <a:pt x="13635" y="6443"/>
                  </a:cubicBezTo>
                  <a:cubicBezTo>
                    <a:pt x="13108" y="4914"/>
                    <a:pt x="11504" y="3260"/>
                    <a:pt x="10351" y="2157"/>
                  </a:cubicBezTo>
                  <a:cubicBezTo>
                    <a:pt x="8500" y="444"/>
                    <a:pt x="7452" y="0"/>
                    <a:pt x="6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9"/>
            <p:cNvSpPr/>
            <p:nvPr/>
          </p:nvSpPr>
          <p:spPr>
            <a:xfrm>
              <a:off x="4500050" y="2753125"/>
              <a:ext cx="277700" cy="187075"/>
            </a:xfrm>
            <a:custGeom>
              <a:avLst/>
              <a:gdLst/>
              <a:ahLst/>
              <a:cxnLst/>
              <a:rect l="l" t="t" r="r" b="b"/>
              <a:pathLst>
                <a:path w="11108" h="7483" extrusionOk="0">
                  <a:moveTo>
                    <a:pt x="8659" y="1"/>
                  </a:moveTo>
                  <a:cubicBezTo>
                    <a:pt x="5432" y="1"/>
                    <a:pt x="0" y="2867"/>
                    <a:pt x="1809" y="6092"/>
                  </a:cubicBezTo>
                  <a:cubicBezTo>
                    <a:pt x="2293" y="6968"/>
                    <a:pt x="3242" y="7483"/>
                    <a:pt x="4229" y="7483"/>
                  </a:cubicBezTo>
                  <a:cubicBezTo>
                    <a:pt x="4316" y="7483"/>
                    <a:pt x="4404" y="7479"/>
                    <a:pt x="4491" y="7471"/>
                  </a:cubicBezTo>
                  <a:cubicBezTo>
                    <a:pt x="6020" y="7295"/>
                    <a:pt x="6521" y="6193"/>
                    <a:pt x="7273" y="5040"/>
                  </a:cubicBezTo>
                  <a:cubicBezTo>
                    <a:pt x="7925" y="4087"/>
                    <a:pt x="8752" y="3461"/>
                    <a:pt x="9729" y="2859"/>
                  </a:cubicBezTo>
                  <a:cubicBezTo>
                    <a:pt x="10130" y="2609"/>
                    <a:pt x="10581" y="2358"/>
                    <a:pt x="10757" y="1857"/>
                  </a:cubicBezTo>
                  <a:cubicBezTo>
                    <a:pt x="11107" y="954"/>
                    <a:pt x="10757" y="503"/>
                    <a:pt x="9930" y="203"/>
                  </a:cubicBezTo>
                  <a:cubicBezTo>
                    <a:pt x="9577" y="65"/>
                    <a:pt x="9142" y="1"/>
                    <a:pt x="8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4308425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18049" y="0"/>
                  </a:moveTo>
                  <a:cubicBezTo>
                    <a:pt x="17391" y="0"/>
                    <a:pt x="16019" y="1812"/>
                    <a:pt x="14211" y="2640"/>
                  </a:cubicBezTo>
                  <a:cubicBezTo>
                    <a:pt x="13550" y="2952"/>
                    <a:pt x="12826" y="3091"/>
                    <a:pt x="12103" y="3091"/>
                  </a:cubicBezTo>
                  <a:cubicBezTo>
                    <a:pt x="11316" y="3091"/>
                    <a:pt x="10530" y="2927"/>
                    <a:pt x="9825" y="2640"/>
                  </a:cubicBezTo>
                  <a:cubicBezTo>
                    <a:pt x="8838" y="2251"/>
                    <a:pt x="7966" y="2030"/>
                    <a:pt x="7033" y="2030"/>
                  </a:cubicBezTo>
                  <a:cubicBezTo>
                    <a:pt x="6521" y="2030"/>
                    <a:pt x="5991" y="2097"/>
                    <a:pt x="5414" y="2239"/>
                  </a:cubicBezTo>
                  <a:cubicBezTo>
                    <a:pt x="3760" y="2640"/>
                    <a:pt x="0" y="4795"/>
                    <a:pt x="2081" y="6850"/>
                  </a:cubicBezTo>
                  <a:cubicBezTo>
                    <a:pt x="2796" y="7561"/>
                    <a:pt x="3964" y="7862"/>
                    <a:pt x="5356" y="7862"/>
                  </a:cubicBezTo>
                  <a:cubicBezTo>
                    <a:pt x="10989" y="7862"/>
                    <a:pt x="20306" y="2926"/>
                    <a:pt x="18296" y="133"/>
                  </a:cubicBezTo>
                  <a:cubicBezTo>
                    <a:pt x="18231" y="41"/>
                    <a:pt x="18148" y="0"/>
                    <a:pt x="18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4484300" y="3070225"/>
              <a:ext cx="253350" cy="166975"/>
            </a:xfrm>
            <a:custGeom>
              <a:avLst/>
              <a:gdLst/>
              <a:ahLst/>
              <a:cxnLst/>
              <a:rect l="l" t="t" r="r" b="b"/>
              <a:pathLst>
                <a:path w="10134" h="6679" extrusionOk="0">
                  <a:moveTo>
                    <a:pt x="8838" y="1"/>
                  </a:moveTo>
                  <a:cubicBezTo>
                    <a:pt x="6655" y="1"/>
                    <a:pt x="1834" y="1343"/>
                    <a:pt x="835" y="3634"/>
                  </a:cubicBezTo>
                  <a:cubicBezTo>
                    <a:pt x="0" y="5543"/>
                    <a:pt x="1657" y="6679"/>
                    <a:pt x="3329" y="6679"/>
                  </a:cubicBezTo>
                  <a:cubicBezTo>
                    <a:pt x="3765" y="6679"/>
                    <a:pt x="4201" y="6602"/>
                    <a:pt x="4595" y="6441"/>
                  </a:cubicBezTo>
                  <a:cubicBezTo>
                    <a:pt x="5923" y="5940"/>
                    <a:pt x="7226" y="4687"/>
                    <a:pt x="8179" y="3659"/>
                  </a:cubicBezTo>
                  <a:cubicBezTo>
                    <a:pt x="8805" y="2982"/>
                    <a:pt x="10133" y="1403"/>
                    <a:pt x="9908" y="326"/>
                  </a:cubicBezTo>
                  <a:cubicBezTo>
                    <a:pt x="9853" y="106"/>
                    <a:pt x="9449" y="1"/>
                    <a:pt x="8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4937500" y="2218800"/>
              <a:ext cx="886625" cy="1081725"/>
            </a:xfrm>
            <a:custGeom>
              <a:avLst/>
              <a:gdLst/>
              <a:ahLst/>
              <a:cxnLst/>
              <a:rect l="l" t="t" r="r" b="b"/>
              <a:pathLst>
                <a:path w="35465" h="43269" extrusionOk="0">
                  <a:moveTo>
                    <a:pt x="21316" y="1"/>
                  </a:moveTo>
                  <a:cubicBezTo>
                    <a:pt x="14408" y="1"/>
                    <a:pt x="6143" y="6866"/>
                    <a:pt x="1" y="18042"/>
                  </a:cubicBezTo>
                  <a:lnTo>
                    <a:pt x="1" y="30648"/>
                  </a:lnTo>
                  <a:cubicBezTo>
                    <a:pt x="2808" y="33856"/>
                    <a:pt x="3835" y="42403"/>
                    <a:pt x="12281" y="43205"/>
                  </a:cubicBezTo>
                  <a:cubicBezTo>
                    <a:pt x="12741" y="43248"/>
                    <a:pt x="13172" y="43269"/>
                    <a:pt x="13576" y="43269"/>
                  </a:cubicBezTo>
                  <a:cubicBezTo>
                    <a:pt x="20626" y="43269"/>
                    <a:pt x="19549" y="37014"/>
                    <a:pt x="19549" y="37014"/>
                  </a:cubicBezTo>
                  <a:cubicBezTo>
                    <a:pt x="23785" y="35210"/>
                    <a:pt x="24412" y="32202"/>
                    <a:pt x="22106" y="30322"/>
                  </a:cubicBezTo>
                  <a:cubicBezTo>
                    <a:pt x="19549" y="28267"/>
                    <a:pt x="15615" y="27265"/>
                    <a:pt x="15590" y="27240"/>
                  </a:cubicBezTo>
                  <a:lnTo>
                    <a:pt x="15590" y="27240"/>
                  </a:lnTo>
                  <a:cubicBezTo>
                    <a:pt x="16066" y="27328"/>
                    <a:pt x="16540" y="27370"/>
                    <a:pt x="17005" y="27370"/>
                  </a:cubicBezTo>
                  <a:cubicBezTo>
                    <a:pt x="21800" y="27370"/>
                    <a:pt x="25662" y="22948"/>
                    <a:pt x="21755" y="20047"/>
                  </a:cubicBezTo>
                  <a:cubicBezTo>
                    <a:pt x="27845" y="16839"/>
                    <a:pt x="35464" y="6012"/>
                    <a:pt x="25640" y="1024"/>
                  </a:cubicBezTo>
                  <a:cubicBezTo>
                    <a:pt x="24289" y="333"/>
                    <a:pt x="22835" y="1"/>
                    <a:pt x="21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5040175" y="2311975"/>
              <a:ext cx="542725" cy="382000"/>
            </a:xfrm>
            <a:custGeom>
              <a:avLst/>
              <a:gdLst/>
              <a:ahLst/>
              <a:cxnLst/>
              <a:rect l="l" t="t" r="r" b="b"/>
              <a:pathLst>
                <a:path w="21709" h="15280" extrusionOk="0">
                  <a:moveTo>
                    <a:pt x="15717" y="0"/>
                  </a:moveTo>
                  <a:cubicBezTo>
                    <a:pt x="14333" y="0"/>
                    <a:pt x="12928" y="378"/>
                    <a:pt x="11683" y="931"/>
                  </a:cubicBezTo>
                  <a:cubicBezTo>
                    <a:pt x="9001" y="2159"/>
                    <a:pt x="6821" y="4239"/>
                    <a:pt x="5066" y="6595"/>
                  </a:cubicBezTo>
                  <a:cubicBezTo>
                    <a:pt x="3262" y="9052"/>
                    <a:pt x="1157" y="11984"/>
                    <a:pt x="79" y="14841"/>
                  </a:cubicBezTo>
                  <a:cubicBezTo>
                    <a:pt x="1" y="15037"/>
                    <a:pt x="229" y="15279"/>
                    <a:pt x="428" y="15279"/>
                  </a:cubicBezTo>
                  <a:cubicBezTo>
                    <a:pt x="484" y="15279"/>
                    <a:pt x="537" y="15261"/>
                    <a:pt x="580" y="15217"/>
                  </a:cubicBezTo>
                  <a:cubicBezTo>
                    <a:pt x="4139" y="11257"/>
                    <a:pt x="7523" y="4490"/>
                    <a:pt x="14189" y="3864"/>
                  </a:cubicBezTo>
                  <a:lnTo>
                    <a:pt x="14189" y="3864"/>
                  </a:lnTo>
                  <a:cubicBezTo>
                    <a:pt x="12209" y="5242"/>
                    <a:pt x="12736" y="8525"/>
                    <a:pt x="15267" y="9453"/>
                  </a:cubicBezTo>
                  <a:cubicBezTo>
                    <a:pt x="15694" y="9607"/>
                    <a:pt x="16124" y="9679"/>
                    <a:pt x="16547" y="9679"/>
                  </a:cubicBezTo>
                  <a:cubicBezTo>
                    <a:pt x="18386" y="9679"/>
                    <a:pt x="20093" y="8332"/>
                    <a:pt x="20806" y="6620"/>
                  </a:cubicBezTo>
                  <a:cubicBezTo>
                    <a:pt x="21708" y="4465"/>
                    <a:pt x="20956" y="2059"/>
                    <a:pt x="18951" y="856"/>
                  </a:cubicBezTo>
                  <a:cubicBezTo>
                    <a:pt x="17952" y="249"/>
                    <a:pt x="16841" y="0"/>
                    <a:pt x="1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9"/>
            <p:cNvSpPr/>
            <p:nvPr/>
          </p:nvSpPr>
          <p:spPr>
            <a:xfrm>
              <a:off x="5101025" y="2677600"/>
              <a:ext cx="328800" cy="160775"/>
            </a:xfrm>
            <a:custGeom>
              <a:avLst/>
              <a:gdLst/>
              <a:ahLst/>
              <a:cxnLst/>
              <a:rect l="l" t="t" r="r" b="b"/>
              <a:pathLst>
                <a:path w="13152" h="6431" extrusionOk="0">
                  <a:moveTo>
                    <a:pt x="6486" y="0"/>
                  </a:moveTo>
                  <a:cubicBezTo>
                    <a:pt x="5559" y="0"/>
                    <a:pt x="4632" y="92"/>
                    <a:pt x="3785" y="241"/>
                  </a:cubicBezTo>
                  <a:cubicBezTo>
                    <a:pt x="3735" y="241"/>
                    <a:pt x="1" y="442"/>
                    <a:pt x="903" y="1695"/>
                  </a:cubicBezTo>
                  <a:cubicBezTo>
                    <a:pt x="1342" y="2331"/>
                    <a:pt x="3527" y="3447"/>
                    <a:pt x="4402" y="3447"/>
                  </a:cubicBezTo>
                  <a:cubicBezTo>
                    <a:pt x="4527" y="3447"/>
                    <a:pt x="4625" y="3424"/>
                    <a:pt x="4688" y="3374"/>
                  </a:cubicBezTo>
                  <a:cubicBezTo>
                    <a:pt x="5719" y="2600"/>
                    <a:pt x="6681" y="1885"/>
                    <a:pt x="7692" y="1885"/>
                  </a:cubicBezTo>
                  <a:cubicBezTo>
                    <a:pt x="8155" y="1885"/>
                    <a:pt x="8628" y="2035"/>
                    <a:pt x="9124" y="2396"/>
                  </a:cubicBezTo>
                  <a:cubicBezTo>
                    <a:pt x="7921" y="2422"/>
                    <a:pt x="6592" y="3274"/>
                    <a:pt x="7044" y="4803"/>
                  </a:cubicBezTo>
                  <a:cubicBezTo>
                    <a:pt x="7369" y="5934"/>
                    <a:pt x="8396" y="6430"/>
                    <a:pt x="9483" y="6430"/>
                  </a:cubicBezTo>
                  <a:cubicBezTo>
                    <a:pt x="11238" y="6430"/>
                    <a:pt x="13151" y="5135"/>
                    <a:pt x="12532" y="3123"/>
                  </a:cubicBezTo>
                  <a:cubicBezTo>
                    <a:pt x="11807" y="761"/>
                    <a:pt x="9150" y="0"/>
                    <a:pt x="6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9"/>
            <p:cNvSpPr/>
            <p:nvPr/>
          </p:nvSpPr>
          <p:spPr>
            <a:xfrm>
              <a:off x="5147450" y="2488725"/>
              <a:ext cx="342075" cy="173650"/>
            </a:xfrm>
            <a:custGeom>
              <a:avLst/>
              <a:gdLst/>
              <a:ahLst/>
              <a:cxnLst/>
              <a:rect l="l" t="t" r="r" b="b"/>
              <a:pathLst>
                <a:path w="13683" h="6946" extrusionOk="0">
                  <a:moveTo>
                    <a:pt x="6791" y="0"/>
                  </a:moveTo>
                  <a:cubicBezTo>
                    <a:pt x="6235" y="0"/>
                    <a:pt x="5193" y="444"/>
                    <a:pt x="3357" y="2157"/>
                  </a:cubicBezTo>
                  <a:cubicBezTo>
                    <a:pt x="2179" y="3260"/>
                    <a:pt x="600" y="4914"/>
                    <a:pt x="49" y="6443"/>
                  </a:cubicBezTo>
                  <a:cubicBezTo>
                    <a:pt x="0" y="6636"/>
                    <a:pt x="138" y="6945"/>
                    <a:pt x="1000" y="6945"/>
                  </a:cubicBezTo>
                  <a:cubicBezTo>
                    <a:pt x="1033" y="6945"/>
                    <a:pt x="1066" y="6945"/>
                    <a:pt x="1101" y="6944"/>
                  </a:cubicBezTo>
                  <a:cubicBezTo>
                    <a:pt x="2480" y="6944"/>
                    <a:pt x="3908" y="6317"/>
                    <a:pt x="5312" y="6242"/>
                  </a:cubicBezTo>
                  <a:cubicBezTo>
                    <a:pt x="5473" y="6232"/>
                    <a:pt x="5637" y="6228"/>
                    <a:pt x="5803" y="6228"/>
                  </a:cubicBezTo>
                  <a:cubicBezTo>
                    <a:pt x="7090" y="6228"/>
                    <a:pt x="8488" y="6495"/>
                    <a:pt x="9813" y="6495"/>
                  </a:cubicBezTo>
                  <a:cubicBezTo>
                    <a:pt x="10459" y="6495"/>
                    <a:pt x="11088" y="6431"/>
                    <a:pt x="11678" y="6242"/>
                  </a:cubicBezTo>
                  <a:cubicBezTo>
                    <a:pt x="12380" y="5992"/>
                    <a:pt x="13683" y="5164"/>
                    <a:pt x="12956" y="4413"/>
                  </a:cubicBezTo>
                  <a:cubicBezTo>
                    <a:pt x="12430" y="3886"/>
                    <a:pt x="8470" y="4964"/>
                    <a:pt x="7342" y="327"/>
                  </a:cubicBezTo>
                  <a:cubicBezTo>
                    <a:pt x="7303" y="181"/>
                    <a:pt x="7146" y="0"/>
                    <a:pt x="6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9"/>
            <p:cNvSpPr/>
            <p:nvPr/>
          </p:nvSpPr>
          <p:spPr>
            <a:xfrm>
              <a:off x="5019575" y="2753125"/>
              <a:ext cx="277800" cy="187075"/>
            </a:xfrm>
            <a:custGeom>
              <a:avLst/>
              <a:gdLst/>
              <a:ahLst/>
              <a:cxnLst/>
              <a:rect l="l" t="t" r="r" b="b"/>
              <a:pathLst>
                <a:path w="11112" h="7483" extrusionOk="0">
                  <a:moveTo>
                    <a:pt x="2466" y="1"/>
                  </a:moveTo>
                  <a:cubicBezTo>
                    <a:pt x="1985" y="1"/>
                    <a:pt x="1553" y="65"/>
                    <a:pt x="1204" y="203"/>
                  </a:cubicBezTo>
                  <a:cubicBezTo>
                    <a:pt x="352" y="503"/>
                    <a:pt x="1" y="954"/>
                    <a:pt x="352" y="1857"/>
                  </a:cubicBezTo>
                  <a:cubicBezTo>
                    <a:pt x="527" y="2358"/>
                    <a:pt x="978" y="2609"/>
                    <a:pt x="1379" y="2859"/>
                  </a:cubicBezTo>
                  <a:cubicBezTo>
                    <a:pt x="2382" y="3461"/>
                    <a:pt x="3184" y="4087"/>
                    <a:pt x="3835" y="5040"/>
                  </a:cubicBezTo>
                  <a:cubicBezTo>
                    <a:pt x="4587" y="6193"/>
                    <a:pt x="5114" y="7295"/>
                    <a:pt x="6617" y="7471"/>
                  </a:cubicBezTo>
                  <a:cubicBezTo>
                    <a:pt x="6705" y="7479"/>
                    <a:pt x="6792" y="7483"/>
                    <a:pt x="6879" y="7483"/>
                  </a:cubicBezTo>
                  <a:cubicBezTo>
                    <a:pt x="7866" y="7483"/>
                    <a:pt x="8817" y="6968"/>
                    <a:pt x="9324" y="6092"/>
                  </a:cubicBezTo>
                  <a:cubicBezTo>
                    <a:pt x="11111" y="2867"/>
                    <a:pt x="5677" y="1"/>
                    <a:pt x="2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4981250" y="2902100"/>
              <a:ext cx="507650" cy="196575"/>
            </a:xfrm>
            <a:custGeom>
              <a:avLst/>
              <a:gdLst/>
              <a:ahLst/>
              <a:cxnLst/>
              <a:rect l="l" t="t" r="r" b="b"/>
              <a:pathLst>
                <a:path w="20306" h="7863" extrusionOk="0">
                  <a:moveTo>
                    <a:pt x="2259" y="0"/>
                  </a:moveTo>
                  <a:cubicBezTo>
                    <a:pt x="2159" y="0"/>
                    <a:pt x="2076" y="41"/>
                    <a:pt x="2010" y="133"/>
                  </a:cubicBezTo>
                  <a:cubicBezTo>
                    <a:pt x="0" y="2926"/>
                    <a:pt x="9333" y="7862"/>
                    <a:pt x="14959" y="7862"/>
                  </a:cubicBezTo>
                  <a:cubicBezTo>
                    <a:pt x="16351" y="7862"/>
                    <a:pt x="17515" y="7561"/>
                    <a:pt x="18226" y="6850"/>
                  </a:cubicBezTo>
                  <a:cubicBezTo>
                    <a:pt x="20306" y="4795"/>
                    <a:pt x="16546" y="2640"/>
                    <a:pt x="14892" y="2239"/>
                  </a:cubicBezTo>
                  <a:cubicBezTo>
                    <a:pt x="14315" y="2097"/>
                    <a:pt x="13785" y="2030"/>
                    <a:pt x="13275" y="2030"/>
                  </a:cubicBezTo>
                  <a:cubicBezTo>
                    <a:pt x="12344" y="2030"/>
                    <a:pt x="11477" y="2251"/>
                    <a:pt x="10506" y="2640"/>
                  </a:cubicBezTo>
                  <a:cubicBezTo>
                    <a:pt x="9788" y="2927"/>
                    <a:pt x="8996" y="3091"/>
                    <a:pt x="8206" y="3091"/>
                  </a:cubicBezTo>
                  <a:cubicBezTo>
                    <a:pt x="7480" y="3091"/>
                    <a:pt x="6756" y="2952"/>
                    <a:pt x="6095" y="2640"/>
                  </a:cubicBezTo>
                  <a:cubicBezTo>
                    <a:pt x="4309" y="1812"/>
                    <a:pt x="2921" y="0"/>
                    <a:pt x="2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5059675" y="3070225"/>
              <a:ext cx="254000" cy="166975"/>
            </a:xfrm>
            <a:custGeom>
              <a:avLst/>
              <a:gdLst/>
              <a:ahLst/>
              <a:cxnLst/>
              <a:rect l="l" t="t" r="r" b="b"/>
              <a:pathLst>
                <a:path w="10160" h="6679" extrusionOk="0">
                  <a:moveTo>
                    <a:pt x="1309" y="1"/>
                  </a:moveTo>
                  <a:cubicBezTo>
                    <a:pt x="701" y="1"/>
                    <a:pt x="301" y="106"/>
                    <a:pt x="251" y="326"/>
                  </a:cubicBezTo>
                  <a:cubicBezTo>
                    <a:pt x="1" y="1403"/>
                    <a:pt x="1329" y="2982"/>
                    <a:pt x="1981" y="3659"/>
                  </a:cubicBezTo>
                  <a:cubicBezTo>
                    <a:pt x="2933" y="4687"/>
                    <a:pt x="4236" y="5940"/>
                    <a:pt x="5540" y="6441"/>
                  </a:cubicBezTo>
                  <a:cubicBezTo>
                    <a:pt x="5933" y="6602"/>
                    <a:pt x="6371" y="6679"/>
                    <a:pt x="6808" y="6679"/>
                  </a:cubicBezTo>
                  <a:cubicBezTo>
                    <a:pt x="8486" y="6679"/>
                    <a:pt x="10159" y="5543"/>
                    <a:pt x="9324" y="3634"/>
                  </a:cubicBezTo>
                  <a:cubicBezTo>
                    <a:pt x="8306" y="1343"/>
                    <a:pt x="3480" y="1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4782725" y="2452975"/>
              <a:ext cx="232500" cy="740700"/>
            </a:xfrm>
            <a:custGeom>
              <a:avLst/>
              <a:gdLst/>
              <a:ahLst/>
              <a:cxnLst/>
              <a:rect l="l" t="t" r="r" b="b"/>
              <a:pathLst>
                <a:path w="9300" h="29628" extrusionOk="0">
                  <a:moveTo>
                    <a:pt x="1216" y="0"/>
                  </a:moveTo>
                  <a:cubicBezTo>
                    <a:pt x="984" y="0"/>
                    <a:pt x="745" y="78"/>
                    <a:pt x="502" y="254"/>
                  </a:cubicBezTo>
                  <a:cubicBezTo>
                    <a:pt x="1" y="604"/>
                    <a:pt x="1" y="1657"/>
                    <a:pt x="753" y="1732"/>
                  </a:cubicBezTo>
                  <a:cubicBezTo>
                    <a:pt x="774" y="1734"/>
                    <a:pt x="794" y="1735"/>
                    <a:pt x="814" y="1735"/>
                  </a:cubicBezTo>
                  <a:cubicBezTo>
                    <a:pt x="1414" y="1735"/>
                    <a:pt x="1541" y="1020"/>
                    <a:pt x="1129" y="705"/>
                  </a:cubicBezTo>
                  <a:cubicBezTo>
                    <a:pt x="1171" y="693"/>
                    <a:pt x="1215" y="686"/>
                    <a:pt x="1261" y="686"/>
                  </a:cubicBezTo>
                  <a:cubicBezTo>
                    <a:pt x="1405" y="686"/>
                    <a:pt x="1566" y="747"/>
                    <a:pt x="1755" y="880"/>
                  </a:cubicBezTo>
                  <a:cubicBezTo>
                    <a:pt x="1981" y="1056"/>
                    <a:pt x="2181" y="1256"/>
                    <a:pt x="2357" y="1507"/>
                  </a:cubicBezTo>
                  <a:cubicBezTo>
                    <a:pt x="2557" y="1807"/>
                    <a:pt x="2733" y="2158"/>
                    <a:pt x="2883" y="2484"/>
                  </a:cubicBezTo>
                  <a:cubicBezTo>
                    <a:pt x="3234" y="3186"/>
                    <a:pt x="3485" y="3863"/>
                    <a:pt x="3735" y="4564"/>
                  </a:cubicBezTo>
                  <a:cubicBezTo>
                    <a:pt x="3535" y="4690"/>
                    <a:pt x="3334" y="4865"/>
                    <a:pt x="3159" y="5091"/>
                  </a:cubicBezTo>
                  <a:cubicBezTo>
                    <a:pt x="2407" y="5993"/>
                    <a:pt x="2808" y="7321"/>
                    <a:pt x="3760" y="7848"/>
                  </a:cubicBezTo>
                  <a:cubicBezTo>
                    <a:pt x="1806" y="9276"/>
                    <a:pt x="2181" y="11983"/>
                    <a:pt x="2908" y="14489"/>
                  </a:cubicBezTo>
                  <a:cubicBezTo>
                    <a:pt x="1605" y="15291"/>
                    <a:pt x="1580" y="17672"/>
                    <a:pt x="1906" y="19051"/>
                  </a:cubicBezTo>
                  <a:cubicBezTo>
                    <a:pt x="2382" y="21081"/>
                    <a:pt x="3084" y="25091"/>
                    <a:pt x="4312" y="29151"/>
                  </a:cubicBezTo>
                  <a:cubicBezTo>
                    <a:pt x="4362" y="29352"/>
                    <a:pt x="4462" y="29552"/>
                    <a:pt x="4638" y="29627"/>
                  </a:cubicBezTo>
                  <a:cubicBezTo>
                    <a:pt x="4813" y="29552"/>
                    <a:pt x="4913" y="29352"/>
                    <a:pt x="4988" y="29151"/>
                  </a:cubicBezTo>
                  <a:cubicBezTo>
                    <a:pt x="6192" y="25091"/>
                    <a:pt x="6893" y="21081"/>
                    <a:pt x="7369" y="19051"/>
                  </a:cubicBezTo>
                  <a:cubicBezTo>
                    <a:pt x="7695" y="17672"/>
                    <a:pt x="7670" y="15291"/>
                    <a:pt x="6367" y="14489"/>
                  </a:cubicBezTo>
                  <a:cubicBezTo>
                    <a:pt x="7094" y="11983"/>
                    <a:pt x="7495" y="9276"/>
                    <a:pt x="5515" y="7848"/>
                  </a:cubicBezTo>
                  <a:cubicBezTo>
                    <a:pt x="6467" y="7321"/>
                    <a:pt x="6868" y="5993"/>
                    <a:pt x="6141" y="5091"/>
                  </a:cubicBezTo>
                  <a:cubicBezTo>
                    <a:pt x="5941" y="4865"/>
                    <a:pt x="5740" y="4690"/>
                    <a:pt x="5540" y="4564"/>
                  </a:cubicBezTo>
                  <a:cubicBezTo>
                    <a:pt x="5790" y="3863"/>
                    <a:pt x="6041" y="3186"/>
                    <a:pt x="6392" y="2484"/>
                  </a:cubicBezTo>
                  <a:cubicBezTo>
                    <a:pt x="6567" y="2158"/>
                    <a:pt x="6718" y="1807"/>
                    <a:pt x="6918" y="1507"/>
                  </a:cubicBezTo>
                  <a:cubicBezTo>
                    <a:pt x="7094" y="1256"/>
                    <a:pt x="7294" y="1056"/>
                    <a:pt x="7545" y="880"/>
                  </a:cubicBezTo>
                  <a:cubicBezTo>
                    <a:pt x="7716" y="747"/>
                    <a:pt x="7872" y="686"/>
                    <a:pt x="8014" y="686"/>
                  </a:cubicBezTo>
                  <a:cubicBezTo>
                    <a:pt x="8060" y="686"/>
                    <a:pt x="8104" y="693"/>
                    <a:pt x="8146" y="705"/>
                  </a:cubicBezTo>
                  <a:cubicBezTo>
                    <a:pt x="7734" y="1020"/>
                    <a:pt x="7862" y="1735"/>
                    <a:pt x="8461" y="1735"/>
                  </a:cubicBezTo>
                  <a:cubicBezTo>
                    <a:pt x="8481" y="1735"/>
                    <a:pt x="8501" y="1734"/>
                    <a:pt x="8522" y="1732"/>
                  </a:cubicBezTo>
                  <a:cubicBezTo>
                    <a:pt x="9299" y="1657"/>
                    <a:pt x="9299" y="604"/>
                    <a:pt x="8773" y="254"/>
                  </a:cubicBezTo>
                  <a:cubicBezTo>
                    <a:pt x="8530" y="78"/>
                    <a:pt x="8292" y="0"/>
                    <a:pt x="8061" y="0"/>
                  </a:cubicBezTo>
                  <a:cubicBezTo>
                    <a:pt x="6675" y="0"/>
                    <a:pt x="5554" y="2824"/>
                    <a:pt x="5189" y="4414"/>
                  </a:cubicBezTo>
                  <a:cubicBezTo>
                    <a:pt x="5014" y="4364"/>
                    <a:pt x="4813" y="4339"/>
                    <a:pt x="4638" y="4339"/>
                  </a:cubicBezTo>
                  <a:cubicBezTo>
                    <a:pt x="4462" y="4339"/>
                    <a:pt x="4287" y="4364"/>
                    <a:pt x="4086" y="4414"/>
                  </a:cubicBezTo>
                  <a:cubicBezTo>
                    <a:pt x="3742" y="2824"/>
                    <a:pt x="2607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49"/>
          <p:cNvGrpSpPr/>
          <p:nvPr/>
        </p:nvGrpSpPr>
        <p:grpSpPr>
          <a:xfrm>
            <a:off x="7073137" y="1805953"/>
            <a:ext cx="543415" cy="355003"/>
            <a:chOff x="7218550" y="1264450"/>
            <a:chExt cx="1810175" cy="1182950"/>
          </a:xfrm>
        </p:grpSpPr>
        <p:sp>
          <p:nvSpPr>
            <p:cNvPr id="1976" name="Google Shape;1976;p49"/>
            <p:cNvSpPr/>
            <p:nvPr/>
          </p:nvSpPr>
          <p:spPr>
            <a:xfrm>
              <a:off x="7745500" y="1611025"/>
              <a:ext cx="449275" cy="522875"/>
            </a:xfrm>
            <a:custGeom>
              <a:avLst/>
              <a:gdLst/>
              <a:ahLst/>
              <a:cxnLst/>
              <a:rect l="l" t="t" r="r" b="b"/>
              <a:pathLst>
                <a:path w="17971" h="20915" extrusionOk="0">
                  <a:moveTo>
                    <a:pt x="9157" y="1"/>
                  </a:moveTo>
                  <a:cubicBezTo>
                    <a:pt x="8604" y="1"/>
                    <a:pt x="8017" y="98"/>
                    <a:pt x="7394" y="305"/>
                  </a:cubicBezTo>
                  <a:cubicBezTo>
                    <a:pt x="1" y="2786"/>
                    <a:pt x="7545" y="15392"/>
                    <a:pt x="13560" y="20906"/>
                  </a:cubicBezTo>
                  <a:cubicBezTo>
                    <a:pt x="13560" y="20906"/>
                    <a:pt x="13619" y="20915"/>
                    <a:pt x="13730" y="20915"/>
                  </a:cubicBezTo>
                  <a:cubicBezTo>
                    <a:pt x="14247" y="20915"/>
                    <a:pt x="15888" y="20728"/>
                    <a:pt x="17971" y="18626"/>
                  </a:cubicBezTo>
                  <a:cubicBezTo>
                    <a:pt x="17971" y="18626"/>
                    <a:pt x="16837" y="1"/>
                    <a:pt x="9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7517425" y="1725250"/>
              <a:ext cx="571475" cy="442275"/>
            </a:xfrm>
            <a:custGeom>
              <a:avLst/>
              <a:gdLst/>
              <a:ahLst/>
              <a:cxnLst/>
              <a:rect l="l" t="t" r="r" b="b"/>
              <a:pathLst>
                <a:path w="22859" h="17691" extrusionOk="0">
                  <a:moveTo>
                    <a:pt x="9080" y="1"/>
                  </a:moveTo>
                  <a:cubicBezTo>
                    <a:pt x="7934" y="1"/>
                    <a:pt x="6807" y="419"/>
                    <a:pt x="5740" y="1400"/>
                  </a:cubicBezTo>
                  <a:cubicBezTo>
                    <a:pt x="1" y="6663"/>
                    <a:pt x="12031" y="15109"/>
                    <a:pt x="19775" y="17691"/>
                  </a:cubicBezTo>
                  <a:cubicBezTo>
                    <a:pt x="19775" y="17691"/>
                    <a:pt x="21605" y="17164"/>
                    <a:pt x="22858" y="13781"/>
                  </a:cubicBezTo>
                  <a:cubicBezTo>
                    <a:pt x="22858" y="13781"/>
                    <a:pt x="15659" y="1"/>
                    <a:pt x="9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7647750" y="2096700"/>
              <a:ext cx="298275" cy="329600"/>
            </a:xfrm>
            <a:custGeom>
              <a:avLst/>
              <a:gdLst/>
              <a:ahLst/>
              <a:cxnLst/>
              <a:rect l="l" t="t" r="r" b="b"/>
              <a:pathLst>
                <a:path w="11931" h="13184" extrusionOk="0">
                  <a:moveTo>
                    <a:pt x="6617" y="1"/>
                  </a:moveTo>
                  <a:cubicBezTo>
                    <a:pt x="4136" y="803"/>
                    <a:pt x="1881" y="1279"/>
                    <a:pt x="1" y="1554"/>
                  </a:cubicBezTo>
                  <a:cubicBezTo>
                    <a:pt x="101" y="4963"/>
                    <a:pt x="928" y="9199"/>
                    <a:pt x="3635" y="13184"/>
                  </a:cubicBezTo>
                  <a:cubicBezTo>
                    <a:pt x="6116" y="12732"/>
                    <a:pt x="8923" y="12031"/>
                    <a:pt x="11931" y="10953"/>
                  </a:cubicBezTo>
                  <a:cubicBezTo>
                    <a:pt x="9124" y="7068"/>
                    <a:pt x="7520" y="3133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7338850" y="2143975"/>
              <a:ext cx="213075" cy="303425"/>
            </a:xfrm>
            <a:custGeom>
              <a:avLst/>
              <a:gdLst/>
              <a:ahLst/>
              <a:cxnLst/>
              <a:rect l="l" t="t" r="r" b="b"/>
              <a:pathLst>
                <a:path w="8523" h="12137" extrusionOk="0">
                  <a:moveTo>
                    <a:pt x="6276" y="0"/>
                  </a:moveTo>
                  <a:cubicBezTo>
                    <a:pt x="3147" y="0"/>
                    <a:pt x="517" y="2410"/>
                    <a:pt x="277" y="5578"/>
                  </a:cubicBezTo>
                  <a:cubicBezTo>
                    <a:pt x="1" y="8912"/>
                    <a:pt x="2507" y="11844"/>
                    <a:pt x="5841" y="12095"/>
                  </a:cubicBezTo>
                  <a:cubicBezTo>
                    <a:pt x="5972" y="12095"/>
                    <a:pt x="6541" y="12137"/>
                    <a:pt x="7472" y="12137"/>
                  </a:cubicBezTo>
                  <a:cubicBezTo>
                    <a:pt x="7783" y="12137"/>
                    <a:pt x="8134" y="12132"/>
                    <a:pt x="8522" y="12120"/>
                  </a:cubicBezTo>
                  <a:cubicBezTo>
                    <a:pt x="6417" y="7759"/>
                    <a:pt x="6267" y="3423"/>
                    <a:pt x="6693" y="14"/>
                  </a:cubicBezTo>
                  <a:cubicBezTo>
                    <a:pt x="6553" y="5"/>
                    <a:pt x="6414" y="0"/>
                    <a:pt x="6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7495500" y="2135550"/>
              <a:ext cx="243125" cy="311425"/>
            </a:xfrm>
            <a:custGeom>
              <a:avLst/>
              <a:gdLst/>
              <a:ahLst/>
              <a:cxnLst/>
              <a:rect l="l" t="t" r="r" b="b"/>
              <a:pathLst>
                <a:path w="9725" h="12457" extrusionOk="0">
                  <a:moveTo>
                    <a:pt x="6091" y="0"/>
                  </a:moveTo>
                  <a:cubicBezTo>
                    <a:pt x="3973" y="312"/>
                    <a:pt x="2328" y="366"/>
                    <a:pt x="1375" y="366"/>
                  </a:cubicBezTo>
                  <a:cubicBezTo>
                    <a:pt x="873" y="366"/>
                    <a:pt x="563" y="351"/>
                    <a:pt x="477" y="351"/>
                  </a:cubicBezTo>
                  <a:lnTo>
                    <a:pt x="427" y="351"/>
                  </a:lnTo>
                  <a:cubicBezTo>
                    <a:pt x="1" y="3760"/>
                    <a:pt x="151" y="8096"/>
                    <a:pt x="2256" y="12457"/>
                  </a:cubicBezTo>
                  <a:cubicBezTo>
                    <a:pt x="4036" y="12407"/>
                    <a:pt x="6617" y="12206"/>
                    <a:pt x="9725" y="11630"/>
                  </a:cubicBezTo>
                  <a:cubicBezTo>
                    <a:pt x="7018" y="7645"/>
                    <a:pt x="6191" y="3409"/>
                    <a:pt x="6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7969825" y="1815000"/>
              <a:ext cx="518200" cy="464050"/>
            </a:xfrm>
            <a:custGeom>
              <a:avLst/>
              <a:gdLst/>
              <a:ahLst/>
              <a:cxnLst/>
              <a:rect l="l" t="t" r="r" b="b"/>
              <a:pathLst>
                <a:path w="20728" h="18562" extrusionOk="0">
                  <a:moveTo>
                    <a:pt x="14028" y="0"/>
                  </a:moveTo>
                  <a:cubicBezTo>
                    <a:pt x="12534" y="0"/>
                    <a:pt x="11032" y="547"/>
                    <a:pt x="9850" y="1644"/>
                  </a:cubicBezTo>
                  <a:cubicBezTo>
                    <a:pt x="6592" y="4727"/>
                    <a:pt x="3208" y="7008"/>
                    <a:pt x="0" y="8662"/>
                  </a:cubicBezTo>
                  <a:cubicBezTo>
                    <a:pt x="1429" y="11619"/>
                    <a:pt x="3684" y="15229"/>
                    <a:pt x="7118" y="18562"/>
                  </a:cubicBezTo>
                  <a:cubicBezTo>
                    <a:pt x="10777" y="16532"/>
                    <a:pt x="14537" y="13900"/>
                    <a:pt x="18171" y="10467"/>
                  </a:cubicBezTo>
                  <a:cubicBezTo>
                    <a:pt x="20602" y="8186"/>
                    <a:pt x="20727" y="4351"/>
                    <a:pt x="18421" y="1895"/>
                  </a:cubicBezTo>
                  <a:cubicBezTo>
                    <a:pt x="17238" y="634"/>
                    <a:pt x="15638" y="0"/>
                    <a:pt x="1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7813175" y="2031550"/>
              <a:ext cx="334600" cy="339000"/>
            </a:xfrm>
            <a:custGeom>
              <a:avLst/>
              <a:gdLst/>
              <a:ahLst/>
              <a:cxnLst/>
              <a:rect l="l" t="t" r="r" b="b"/>
              <a:pathLst>
                <a:path w="13384" h="13560" extrusionOk="0">
                  <a:moveTo>
                    <a:pt x="6266" y="0"/>
                  </a:moveTo>
                  <a:cubicBezTo>
                    <a:pt x="4086" y="1128"/>
                    <a:pt x="1980" y="1955"/>
                    <a:pt x="0" y="2607"/>
                  </a:cubicBezTo>
                  <a:cubicBezTo>
                    <a:pt x="903" y="5739"/>
                    <a:pt x="2507" y="9674"/>
                    <a:pt x="5314" y="13559"/>
                  </a:cubicBezTo>
                  <a:cubicBezTo>
                    <a:pt x="7519" y="12782"/>
                    <a:pt x="9800" y="11805"/>
                    <a:pt x="12156" y="10577"/>
                  </a:cubicBezTo>
                  <a:cubicBezTo>
                    <a:pt x="12557" y="10351"/>
                    <a:pt x="12983" y="10125"/>
                    <a:pt x="13384" y="9900"/>
                  </a:cubicBezTo>
                  <a:cubicBezTo>
                    <a:pt x="9950" y="6567"/>
                    <a:pt x="7695" y="2957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8072575" y="1672200"/>
              <a:ext cx="535125" cy="493125"/>
            </a:xfrm>
            <a:custGeom>
              <a:avLst/>
              <a:gdLst/>
              <a:ahLst/>
              <a:cxnLst/>
              <a:rect l="l" t="t" r="r" b="b"/>
              <a:pathLst>
                <a:path w="21405" h="19725" extrusionOk="0">
                  <a:moveTo>
                    <a:pt x="11104" y="1"/>
                  </a:moveTo>
                  <a:cubicBezTo>
                    <a:pt x="7466" y="1"/>
                    <a:pt x="4045" y="2197"/>
                    <a:pt x="2657" y="5803"/>
                  </a:cubicBezTo>
                  <a:cubicBezTo>
                    <a:pt x="2632" y="5878"/>
                    <a:pt x="2582" y="5953"/>
                    <a:pt x="2557" y="6003"/>
                  </a:cubicBezTo>
                  <a:cubicBezTo>
                    <a:pt x="0" y="10289"/>
                    <a:pt x="1404" y="15828"/>
                    <a:pt x="5690" y="18409"/>
                  </a:cubicBezTo>
                  <a:cubicBezTo>
                    <a:pt x="7155" y="19299"/>
                    <a:pt x="8778" y="19724"/>
                    <a:pt x="10379" y="19724"/>
                  </a:cubicBezTo>
                  <a:cubicBezTo>
                    <a:pt x="11845" y="19724"/>
                    <a:pt x="13293" y="19368"/>
                    <a:pt x="14587" y="18685"/>
                  </a:cubicBezTo>
                  <a:cubicBezTo>
                    <a:pt x="16016" y="17958"/>
                    <a:pt x="17269" y="16805"/>
                    <a:pt x="18146" y="15326"/>
                  </a:cubicBezTo>
                  <a:cubicBezTo>
                    <a:pt x="18371" y="15001"/>
                    <a:pt x="19073" y="13798"/>
                    <a:pt x="19600" y="12394"/>
                  </a:cubicBezTo>
                  <a:cubicBezTo>
                    <a:pt x="21404" y="7707"/>
                    <a:pt x="19073" y="2419"/>
                    <a:pt x="14386" y="615"/>
                  </a:cubicBezTo>
                  <a:cubicBezTo>
                    <a:pt x="13305" y="198"/>
                    <a:pt x="12195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8409975" y="1532975"/>
              <a:ext cx="561075" cy="384800"/>
            </a:xfrm>
            <a:custGeom>
              <a:avLst/>
              <a:gdLst/>
              <a:ahLst/>
              <a:cxnLst/>
              <a:rect l="l" t="t" r="r" b="b"/>
              <a:pathLst>
                <a:path w="22443" h="15392" extrusionOk="0">
                  <a:moveTo>
                    <a:pt x="21640" y="0"/>
                  </a:moveTo>
                  <a:cubicBezTo>
                    <a:pt x="21593" y="0"/>
                    <a:pt x="21544" y="6"/>
                    <a:pt x="21492" y="18"/>
                  </a:cubicBezTo>
                  <a:cubicBezTo>
                    <a:pt x="13723" y="1747"/>
                    <a:pt x="4274" y="7336"/>
                    <a:pt x="264" y="14454"/>
                  </a:cubicBezTo>
                  <a:cubicBezTo>
                    <a:pt x="0" y="14929"/>
                    <a:pt x="427" y="15392"/>
                    <a:pt x="835" y="15392"/>
                  </a:cubicBezTo>
                  <a:cubicBezTo>
                    <a:pt x="1009" y="15392"/>
                    <a:pt x="1179" y="15308"/>
                    <a:pt x="1291" y="15106"/>
                  </a:cubicBezTo>
                  <a:cubicBezTo>
                    <a:pt x="5151" y="8239"/>
                    <a:pt x="14299" y="2875"/>
                    <a:pt x="21743" y="1196"/>
                  </a:cubicBezTo>
                  <a:cubicBezTo>
                    <a:pt x="22443" y="1033"/>
                    <a:pt x="22274" y="0"/>
                    <a:pt x="2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8909675" y="1509500"/>
              <a:ext cx="119050" cy="92275"/>
            </a:xfrm>
            <a:custGeom>
              <a:avLst/>
              <a:gdLst/>
              <a:ahLst/>
              <a:cxnLst/>
              <a:rect l="l" t="t" r="r" b="b"/>
              <a:pathLst>
                <a:path w="4762" h="3691" extrusionOk="0">
                  <a:moveTo>
                    <a:pt x="3107" y="1"/>
                  </a:moveTo>
                  <a:cubicBezTo>
                    <a:pt x="3074" y="1"/>
                    <a:pt x="3041" y="2"/>
                    <a:pt x="3008" y="5"/>
                  </a:cubicBezTo>
                  <a:cubicBezTo>
                    <a:pt x="2657" y="5"/>
                    <a:pt x="2281" y="30"/>
                    <a:pt x="1930" y="55"/>
                  </a:cubicBezTo>
                  <a:cubicBezTo>
                    <a:pt x="953" y="105"/>
                    <a:pt x="76" y="732"/>
                    <a:pt x="25" y="1784"/>
                  </a:cubicBezTo>
                  <a:cubicBezTo>
                    <a:pt x="1" y="2666"/>
                    <a:pt x="742" y="3691"/>
                    <a:pt x="1688" y="3691"/>
                  </a:cubicBezTo>
                  <a:cubicBezTo>
                    <a:pt x="1710" y="3691"/>
                    <a:pt x="1732" y="3690"/>
                    <a:pt x="1755" y="3689"/>
                  </a:cubicBezTo>
                  <a:cubicBezTo>
                    <a:pt x="2131" y="3664"/>
                    <a:pt x="2482" y="3639"/>
                    <a:pt x="2832" y="3614"/>
                  </a:cubicBezTo>
                  <a:cubicBezTo>
                    <a:pt x="3810" y="3564"/>
                    <a:pt x="4687" y="2937"/>
                    <a:pt x="4737" y="1884"/>
                  </a:cubicBezTo>
                  <a:cubicBezTo>
                    <a:pt x="4761" y="1013"/>
                    <a:pt x="4037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8697275" y="1264450"/>
              <a:ext cx="134700" cy="104375"/>
            </a:xfrm>
            <a:custGeom>
              <a:avLst/>
              <a:gdLst/>
              <a:ahLst/>
              <a:cxnLst/>
              <a:rect l="l" t="t" r="r" b="b"/>
              <a:pathLst>
                <a:path w="5388" h="4175" extrusionOk="0">
                  <a:moveTo>
                    <a:pt x="3758" y="1"/>
                  </a:moveTo>
                  <a:cubicBezTo>
                    <a:pt x="3717" y="1"/>
                    <a:pt x="3676" y="3"/>
                    <a:pt x="3634" y="7"/>
                  </a:cubicBezTo>
                  <a:cubicBezTo>
                    <a:pt x="2556" y="82"/>
                    <a:pt x="1704" y="408"/>
                    <a:pt x="802" y="1035"/>
                  </a:cubicBezTo>
                  <a:cubicBezTo>
                    <a:pt x="0" y="1611"/>
                    <a:pt x="125" y="2965"/>
                    <a:pt x="727" y="3616"/>
                  </a:cubicBezTo>
                  <a:cubicBezTo>
                    <a:pt x="1084" y="4010"/>
                    <a:pt x="1513" y="4174"/>
                    <a:pt x="1952" y="4174"/>
                  </a:cubicBezTo>
                  <a:cubicBezTo>
                    <a:pt x="2408" y="4174"/>
                    <a:pt x="2875" y="3997"/>
                    <a:pt x="3283" y="3716"/>
                  </a:cubicBezTo>
                  <a:lnTo>
                    <a:pt x="3283" y="3716"/>
                  </a:lnTo>
                  <a:cubicBezTo>
                    <a:pt x="3250" y="3749"/>
                    <a:pt x="3242" y="3768"/>
                    <a:pt x="3259" y="3768"/>
                  </a:cubicBezTo>
                  <a:cubicBezTo>
                    <a:pt x="3278" y="3768"/>
                    <a:pt x="3333" y="3743"/>
                    <a:pt x="3426" y="3687"/>
                  </a:cubicBezTo>
                  <a:lnTo>
                    <a:pt x="3426" y="3687"/>
                  </a:lnTo>
                  <a:cubicBezTo>
                    <a:pt x="3449" y="3681"/>
                    <a:pt x="3477" y="3674"/>
                    <a:pt x="3509" y="3666"/>
                  </a:cubicBezTo>
                  <a:cubicBezTo>
                    <a:pt x="3633" y="3631"/>
                    <a:pt x="3957" y="3595"/>
                    <a:pt x="3853" y="3595"/>
                  </a:cubicBezTo>
                  <a:cubicBezTo>
                    <a:pt x="3810" y="3595"/>
                    <a:pt x="3694" y="3602"/>
                    <a:pt x="3459" y="3616"/>
                  </a:cubicBezTo>
                  <a:cubicBezTo>
                    <a:pt x="4436" y="3541"/>
                    <a:pt x="5313" y="2965"/>
                    <a:pt x="5363" y="1887"/>
                  </a:cubicBezTo>
                  <a:cubicBezTo>
                    <a:pt x="5387" y="1047"/>
                    <a:pt x="4677" y="1"/>
                    <a:pt x="3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8327100" y="1319050"/>
              <a:ext cx="431650" cy="547075"/>
            </a:xfrm>
            <a:custGeom>
              <a:avLst/>
              <a:gdLst/>
              <a:ahLst/>
              <a:cxnLst/>
              <a:rect l="l" t="t" r="r" b="b"/>
              <a:pathLst>
                <a:path w="17266" h="21883" extrusionOk="0">
                  <a:moveTo>
                    <a:pt x="16403" y="0"/>
                  </a:moveTo>
                  <a:cubicBezTo>
                    <a:pt x="16310" y="0"/>
                    <a:pt x="16212" y="24"/>
                    <a:pt x="16110" y="79"/>
                  </a:cubicBezTo>
                  <a:cubicBezTo>
                    <a:pt x="8115" y="4490"/>
                    <a:pt x="3078" y="12660"/>
                    <a:pt x="170" y="21132"/>
                  </a:cubicBezTo>
                  <a:cubicBezTo>
                    <a:pt x="1" y="21578"/>
                    <a:pt x="380" y="21883"/>
                    <a:pt x="756" y="21883"/>
                  </a:cubicBezTo>
                  <a:cubicBezTo>
                    <a:pt x="992" y="21883"/>
                    <a:pt x="1227" y="21763"/>
                    <a:pt x="1323" y="21482"/>
                  </a:cubicBezTo>
                  <a:cubicBezTo>
                    <a:pt x="4130" y="13337"/>
                    <a:pt x="8967" y="5417"/>
                    <a:pt x="16687" y="1157"/>
                  </a:cubicBezTo>
                  <a:cubicBezTo>
                    <a:pt x="17265" y="835"/>
                    <a:pt x="16946" y="0"/>
                    <a:pt x="16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7218550" y="2251475"/>
              <a:ext cx="157300" cy="73325"/>
            </a:xfrm>
            <a:custGeom>
              <a:avLst/>
              <a:gdLst/>
              <a:ahLst/>
              <a:cxnLst/>
              <a:rect l="l" t="t" r="r" b="b"/>
              <a:pathLst>
                <a:path w="6292" h="2933" extrusionOk="0">
                  <a:moveTo>
                    <a:pt x="6041" y="0"/>
                  </a:moveTo>
                  <a:lnTo>
                    <a:pt x="1" y="1704"/>
                  </a:lnTo>
                  <a:lnTo>
                    <a:pt x="6292" y="2932"/>
                  </a:lnTo>
                  <a:lnTo>
                    <a:pt x="6292" y="293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9" name="Google Shape;1989;p49"/>
          <p:cNvGrpSpPr/>
          <p:nvPr/>
        </p:nvGrpSpPr>
        <p:grpSpPr>
          <a:xfrm>
            <a:off x="0" y="813107"/>
            <a:ext cx="8877617" cy="4330389"/>
            <a:chOff x="0" y="813107"/>
            <a:chExt cx="8877617" cy="4330389"/>
          </a:xfrm>
        </p:grpSpPr>
        <p:grpSp>
          <p:nvGrpSpPr>
            <p:cNvPr id="1990" name="Google Shape;1990;p49"/>
            <p:cNvGrpSpPr/>
            <p:nvPr/>
          </p:nvGrpSpPr>
          <p:grpSpPr>
            <a:xfrm>
              <a:off x="7569636" y="813107"/>
              <a:ext cx="1307981" cy="4134922"/>
              <a:chOff x="5882109" y="1834461"/>
              <a:chExt cx="1071062" cy="3385950"/>
            </a:xfrm>
          </p:grpSpPr>
          <p:sp>
            <p:nvSpPr>
              <p:cNvPr id="1991" name="Google Shape;1991;p49"/>
              <p:cNvSpPr/>
              <p:nvPr/>
            </p:nvSpPr>
            <p:spPr>
              <a:xfrm>
                <a:off x="6221092" y="2952762"/>
                <a:ext cx="252602" cy="547636"/>
              </a:xfrm>
              <a:custGeom>
                <a:avLst/>
                <a:gdLst/>
                <a:ahLst/>
                <a:cxnLst/>
                <a:rect l="l" t="t" r="r" b="b"/>
                <a:pathLst>
                  <a:path w="6834" h="14816" extrusionOk="0">
                    <a:moveTo>
                      <a:pt x="1752" y="1"/>
                    </a:moveTo>
                    <a:cubicBezTo>
                      <a:pt x="1673" y="1"/>
                      <a:pt x="1588" y="9"/>
                      <a:pt x="1499" y="24"/>
                    </a:cubicBezTo>
                    <a:cubicBezTo>
                      <a:pt x="982" y="96"/>
                      <a:pt x="553" y="488"/>
                      <a:pt x="393" y="988"/>
                    </a:cubicBezTo>
                    <a:cubicBezTo>
                      <a:pt x="54" y="2076"/>
                      <a:pt x="0" y="3254"/>
                      <a:pt x="161" y="4396"/>
                    </a:cubicBezTo>
                    <a:cubicBezTo>
                      <a:pt x="339" y="5787"/>
                      <a:pt x="803" y="7143"/>
                      <a:pt x="1303" y="8464"/>
                    </a:cubicBezTo>
                    <a:cubicBezTo>
                      <a:pt x="1838" y="9873"/>
                      <a:pt x="3248" y="10623"/>
                      <a:pt x="4283" y="11711"/>
                    </a:cubicBezTo>
                    <a:cubicBezTo>
                      <a:pt x="5175" y="12621"/>
                      <a:pt x="6156" y="13781"/>
                      <a:pt x="6745" y="14816"/>
                    </a:cubicBezTo>
                    <a:cubicBezTo>
                      <a:pt x="6709" y="12585"/>
                      <a:pt x="6584" y="9909"/>
                      <a:pt x="6834" y="7500"/>
                    </a:cubicBezTo>
                    <a:cubicBezTo>
                      <a:pt x="6834" y="7437"/>
                      <a:pt x="6807" y="7374"/>
                      <a:pt x="6773" y="7374"/>
                    </a:cubicBezTo>
                    <a:cubicBezTo>
                      <a:pt x="6758" y="7374"/>
                      <a:pt x="6743" y="7385"/>
                      <a:pt x="6727" y="7411"/>
                    </a:cubicBezTo>
                    <a:cubicBezTo>
                      <a:pt x="5817" y="4842"/>
                      <a:pt x="4372" y="2469"/>
                      <a:pt x="2534" y="470"/>
                    </a:cubicBezTo>
                    <a:cubicBezTo>
                      <a:pt x="2391" y="310"/>
                      <a:pt x="2231" y="149"/>
                      <a:pt x="2034" y="60"/>
                    </a:cubicBezTo>
                    <a:cubicBezTo>
                      <a:pt x="1961" y="18"/>
                      <a:pt x="1864" y="1"/>
                      <a:pt x="1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9"/>
              <p:cNvSpPr/>
              <p:nvPr/>
            </p:nvSpPr>
            <p:spPr>
              <a:xfrm>
                <a:off x="6229002" y="3017594"/>
                <a:ext cx="116765" cy="43579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179" fill="none" extrusionOk="0">
                    <a:moveTo>
                      <a:pt x="0" y="1179"/>
                    </a:moveTo>
                    <a:cubicBezTo>
                      <a:pt x="1089" y="947"/>
                      <a:pt x="3159" y="1"/>
                      <a:pt x="3159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9"/>
              <p:cNvSpPr/>
              <p:nvPr/>
            </p:nvSpPr>
            <p:spPr>
              <a:xfrm>
                <a:off x="6234287" y="3072335"/>
                <a:ext cx="151694" cy="64019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1732" fill="none" extrusionOk="0">
                    <a:moveTo>
                      <a:pt x="0" y="1732"/>
                    </a:moveTo>
                    <a:cubicBezTo>
                      <a:pt x="0" y="1732"/>
                      <a:pt x="571" y="1517"/>
                      <a:pt x="910" y="1375"/>
                    </a:cubicBezTo>
                    <a:cubicBezTo>
                      <a:pt x="1963" y="911"/>
                      <a:pt x="3033" y="465"/>
                      <a:pt x="410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9"/>
              <p:cNvSpPr/>
              <p:nvPr/>
            </p:nvSpPr>
            <p:spPr>
              <a:xfrm>
                <a:off x="6253397" y="3131697"/>
                <a:ext cx="170841" cy="78508"/>
              </a:xfrm>
              <a:custGeom>
                <a:avLst/>
                <a:gdLst/>
                <a:ahLst/>
                <a:cxnLst/>
                <a:rect l="l" t="t" r="r" b="b"/>
                <a:pathLst>
                  <a:path w="4622" h="2124" fill="none" extrusionOk="0">
                    <a:moveTo>
                      <a:pt x="1" y="2124"/>
                    </a:moveTo>
                    <a:lnTo>
                      <a:pt x="462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9"/>
              <p:cNvSpPr/>
              <p:nvPr/>
            </p:nvSpPr>
            <p:spPr>
              <a:xfrm>
                <a:off x="6275833" y="3202259"/>
                <a:ext cx="180081" cy="72594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964" fill="none" extrusionOk="0">
                    <a:moveTo>
                      <a:pt x="0" y="1964"/>
                    </a:moveTo>
                    <a:cubicBezTo>
                      <a:pt x="1553" y="1464"/>
                      <a:pt x="3408" y="715"/>
                      <a:pt x="487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49"/>
              <p:cNvSpPr/>
              <p:nvPr/>
            </p:nvSpPr>
            <p:spPr>
              <a:xfrm>
                <a:off x="6325289" y="3278106"/>
                <a:ext cx="126670" cy="4949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1339" fill="none" extrusionOk="0">
                    <a:moveTo>
                      <a:pt x="0" y="1339"/>
                    </a:moveTo>
                    <a:cubicBezTo>
                      <a:pt x="1053" y="875"/>
                      <a:pt x="3426" y="1"/>
                      <a:pt x="3426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9"/>
              <p:cNvSpPr/>
              <p:nvPr/>
            </p:nvSpPr>
            <p:spPr>
              <a:xfrm>
                <a:off x="6383986" y="3342753"/>
                <a:ext cx="76549" cy="3101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39" fill="none" extrusionOk="0">
                    <a:moveTo>
                      <a:pt x="0" y="839"/>
                    </a:moveTo>
                    <a:lnTo>
                      <a:pt x="2070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9"/>
              <p:cNvSpPr/>
              <p:nvPr/>
            </p:nvSpPr>
            <p:spPr>
              <a:xfrm>
                <a:off x="6287033" y="2974089"/>
                <a:ext cx="168882" cy="418157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1313" fill="none" extrusionOk="0">
                    <a:moveTo>
                      <a:pt x="1" y="0"/>
                    </a:moveTo>
                    <a:lnTo>
                      <a:pt x="4568" y="1131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9"/>
              <p:cNvSpPr/>
              <p:nvPr/>
            </p:nvSpPr>
            <p:spPr>
              <a:xfrm>
                <a:off x="6238242" y="3011015"/>
                <a:ext cx="153690" cy="381231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10314" fill="none" extrusionOk="0">
                    <a:moveTo>
                      <a:pt x="0" y="1"/>
                    </a:moveTo>
                    <a:lnTo>
                      <a:pt x="4158" y="10314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49"/>
              <p:cNvSpPr/>
              <p:nvPr/>
            </p:nvSpPr>
            <p:spPr>
              <a:xfrm>
                <a:off x="6489513" y="3203257"/>
                <a:ext cx="267793" cy="401339"/>
              </a:xfrm>
              <a:custGeom>
                <a:avLst/>
                <a:gdLst/>
                <a:ahLst/>
                <a:cxnLst/>
                <a:rect l="l" t="t" r="r" b="b"/>
                <a:pathLst>
                  <a:path w="7245" h="10858" extrusionOk="0">
                    <a:moveTo>
                      <a:pt x="5564" y="0"/>
                    </a:moveTo>
                    <a:cubicBezTo>
                      <a:pt x="5310" y="0"/>
                      <a:pt x="5064" y="113"/>
                      <a:pt x="4889" y="313"/>
                    </a:cubicBezTo>
                    <a:cubicBezTo>
                      <a:pt x="3694" y="1794"/>
                      <a:pt x="304" y="6290"/>
                      <a:pt x="0" y="10537"/>
                    </a:cubicBezTo>
                    <a:cubicBezTo>
                      <a:pt x="107" y="10697"/>
                      <a:pt x="214" y="10840"/>
                      <a:pt x="428" y="10858"/>
                    </a:cubicBezTo>
                    <a:cubicBezTo>
                      <a:pt x="464" y="10858"/>
                      <a:pt x="518" y="10858"/>
                      <a:pt x="571" y="10822"/>
                    </a:cubicBezTo>
                    <a:cubicBezTo>
                      <a:pt x="625" y="10787"/>
                      <a:pt x="643" y="10715"/>
                      <a:pt x="678" y="10662"/>
                    </a:cubicBezTo>
                    <a:cubicBezTo>
                      <a:pt x="785" y="10305"/>
                      <a:pt x="892" y="9966"/>
                      <a:pt x="1017" y="9627"/>
                    </a:cubicBezTo>
                    <a:cubicBezTo>
                      <a:pt x="1089" y="9395"/>
                      <a:pt x="1178" y="9163"/>
                      <a:pt x="1303" y="8967"/>
                    </a:cubicBezTo>
                    <a:cubicBezTo>
                      <a:pt x="1553" y="8574"/>
                      <a:pt x="1999" y="8342"/>
                      <a:pt x="2409" y="8164"/>
                    </a:cubicBezTo>
                    <a:cubicBezTo>
                      <a:pt x="3372" y="7771"/>
                      <a:pt x="4336" y="7503"/>
                      <a:pt x="5371" y="7432"/>
                    </a:cubicBezTo>
                    <a:cubicBezTo>
                      <a:pt x="5888" y="6219"/>
                      <a:pt x="6763" y="2864"/>
                      <a:pt x="7137" y="1366"/>
                    </a:cubicBezTo>
                    <a:cubicBezTo>
                      <a:pt x="7244" y="937"/>
                      <a:pt x="7012" y="491"/>
                      <a:pt x="6602" y="331"/>
                    </a:cubicBezTo>
                    <a:lnTo>
                      <a:pt x="5888" y="63"/>
                    </a:lnTo>
                    <a:cubicBezTo>
                      <a:pt x="5782" y="20"/>
                      <a:pt x="5672" y="0"/>
                      <a:pt x="55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49"/>
              <p:cNvSpPr/>
              <p:nvPr/>
            </p:nvSpPr>
            <p:spPr>
              <a:xfrm>
                <a:off x="6547545" y="3214160"/>
                <a:ext cx="148404" cy="263838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7138" fill="none" extrusionOk="0">
                    <a:moveTo>
                      <a:pt x="4015" y="0"/>
                    </a:moveTo>
                    <a:lnTo>
                      <a:pt x="0" y="713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49"/>
              <p:cNvSpPr/>
              <p:nvPr/>
            </p:nvSpPr>
            <p:spPr>
              <a:xfrm>
                <a:off x="6628012" y="3227319"/>
                <a:ext cx="107524" cy="228909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6193" fill="none" extrusionOk="0">
                    <a:moveTo>
                      <a:pt x="2909" y="1"/>
                    </a:moveTo>
                    <a:lnTo>
                      <a:pt x="0" y="6192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49"/>
              <p:cNvSpPr/>
              <p:nvPr/>
            </p:nvSpPr>
            <p:spPr>
              <a:xfrm>
                <a:off x="6659652" y="3240515"/>
                <a:ext cx="83129" cy="3300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893" fill="none" extrusionOk="0">
                    <a:moveTo>
                      <a:pt x="1" y="1"/>
                    </a:moveTo>
                    <a:cubicBezTo>
                      <a:pt x="875" y="358"/>
                      <a:pt x="1357" y="536"/>
                      <a:pt x="2249" y="8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49"/>
              <p:cNvSpPr/>
              <p:nvPr/>
            </p:nvSpPr>
            <p:spPr>
              <a:xfrm>
                <a:off x="6628012" y="3281395"/>
                <a:ext cx="97618" cy="38958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54" fill="none" extrusionOk="0">
                    <a:moveTo>
                      <a:pt x="0" y="1"/>
                    </a:moveTo>
                    <a:cubicBezTo>
                      <a:pt x="874" y="358"/>
                      <a:pt x="1749" y="697"/>
                      <a:pt x="2641" y="10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49"/>
              <p:cNvSpPr/>
              <p:nvPr/>
            </p:nvSpPr>
            <p:spPr>
              <a:xfrm>
                <a:off x="6596335" y="3326268"/>
                <a:ext cx="119426" cy="47497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1285" fill="none" extrusionOk="0">
                    <a:moveTo>
                      <a:pt x="1" y="0"/>
                    </a:moveTo>
                    <a:cubicBezTo>
                      <a:pt x="1036" y="429"/>
                      <a:pt x="3230" y="1285"/>
                      <a:pt x="3230" y="12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49"/>
              <p:cNvSpPr/>
              <p:nvPr/>
            </p:nvSpPr>
            <p:spPr>
              <a:xfrm>
                <a:off x="6571940" y="3366483"/>
                <a:ext cx="129295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429" fill="none" extrusionOk="0">
                    <a:moveTo>
                      <a:pt x="1" y="1"/>
                    </a:moveTo>
                    <a:cubicBezTo>
                      <a:pt x="1053" y="429"/>
                      <a:pt x="3498" y="1428"/>
                      <a:pt x="3498" y="142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49"/>
              <p:cNvSpPr/>
              <p:nvPr/>
            </p:nvSpPr>
            <p:spPr>
              <a:xfrm>
                <a:off x="6552830" y="3412649"/>
                <a:ext cx="133915" cy="50158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1357" fill="none" extrusionOk="0">
                    <a:moveTo>
                      <a:pt x="0" y="1"/>
                    </a:moveTo>
                    <a:cubicBezTo>
                      <a:pt x="1035" y="447"/>
                      <a:pt x="3622" y="1357"/>
                      <a:pt x="3622" y="135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08" name="Google Shape;2008;p49"/>
              <p:cNvGrpSpPr/>
              <p:nvPr/>
            </p:nvGrpSpPr>
            <p:grpSpPr>
              <a:xfrm>
                <a:off x="6499382" y="3469054"/>
                <a:ext cx="365411" cy="558947"/>
                <a:chOff x="5965982" y="3469054"/>
                <a:chExt cx="365411" cy="558947"/>
              </a:xfrm>
            </p:grpSpPr>
            <p:sp>
              <p:nvSpPr>
                <p:cNvPr id="2009" name="Google Shape;2009;p49"/>
                <p:cNvSpPr/>
                <p:nvPr/>
              </p:nvSpPr>
              <p:spPr>
                <a:xfrm>
                  <a:off x="5965982" y="3496406"/>
                  <a:ext cx="139866" cy="531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4" h="14382" extrusionOk="0">
                      <a:moveTo>
                        <a:pt x="947" y="1"/>
                      </a:moveTo>
                      <a:cubicBezTo>
                        <a:pt x="465" y="1375"/>
                        <a:pt x="197" y="2713"/>
                        <a:pt x="1" y="4158"/>
                      </a:cubicBezTo>
                      <a:lnTo>
                        <a:pt x="358" y="14382"/>
                      </a:lnTo>
                      <a:cubicBezTo>
                        <a:pt x="1143" y="11152"/>
                        <a:pt x="2356" y="7744"/>
                        <a:pt x="3784" y="4747"/>
                      </a:cubicBezTo>
                      <a:lnTo>
                        <a:pt x="947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0" name="Google Shape;2010;p49"/>
                <p:cNvSpPr/>
                <p:nvPr/>
              </p:nvSpPr>
              <p:spPr>
                <a:xfrm>
                  <a:off x="6000949" y="3469054"/>
                  <a:ext cx="330445" cy="543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0" h="14694" extrusionOk="0">
                      <a:moveTo>
                        <a:pt x="3525" y="0"/>
                      </a:moveTo>
                      <a:cubicBezTo>
                        <a:pt x="2500" y="0"/>
                        <a:pt x="1409" y="541"/>
                        <a:pt x="411" y="741"/>
                      </a:cubicBezTo>
                      <a:lnTo>
                        <a:pt x="1" y="776"/>
                      </a:lnTo>
                      <a:cubicBezTo>
                        <a:pt x="322" y="1205"/>
                        <a:pt x="714" y="1883"/>
                        <a:pt x="964" y="2347"/>
                      </a:cubicBezTo>
                      <a:cubicBezTo>
                        <a:pt x="2177" y="4595"/>
                        <a:pt x="3516" y="6771"/>
                        <a:pt x="4943" y="8877"/>
                      </a:cubicBezTo>
                      <a:cubicBezTo>
                        <a:pt x="6085" y="10554"/>
                        <a:pt x="7530" y="12677"/>
                        <a:pt x="7387" y="14694"/>
                      </a:cubicBezTo>
                      <a:cubicBezTo>
                        <a:pt x="8155" y="13534"/>
                        <a:pt x="8940" y="12285"/>
                        <a:pt x="8922" y="10875"/>
                      </a:cubicBezTo>
                      <a:cubicBezTo>
                        <a:pt x="8904" y="9805"/>
                        <a:pt x="8387" y="8788"/>
                        <a:pt x="8137" y="7735"/>
                      </a:cubicBezTo>
                      <a:cubicBezTo>
                        <a:pt x="7619" y="5558"/>
                        <a:pt x="8155" y="2935"/>
                        <a:pt x="6638" y="1276"/>
                      </a:cubicBezTo>
                      <a:cubicBezTo>
                        <a:pt x="5906" y="473"/>
                        <a:pt x="4818" y="81"/>
                        <a:pt x="3747" y="9"/>
                      </a:cubicBezTo>
                      <a:cubicBezTo>
                        <a:pt x="3674" y="3"/>
                        <a:pt x="3600" y="0"/>
                        <a:pt x="35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1" name="Google Shape;2011;p49"/>
                <p:cNvSpPr/>
                <p:nvPr/>
              </p:nvSpPr>
              <p:spPr>
                <a:xfrm>
                  <a:off x="6103187" y="3481917"/>
                  <a:ext cx="181375" cy="530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4346" fill="none" extrusionOk="0">
                      <a:moveTo>
                        <a:pt x="0" y="0"/>
                      </a:moveTo>
                      <a:cubicBezTo>
                        <a:pt x="910" y="1017"/>
                        <a:pt x="1660" y="2177"/>
                        <a:pt x="2230" y="3408"/>
                      </a:cubicBezTo>
                      <a:cubicBezTo>
                        <a:pt x="2659" y="4389"/>
                        <a:pt x="2998" y="5424"/>
                        <a:pt x="3319" y="6459"/>
                      </a:cubicBezTo>
                      <a:cubicBezTo>
                        <a:pt x="3694" y="7672"/>
                        <a:pt x="4068" y="8904"/>
                        <a:pt x="4461" y="10117"/>
                      </a:cubicBezTo>
                      <a:cubicBezTo>
                        <a:pt x="4853" y="11384"/>
                        <a:pt x="4907" y="13061"/>
                        <a:pt x="4621" y="1434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2" name="Google Shape;2012;p49"/>
              <p:cNvGrpSpPr/>
              <p:nvPr/>
            </p:nvGrpSpPr>
            <p:grpSpPr>
              <a:xfrm>
                <a:off x="5882109" y="3202259"/>
                <a:ext cx="594911" cy="449168"/>
                <a:chOff x="5348709" y="3202259"/>
                <a:chExt cx="594911" cy="449168"/>
              </a:xfrm>
            </p:grpSpPr>
            <p:sp>
              <p:nvSpPr>
                <p:cNvPr id="2013" name="Google Shape;2013;p49"/>
                <p:cNvSpPr/>
                <p:nvPr/>
              </p:nvSpPr>
              <p:spPr>
                <a:xfrm>
                  <a:off x="5576878" y="3226025"/>
                  <a:ext cx="366742" cy="287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2" h="7780" extrusionOk="0">
                      <a:moveTo>
                        <a:pt x="2035" y="0"/>
                      </a:moveTo>
                      <a:lnTo>
                        <a:pt x="1" y="1892"/>
                      </a:lnTo>
                      <a:cubicBezTo>
                        <a:pt x="750" y="2141"/>
                        <a:pt x="1446" y="2534"/>
                        <a:pt x="2053" y="3051"/>
                      </a:cubicBezTo>
                      <a:cubicBezTo>
                        <a:pt x="2820" y="3729"/>
                        <a:pt x="3409" y="4586"/>
                        <a:pt x="4122" y="5317"/>
                      </a:cubicBezTo>
                      <a:cubicBezTo>
                        <a:pt x="5050" y="6281"/>
                        <a:pt x="6228" y="7012"/>
                        <a:pt x="7512" y="7441"/>
                      </a:cubicBezTo>
                      <a:cubicBezTo>
                        <a:pt x="8190" y="7673"/>
                        <a:pt x="9332" y="7387"/>
                        <a:pt x="9921" y="7780"/>
                      </a:cubicBezTo>
                      <a:cubicBezTo>
                        <a:pt x="8351" y="4657"/>
                        <a:pt x="5032" y="1802"/>
                        <a:pt x="20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9"/>
                <p:cNvSpPr/>
                <p:nvPr/>
              </p:nvSpPr>
              <p:spPr>
                <a:xfrm>
                  <a:off x="5348709" y="3202259"/>
                  <a:ext cx="303388" cy="413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8" h="11189" extrusionOk="0">
                      <a:moveTo>
                        <a:pt x="4621" y="1"/>
                      </a:moveTo>
                      <a:cubicBezTo>
                        <a:pt x="2694" y="1821"/>
                        <a:pt x="179" y="3391"/>
                        <a:pt x="72" y="6050"/>
                      </a:cubicBezTo>
                      <a:cubicBezTo>
                        <a:pt x="0" y="7745"/>
                        <a:pt x="428" y="9511"/>
                        <a:pt x="678" y="11188"/>
                      </a:cubicBezTo>
                      <a:cubicBezTo>
                        <a:pt x="1178" y="9386"/>
                        <a:pt x="2159" y="7780"/>
                        <a:pt x="3123" y="6192"/>
                      </a:cubicBezTo>
                      <a:cubicBezTo>
                        <a:pt x="3676" y="5282"/>
                        <a:pt x="4247" y="4372"/>
                        <a:pt x="4978" y="3605"/>
                      </a:cubicBezTo>
                      <a:cubicBezTo>
                        <a:pt x="5371" y="3230"/>
                        <a:pt x="5781" y="2891"/>
                        <a:pt x="6192" y="2552"/>
                      </a:cubicBezTo>
                      <a:cubicBezTo>
                        <a:pt x="6905" y="1946"/>
                        <a:pt x="7565" y="1303"/>
                        <a:pt x="8208" y="643"/>
                      </a:cubicBezTo>
                      <a:cubicBezTo>
                        <a:pt x="7012" y="429"/>
                        <a:pt x="5835" y="1"/>
                        <a:pt x="4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9"/>
                <p:cNvSpPr/>
                <p:nvPr/>
              </p:nvSpPr>
              <p:spPr>
                <a:xfrm>
                  <a:off x="5371773" y="3204254"/>
                  <a:ext cx="196567" cy="447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12098" fill="none" extrusionOk="0">
                      <a:moveTo>
                        <a:pt x="54" y="11348"/>
                      </a:moveTo>
                      <a:cubicBezTo>
                        <a:pt x="1" y="12098"/>
                        <a:pt x="250" y="9314"/>
                        <a:pt x="429" y="7869"/>
                      </a:cubicBezTo>
                      <a:cubicBezTo>
                        <a:pt x="536" y="6977"/>
                        <a:pt x="661" y="6067"/>
                        <a:pt x="946" y="5210"/>
                      </a:cubicBezTo>
                      <a:cubicBezTo>
                        <a:pt x="1267" y="4176"/>
                        <a:pt x="1785" y="3212"/>
                        <a:pt x="2499" y="2391"/>
                      </a:cubicBezTo>
                      <a:cubicBezTo>
                        <a:pt x="3302" y="1463"/>
                        <a:pt x="4319" y="714"/>
                        <a:pt x="531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6" name="Google Shape;2016;p49"/>
              <p:cNvGrpSpPr/>
              <p:nvPr/>
            </p:nvGrpSpPr>
            <p:grpSpPr>
              <a:xfrm>
                <a:off x="6048957" y="3706797"/>
                <a:ext cx="454417" cy="363415"/>
                <a:chOff x="5515557" y="3706797"/>
                <a:chExt cx="454417" cy="363415"/>
              </a:xfrm>
            </p:grpSpPr>
            <p:sp>
              <p:nvSpPr>
                <p:cNvPr id="2017" name="Google Shape;2017;p49"/>
                <p:cNvSpPr/>
                <p:nvPr/>
              </p:nvSpPr>
              <p:spPr>
                <a:xfrm>
                  <a:off x="5515557" y="3706797"/>
                  <a:ext cx="286903" cy="296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2" h="8030" extrusionOk="0">
                      <a:moveTo>
                        <a:pt x="2837" y="0"/>
                      </a:moveTo>
                      <a:cubicBezTo>
                        <a:pt x="1963" y="696"/>
                        <a:pt x="1231" y="1571"/>
                        <a:pt x="678" y="2534"/>
                      </a:cubicBezTo>
                      <a:cubicBezTo>
                        <a:pt x="446" y="2980"/>
                        <a:pt x="232" y="3462"/>
                        <a:pt x="125" y="3962"/>
                      </a:cubicBezTo>
                      <a:cubicBezTo>
                        <a:pt x="0" y="4604"/>
                        <a:pt x="54" y="5282"/>
                        <a:pt x="197" y="5924"/>
                      </a:cubicBezTo>
                      <a:cubicBezTo>
                        <a:pt x="357" y="6674"/>
                        <a:pt x="1017" y="7726"/>
                        <a:pt x="1339" y="8030"/>
                      </a:cubicBezTo>
                      <a:cubicBezTo>
                        <a:pt x="1838" y="6531"/>
                        <a:pt x="2766" y="5175"/>
                        <a:pt x="3961" y="4140"/>
                      </a:cubicBezTo>
                      <a:cubicBezTo>
                        <a:pt x="4425" y="3747"/>
                        <a:pt x="4925" y="3391"/>
                        <a:pt x="5389" y="2980"/>
                      </a:cubicBezTo>
                      <a:cubicBezTo>
                        <a:pt x="6156" y="2302"/>
                        <a:pt x="6834" y="536"/>
                        <a:pt x="7762" y="322"/>
                      </a:cubicBezTo>
                      <a:cubicBezTo>
                        <a:pt x="6156" y="268"/>
                        <a:pt x="4443" y="54"/>
                        <a:pt x="28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9"/>
                <p:cNvSpPr/>
                <p:nvPr/>
              </p:nvSpPr>
              <p:spPr>
                <a:xfrm>
                  <a:off x="5659970" y="3718662"/>
                  <a:ext cx="310004" cy="35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7" h="9511" extrusionOk="0">
                      <a:moveTo>
                        <a:pt x="3855" y="1"/>
                      </a:moveTo>
                      <a:cubicBezTo>
                        <a:pt x="3427" y="108"/>
                        <a:pt x="3105" y="286"/>
                        <a:pt x="2749" y="857"/>
                      </a:cubicBezTo>
                      <a:cubicBezTo>
                        <a:pt x="1964" y="2070"/>
                        <a:pt x="964" y="3230"/>
                        <a:pt x="1" y="3837"/>
                      </a:cubicBezTo>
                      <a:cubicBezTo>
                        <a:pt x="192" y="3798"/>
                        <a:pt x="401" y="3769"/>
                        <a:pt x="636" y="3769"/>
                      </a:cubicBezTo>
                      <a:cubicBezTo>
                        <a:pt x="1257" y="3769"/>
                        <a:pt x="2054" y="3968"/>
                        <a:pt x="3141" y="4693"/>
                      </a:cubicBezTo>
                      <a:cubicBezTo>
                        <a:pt x="3944" y="5229"/>
                        <a:pt x="4462" y="6085"/>
                        <a:pt x="5086" y="6817"/>
                      </a:cubicBezTo>
                      <a:cubicBezTo>
                        <a:pt x="6085" y="7976"/>
                        <a:pt x="7102" y="8672"/>
                        <a:pt x="8387" y="9511"/>
                      </a:cubicBezTo>
                      <a:cubicBezTo>
                        <a:pt x="6852" y="7851"/>
                        <a:pt x="6406" y="5514"/>
                        <a:pt x="5728" y="3373"/>
                      </a:cubicBezTo>
                      <a:cubicBezTo>
                        <a:pt x="5550" y="2820"/>
                        <a:pt x="5372" y="2267"/>
                        <a:pt x="5086" y="1767"/>
                      </a:cubicBezTo>
                      <a:cubicBezTo>
                        <a:pt x="4765" y="1178"/>
                        <a:pt x="4390" y="429"/>
                        <a:pt x="38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9"/>
                <p:cNvSpPr/>
                <p:nvPr/>
              </p:nvSpPr>
              <p:spPr>
                <a:xfrm>
                  <a:off x="5551152" y="3710086"/>
                  <a:ext cx="147111" cy="292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0" h="7905" fill="none" extrusionOk="0">
                      <a:moveTo>
                        <a:pt x="376" y="7905"/>
                      </a:moveTo>
                      <a:cubicBezTo>
                        <a:pt x="1" y="6228"/>
                        <a:pt x="411" y="4390"/>
                        <a:pt x="1482" y="3034"/>
                      </a:cubicBezTo>
                      <a:cubicBezTo>
                        <a:pt x="1821" y="2588"/>
                        <a:pt x="2213" y="2213"/>
                        <a:pt x="2588" y="1803"/>
                      </a:cubicBezTo>
                      <a:cubicBezTo>
                        <a:pt x="3088" y="1250"/>
                        <a:pt x="3569" y="643"/>
                        <a:pt x="3980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20" name="Google Shape;2020;p49"/>
              <p:cNvGrpSpPr/>
              <p:nvPr/>
            </p:nvGrpSpPr>
            <p:grpSpPr>
              <a:xfrm>
                <a:off x="6486852" y="4148683"/>
                <a:ext cx="466319" cy="428691"/>
                <a:chOff x="5953452" y="4148683"/>
                <a:chExt cx="466319" cy="428691"/>
              </a:xfrm>
            </p:grpSpPr>
            <p:sp>
              <p:nvSpPr>
                <p:cNvPr id="2021" name="Google Shape;2021;p49"/>
                <p:cNvSpPr/>
                <p:nvPr/>
              </p:nvSpPr>
              <p:spPr>
                <a:xfrm>
                  <a:off x="5953452" y="4157222"/>
                  <a:ext cx="325196" cy="42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8" h="11367" extrusionOk="0">
                      <a:moveTo>
                        <a:pt x="4729" y="1"/>
                      </a:moveTo>
                      <a:cubicBezTo>
                        <a:pt x="3355" y="947"/>
                        <a:pt x="2535" y="2321"/>
                        <a:pt x="1821" y="3819"/>
                      </a:cubicBezTo>
                      <a:cubicBezTo>
                        <a:pt x="1089" y="5318"/>
                        <a:pt x="643" y="6924"/>
                        <a:pt x="215" y="8530"/>
                      </a:cubicBezTo>
                      <a:cubicBezTo>
                        <a:pt x="1" y="9404"/>
                        <a:pt x="590" y="10475"/>
                        <a:pt x="590" y="11367"/>
                      </a:cubicBezTo>
                      <a:cubicBezTo>
                        <a:pt x="1286" y="9921"/>
                        <a:pt x="2106" y="8387"/>
                        <a:pt x="2891" y="6977"/>
                      </a:cubicBezTo>
                      <a:cubicBezTo>
                        <a:pt x="3891" y="5175"/>
                        <a:pt x="7281" y="1571"/>
                        <a:pt x="8797" y="197"/>
                      </a:cubicBezTo>
                      <a:lnTo>
                        <a:pt x="8797" y="197"/>
                      </a:lnTo>
                      <a:lnTo>
                        <a:pt x="6567" y="358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9"/>
                <p:cNvSpPr/>
                <p:nvPr/>
              </p:nvSpPr>
              <p:spPr>
                <a:xfrm>
                  <a:off x="6128248" y="4148683"/>
                  <a:ext cx="291523" cy="323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7" h="8761" extrusionOk="0">
                      <a:moveTo>
                        <a:pt x="4104" y="0"/>
                      </a:moveTo>
                      <a:cubicBezTo>
                        <a:pt x="3039" y="131"/>
                        <a:pt x="2100" y="311"/>
                        <a:pt x="1102" y="311"/>
                      </a:cubicBezTo>
                      <a:cubicBezTo>
                        <a:pt x="745" y="311"/>
                        <a:pt x="381" y="288"/>
                        <a:pt x="0" y="232"/>
                      </a:cubicBezTo>
                      <a:lnTo>
                        <a:pt x="0" y="232"/>
                      </a:lnTo>
                      <a:cubicBezTo>
                        <a:pt x="1178" y="1517"/>
                        <a:pt x="1999" y="3087"/>
                        <a:pt x="3033" y="4479"/>
                      </a:cubicBezTo>
                      <a:cubicBezTo>
                        <a:pt x="4086" y="5888"/>
                        <a:pt x="6548" y="8172"/>
                        <a:pt x="7797" y="8761"/>
                      </a:cubicBezTo>
                      <a:cubicBezTo>
                        <a:pt x="7887" y="6120"/>
                        <a:pt x="6067" y="1766"/>
                        <a:pt x="4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9"/>
                <p:cNvSpPr/>
                <p:nvPr/>
              </p:nvSpPr>
              <p:spPr>
                <a:xfrm>
                  <a:off x="6212670" y="4157222"/>
                  <a:ext cx="203811" cy="31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4" h="8530" fill="none" extrusionOk="0">
                      <a:moveTo>
                        <a:pt x="0" y="1"/>
                      </a:moveTo>
                      <a:cubicBezTo>
                        <a:pt x="2177" y="2820"/>
                        <a:pt x="4568" y="5086"/>
                        <a:pt x="5513" y="85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24" name="Google Shape;2024;p49"/>
              <p:cNvGrpSpPr/>
              <p:nvPr/>
            </p:nvGrpSpPr>
            <p:grpSpPr>
              <a:xfrm>
                <a:off x="6159106" y="1834461"/>
                <a:ext cx="545419" cy="3385950"/>
                <a:chOff x="5625706" y="1834461"/>
                <a:chExt cx="545419" cy="3385950"/>
              </a:xfrm>
            </p:grpSpPr>
            <p:sp>
              <p:nvSpPr>
                <p:cNvPr id="2025" name="Google Shape;2025;p49"/>
                <p:cNvSpPr/>
                <p:nvPr/>
              </p:nvSpPr>
              <p:spPr>
                <a:xfrm>
                  <a:off x="5625706" y="1914263"/>
                  <a:ext cx="297474" cy="1106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8" h="29923" extrusionOk="0">
                      <a:moveTo>
                        <a:pt x="0" y="0"/>
                      </a:moveTo>
                      <a:lnTo>
                        <a:pt x="946" y="6995"/>
                      </a:lnTo>
                      <a:cubicBezTo>
                        <a:pt x="1374" y="10135"/>
                        <a:pt x="1802" y="13257"/>
                        <a:pt x="2373" y="16380"/>
                      </a:cubicBezTo>
                      <a:cubicBezTo>
                        <a:pt x="2730" y="18325"/>
                        <a:pt x="3158" y="20269"/>
                        <a:pt x="3640" y="22196"/>
                      </a:cubicBezTo>
                      <a:cubicBezTo>
                        <a:pt x="4407" y="25230"/>
                        <a:pt x="5567" y="27995"/>
                        <a:pt x="8047" y="29922"/>
                      </a:cubicBezTo>
                      <a:cubicBezTo>
                        <a:pt x="6994" y="25836"/>
                        <a:pt x="7084" y="22339"/>
                        <a:pt x="6798" y="18146"/>
                      </a:cubicBezTo>
                      <a:cubicBezTo>
                        <a:pt x="6691" y="16433"/>
                        <a:pt x="6709" y="14720"/>
                        <a:pt x="6459" y="13043"/>
                      </a:cubicBezTo>
                      <a:cubicBezTo>
                        <a:pt x="5728" y="8083"/>
                        <a:pt x="2819" y="414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026" name="Google Shape;2026;p49"/>
                <p:cNvGrpSpPr/>
                <p:nvPr/>
              </p:nvGrpSpPr>
              <p:grpSpPr>
                <a:xfrm>
                  <a:off x="5897417" y="1834461"/>
                  <a:ext cx="273707" cy="3385950"/>
                  <a:chOff x="5897417" y="1834461"/>
                  <a:chExt cx="273707" cy="3385950"/>
                </a:xfrm>
              </p:grpSpPr>
              <p:sp>
                <p:nvSpPr>
                  <p:cNvPr id="2027" name="Google Shape;2027;p49"/>
                  <p:cNvSpPr/>
                  <p:nvPr/>
                </p:nvSpPr>
                <p:spPr>
                  <a:xfrm>
                    <a:off x="5897417" y="1834461"/>
                    <a:ext cx="273707" cy="1241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5" h="33598" extrusionOk="0">
                        <a:moveTo>
                          <a:pt x="2944" y="0"/>
                        </a:moveTo>
                        <a:cubicBezTo>
                          <a:pt x="2177" y="6834"/>
                          <a:pt x="1428" y="13668"/>
                          <a:pt x="678" y="20501"/>
                        </a:cubicBezTo>
                        <a:cubicBezTo>
                          <a:pt x="464" y="22339"/>
                          <a:pt x="268" y="24177"/>
                          <a:pt x="268" y="26033"/>
                        </a:cubicBezTo>
                        <a:cubicBezTo>
                          <a:pt x="268" y="28584"/>
                          <a:pt x="0" y="31528"/>
                          <a:pt x="1410" y="33598"/>
                        </a:cubicBezTo>
                        <a:cubicBezTo>
                          <a:pt x="4497" y="29958"/>
                          <a:pt x="4318" y="25123"/>
                          <a:pt x="5282" y="20448"/>
                        </a:cubicBezTo>
                        <a:cubicBezTo>
                          <a:pt x="5960" y="17076"/>
                          <a:pt x="7405" y="13775"/>
                          <a:pt x="7244" y="10331"/>
                        </a:cubicBezTo>
                        <a:cubicBezTo>
                          <a:pt x="7084" y="6584"/>
                          <a:pt x="4889" y="3194"/>
                          <a:pt x="294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8" name="Google Shape;2028;p49"/>
                  <p:cNvSpPr/>
                  <p:nvPr/>
                </p:nvSpPr>
                <p:spPr>
                  <a:xfrm>
                    <a:off x="5936967" y="3011015"/>
                    <a:ext cx="38958" cy="2209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59774" fill="none" extrusionOk="0">
                        <a:moveTo>
                          <a:pt x="1" y="1"/>
                        </a:moveTo>
                        <a:cubicBezTo>
                          <a:pt x="768" y="17915"/>
                          <a:pt x="1054" y="41841"/>
                          <a:pt x="786" y="59773"/>
                        </a:cubicBezTo>
                      </a:path>
                    </a:pathLst>
                  </a:custGeom>
                  <a:noFill/>
                  <a:ln w="22300" cap="flat" cmpd="sng">
                    <a:solidFill>
                      <a:schemeClr val="dk2"/>
                    </a:solidFill>
                    <a:prstDash val="solid"/>
                    <a:miter lim="1784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029" name="Google Shape;2029;p49"/>
            <p:cNvGrpSpPr/>
            <p:nvPr/>
          </p:nvGrpSpPr>
          <p:grpSpPr>
            <a:xfrm>
              <a:off x="132132" y="1213888"/>
              <a:ext cx="1110292" cy="3870589"/>
              <a:chOff x="7581475" y="459025"/>
              <a:chExt cx="1378903" cy="4806991"/>
            </a:xfrm>
          </p:grpSpPr>
          <p:sp>
            <p:nvSpPr>
              <p:cNvPr id="2030" name="Google Shape;2030;p49"/>
              <p:cNvSpPr/>
              <p:nvPr/>
            </p:nvSpPr>
            <p:spPr>
              <a:xfrm>
                <a:off x="8154801" y="459025"/>
                <a:ext cx="399930" cy="4806991"/>
              </a:xfrm>
              <a:custGeom>
                <a:avLst/>
                <a:gdLst/>
                <a:ahLst/>
                <a:cxnLst/>
                <a:rect l="l" t="t" r="r" b="b"/>
                <a:pathLst>
                  <a:path w="6993" h="84053" extrusionOk="0">
                    <a:moveTo>
                      <a:pt x="1493" y="1"/>
                    </a:moveTo>
                    <a:cubicBezTo>
                      <a:pt x="988" y="1"/>
                      <a:pt x="468" y="72"/>
                      <a:pt x="0" y="167"/>
                    </a:cubicBezTo>
                    <a:cubicBezTo>
                      <a:pt x="1579" y="11972"/>
                      <a:pt x="326" y="23927"/>
                      <a:pt x="502" y="35832"/>
                    </a:cubicBezTo>
                    <a:cubicBezTo>
                      <a:pt x="652" y="45556"/>
                      <a:pt x="1730" y="55255"/>
                      <a:pt x="1805" y="64980"/>
                    </a:cubicBezTo>
                    <a:cubicBezTo>
                      <a:pt x="1830" y="69265"/>
                      <a:pt x="1730" y="73551"/>
                      <a:pt x="978" y="77787"/>
                    </a:cubicBezTo>
                    <a:cubicBezTo>
                      <a:pt x="752" y="79115"/>
                      <a:pt x="0" y="81346"/>
                      <a:pt x="427" y="82624"/>
                    </a:cubicBezTo>
                    <a:cubicBezTo>
                      <a:pt x="788" y="83734"/>
                      <a:pt x="1399" y="83895"/>
                      <a:pt x="2141" y="83895"/>
                    </a:cubicBezTo>
                    <a:cubicBezTo>
                      <a:pt x="2444" y="83895"/>
                      <a:pt x="2769" y="83868"/>
                      <a:pt x="3108" y="83868"/>
                    </a:cubicBezTo>
                    <a:cubicBezTo>
                      <a:pt x="3495" y="83868"/>
                      <a:pt x="3900" y="83903"/>
                      <a:pt x="4311" y="84052"/>
                    </a:cubicBezTo>
                    <a:cubicBezTo>
                      <a:pt x="6993" y="68990"/>
                      <a:pt x="4111" y="53551"/>
                      <a:pt x="3810" y="38263"/>
                    </a:cubicBezTo>
                    <a:cubicBezTo>
                      <a:pt x="3559" y="26182"/>
                      <a:pt x="4938" y="14077"/>
                      <a:pt x="3910" y="2047"/>
                    </a:cubicBezTo>
                    <a:cubicBezTo>
                      <a:pt x="3885" y="1721"/>
                      <a:pt x="3835" y="1395"/>
                      <a:pt x="3710" y="1094"/>
                    </a:cubicBezTo>
                    <a:cubicBezTo>
                      <a:pt x="3349" y="257"/>
                      <a:pt x="2450" y="1"/>
                      <a:pt x="14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31" name="Google Shape;2031;p49"/>
              <p:cNvGrpSpPr/>
              <p:nvPr/>
            </p:nvGrpSpPr>
            <p:grpSpPr>
              <a:xfrm>
                <a:off x="7581475" y="975233"/>
                <a:ext cx="1378903" cy="2849034"/>
                <a:chOff x="457200" y="746658"/>
                <a:chExt cx="1378903" cy="2849034"/>
              </a:xfrm>
            </p:grpSpPr>
            <p:sp>
              <p:nvSpPr>
                <p:cNvPr id="2032" name="Google Shape;2032;p49"/>
                <p:cNvSpPr/>
                <p:nvPr/>
              </p:nvSpPr>
              <p:spPr>
                <a:xfrm>
                  <a:off x="508785" y="1768639"/>
                  <a:ext cx="574817" cy="467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1" h="817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26" y="1830"/>
                        <a:pt x="878" y="3559"/>
                        <a:pt x="1655" y="5238"/>
                      </a:cubicBezTo>
                      <a:cubicBezTo>
                        <a:pt x="2446" y="6931"/>
                        <a:pt x="4624" y="8174"/>
                        <a:pt x="6439" y="8174"/>
                      </a:cubicBezTo>
                      <a:cubicBezTo>
                        <a:pt x="7500" y="8174"/>
                        <a:pt x="8436" y="7750"/>
                        <a:pt x="8898" y="6742"/>
                      </a:cubicBezTo>
                      <a:cubicBezTo>
                        <a:pt x="10051" y="4261"/>
                        <a:pt x="4662" y="3008"/>
                        <a:pt x="3184" y="2256"/>
                      </a:cubicBezTo>
                      <a:cubicBezTo>
                        <a:pt x="2031" y="1654"/>
                        <a:pt x="953" y="902"/>
                        <a:pt x="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3" name="Google Shape;2033;p49"/>
                <p:cNvSpPr/>
                <p:nvPr/>
              </p:nvSpPr>
              <p:spPr>
                <a:xfrm>
                  <a:off x="1294285" y="2261673"/>
                  <a:ext cx="451515" cy="474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8297" extrusionOk="0">
                      <a:moveTo>
                        <a:pt x="7494" y="1"/>
                      </a:moveTo>
                      <a:cubicBezTo>
                        <a:pt x="6191" y="1103"/>
                        <a:pt x="4536" y="1680"/>
                        <a:pt x="3083" y="2582"/>
                      </a:cubicBezTo>
                      <a:cubicBezTo>
                        <a:pt x="1404" y="3635"/>
                        <a:pt x="476" y="5339"/>
                        <a:pt x="0" y="8296"/>
                      </a:cubicBezTo>
                      <a:cubicBezTo>
                        <a:pt x="1078" y="7394"/>
                        <a:pt x="2431" y="7419"/>
                        <a:pt x="3784" y="7344"/>
                      </a:cubicBezTo>
                      <a:cubicBezTo>
                        <a:pt x="7168" y="7194"/>
                        <a:pt x="7895" y="4487"/>
                        <a:pt x="7870" y="3660"/>
                      </a:cubicBezTo>
                      <a:cubicBezTo>
                        <a:pt x="7820" y="2432"/>
                        <a:pt x="7694" y="1204"/>
                        <a:pt x="749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4" name="Google Shape;2034;p49"/>
                <p:cNvSpPr/>
                <p:nvPr/>
              </p:nvSpPr>
              <p:spPr>
                <a:xfrm>
                  <a:off x="1394596" y="1089225"/>
                  <a:ext cx="441507" cy="66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0" h="11580" extrusionOk="0">
                      <a:moveTo>
                        <a:pt x="7043" y="0"/>
                      </a:moveTo>
                      <a:cubicBezTo>
                        <a:pt x="5940" y="978"/>
                        <a:pt x="4838" y="1103"/>
                        <a:pt x="3635" y="1980"/>
                      </a:cubicBezTo>
                      <a:cubicBezTo>
                        <a:pt x="2030" y="3158"/>
                        <a:pt x="1354" y="5364"/>
                        <a:pt x="1003" y="7243"/>
                      </a:cubicBezTo>
                      <a:cubicBezTo>
                        <a:pt x="903" y="7770"/>
                        <a:pt x="151" y="11479"/>
                        <a:pt x="0" y="11579"/>
                      </a:cubicBezTo>
                      <a:cubicBezTo>
                        <a:pt x="2181" y="10226"/>
                        <a:pt x="4787" y="9198"/>
                        <a:pt x="6216" y="7068"/>
                      </a:cubicBezTo>
                      <a:cubicBezTo>
                        <a:pt x="7720" y="4863"/>
                        <a:pt x="7168" y="2055"/>
                        <a:pt x="70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5" name="Google Shape;2035;p49"/>
                <p:cNvSpPr/>
                <p:nvPr/>
              </p:nvSpPr>
              <p:spPr>
                <a:xfrm>
                  <a:off x="457200" y="2850785"/>
                  <a:ext cx="614964" cy="401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3" h="7019" extrusionOk="0">
                      <a:moveTo>
                        <a:pt x="126" y="1"/>
                      </a:moveTo>
                      <a:lnTo>
                        <a:pt x="126" y="1"/>
                      </a:lnTo>
                      <a:cubicBezTo>
                        <a:pt x="0" y="1680"/>
                        <a:pt x="627" y="3409"/>
                        <a:pt x="1805" y="4587"/>
                      </a:cubicBezTo>
                      <a:cubicBezTo>
                        <a:pt x="4261" y="7018"/>
                        <a:pt x="7193" y="5464"/>
                        <a:pt x="9975" y="6492"/>
                      </a:cubicBezTo>
                      <a:cubicBezTo>
                        <a:pt x="10752" y="2457"/>
                        <a:pt x="2431" y="1178"/>
                        <a:pt x="1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887209" y="746658"/>
                  <a:ext cx="569098" cy="2849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51" h="49817" extrusionOk="0">
                      <a:moveTo>
                        <a:pt x="8462" y="0"/>
                      </a:moveTo>
                      <a:cubicBezTo>
                        <a:pt x="8171" y="0"/>
                        <a:pt x="7853" y="268"/>
                        <a:pt x="7970" y="602"/>
                      </a:cubicBezTo>
                      <a:cubicBezTo>
                        <a:pt x="9073" y="3685"/>
                        <a:pt x="3384" y="4236"/>
                        <a:pt x="2356" y="6692"/>
                      </a:cubicBezTo>
                      <a:cubicBezTo>
                        <a:pt x="1604" y="8472"/>
                        <a:pt x="2356" y="10627"/>
                        <a:pt x="3709" y="11930"/>
                      </a:cubicBezTo>
                      <a:cubicBezTo>
                        <a:pt x="4637" y="12807"/>
                        <a:pt x="5865" y="13058"/>
                        <a:pt x="6968" y="13660"/>
                      </a:cubicBezTo>
                      <a:cubicBezTo>
                        <a:pt x="9248" y="14938"/>
                        <a:pt x="8822" y="17269"/>
                        <a:pt x="7218" y="18973"/>
                      </a:cubicBezTo>
                      <a:cubicBezTo>
                        <a:pt x="5564" y="20727"/>
                        <a:pt x="3008" y="21630"/>
                        <a:pt x="2005" y="23985"/>
                      </a:cubicBezTo>
                      <a:cubicBezTo>
                        <a:pt x="1203" y="25890"/>
                        <a:pt x="1855" y="28021"/>
                        <a:pt x="3484" y="29274"/>
                      </a:cubicBezTo>
                      <a:cubicBezTo>
                        <a:pt x="4837" y="30351"/>
                        <a:pt x="6943" y="30803"/>
                        <a:pt x="6993" y="32908"/>
                      </a:cubicBezTo>
                      <a:cubicBezTo>
                        <a:pt x="7043" y="35088"/>
                        <a:pt x="5063" y="36767"/>
                        <a:pt x="3835" y="38296"/>
                      </a:cubicBezTo>
                      <a:cubicBezTo>
                        <a:pt x="2532" y="39925"/>
                        <a:pt x="1178" y="42181"/>
                        <a:pt x="2306" y="44261"/>
                      </a:cubicBezTo>
                      <a:cubicBezTo>
                        <a:pt x="3760" y="46918"/>
                        <a:pt x="8045" y="46442"/>
                        <a:pt x="8772" y="49625"/>
                      </a:cubicBezTo>
                      <a:cubicBezTo>
                        <a:pt x="8805" y="49757"/>
                        <a:pt x="8920" y="49816"/>
                        <a:pt x="9034" y="49816"/>
                      </a:cubicBezTo>
                      <a:cubicBezTo>
                        <a:pt x="9181" y="49816"/>
                        <a:pt x="9327" y="49718"/>
                        <a:pt x="9298" y="49549"/>
                      </a:cubicBezTo>
                      <a:cubicBezTo>
                        <a:pt x="8998" y="46893"/>
                        <a:pt x="6366" y="46392"/>
                        <a:pt x="4436" y="45138"/>
                      </a:cubicBezTo>
                      <a:cubicBezTo>
                        <a:pt x="0" y="42306"/>
                        <a:pt x="5815" y="38171"/>
                        <a:pt x="7243" y="35389"/>
                      </a:cubicBezTo>
                      <a:cubicBezTo>
                        <a:pt x="8171" y="33559"/>
                        <a:pt x="8221" y="31579"/>
                        <a:pt x="6567" y="30151"/>
                      </a:cubicBezTo>
                      <a:cubicBezTo>
                        <a:pt x="5439" y="29173"/>
                        <a:pt x="3860" y="28797"/>
                        <a:pt x="3083" y="27444"/>
                      </a:cubicBezTo>
                      <a:cubicBezTo>
                        <a:pt x="1855" y="25339"/>
                        <a:pt x="3233" y="23359"/>
                        <a:pt x="4862" y="22031"/>
                      </a:cubicBezTo>
                      <a:cubicBezTo>
                        <a:pt x="6717" y="20527"/>
                        <a:pt x="9148" y="19198"/>
                        <a:pt x="9574" y="16592"/>
                      </a:cubicBezTo>
                      <a:cubicBezTo>
                        <a:pt x="9950" y="14336"/>
                        <a:pt x="8321" y="13208"/>
                        <a:pt x="6491" y="12406"/>
                      </a:cubicBezTo>
                      <a:cubicBezTo>
                        <a:pt x="4887" y="11680"/>
                        <a:pt x="3484" y="10827"/>
                        <a:pt x="3108" y="8948"/>
                      </a:cubicBezTo>
                      <a:cubicBezTo>
                        <a:pt x="2682" y="6742"/>
                        <a:pt x="4336" y="5715"/>
                        <a:pt x="6065" y="4863"/>
                      </a:cubicBezTo>
                      <a:cubicBezTo>
                        <a:pt x="7870" y="3985"/>
                        <a:pt x="9800" y="2431"/>
                        <a:pt x="8822" y="226"/>
                      </a:cubicBezTo>
                      <a:cubicBezTo>
                        <a:pt x="8747" y="67"/>
                        <a:pt x="8608" y="0"/>
                        <a:pt x="84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37" name="Google Shape;2037;p49"/>
            <p:cNvGrpSpPr/>
            <p:nvPr/>
          </p:nvGrpSpPr>
          <p:grpSpPr>
            <a:xfrm>
              <a:off x="0" y="3830480"/>
              <a:ext cx="1622179" cy="1313015"/>
              <a:chOff x="0" y="3830480"/>
              <a:chExt cx="1622179" cy="1313015"/>
            </a:xfrm>
          </p:grpSpPr>
          <p:sp>
            <p:nvSpPr>
              <p:cNvPr id="2038" name="Google Shape;2038;p49"/>
              <p:cNvSpPr/>
              <p:nvPr/>
            </p:nvSpPr>
            <p:spPr>
              <a:xfrm>
                <a:off x="0" y="3830480"/>
                <a:ext cx="1622179" cy="1313015"/>
              </a:xfrm>
              <a:custGeom>
                <a:avLst/>
                <a:gdLst/>
                <a:ahLst/>
                <a:cxnLst/>
                <a:rect l="l" t="t" r="r" b="b"/>
                <a:pathLst>
                  <a:path w="60377" h="48870" extrusionOk="0">
                    <a:moveTo>
                      <a:pt x="29286" y="1"/>
                    </a:moveTo>
                    <a:cubicBezTo>
                      <a:pt x="25466" y="1"/>
                      <a:pt x="21742" y="2517"/>
                      <a:pt x="20427" y="6066"/>
                    </a:cubicBezTo>
                    <a:cubicBezTo>
                      <a:pt x="17965" y="4409"/>
                      <a:pt x="15313" y="2704"/>
                      <a:pt x="12379" y="2704"/>
                    </a:cubicBezTo>
                    <a:cubicBezTo>
                      <a:pt x="12297" y="2704"/>
                      <a:pt x="12214" y="2705"/>
                      <a:pt x="12131" y="2708"/>
                    </a:cubicBezTo>
                    <a:cubicBezTo>
                      <a:pt x="9073" y="2783"/>
                      <a:pt x="5990" y="5766"/>
                      <a:pt x="7068" y="8548"/>
                    </a:cubicBezTo>
                    <a:cubicBezTo>
                      <a:pt x="6490" y="8110"/>
                      <a:pt x="5839" y="7917"/>
                      <a:pt x="5175" y="7917"/>
                    </a:cubicBezTo>
                    <a:cubicBezTo>
                      <a:pt x="2988" y="7917"/>
                      <a:pt x="665" y="10012"/>
                      <a:pt x="376" y="12357"/>
                    </a:cubicBezTo>
                    <a:cubicBezTo>
                      <a:pt x="0" y="15415"/>
                      <a:pt x="1780" y="18272"/>
                      <a:pt x="3509" y="20828"/>
                    </a:cubicBezTo>
                    <a:cubicBezTo>
                      <a:pt x="426" y="25164"/>
                      <a:pt x="2482" y="32107"/>
                      <a:pt x="7469" y="34112"/>
                    </a:cubicBezTo>
                    <a:cubicBezTo>
                      <a:pt x="5665" y="34287"/>
                      <a:pt x="4386" y="36217"/>
                      <a:pt x="4487" y="37996"/>
                    </a:cubicBezTo>
                    <a:cubicBezTo>
                      <a:pt x="4562" y="39776"/>
                      <a:pt x="5665" y="41380"/>
                      <a:pt x="7018" y="42583"/>
                    </a:cubicBezTo>
                    <a:cubicBezTo>
                      <a:pt x="9750" y="45064"/>
                      <a:pt x="12757" y="45039"/>
                      <a:pt x="15915" y="46367"/>
                    </a:cubicBezTo>
                    <a:cubicBezTo>
                      <a:pt x="16993" y="46793"/>
                      <a:pt x="17544" y="48122"/>
                      <a:pt x="18823" y="48322"/>
                    </a:cubicBezTo>
                    <a:cubicBezTo>
                      <a:pt x="18830" y="48323"/>
                      <a:pt x="18844" y="48324"/>
                      <a:pt x="18864" y="48324"/>
                    </a:cubicBezTo>
                    <a:cubicBezTo>
                      <a:pt x="19325" y="48324"/>
                      <a:pt x="23002" y="48047"/>
                      <a:pt x="22357" y="47471"/>
                    </a:cubicBezTo>
                    <a:lnTo>
                      <a:pt x="22357" y="47471"/>
                    </a:lnTo>
                    <a:cubicBezTo>
                      <a:pt x="23425" y="48422"/>
                      <a:pt x="24840" y="48869"/>
                      <a:pt x="26269" y="48869"/>
                    </a:cubicBezTo>
                    <a:cubicBezTo>
                      <a:pt x="28529" y="48869"/>
                      <a:pt x="30827" y="47752"/>
                      <a:pt x="31855" y="45741"/>
                    </a:cubicBezTo>
                    <a:cubicBezTo>
                      <a:pt x="32734" y="47205"/>
                      <a:pt x="34524" y="47741"/>
                      <a:pt x="36303" y="47741"/>
                    </a:cubicBezTo>
                    <a:cubicBezTo>
                      <a:pt x="36808" y="47741"/>
                      <a:pt x="37313" y="47698"/>
                      <a:pt x="37795" y="47621"/>
                    </a:cubicBezTo>
                    <a:cubicBezTo>
                      <a:pt x="39726" y="47310"/>
                      <a:pt x="41619" y="46606"/>
                      <a:pt x="43558" y="46606"/>
                    </a:cubicBezTo>
                    <a:cubicBezTo>
                      <a:pt x="43809" y="46606"/>
                      <a:pt x="44059" y="46617"/>
                      <a:pt x="44311" y="46643"/>
                    </a:cubicBezTo>
                    <a:cubicBezTo>
                      <a:pt x="45565" y="46768"/>
                      <a:pt x="46793" y="47245"/>
                      <a:pt x="48046" y="47370"/>
                    </a:cubicBezTo>
                    <a:cubicBezTo>
                      <a:pt x="48244" y="47390"/>
                      <a:pt x="48442" y="47399"/>
                      <a:pt x="48639" y="47399"/>
                    </a:cubicBezTo>
                    <a:cubicBezTo>
                      <a:pt x="52672" y="47399"/>
                      <a:pt x="56307" y="43342"/>
                      <a:pt x="55590" y="39375"/>
                    </a:cubicBezTo>
                    <a:cubicBezTo>
                      <a:pt x="57444" y="37345"/>
                      <a:pt x="59374" y="35164"/>
                      <a:pt x="59875" y="32483"/>
                    </a:cubicBezTo>
                    <a:cubicBezTo>
                      <a:pt x="60377" y="29776"/>
                      <a:pt x="58798" y="26518"/>
                      <a:pt x="56041" y="26217"/>
                    </a:cubicBezTo>
                    <a:cubicBezTo>
                      <a:pt x="57545" y="23661"/>
                      <a:pt x="58948" y="20778"/>
                      <a:pt x="58547" y="17871"/>
                    </a:cubicBezTo>
                    <a:cubicBezTo>
                      <a:pt x="58179" y="15336"/>
                      <a:pt x="55880" y="12950"/>
                      <a:pt x="53418" y="12950"/>
                    </a:cubicBezTo>
                    <a:cubicBezTo>
                      <a:pt x="53033" y="12950"/>
                      <a:pt x="52643" y="13009"/>
                      <a:pt x="52256" y="13134"/>
                    </a:cubicBezTo>
                    <a:cubicBezTo>
                      <a:pt x="52507" y="9851"/>
                      <a:pt x="50577" y="6518"/>
                      <a:pt x="47570" y="5039"/>
                    </a:cubicBezTo>
                    <a:cubicBezTo>
                      <a:pt x="46439" y="4488"/>
                      <a:pt x="45180" y="4222"/>
                      <a:pt x="43916" y="4222"/>
                    </a:cubicBezTo>
                    <a:cubicBezTo>
                      <a:pt x="41845" y="4222"/>
                      <a:pt x="39762" y="4938"/>
                      <a:pt x="38221" y="6292"/>
                    </a:cubicBezTo>
                    <a:cubicBezTo>
                      <a:pt x="36968" y="2683"/>
                      <a:pt x="33284" y="51"/>
                      <a:pt x="29399" y="1"/>
                    </a:cubicBezTo>
                    <a:cubicBezTo>
                      <a:pt x="29361" y="1"/>
                      <a:pt x="29324" y="1"/>
                      <a:pt x="292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9"/>
              <p:cNvSpPr/>
              <p:nvPr/>
            </p:nvSpPr>
            <p:spPr>
              <a:xfrm>
                <a:off x="427500" y="4207829"/>
                <a:ext cx="436043" cy="180918"/>
              </a:xfrm>
              <a:custGeom>
                <a:avLst/>
                <a:gdLst/>
                <a:ahLst/>
                <a:cxnLst/>
                <a:rect l="l" t="t" r="r" b="b"/>
                <a:pathLst>
                  <a:path w="12422" h="5154" extrusionOk="0">
                    <a:moveTo>
                      <a:pt x="361" y="1"/>
                    </a:moveTo>
                    <a:cubicBezTo>
                      <a:pt x="213" y="1"/>
                      <a:pt x="63" y="95"/>
                      <a:pt x="50" y="283"/>
                    </a:cubicBezTo>
                    <a:cubicBezTo>
                      <a:pt x="0" y="1586"/>
                      <a:pt x="677" y="2614"/>
                      <a:pt x="1930" y="3065"/>
                    </a:cubicBezTo>
                    <a:cubicBezTo>
                      <a:pt x="2331" y="3213"/>
                      <a:pt x="2767" y="3271"/>
                      <a:pt x="3209" y="3271"/>
                    </a:cubicBezTo>
                    <a:cubicBezTo>
                      <a:pt x="3292" y="3271"/>
                      <a:pt x="3376" y="3269"/>
                      <a:pt x="3459" y="3265"/>
                    </a:cubicBezTo>
                    <a:cubicBezTo>
                      <a:pt x="3584" y="3260"/>
                      <a:pt x="3705" y="3257"/>
                      <a:pt x="3822" y="3257"/>
                    </a:cubicBezTo>
                    <a:cubicBezTo>
                      <a:pt x="4831" y="3257"/>
                      <a:pt x="5573" y="3464"/>
                      <a:pt x="6517" y="4092"/>
                    </a:cubicBezTo>
                    <a:cubicBezTo>
                      <a:pt x="7421" y="4695"/>
                      <a:pt x="8598" y="5154"/>
                      <a:pt x="9707" y="5154"/>
                    </a:cubicBezTo>
                    <a:cubicBezTo>
                      <a:pt x="10718" y="5154"/>
                      <a:pt x="11672" y="4771"/>
                      <a:pt x="12306" y="3767"/>
                    </a:cubicBezTo>
                    <a:cubicBezTo>
                      <a:pt x="12422" y="3593"/>
                      <a:pt x="12270" y="3449"/>
                      <a:pt x="12103" y="3449"/>
                    </a:cubicBezTo>
                    <a:cubicBezTo>
                      <a:pt x="12053" y="3449"/>
                      <a:pt x="12001" y="3462"/>
                      <a:pt x="11955" y="3491"/>
                    </a:cubicBezTo>
                    <a:cubicBezTo>
                      <a:pt x="11164" y="4117"/>
                      <a:pt x="10318" y="4499"/>
                      <a:pt x="9378" y="4499"/>
                    </a:cubicBezTo>
                    <a:cubicBezTo>
                      <a:pt x="9039" y="4499"/>
                      <a:pt x="8687" y="4449"/>
                      <a:pt x="8321" y="4343"/>
                    </a:cubicBezTo>
                    <a:cubicBezTo>
                      <a:pt x="7344" y="4067"/>
                      <a:pt x="6792" y="3341"/>
                      <a:pt x="6015" y="2814"/>
                    </a:cubicBezTo>
                    <a:cubicBezTo>
                      <a:pt x="5572" y="2523"/>
                      <a:pt x="5013" y="2454"/>
                      <a:pt x="4424" y="2454"/>
                    </a:cubicBezTo>
                    <a:cubicBezTo>
                      <a:pt x="3899" y="2454"/>
                      <a:pt x="3350" y="2509"/>
                      <a:pt x="2838" y="2509"/>
                    </a:cubicBezTo>
                    <a:cubicBezTo>
                      <a:pt x="1658" y="2509"/>
                      <a:pt x="678" y="2217"/>
                      <a:pt x="652" y="283"/>
                    </a:cubicBezTo>
                    <a:cubicBezTo>
                      <a:pt x="652" y="95"/>
                      <a:pt x="508" y="1"/>
                      <a:pt x="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9"/>
              <p:cNvSpPr/>
              <p:nvPr/>
            </p:nvSpPr>
            <p:spPr>
              <a:xfrm>
                <a:off x="460918" y="4503150"/>
                <a:ext cx="310587" cy="225604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6427" extrusionOk="0">
                    <a:moveTo>
                      <a:pt x="977" y="1"/>
                    </a:moveTo>
                    <a:cubicBezTo>
                      <a:pt x="906" y="1"/>
                      <a:pt x="834" y="27"/>
                      <a:pt x="778" y="90"/>
                    </a:cubicBezTo>
                    <a:cubicBezTo>
                      <a:pt x="176" y="717"/>
                      <a:pt x="101" y="1544"/>
                      <a:pt x="577" y="2321"/>
                    </a:cubicBezTo>
                    <a:cubicBezTo>
                      <a:pt x="853" y="2747"/>
                      <a:pt x="1204" y="3023"/>
                      <a:pt x="1655" y="3223"/>
                    </a:cubicBezTo>
                    <a:cubicBezTo>
                      <a:pt x="2156" y="3449"/>
                      <a:pt x="2933" y="3349"/>
                      <a:pt x="3359" y="3599"/>
                    </a:cubicBezTo>
                    <a:cubicBezTo>
                      <a:pt x="4061" y="4025"/>
                      <a:pt x="4462" y="5128"/>
                      <a:pt x="5264" y="5654"/>
                    </a:cubicBezTo>
                    <a:cubicBezTo>
                      <a:pt x="5942" y="6094"/>
                      <a:pt x="6794" y="6427"/>
                      <a:pt x="7625" y="6427"/>
                    </a:cubicBezTo>
                    <a:cubicBezTo>
                      <a:pt x="7930" y="6427"/>
                      <a:pt x="8232" y="6382"/>
                      <a:pt x="8522" y="6281"/>
                    </a:cubicBezTo>
                    <a:cubicBezTo>
                      <a:pt x="8848" y="6156"/>
                      <a:pt x="8773" y="5705"/>
                      <a:pt x="8447" y="5679"/>
                    </a:cubicBezTo>
                    <a:cubicBezTo>
                      <a:pt x="6542" y="5529"/>
                      <a:pt x="4913" y="5078"/>
                      <a:pt x="4161" y="3098"/>
                    </a:cubicBezTo>
                    <a:cubicBezTo>
                      <a:pt x="4111" y="2973"/>
                      <a:pt x="4036" y="2847"/>
                      <a:pt x="3885" y="2822"/>
                    </a:cubicBezTo>
                    <a:cubicBezTo>
                      <a:pt x="2833" y="2647"/>
                      <a:pt x="1" y="2321"/>
                      <a:pt x="1254" y="441"/>
                    </a:cubicBezTo>
                    <a:cubicBezTo>
                      <a:pt x="1404" y="235"/>
                      <a:pt x="1189" y="1"/>
                      <a:pt x="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9"/>
              <p:cNvSpPr/>
              <p:nvPr/>
            </p:nvSpPr>
            <p:spPr>
              <a:xfrm>
                <a:off x="782180" y="4083600"/>
                <a:ext cx="257266" cy="85404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2433" extrusionOk="0">
                    <a:moveTo>
                      <a:pt x="395" y="0"/>
                    </a:moveTo>
                    <a:cubicBezTo>
                      <a:pt x="205" y="0"/>
                      <a:pt x="1" y="170"/>
                      <a:pt x="47" y="413"/>
                    </a:cubicBezTo>
                    <a:cubicBezTo>
                      <a:pt x="214" y="1493"/>
                      <a:pt x="1032" y="1992"/>
                      <a:pt x="1945" y="1992"/>
                    </a:cubicBezTo>
                    <a:cubicBezTo>
                      <a:pt x="2261" y="1992"/>
                      <a:pt x="2588" y="1933"/>
                      <a:pt x="2904" y="1817"/>
                    </a:cubicBezTo>
                    <a:cubicBezTo>
                      <a:pt x="3134" y="1737"/>
                      <a:pt x="3317" y="1697"/>
                      <a:pt x="3488" y="1697"/>
                    </a:cubicBezTo>
                    <a:cubicBezTo>
                      <a:pt x="3745" y="1697"/>
                      <a:pt x="3977" y="1787"/>
                      <a:pt x="4307" y="1967"/>
                    </a:cubicBezTo>
                    <a:cubicBezTo>
                      <a:pt x="4683" y="2168"/>
                      <a:pt x="5059" y="2343"/>
                      <a:pt x="5485" y="2418"/>
                    </a:cubicBezTo>
                    <a:cubicBezTo>
                      <a:pt x="5574" y="2428"/>
                      <a:pt x="5661" y="2432"/>
                      <a:pt x="5746" y="2432"/>
                    </a:cubicBezTo>
                    <a:cubicBezTo>
                      <a:pt x="6361" y="2432"/>
                      <a:pt x="6885" y="2189"/>
                      <a:pt x="7215" y="1616"/>
                    </a:cubicBezTo>
                    <a:cubicBezTo>
                      <a:pt x="7329" y="1426"/>
                      <a:pt x="7154" y="1222"/>
                      <a:pt x="6965" y="1222"/>
                    </a:cubicBezTo>
                    <a:cubicBezTo>
                      <a:pt x="6905" y="1222"/>
                      <a:pt x="6843" y="1242"/>
                      <a:pt x="6789" y="1291"/>
                    </a:cubicBezTo>
                    <a:cubicBezTo>
                      <a:pt x="6406" y="1634"/>
                      <a:pt x="6076" y="1760"/>
                      <a:pt x="5773" y="1760"/>
                    </a:cubicBezTo>
                    <a:cubicBezTo>
                      <a:pt x="4949" y="1760"/>
                      <a:pt x="4331" y="831"/>
                      <a:pt x="3429" y="831"/>
                    </a:cubicBezTo>
                    <a:cubicBezTo>
                      <a:pt x="3380" y="831"/>
                      <a:pt x="3330" y="834"/>
                      <a:pt x="3280" y="839"/>
                    </a:cubicBezTo>
                    <a:cubicBezTo>
                      <a:pt x="3004" y="864"/>
                      <a:pt x="2879" y="1015"/>
                      <a:pt x="2653" y="1115"/>
                    </a:cubicBezTo>
                    <a:cubicBezTo>
                      <a:pt x="2419" y="1205"/>
                      <a:pt x="2186" y="1251"/>
                      <a:pt x="1964" y="1251"/>
                    </a:cubicBezTo>
                    <a:cubicBezTo>
                      <a:pt x="1377" y="1251"/>
                      <a:pt x="873" y="929"/>
                      <a:pt x="673" y="238"/>
                    </a:cubicBezTo>
                    <a:cubicBezTo>
                      <a:pt x="634" y="71"/>
                      <a:pt x="517" y="0"/>
                      <a:pt x="3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9"/>
              <p:cNvSpPr/>
              <p:nvPr/>
            </p:nvSpPr>
            <p:spPr>
              <a:xfrm>
                <a:off x="943057" y="4466082"/>
                <a:ext cx="251615" cy="103272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2942" extrusionOk="0">
                    <a:moveTo>
                      <a:pt x="445" y="1"/>
                    </a:moveTo>
                    <a:cubicBezTo>
                      <a:pt x="324" y="1"/>
                      <a:pt x="208" y="68"/>
                      <a:pt x="175" y="219"/>
                    </a:cubicBezTo>
                    <a:cubicBezTo>
                      <a:pt x="0" y="946"/>
                      <a:pt x="150" y="1623"/>
                      <a:pt x="802" y="2074"/>
                    </a:cubicBezTo>
                    <a:cubicBezTo>
                      <a:pt x="1096" y="2270"/>
                      <a:pt x="1356" y="2343"/>
                      <a:pt x="1607" y="2343"/>
                    </a:cubicBezTo>
                    <a:cubicBezTo>
                      <a:pt x="1997" y="2343"/>
                      <a:pt x="2365" y="2166"/>
                      <a:pt x="2807" y="1999"/>
                    </a:cubicBezTo>
                    <a:cubicBezTo>
                      <a:pt x="3093" y="1890"/>
                      <a:pt x="3324" y="1836"/>
                      <a:pt x="3535" y="1836"/>
                    </a:cubicBezTo>
                    <a:cubicBezTo>
                      <a:pt x="3860" y="1836"/>
                      <a:pt x="4136" y="1966"/>
                      <a:pt x="4486" y="2224"/>
                    </a:cubicBezTo>
                    <a:cubicBezTo>
                      <a:pt x="4712" y="2400"/>
                      <a:pt x="4912" y="2625"/>
                      <a:pt x="5188" y="2751"/>
                    </a:cubicBezTo>
                    <a:cubicBezTo>
                      <a:pt x="5426" y="2869"/>
                      <a:pt x="5664" y="2941"/>
                      <a:pt x="5914" y="2941"/>
                    </a:cubicBezTo>
                    <a:cubicBezTo>
                      <a:pt x="5980" y="2941"/>
                      <a:pt x="6047" y="2936"/>
                      <a:pt x="6115" y="2926"/>
                    </a:cubicBezTo>
                    <a:cubicBezTo>
                      <a:pt x="6817" y="2851"/>
                      <a:pt x="7168" y="2324"/>
                      <a:pt x="7018" y="1673"/>
                    </a:cubicBezTo>
                    <a:cubicBezTo>
                      <a:pt x="6993" y="1535"/>
                      <a:pt x="6874" y="1466"/>
                      <a:pt x="6754" y="1466"/>
                    </a:cubicBezTo>
                    <a:cubicBezTo>
                      <a:pt x="6635" y="1466"/>
                      <a:pt x="6516" y="1535"/>
                      <a:pt x="6491" y="1673"/>
                    </a:cubicBezTo>
                    <a:cubicBezTo>
                      <a:pt x="6449" y="1864"/>
                      <a:pt x="6307" y="1939"/>
                      <a:pt x="6106" y="1939"/>
                    </a:cubicBezTo>
                    <a:cubicBezTo>
                      <a:pt x="5357" y="1939"/>
                      <a:pt x="3779" y="896"/>
                      <a:pt x="3384" y="896"/>
                    </a:cubicBezTo>
                    <a:cubicBezTo>
                      <a:pt x="3348" y="891"/>
                      <a:pt x="3312" y="889"/>
                      <a:pt x="3275" y="889"/>
                    </a:cubicBezTo>
                    <a:cubicBezTo>
                      <a:pt x="3105" y="889"/>
                      <a:pt x="2926" y="934"/>
                      <a:pt x="2782" y="996"/>
                    </a:cubicBezTo>
                    <a:cubicBezTo>
                      <a:pt x="2607" y="1096"/>
                      <a:pt x="2431" y="1197"/>
                      <a:pt x="2281" y="1322"/>
                    </a:cubicBezTo>
                    <a:cubicBezTo>
                      <a:pt x="2106" y="1352"/>
                      <a:pt x="1947" y="1368"/>
                      <a:pt x="1802" y="1368"/>
                    </a:cubicBezTo>
                    <a:cubicBezTo>
                      <a:pt x="1119" y="1368"/>
                      <a:pt x="777" y="1023"/>
                      <a:pt x="777" y="319"/>
                    </a:cubicBezTo>
                    <a:cubicBezTo>
                      <a:pt x="777" y="119"/>
                      <a:pt x="606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3" name="Google Shape;2043;p49"/>
            <p:cNvGrpSpPr/>
            <p:nvPr/>
          </p:nvGrpSpPr>
          <p:grpSpPr>
            <a:xfrm>
              <a:off x="1987604" y="3622083"/>
              <a:ext cx="650873" cy="1106618"/>
              <a:chOff x="4278975" y="3221200"/>
              <a:chExt cx="1174225" cy="1996425"/>
            </a:xfrm>
          </p:grpSpPr>
          <p:sp>
            <p:nvSpPr>
              <p:cNvPr id="2044" name="Google Shape;2044;p49"/>
              <p:cNvSpPr/>
              <p:nvPr/>
            </p:nvSpPr>
            <p:spPr>
              <a:xfrm>
                <a:off x="4617325" y="3529525"/>
                <a:ext cx="228100" cy="16881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67524" extrusionOk="0">
                    <a:moveTo>
                      <a:pt x="8427" y="0"/>
                    </a:moveTo>
                    <a:cubicBezTo>
                      <a:pt x="8349" y="0"/>
                      <a:pt x="8271" y="51"/>
                      <a:pt x="8271" y="149"/>
                    </a:cubicBezTo>
                    <a:cubicBezTo>
                      <a:pt x="8447" y="4661"/>
                      <a:pt x="7695" y="9147"/>
                      <a:pt x="6893" y="13558"/>
                    </a:cubicBezTo>
                    <a:cubicBezTo>
                      <a:pt x="6091" y="17969"/>
                      <a:pt x="5088" y="22355"/>
                      <a:pt x="4111" y="26741"/>
                    </a:cubicBezTo>
                    <a:cubicBezTo>
                      <a:pt x="2206" y="35312"/>
                      <a:pt x="376" y="43984"/>
                      <a:pt x="126" y="52806"/>
                    </a:cubicBezTo>
                    <a:cubicBezTo>
                      <a:pt x="0" y="57593"/>
                      <a:pt x="226" y="62631"/>
                      <a:pt x="1479" y="67267"/>
                    </a:cubicBezTo>
                    <a:cubicBezTo>
                      <a:pt x="1529" y="67447"/>
                      <a:pt x="1658" y="67523"/>
                      <a:pt x="1791" y="67523"/>
                    </a:cubicBezTo>
                    <a:cubicBezTo>
                      <a:pt x="1992" y="67523"/>
                      <a:pt x="2201" y="67348"/>
                      <a:pt x="2156" y="67092"/>
                    </a:cubicBezTo>
                    <a:cubicBezTo>
                      <a:pt x="1354" y="62606"/>
                      <a:pt x="827" y="58195"/>
                      <a:pt x="928" y="53633"/>
                    </a:cubicBezTo>
                    <a:cubicBezTo>
                      <a:pt x="1003" y="49172"/>
                      <a:pt x="1504" y="44711"/>
                      <a:pt x="2231" y="40300"/>
                    </a:cubicBezTo>
                    <a:cubicBezTo>
                      <a:pt x="3660" y="31528"/>
                      <a:pt x="5965" y="22931"/>
                      <a:pt x="7544" y="14184"/>
                    </a:cubicBezTo>
                    <a:cubicBezTo>
                      <a:pt x="7945" y="11803"/>
                      <a:pt x="8321" y="9422"/>
                      <a:pt x="8622" y="7016"/>
                    </a:cubicBezTo>
                    <a:cubicBezTo>
                      <a:pt x="8898" y="4736"/>
                      <a:pt x="9123" y="2380"/>
                      <a:pt x="8572" y="99"/>
                    </a:cubicBezTo>
                    <a:cubicBezTo>
                      <a:pt x="8550" y="33"/>
                      <a:pt x="8488" y="0"/>
                      <a:pt x="8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9"/>
              <p:cNvSpPr/>
              <p:nvPr/>
            </p:nvSpPr>
            <p:spPr>
              <a:xfrm>
                <a:off x="4671200" y="3498775"/>
                <a:ext cx="312700" cy="391650"/>
              </a:xfrm>
              <a:custGeom>
                <a:avLst/>
                <a:gdLst/>
                <a:ahLst/>
                <a:cxnLst/>
                <a:rect l="l" t="t" r="r" b="b"/>
                <a:pathLst>
                  <a:path w="12508" h="15666" extrusionOk="0">
                    <a:moveTo>
                      <a:pt x="6392" y="1"/>
                    </a:moveTo>
                    <a:cubicBezTo>
                      <a:pt x="4788" y="1"/>
                      <a:pt x="3359" y="1154"/>
                      <a:pt x="2582" y="2532"/>
                    </a:cubicBezTo>
                    <a:cubicBezTo>
                      <a:pt x="1780" y="3936"/>
                      <a:pt x="1505" y="5540"/>
                      <a:pt x="1254" y="7119"/>
                    </a:cubicBezTo>
                    <a:cubicBezTo>
                      <a:pt x="1003" y="8698"/>
                      <a:pt x="753" y="10302"/>
                      <a:pt x="1" y="11705"/>
                    </a:cubicBezTo>
                    <a:cubicBezTo>
                      <a:pt x="1329" y="10302"/>
                      <a:pt x="2432" y="8698"/>
                      <a:pt x="3259" y="6943"/>
                    </a:cubicBezTo>
                    <a:cubicBezTo>
                      <a:pt x="3334" y="9850"/>
                      <a:pt x="3434" y="12758"/>
                      <a:pt x="3510" y="15665"/>
                    </a:cubicBezTo>
                    <a:cubicBezTo>
                      <a:pt x="4512" y="12758"/>
                      <a:pt x="5264" y="9775"/>
                      <a:pt x="5740" y="6743"/>
                    </a:cubicBezTo>
                    <a:cubicBezTo>
                      <a:pt x="6041" y="8196"/>
                      <a:pt x="6492" y="9625"/>
                      <a:pt x="7043" y="11003"/>
                    </a:cubicBezTo>
                    <a:cubicBezTo>
                      <a:pt x="7369" y="9199"/>
                      <a:pt x="7896" y="7419"/>
                      <a:pt x="8597" y="5740"/>
                    </a:cubicBezTo>
                    <a:cubicBezTo>
                      <a:pt x="10251" y="8046"/>
                      <a:pt x="11279" y="10778"/>
                      <a:pt x="11555" y="13610"/>
                    </a:cubicBezTo>
                    <a:cubicBezTo>
                      <a:pt x="12507" y="10076"/>
                      <a:pt x="12031" y="6166"/>
                      <a:pt x="10226" y="2958"/>
                    </a:cubicBezTo>
                    <a:cubicBezTo>
                      <a:pt x="9449" y="1580"/>
                      <a:pt x="8221" y="201"/>
                      <a:pt x="6617" y="151"/>
                    </a:cubicBezTo>
                    <a:lnTo>
                      <a:pt x="63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9"/>
              <p:cNvSpPr/>
              <p:nvPr/>
            </p:nvSpPr>
            <p:spPr>
              <a:xfrm>
                <a:off x="4332850" y="3445525"/>
                <a:ext cx="369700" cy="367825"/>
              </a:xfrm>
              <a:custGeom>
                <a:avLst/>
                <a:gdLst/>
                <a:ahLst/>
                <a:cxnLst/>
                <a:rect l="l" t="t" r="r" b="b"/>
                <a:pathLst>
                  <a:path w="14788" h="14713" extrusionOk="0">
                    <a:moveTo>
                      <a:pt x="14788" y="0"/>
                    </a:moveTo>
                    <a:lnTo>
                      <a:pt x="14788" y="0"/>
                    </a:lnTo>
                    <a:cubicBezTo>
                      <a:pt x="11530" y="26"/>
                      <a:pt x="8497" y="1830"/>
                      <a:pt x="6216" y="4161"/>
                    </a:cubicBezTo>
                    <a:cubicBezTo>
                      <a:pt x="3961" y="6517"/>
                      <a:pt x="2382" y="9424"/>
                      <a:pt x="803" y="12281"/>
                    </a:cubicBezTo>
                    <a:cubicBezTo>
                      <a:pt x="377" y="13033"/>
                      <a:pt x="1" y="14111"/>
                      <a:pt x="627" y="14712"/>
                    </a:cubicBezTo>
                    <a:cubicBezTo>
                      <a:pt x="4788" y="12381"/>
                      <a:pt x="7119" y="7770"/>
                      <a:pt x="10753" y="4687"/>
                    </a:cubicBezTo>
                    <a:cubicBezTo>
                      <a:pt x="11981" y="3635"/>
                      <a:pt x="13410" y="2732"/>
                      <a:pt x="14287" y="1379"/>
                    </a:cubicBezTo>
                    <a:lnTo>
                      <a:pt x="1478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9"/>
              <p:cNvSpPr/>
              <p:nvPr/>
            </p:nvSpPr>
            <p:spPr>
              <a:xfrm>
                <a:off x="4476975" y="3467450"/>
                <a:ext cx="27257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4599" extrusionOk="0">
                    <a:moveTo>
                      <a:pt x="9449" y="1"/>
                    </a:moveTo>
                    <a:cubicBezTo>
                      <a:pt x="5439" y="2883"/>
                      <a:pt x="2281" y="6943"/>
                      <a:pt x="477" y="11504"/>
                    </a:cubicBezTo>
                    <a:cubicBezTo>
                      <a:pt x="226" y="12131"/>
                      <a:pt x="0" y="12783"/>
                      <a:pt x="126" y="13434"/>
                    </a:cubicBezTo>
                    <a:cubicBezTo>
                      <a:pt x="242" y="14038"/>
                      <a:pt x="766" y="14598"/>
                      <a:pt x="1361" y="14598"/>
                    </a:cubicBezTo>
                    <a:cubicBezTo>
                      <a:pt x="1408" y="14598"/>
                      <a:pt x="1456" y="14595"/>
                      <a:pt x="1504" y="14587"/>
                    </a:cubicBezTo>
                    <a:cubicBezTo>
                      <a:pt x="2055" y="14512"/>
                      <a:pt x="2406" y="14011"/>
                      <a:pt x="2707" y="13535"/>
                    </a:cubicBezTo>
                    <a:lnTo>
                      <a:pt x="10903" y="878"/>
                    </a:lnTo>
                    <a:lnTo>
                      <a:pt x="94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9"/>
              <p:cNvSpPr/>
              <p:nvPr/>
            </p:nvSpPr>
            <p:spPr>
              <a:xfrm>
                <a:off x="4681225" y="3495025"/>
                <a:ext cx="106550" cy="2271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9086" extrusionOk="0">
                    <a:moveTo>
                      <a:pt x="2256" y="0"/>
                    </a:moveTo>
                    <a:cubicBezTo>
                      <a:pt x="728" y="2331"/>
                      <a:pt x="1" y="5188"/>
                      <a:pt x="226" y="7945"/>
                    </a:cubicBezTo>
                    <a:cubicBezTo>
                      <a:pt x="277" y="8371"/>
                      <a:pt x="377" y="8873"/>
                      <a:pt x="778" y="9048"/>
                    </a:cubicBezTo>
                    <a:cubicBezTo>
                      <a:pt x="848" y="9074"/>
                      <a:pt x="924" y="9085"/>
                      <a:pt x="1003" y="9085"/>
                    </a:cubicBezTo>
                    <a:cubicBezTo>
                      <a:pt x="1150" y="9085"/>
                      <a:pt x="1308" y="9047"/>
                      <a:pt x="1454" y="8998"/>
                    </a:cubicBezTo>
                    <a:cubicBezTo>
                      <a:pt x="2056" y="8772"/>
                      <a:pt x="2507" y="8221"/>
                      <a:pt x="2783" y="7619"/>
                    </a:cubicBezTo>
                    <a:cubicBezTo>
                      <a:pt x="3058" y="7043"/>
                      <a:pt x="3159" y="6391"/>
                      <a:pt x="3284" y="5740"/>
                    </a:cubicBezTo>
                    <a:cubicBezTo>
                      <a:pt x="3610" y="3835"/>
                      <a:pt x="3936" y="1930"/>
                      <a:pt x="4261" y="25"/>
                    </a:cubicBezTo>
                    <a:lnTo>
                      <a:pt x="22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9"/>
              <p:cNvSpPr/>
              <p:nvPr/>
            </p:nvSpPr>
            <p:spPr>
              <a:xfrm>
                <a:off x="4795900" y="3498775"/>
                <a:ext cx="10590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9093" extrusionOk="0">
                    <a:moveTo>
                      <a:pt x="2005" y="1"/>
                    </a:moveTo>
                    <a:lnTo>
                      <a:pt x="0" y="51"/>
                    </a:lnTo>
                    <a:cubicBezTo>
                      <a:pt x="326" y="1931"/>
                      <a:pt x="652" y="3835"/>
                      <a:pt x="978" y="5740"/>
                    </a:cubicBezTo>
                    <a:cubicBezTo>
                      <a:pt x="1078" y="6392"/>
                      <a:pt x="1203" y="7043"/>
                      <a:pt x="1479" y="7645"/>
                    </a:cubicBezTo>
                    <a:cubicBezTo>
                      <a:pt x="1755" y="8246"/>
                      <a:pt x="2206" y="8773"/>
                      <a:pt x="2807" y="8998"/>
                    </a:cubicBezTo>
                    <a:cubicBezTo>
                      <a:pt x="2929" y="9059"/>
                      <a:pt x="3069" y="9092"/>
                      <a:pt x="3210" y="9092"/>
                    </a:cubicBezTo>
                    <a:cubicBezTo>
                      <a:pt x="3302" y="9092"/>
                      <a:pt x="3395" y="9078"/>
                      <a:pt x="3484" y="9048"/>
                    </a:cubicBezTo>
                    <a:cubicBezTo>
                      <a:pt x="3860" y="8898"/>
                      <a:pt x="3985" y="8397"/>
                      <a:pt x="4010" y="7971"/>
                    </a:cubicBezTo>
                    <a:cubicBezTo>
                      <a:pt x="4236" y="5189"/>
                      <a:pt x="3534" y="2332"/>
                      <a:pt x="20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4942525" y="3454900"/>
                <a:ext cx="331475" cy="263500"/>
              </a:xfrm>
              <a:custGeom>
                <a:avLst/>
                <a:gdLst/>
                <a:ahLst/>
                <a:cxnLst/>
                <a:rect l="l" t="t" r="r" b="b"/>
                <a:pathLst>
                  <a:path w="13259" h="10540" extrusionOk="0">
                    <a:moveTo>
                      <a:pt x="1456" y="1"/>
                    </a:moveTo>
                    <a:cubicBezTo>
                      <a:pt x="1430" y="1"/>
                      <a:pt x="1404" y="1"/>
                      <a:pt x="1378" y="1"/>
                    </a:cubicBezTo>
                    <a:lnTo>
                      <a:pt x="0" y="1956"/>
                    </a:lnTo>
                    <a:cubicBezTo>
                      <a:pt x="4586" y="3510"/>
                      <a:pt x="7243" y="8548"/>
                      <a:pt x="11729" y="10377"/>
                    </a:cubicBezTo>
                    <a:cubicBezTo>
                      <a:pt x="11945" y="10475"/>
                      <a:pt x="12212" y="10539"/>
                      <a:pt x="12459" y="10539"/>
                    </a:cubicBezTo>
                    <a:cubicBezTo>
                      <a:pt x="12784" y="10539"/>
                      <a:pt x="13072" y="10426"/>
                      <a:pt x="13158" y="10127"/>
                    </a:cubicBezTo>
                    <a:cubicBezTo>
                      <a:pt x="13258" y="9826"/>
                      <a:pt x="13083" y="9525"/>
                      <a:pt x="12932" y="9275"/>
                    </a:cubicBezTo>
                    <a:cubicBezTo>
                      <a:pt x="10802" y="5991"/>
                      <a:pt x="7945" y="3209"/>
                      <a:pt x="4637" y="1154"/>
                    </a:cubicBezTo>
                    <a:cubicBezTo>
                      <a:pt x="3656" y="541"/>
                      <a:pt x="2604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4869825" y="3491900"/>
                <a:ext cx="212425" cy="2285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9142" extrusionOk="0">
                    <a:moveTo>
                      <a:pt x="1379" y="0"/>
                    </a:moveTo>
                    <a:lnTo>
                      <a:pt x="377" y="176"/>
                    </a:lnTo>
                    <a:cubicBezTo>
                      <a:pt x="1" y="927"/>
                      <a:pt x="477" y="1805"/>
                      <a:pt x="953" y="2506"/>
                    </a:cubicBezTo>
                    <a:cubicBezTo>
                      <a:pt x="1956" y="3960"/>
                      <a:pt x="3008" y="5364"/>
                      <a:pt x="4111" y="6717"/>
                    </a:cubicBezTo>
                    <a:cubicBezTo>
                      <a:pt x="4838" y="7594"/>
                      <a:pt x="5640" y="8496"/>
                      <a:pt x="6692" y="8948"/>
                    </a:cubicBezTo>
                    <a:cubicBezTo>
                      <a:pt x="6933" y="9060"/>
                      <a:pt x="7212" y="9142"/>
                      <a:pt x="7483" y="9142"/>
                    </a:cubicBezTo>
                    <a:cubicBezTo>
                      <a:pt x="7692" y="9142"/>
                      <a:pt x="7896" y="9093"/>
                      <a:pt x="8071" y="8973"/>
                    </a:cubicBezTo>
                    <a:cubicBezTo>
                      <a:pt x="8397" y="8722"/>
                      <a:pt x="8497" y="8271"/>
                      <a:pt x="8497" y="7845"/>
                    </a:cubicBezTo>
                    <a:cubicBezTo>
                      <a:pt x="8472" y="6742"/>
                      <a:pt x="7795" y="5765"/>
                      <a:pt x="7093" y="4912"/>
                    </a:cubicBezTo>
                    <a:cubicBezTo>
                      <a:pt x="5489" y="2957"/>
                      <a:pt x="3610" y="1203"/>
                      <a:pt x="13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4985750" y="3379125"/>
                <a:ext cx="467450" cy="182225"/>
              </a:xfrm>
              <a:custGeom>
                <a:avLst/>
                <a:gdLst/>
                <a:ahLst/>
                <a:cxnLst/>
                <a:rect l="l" t="t" r="r" b="b"/>
                <a:pathLst>
                  <a:path w="18698" h="7289" extrusionOk="0">
                    <a:moveTo>
                      <a:pt x="5253" y="0"/>
                    </a:moveTo>
                    <a:cubicBezTo>
                      <a:pt x="3455" y="0"/>
                      <a:pt x="1662" y="325"/>
                      <a:pt x="0" y="1027"/>
                    </a:cubicBezTo>
                    <a:lnTo>
                      <a:pt x="151" y="3584"/>
                    </a:lnTo>
                    <a:lnTo>
                      <a:pt x="8622" y="5138"/>
                    </a:lnTo>
                    <a:cubicBezTo>
                      <a:pt x="10051" y="5413"/>
                      <a:pt x="11479" y="5664"/>
                      <a:pt x="12858" y="6065"/>
                    </a:cubicBezTo>
                    <a:cubicBezTo>
                      <a:pt x="14361" y="6516"/>
                      <a:pt x="15840" y="7118"/>
                      <a:pt x="17419" y="7268"/>
                    </a:cubicBezTo>
                    <a:cubicBezTo>
                      <a:pt x="17521" y="7278"/>
                      <a:pt x="17624" y="7288"/>
                      <a:pt x="17724" y="7288"/>
                    </a:cubicBezTo>
                    <a:cubicBezTo>
                      <a:pt x="17870" y="7288"/>
                      <a:pt x="18012" y="7267"/>
                      <a:pt x="18146" y="7193"/>
                    </a:cubicBezTo>
                    <a:cubicBezTo>
                      <a:pt x="18597" y="6992"/>
                      <a:pt x="18697" y="6366"/>
                      <a:pt x="18522" y="5915"/>
                    </a:cubicBezTo>
                    <a:cubicBezTo>
                      <a:pt x="18346" y="5463"/>
                      <a:pt x="17945" y="5138"/>
                      <a:pt x="17569" y="4837"/>
                    </a:cubicBezTo>
                    <a:cubicBezTo>
                      <a:pt x="15088" y="2907"/>
                      <a:pt x="12306" y="1303"/>
                      <a:pt x="9249" y="526"/>
                    </a:cubicBezTo>
                    <a:cubicBezTo>
                      <a:pt x="7950" y="183"/>
                      <a:pt x="6600" y="0"/>
                      <a:pt x="52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4902400" y="3255600"/>
                <a:ext cx="35217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14087" h="5643" extrusionOk="0">
                    <a:moveTo>
                      <a:pt x="10145" y="1"/>
                    </a:moveTo>
                    <a:cubicBezTo>
                      <a:pt x="8456" y="1"/>
                      <a:pt x="6765" y="385"/>
                      <a:pt x="5239" y="1131"/>
                    </a:cubicBezTo>
                    <a:cubicBezTo>
                      <a:pt x="4462" y="1507"/>
                      <a:pt x="3735" y="1983"/>
                      <a:pt x="3009" y="2435"/>
                    </a:cubicBezTo>
                    <a:lnTo>
                      <a:pt x="1" y="4389"/>
                    </a:lnTo>
                    <a:lnTo>
                      <a:pt x="3084" y="5643"/>
                    </a:lnTo>
                    <a:cubicBezTo>
                      <a:pt x="5991" y="5116"/>
                      <a:pt x="8848" y="4364"/>
                      <a:pt x="11655" y="3362"/>
                    </a:cubicBezTo>
                    <a:cubicBezTo>
                      <a:pt x="12382" y="3111"/>
                      <a:pt x="13159" y="2810"/>
                      <a:pt x="13685" y="2234"/>
                    </a:cubicBezTo>
                    <a:cubicBezTo>
                      <a:pt x="13886" y="2033"/>
                      <a:pt x="14061" y="1758"/>
                      <a:pt x="14061" y="1482"/>
                    </a:cubicBezTo>
                    <a:cubicBezTo>
                      <a:pt x="14086" y="830"/>
                      <a:pt x="13334" y="455"/>
                      <a:pt x="12708" y="304"/>
                    </a:cubicBezTo>
                    <a:cubicBezTo>
                      <a:pt x="11869" y="101"/>
                      <a:pt x="11007" y="1"/>
                      <a:pt x="10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4314075" y="3373900"/>
                <a:ext cx="422950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6918" h="5450" extrusionOk="0">
                    <a:moveTo>
                      <a:pt x="10477" y="1"/>
                    </a:moveTo>
                    <a:cubicBezTo>
                      <a:pt x="7920" y="1"/>
                      <a:pt x="5370" y="356"/>
                      <a:pt x="3058" y="1412"/>
                    </a:cubicBezTo>
                    <a:cubicBezTo>
                      <a:pt x="2005" y="1863"/>
                      <a:pt x="977" y="2515"/>
                      <a:pt x="376" y="3492"/>
                    </a:cubicBezTo>
                    <a:cubicBezTo>
                      <a:pt x="175" y="3843"/>
                      <a:pt x="0" y="4294"/>
                      <a:pt x="150" y="4695"/>
                    </a:cubicBezTo>
                    <a:cubicBezTo>
                      <a:pt x="382" y="5297"/>
                      <a:pt x="1148" y="5450"/>
                      <a:pt x="1817" y="5450"/>
                    </a:cubicBezTo>
                    <a:cubicBezTo>
                      <a:pt x="1872" y="5450"/>
                      <a:pt x="1927" y="5449"/>
                      <a:pt x="1980" y="5447"/>
                    </a:cubicBezTo>
                    <a:cubicBezTo>
                      <a:pt x="6416" y="5196"/>
                      <a:pt x="10627" y="3066"/>
                      <a:pt x="15063" y="3016"/>
                    </a:cubicBezTo>
                    <a:lnTo>
                      <a:pt x="16917" y="109"/>
                    </a:lnTo>
                    <a:lnTo>
                      <a:pt x="16917" y="109"/>
                    </a:lnTo>
                    <a:cubicBezTo>
                      <a:pt x="16429" y="212"/>
                      <a:pt x="15937" y="247"/>
                      <a:pt x="15443" y="247"/>
                    </a:cubicBezTo>
                    <a:cubicBezTo>
                      <a:pt x="14746" y="247"/>
                      <a:pt x="14048" y="178"/>
                      <a:pt x="13358" y="134"/>
                    </a:cubicBezTo>
                    <a:cubicBezTo>
                      <a:pt x="12405" y="51"/>
                      <a:pt x="11441" y="1"/>
                      <a:pt x="104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4497650" y="3258150"/>
                <a:ext cx="330850" cy="118475"/>
              </a:xfrm>
              <a:custGeom>
                <a:avLst/>
                <a:gdLst/>
                <a:ahLst/>
                <a:cxnLst/>
                <a:rect l="l" t="t" r="r" b="b"/>
                <a:pathLst>
                  <a:path w="13234" h="4739" extrusionOk="0">
                    <a:moveTo>
                      <a:pt x="5406" y="1"/>
                    </a:moveTo>
                    <a:cubicBezTo>
                      <a:pt x="5359" y="1"/>
                      <a:pt x="5311" y="1"/>
                      <a:pt x="5264" y="2"/>
                    </a:cubicBezTo>
                    <a:cubicBezTo>
                      <a:pt x="3635" y="27"/>
                      <a:pt x="1955" y="503"/>
                      <a:pt x="802" y="1656"/>
                    </a:cubicBezTo>
                    <a:cubicBezTo>
                      <a:pt x="376" y="2082"/>
                      <a:pt x="0" y="2708"/>
                      <a:pt x="251" y="3260"/>
                    </a:cubicBezTo>
                    <a:cubicBezTo>
                      <a:pt x="477" y="3711"/>
                      <a:pt x="1028" y="3911"/>
                      <a:pt x="1529" y="3987"/>
                    </a:cubicBezTo>
                    <a:cubicBezTo>
                      <a:pt x="2039" y="4062"/>
                      <a:pt x="2558" y="4084"/>
                      <a:pt x="3081" y="4084"/>
                    </a:cubicBezTo>
                    <a:cubicBezTo>
                      <a:pt x="3801" y="4084"/>
                      <a:pt x="4527" y="4043"/>
                      <a:pt x="5239" y="4043"/>
                    </a:cubicBezTo>
                    <a:cubicBezTo>
                      <a:pt x="6400" y="4043"/>
                      <a:pt x="7523" y="4154"/>
                      <a:pt x="8522" y="4739"/>
                    </a:cubicBezTo>
                    <a:lnTo>
                      <a:pt x="13234" y="4137"/>
                    </a:lnTo>
                    <a:cubicBezTo>
                      <a:pt x="11506" y="1595"/>
                      <a:pt x="8490" y="1"/>
                      <a:pt x="5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4846650" y="3221200"/>
                <a:ext cx="240625" cy="1566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67" extrusionOk="0">
                    <a:moveTo>
                      <a:pt x="7577" y="1"/>
                    </a:moveTo>
                    <a:cubicBezTo>
                      <a:pt x="6409" y="1"/>
                      <a:pt x="5242" y="379"/>
                      <a:pt x="4161" y="878"/>
                    </a:cubicBezTo>
                    <a:cubicBezTo>
                      <a:pt x="3534" y="1154"/>
                      <a:pt x="2933" y="1480"/>
                      <a:pt x="2406" y="1956"/>
                    </a:cubicBezTo>
                    <a:cubicBezTo>
                      <a:pt x="1955" y="2357"/>
                      <a:pt x="1579" y="2883"/>
                      <a:pt x="1228" y="3409"/>
                    </a:cubicBezTo>
                    <a:lnTo>
                      <a:pt x="0" y="5164"/>
                    </a:lnTo>
                    <a:lnTo>
                      <a:pt x="2306" y="6267"/>
                    </a:lnTo>
                    <a:cubicBezTo>
                      <a:pt x="3409" y="5665"/>
                      <a:pt x="4537" y="5064"/>
                      <a:pt x="5665" y="4462"/>
                    </a:cubicBezTo>
                    <a:cubicBezTo>
                      <a:pt x="6868" y="3811"/>
                      <a:pt x="8096" y="3134"/>
                      <a:pt x="8998" y="2081"/>
                    </a:cubicBezTo>
                    <a:cubicBezTo>
                      <a:pt x="9324" y="1680"/>
                      <a:pt x="9625" y="1129"/>
                      <a:pt x="9374" y="653"/>
                    </a:cubicBezTo>
                    <a:cubicBezTo>
                      <a:pt x="9198" y="252"/>
                      <a:pt x="8722" y="101"/>
                      <a:pt x="8296" y="51"/>
                    </a:cubicBezTo>
                    <a:cubicBezTo>
                      <a:pt x="8057" y="17"/>
                      <a:pt x="7817" y="1"/>
                      <a:pt x="75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9"/>
              <p:cNvSpPr/>
              <p:nvPr/>
            </p:nvSpPr>
            <p:spPr>
              <a:xfrm>
                <a:off x="4721325" y="3229675"/>
                <a:ext cx="192400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5527" extrusionOk="0">
                    <a:moveTo>
                      <a:pt x="5098" y="1"/>
                    </a:moveTo>
                    <a:cubicBezTo>
                      <a:pt x="4545" y="1"/>
                      <a:pt x="3989" y="188"/>
                      <a:pt x="3460" y="389"/>
                    </a:cubicBezTo>
                    <a:cubicBezTo>
                      <a:pt x="2833" y="614"/>
                      <a:pt x="2206" y="815"/>
                      <a:pt x="1580" y="1040"/>
                    </a:cubicBezTo>
                    <a:cubicBezTo>
                      <a:pt x="928" y="1291"/>
                      <a:pt x="176" y="1642"/>
                      <a:pt x="76" y="2344"/>
                    </a:cubicBezTo>
                    <a:cubicBezTo>
                      <a:pt x="1" y="2895"/>
                      <a:pt x="452" y="3396"/>
                      <a:pt x="853" y="3797"/>
                    </a:cubicBezTo>
                    <a:cubicBezTo>
                      <a:pt x="1580" y="4524"/>
                      <a:pt x="2357" y="5276"/>
                      <a:pt x="3359" y="5527"/>
                    </a:cubicBezTo>
                    <a:lnTo>
                      <a:pt x="5565" y="4374"/>
                    </a:lnTo>
                    <a:cubicBezTo>
                      <a:pt x="6392" y="4023"/>
                      <a:pt x="7119" y="3346"/>
                      <a:pt x="7520" y="2544"/>
                    </a:cubicBezTo>
                    <a:cubicBezTo>
                      <a:pt x="7620" y="2344"/>
                      <a:pt x="7695" y="2143"/>
                      <a:pt x="7670" y="1918"/>
                    </a:cubicBezTo>
                    <a:cubicBezTo>
                      <a:pt x="7645" y="1667"/>
                      <a:pt x="7444" y="1441"/>
                      <a:pt x="7269" y="1241"/>
                    </a:cubicBezTo>
                    <a:cubicBezTo>
                      <a:pt x="6843" y="765"/>
                      <a:pt x="6342" y="263"/>
                      <a:pt x="5715" y="88"/>
                    </a:cubicBezTo>
                    <a:cubicBezTo>
                      <a:pt x="5511" y="27"/>
                      <a:pt x="5305" y="1"/>
                      <a:pt x="5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49"/>
              <p:cNvSpPr/>
              <p:nvPr/>
            </p:nvSpPr>
            <p:spPr>
              <a:xfrm>
                <a:off x="5022275" y="3310600"/>
                <a:ext cx="414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939" extrusionOk="0">
                    <a:moveTo>
                      <a:pt x="1318" y="1"/>
                    </a:moveTo>
                    <a:cubicBezTo>
                      <a:pt x="1279" y="1"/>
                      <a:pt x="1238" y="11"/>
                      <a:pt x="1196" y="34"/>
                    </a:cubicBezTo>
                    <a:cubicBezTo>
                      <a:pt x="820" y="209"/>
                      <a:pt x="444" y="410"/>
                      <a:pt x="118" y="661"/>
                    </a:cubicBezTo>
                    <a:cubicBezTo>
                      <a:pt x="0" y="755"/>
                      <a:pt x="127" y="938"/>
                      <a:pt x="247" y="938"/>
                    </a:cubicBezTo>
                    <a:cubicBezTo>
                      <a:pt x="254" y="938"/>
                      <a:pt x="261" y="938"/>
                      <a:pt x="269" y="936"/>
                    </a:cubicBezTo>
                    <a:cubicBezTo>
                      <a:pt x="695" y="811"/>
                      <a:pt x="1071" y="610"/>
                      <a:pt x="1447" y="435"/>
                    </a:cubicBezTo>
                    <a:cubicBezTo>
                      <a:pt x="1659" y="308"/>
                      <a:pt x="1530" y="1"/>
                      <a:pt x="13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49"/>
              <p:cNvSpPr/>
              <p:nvPr/>
            </p:nvSpPr>
            <p:spPr>
              <a:xfrm>
                <a:off x="5074100" y="3396000"/>
                <a:ext cx="495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439" extrusionOk="0">
                    <a:moveTo>
                      <a:pt x="1727" y="0"/>
                    </a:moveTo>
                    <a:cubicBezTo>
                      <a:pt x="1720" y="0"/>
                      <a:pt x="1712" y="1"/>
                      <a:pt x="1704" y="1"/>
                    </a:cubicBezTo>
                    <a:cubicBezTo>
                      <a:pt x="1178" y="27"/>
                      <a:pt x="677" y="127"/>
                      <a:pt x="176" y="152"/>
                    </a:cubicBezTo>
                    <a:cubicBezTo>
                      <a:pt x="8" y="176"/>
                      <a:pt x="1" y="429"/>
                      <a:pt x="154" y="429"/>
                    </a:cubicBezTo>
                    <a:cubicBezTo>
                      <a:pt x="161" y="429"/>
                      <a:pt x="168" y="429"/>
                      <a:pt x="176" y="428"/>
                    </a:cubicBezTo>
                    <a:cubicBezTo>
                      <a:pt x="510" y="428"/>
                      <a:pt x="844" y="439"/>
                      <a:pt x="1186" y="439"/>
                    </a:cubicBezTo>
                    <a:cubicBezTo>
                      <a:pt x="1356" y="439"/>
                      <a:pt x="1529" y="436"/>
                      <a:pt x="1704" y="428"/>
                    </a:cubicBezTo>
                    <a:cubicBezTo>
                      <a:pt x="1972" y="403"/>
                      <a:pt x="1980" y="0"/>
                      <a:pt x="17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49"/>
              <p:cNvSpPr/>
              <p:nvPr/>
            </p:nvSpPr>
            <p:spPr>
              <a:xfrm>
                <a:off x="5124225" y="3436125"/>
                <a:ext cx="389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537" extrusionOk="0">
                    <a:moveTo>
                      <a:pt x="151" y="0"/>
                    </a:moveTo>
                    <a:cubicBezTo>
                      <a:pt x="0" y="0"/>
                      <a:pt x="0" y="226"/>
                      <a:pt x="151" y="251"/>
                    </a:cubicBezTo>
                    <a:cubicBezTo>
                      <a:pt x="527" y="276"/>
                      <a:pt x="877" y="402"/>
                      <a:pt x="1228" y="527"/>
                    </a:cubicBezTo>
                    <a:cubicBezTo>
                      <a:pt x="1250" y="533"/>
                      <a:pt x="1270" y="536"/>
                      <a:pt x="1289" y="536"/>
                    </a:cubicBezTo>
                    <a:cubicBezTo>
                      <a:pt x="1493" y="536"/>
                      <a:pt x="1558" y="195"/>
                      <a:pt x="1329" y="126"/>
                    </a:cubicBezTo>
                    <a:cubicBezTo>
                      <a:pt x="953" y="26"/>
                      <a:pt x="552" y="0"/>
                      <a:pt x="1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49"/>
              <p:cNvSpPr/>
              <p:nvPr/>
            </p:nvSpPr>
            <p:spPr>
              <a:xfrm>
                <a:off x="5212025" y="3436800"/>
                <a:ext cx="359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800" extrusionOk="0">
                    <a:moveTo>
                      <a:pt x="216" y="0"/>
                    </a:moveTo>
                    <a:cubicBezTo>
                      <a:pt x="82" y="0"/>
                      <a:pt x="0" y="190"/>
                      <a:pt x="147" y="274"/>
                    </a:cubicBezTo>
                    <a:cubicBezTo>
                      <a:pt x="448" y="475"/>
                      <a:pt x="749" y="650"/>
                      <a:pt x="1050" y="776"/>
                    </a:cubicBezTo>
                    <a:cubicBezTo>
                      <a:pt x="1086" y="792"/>
                      <a:pt x="1121" y="800"/>
                      <a:pt x="1153" y="800"/>
                    </a:cubicBezTo>
                    <a:cubicBezTo>
                      <a:pt x="1358" y="800"/>
                      <a:pt x="1439" y="490"/>
                      <a:pt x="1200" y="425"/>
                    </a:cubicBezTo>
                    <a:cubicBezTo>
                      <a:pt x="899" y="299"/>
                      <a:pt x="599" y="174"/>
                      <a:pt x="298" y="24"/>
                    </a:cubicBezTo>
                    <a:cubicBezTo>
                      <a:pt x="269" y="7"/>
                      <a:pt x="242" y="0"/>
                      <a:pt x="2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9"/>
              <p:cNvSpPr/>
              <p:nvPr/>
            </p:nvSpPr>
            <p:spPr>
              <a:xfrm>
                <a:off x="5038400" y="3507650"/>
                <a:ext cx="32425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03" extrusionOk="0">
                    <a:moveTo>
                      <a:pt x="204" y="0"/>
                    </a:moveTo>
                    <a:cubicBezTo>
                      <a:pt x="104" y="0"/>
                      <a:pt x="1" y="111"/>
                      <a:pt x="75" y="222"/>
                    </a:cubicBezTo>
                    <a:cubicBezTo>
                      <a:pt x="300" y="548"/>
                      <a:pt x="576" y="849"/>
                      <a:pt x="927" y="1074"/>
                    </a:cubicBezTo>
                    <a:cubicBezTo>
                      <a:pt x="958" y="1094"/>
                      <a:pt x="990" y="1103"/>
                      <a:pt x="1020" y="1103"/>
                    </a:cubicBezTo>
                    <a:cubicBezTo>
                      <a:pt x="1180" y="1103"/>
                      <a:pt x="1297" y="854"/>
                      <a:pt x="1127" y="749"/>
                    </a:cubicBezTo>
                    <a:cubicBezTo>
                      <a:pt x="827" y="548"/>
                      <a:pt x="551" y="322"/>
                      <a:pt x="300" y="47"/>
                    </a:cubicBezTo>
                    <a:cubicBezTo>
                      <a:pt x="274" y="14"/>
                      <a:pt x="239" y="0"/>
                      <a:pt x="2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9"/>
              <p:cNvSpPr/>
              <p:nvPr/>
            </p:nvSpPr>
            <p:spPr>
              <a:xfrm>
                <a:off x="5091800" y="3539800"/>
                <a:ext cx="4087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426" extrusionOk="0">
                    <a:moveTo>
                      <a:pt x="244" y="1"/>
                    </a:moveTo>
                    <a:cubicBezTo>
                      <a:pt x="121" y="1"/>
                      <a:pt x="0" y="127"/>
                      <a:pt x="69" y="265"/>
                    </a:cubicBezTo>
                    <a:cubicBezTo>
                      <a:pt x="345" y="741"/>
                      <a:pt x="721" y="1117"/>
                      <a:pt x="1197" y="1392"/>
                    </a:cubicBezTo>
                    <a:cubicBezTo>
                      <a:pt x="1235" y="1415"/>
                      <a:pt x="1273" y="1426"/>
                      <a:pt x="1309" y="1426"/>
                    </a:cubicBezTo>
                    <a:cubicBezTo>
                      <a:pt x="1506" y="1426"/>
                      <a:pt x="1635" y="1119"/>
                      <a:pt x="1423" y="991"/>
                    </a:cubicBezTo>
                    <a:cubicBezTo>
                      <a:pt x="996" y="766"/>
                      <a:pt x="646" y="465"/>
                      <a:pt x="395" y="89"/>
                    </a:cubicBezTo>
                    <a:cubicBezTo>
                      <a:pt x="356" y="27"/>
                      <a:pt x="300" y="1"/>
                      <a:pt x="2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9"/>
              <p:cNvSpPr/>
              <p:nvPr/>
            </p:nvSpPr>
            <p:spPr>
              <a:xfrm>
                <a:off x="4942925" y="3278900"/>
                <a:ext cx="179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260" extrusionOk="0">
                    <a:moveTo>
                      <a:pt x="511" y="1"/>
                    </a:moveTo>
                    <a:cubicBezTo>
                      <a:pt x="459" y="1"/>
                      <a:pt x="411" y="23"/>
                      <a:pt x="385" y="74"/>
                    </a:cubicBezTo>
                    <a:cubicBezTo>
                      <a:pt x="260" y="400"/>
                      <a:pt x="134" y="751"/>
                      <a:pt x="34" y="1101"/>
                    </a:cubicBezTo>
                    <a:cubicBezTo>
                      <a:pt x="0" y="1186"/>
                      <a:pt x="81" y="1259"/>
                      <a:pt x="160" y="1259"/>
                    </a:cubicBezTo>
                    <a:cubicBezTo>
                      <a:pt x="198" y="1259"/>
                      <a:pt x="235" y="1242"/>
                      <a:pt x="260" y="1202"/>
                    </a:cubicBezTo>
                    <a:cubicBezTo>
                      <a:pt x="410" y="876"/>
                      <a:pt x="560" y="550"/>
                      <a:pt x="686" y="199"/>
                    </a:cubicBezTo>
                    <a:cubicBezTo>
                      <a:pt x="719" y="84"/>
                      <a:pt x="610" y="1"/>
                      <a:pt x="5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9"/>
              <p:cNvSpPr/>
              <p:nvPr/>
            </p:nvSpPr>
            <p:spPr>
              <a:xfrm>
                <a:off x="4975925" y="3256300"/>
                <a:ext cx="2525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817" extrusionOk="0">
                    <a:moveTo>
                      <a:pt x="782" y="1"/>
                    </a:moveTo>
                    <a:cubicBezTo>
                      <a:pt x="744" y="1"/>
                      <a:pt x="704" y="15"/>
                      <a:pt x="669" y="51"/>
                    </a:cubicBezTo>
                    <a:lnTo>
                      <a:pt x="118" y="552"/>
                    </a:lnTo>
                    <a:cubicBezTo>
                      <a:pt x="0" y="669"/>
                      <a:pt x="96" y="817"/>
                      <a:pt x="216" y="817"/>
                    </a:cubicBezTo>
                    <a:cubicBezTo>
                      <a:pt x="249" y="817"/>
                      <a:pt x="285" y="805"/>
                      <a:pt x="318" y="777"/>
                    </a:cubicBezTo>
                    <a:lnTo>
                      <a:pt x="895" y="251"/>
                    </a:lnTo>
                    <a:cubicBezTo>
                      <a:pt x="1010" y="155"/>
                      <a:pt x="905" y="1"/>
                      <a:pt x="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9"/>
              <p:cNvSpPr/>
              <p:nvPr/>
            </p:nvSpPr>
            <p:spPr>
              <a:xfrm>
                <a:off x="4781050" y="3262375"/>
                <a:ext cx="152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97" extrusionOk="0">
                    <a:moveTo>
                      <a:pt x="153" y="1"/>
                    </a:moveTo>
                    <a:cubicBezTo>
                      <a:pt x="70" y="1"/>
                      <a:pt x="0" y="74"/>
                      <a:pt x="68" y="158"/>
                    </a:cubicBezTo>
                    <a:cubicBezTo>
                      <a:pt x="143" y="284"/>
                      <a:pt x="218" y="409"/>
                      <a:pt x="294" y="534"/>
                    </a:cubicBezTo>
                    <a:cubicBezTo>
                      <a:pt x="323" y="578"/>
                      <a:pt x="365" y="597"/>
                      <a:pt x="407" y="597"/>
                    </a:cubicBezTo>
                    <a:cubicBezTo>
                      <a:pt x="508" y="597"/>
                      <a:pt x="608" y="490"/>
                      <a:pt x="519" y="384"/>
                    </a:cubicBezTo>
                    <a:cubicBezTo>
                      <a:pt x="419" y="259"/>
                      <a:pt x="344" y="158"/>
                      <a:pt x="268" y="58"/>
                    </a:cubicBezTo>
                    <a:cubicBezTo>
                      <a:pt x="236" y="18"/>
                      <a:pt x="193" y="1"/>
                      <a:pt x="1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9"/>
              <p:cNvSpPr/>
              <p:nvPr/>
            </p:nvSpPr>
            <p:spPr>
              <a:xfrm>
                <a:off x="4812850" y="3248850"/>
                <a:ext cx="1935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774" h="808" extrusionOk="0">
                    <a:moveTo>
                      <a:pt x="181" y="1"/>
                    </a:moveTo>
                    <a:cubicBezTo>
                      <a:pt x="89" y="1"/>
                      <a:pt x="1" y="106"/>
                      <a:pt x="74" y="198"/>
                    </a:cubicBezTo>
                    <a:cubicBezTo>
                      <a:pt x="200" y="374"/>
                      <a:pt x="325" y="574"/>
                      <a:pt x="475" y="750"/>
                    </a:cubicBezTo>
                    <a:cubicBezTo>
                      <a:pt x="502" y="790"/>
                      <a:pt x="538" y="807"/>
                      <a:pt x="575" y="807"/>
                    </a:cubicBezTo>
                    <a:cubicBezTo>
                      <a:pt x="674" y="807"/>
                      <a:pt x="774" y="684"/>
                      <a:pt x="701" y="574"/>
                    </a:cubicBezTo>
                    <a:cubicBezTo>
                      <a:pt x="575" y="399"/>
                      <a:pt x="400" y="223"/>
                      <a:pt x="275" y="48"/>
                    </a:cubicBezTo>
                    <a:cubicBezTo>
                      <a:pt x="248" y="15"/>
                      <a:pt x="214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9"/>
              <p:cNvSpPr/>
              <p:nvPr/>
            </p:nvSpPr>
            <p:spPr>
              <a:xfrm>
                <a:off x="4830575" y="3292900"/>
                <a:ext cx="125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17" extrusionOk="0">
                    <a:moveTo>
                      <a:pt x="129" y="1"/>
                    </a:moveTo>
                    <a:cubicBezTo>
                      <a:pt x="67" y="1"/>
                      <a:pt x="1" y="60"/>
                      <a:pt x="17" y="140"/>
                    </a:cubicBezTo>
                    <a:cubicBezTo>
                      <a:pt x="67" y="341"/>
                      <a:pt x="117" y="567"/>
                      <a:pt x="217" y="742"/>
                    </a:cubicBezTo>
                    <a:cubicBezTo>
                      <a:pt x="244" y="794"/>
                      <a:pt x="288" y="816"/>
                      <a:pt x="333" y="816"/>
                    </a:cubicBezTo>
                    <a:cubicBezTo>
                      <a:pt x="416" y="816"/>
                      <a:pt x="501" y="740"/>
                      <a:pt x="468" y="642"/>
                    </a:cubicBezTo>
                    <a:cubicBezTo>
                      <a:pt x="418" y="441"/>
                      <a:pt x="318" y="241"/>
                      <a:pt x="217" y="65"/>
                    </a:cubicBezTo>
                    <a:cubicBezTo>
                      <a:pt x="199" y="20"/>
                      <a:pt x="165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9"/>
              <p:cNvSpPr/>
              <p:nvPr/>
            </p:nvSpPr>
            <p:spPr>
              <a:xfrm>
                <a:off x="4637575" y="3285550"/>
                <a:ext cx="436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632" extrusionOk="0">
                    <a:moveTo>
                      <a:pt x="602" y="1"/>
                    </a:moveTo>
                    <a:cubicBezTo>
                      <a:pt x="450" y="1"/>
                      <a:pt x="296" y="20"/>
                      <a:pt x="143" y="59"/>
                    </a:cubicBezTo>
                    <a:cubicBezTo>
                      <a:pt x="0" y="82"/>
                      <a:pt x="38" y="286"/>
                      <a:pt x="170" y="286"/>
                    </a:cubicBezTo>
                    <a:cubicBezTo>
                      <a:pt x="177" y="286"/>
                      <a:pt x="185" y="285"/>
                      <a:pt x="193" y="284"/>
                    </a:cubicBezTo>
                    <a:cubicBezTo>
                      <a:pt x="272" y="271"/>
                      <a:pt x="349" y="265"/>
                      <a:pt x="426" y="265"/>
                    </a:cubicBezTo>
                    <a:cubicBezTo>
                      <a:pt x="784" y="265"/>
                      <a:pt x="1111" y="403"/>
                      <a:pt x="1421" y="610"/>
                    </a:cubicBezTo>
                    <a:cubicBezTo>
                      <a:pt x="1447" y="625"/>
                      <a:pt x="1473" y="631"/>
                      <a:pt x="1498" y="631"/>
                    </a:cubicBezTo>
                    <a:cubicBezTo>
                      <a:pt x="1641" y="631"/>
                      <a:pt x="1746" y="416"/>
                      <a:pt x="1596" y="309"/>
                    </a:cubicBezTo>
                    <a:cubicBezTo>
                      <a:pt x="1284" y="101"/>
                      <a:pt x="947" y="1"/>
                      <a:pt x="6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49"/>
              <p:cNvSpPr/>
              <p:nvPr/>
            </p:nvSpPr>
            <p:spPr>
              <a:xfrm>
                <a:off x="4601875" y="3307000"/>
                <a:ext cx="3012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435" extrusionOk="0">
                    <a:moveTo>
                      <a:pt x="167" y="0"/>
                    </a:moveTo>
                    <a:cubicBezTo>
                      <a:pt x="37" y="0"/>
                      <a:pt x="1" y="181"/>
                      <a:pt x="142" y="228"/>
                    </a:cubicBezTo>
                    <a:cubicBezTo>
                      <a:pt x="393" y="278"/>
                      <a:pt x="669" y="379"/>
                      <a:pt x="944" y="429"/>
                    </a:cubicBezTo>
                    <a:cubicBezTo>
                      <a:pt x="960" y="432"/>
                      <a:pt x="974" y="434"/>
                      <a:pt x="988" y="434"/>
                    </a:cubicBezTo>
                    <a:cubicBezTo>
                      <a:pt x="1155" y="434"/>
                      <a:pt x="1205" y="174"/>
                      <a:pt x="1019" y="128"/>
                    </a:cubicBezTo>
                    <a:cubicBezTo>
                      <a:pt x="744" y="78"/>
                      <a:pt x="468" y="53"/>
                      <a:pt x="192" y="3"/>
                    </a:cubicBezTo>
                    <a:cubicBezTo>
                      <a:pt x="184" y="1"/>
                      <a:pt x="175" y="0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49"/>
              <p:cNvSpPr/>
              <p:nvPr/>
            </p:nvSpPr>
            <p:spPr>
              <a:xfrm>
                <a:off x="4691375" y="3314275"/>
                <a:ext cx="2085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22" extrusionOk="0">
                    <a:moveTo>
                      <a:pt x="207" y="0"/>
                    </a:moveTo>
                    <a:cubicBezTo>
                      <a:pt x="105" y="0"/>
                      <a:pt x="0" y="106"/>
                      <a:pt x="71" y="213"/>
                    </a:cubicBezTo>
                    <a:cubicBezTo>
                      <a:pt x="196" y="413"/>
                      <a:pt x="372" y="564"/>
                      <a:pt x="597" y="614"/>
                    </a:cubicBezTo>
                    <a:cubicBezTo>
                      <a:pt x="612" y="619"/>
                      <a:pt x="626" y="621"/>
                      <a:pt x="640" y="621"/>
                    </a:cubicBezTo>
                    <a:cubicBezTo>
                      <a:pt x="765" y="621"/>
                      <a:pt x="833" y="431"/>
                      <a:pt x="698" y="363"/>
                    </a:cubicBezTo>
                    <a:cubicBezTo>
                      <a:pt x="547" y="288"/>
                      <a:pt x="422" y="213"/>
                      <a:pt x="322" y="62"/>
                    </a:cubicBezTo>
                    <a:cubicBezTo>
                      <a:pt x="292" y="18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9"/>
              <p:cNvSpPr/>
              <p:nvPr/>
            </p:nvSpPr>
            <p:spPr>
              <a:xfrm>
                <a:off x="4556450" y="3395075"/>
                <a:ext cx="404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722" extrusionOk="0">
                    <a:moveTo>
                      <a:pt x="155" y="1"/>
                    </a:moveTo>
                    <a:cubicBezTo>
                      <a:pt x="40" y="1"/>
                      <a:pt x="0" y="220"/>
                      <a:pt x="155" y="264"/>
                    </a:cubicBezTo>
                    <a:cubicBezTo>
                      <a:pt x="556" y="439"/>
                      <a:pt x="957" y="590"/>
                      <a:pt x="1383" y="715"/>
                    </a:cubicBezTo>
                    <a:cubicBezTo>
                      <a:pt x="1397" y="719"/>
                      <a:pt x="1411" y="721"/>
                      <a:pt x="1424" y="721"/>
                    </a:cubicBezTo>
                    <a:cubicBezTo>
                      <a:pt x="1569" y="721"/>
                      <a:pt x="1619" y="485"/>
                      <a:pt x="1458" y="439"/>
                    </a:cubicBezTo>
                    <a:cubicBezTo>
                      <a:pt x="1032" y="314"/>
                      <a:pt x="631" y="164"/>
                      <a:pt x="205" y="13"/>
                    </a:cubicBezTo>
                    <a:cubicBezTo>
                      <a:pt x="187" y="4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9"/>
              <p:cNvSpPr/>
              <p:nvPr/>
            </p:nvSpPr>
            <p:spPr>
              <a:xfrm>
                <a:off x="4498900" y="3412900"/>
                <a:ext cx="36150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429" extrusionOk="0">
                    <a:moveTo>
                      <a:pt x="1182" y="1"/>
                    </a:moveTo>
                    <a:cubicBezTo>
                      <a:pt x="1173" y="1"/>
                      <a:pt x="1163" y="1"/>
                      <a:pt x="1153" y="2"/>
                    </a:cubicBezTo>
                    <a:cubicBezTo>
                      <a:pt x="803" y="52"/>
                      <a:pt x="452" y="127"/>
                      <a:pt x="101" y="178"/>
                    </a:cubicBezTo>
                    <a:cubicBezTo>
                      <a:pt x="1" y="203"/>
                      <a:pt x="1" y="378"/>
                      <a:pt x="101" y="403"/>
                    </a:cubicBezTo>
                    <a:cubicBezTo>
                      <a:pt x="226" y="420"/>
                      <a:pt x="354" y="428"/>
                      <a:pt x="483" y="428"/>
                    </a:cubicBezTo>
                    <a:cubicBezTo>
                      <a:pt x="741" y="428"/>
                      <a:pt x="1003" y="395"/>
                      <a:pt x="1254" y="328"/>
                    </a:cubicBezTo>
                    <a:cubicBezTo>
                      <a:pt x="1446" y="256"/>
                      <a:pt x="1385" y="1"/>
                      <a:pt x="11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9"/>
              <p:cNvSpPr/>
              <p:nvPr/>
            </p:nvSpPr>
            <p:spPr>
              <a:xfrm>
                <a:off x="4452950" y="3443975"/>
                <a:ext cx="266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382" extrusionOk="0">
                    <a:moveTo>
                      <a:pt x="854" y="0"/>
                    </a:moveTo>
                    <a:cubicBezTo>
                      <a:pt x="834" y="0"/>
                      <a:pt x="811" y="4"/>
                      <a:pt x="786" y="12"/>
                    </a:cubicBezTo>
                    <a:cubicBezTo>
                      <a:pt x="683" y="42"/>
                      <a:pt x="589" y="54"/>
                      <a:pt x="488" y="54"/>
                    </a:cubicBezTo>
                    <a:cubicBezTo>
                      <a:pt x="417" y="54"/>
                      <a:pt x="343" y="48"/>
                      <a:pt x="260" y="37"/>
                    </a:cubicBezTo>
                    <a:cubicBezTo>
                      <a:pt x="245" y="33"/>
                      <a:pt x="231" y="31"/>
                      <a:pt x="218" y="31"/>
                    </a:cubicBezTo>
                    <a:cubicBezTo>
                      <a:pt x="70" y="31"/>
                      <a:pt x="0" y="269"/>
                      <a:pt x="184" y="338"/>
                    </a:cubicBezTo>
                    <a:cubicBezTo>
                      <a:pt x="297" y="363"/>
                      <a:pt x="416" y="382"/>
                      <a:pt x="535" y="382"/>
                    </a:cubicBezTo>
                    <a:cubicBezTo>
                      <a:pt x="654" y="382"/>
                      <a:pt x="773" y="363"/>
                      <a:pt x="886" y="313"/>
                    </a:cubicBezTo>
                    <a:cubicBezTo>
                      <a:pt x="1065" y="246"/>
                      <a:pt x="1025" y="0"/>
                      <a:pt x="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9"/>
              <p:cNvSpPr/>
              <p:nvPr/>
            </p:nvSpPr>
            <p:spPr>
              <a:xfrm>
                <a:off x="4555300" y="3438600"/>
                <a:ext cx="324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378" extrusionOk="0">
                    <a:moveTo>
                      <a:pt x="1025" y="0"/>
                    </a:moveTo>
                    <a:cubicBezTo>
                      <a:pt x="1017" y="0"/>
                      <a:pt x="1010" y="1"/>
                      <a:pt x="1003" y="2"/>
                    </a:cubicBezTo>
                    <a:cubicBezTo>
                      <a:pt x="727" y="52"/>
                      <a:pt x="451" y="77"/>
                      <a:pt x="176" y="102"/>
                    </a:cubicBezTo>
                    <a:cubicBezTo>
                      <a:pt x="0" y="102"/>
                      <a:pt x="0" y="353"/>
                      <a:pt x="176" y="378"/>
                    </a:cubicBezTo>
                    <a:cubicBezTo>
                      <a:pt x="476" y="378"/>
                      <a:pt x="777" y="378"/>
                      <a:pt x="1103" y="328"/>
                    </a:cubicBezTo>
                    <a:cubicBezTo>
                      <a:pt x="1296" y="303"/>
                      <a:pt x="1210" y="0"/>
                      <a:pt x="10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9"/>
              <p:cNvSpPr/>
              <p:nvPr/>
            </p:nvSpPr>
            <p:spPr>
              <a:xfrm>
                <a:off x="4554400" y="3505050"/>
                <a:ext cx="272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0" extrusionOk="0">
                    <a:moveTo>
                      <a:pt x="891" y="0"/>
                    </a:moveTo>
                    <a:cubicBezTo>
                      <a:pt x="866" y="0"/>
                      <a:pt x="839" y="8"/>
                      <a:pt x="813" y="25"/>
                    </a:cubicBezTo>
                    <a:cubicBezTo>
                      <a:pt x="588" y="151"/>
                      <a:pt x="362" y="276"/>
                      <a:pt x="136" y="376"/>
                    </a:cubicBezTo>
                    <a:cubicBezTo>
                      <a:pt x="1" y="422"/>
                      <a:pt x="28" y="609"/>
                      <a:pt x="145" y="609"/>
                    </a:cubicBezTo>
                    <a:cubicBezTo>
                      <a:pt x="158" y="609"/>
                      <a:pt x="172" y="607"/>
                      <a:pt x="187" y="602"/>
                    </a:cubicBezTo>
                    <a:cubicBezTo>
                      <a:pt x="462" y="527"/>
                      <a:pt x="713" y="401"/>
                      <a:pt x="964" y="251"/>
                    </a:cubicBezTo>
                    <a:cubicBezTo>
                      <a:pt x="1088" y="168"/>
                      <a:pt x="1007" y="0"/>
                      <a:pt x="8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9"/>
              <p:cNvSpPr/>
              <p:nvPr/>
            </p:nvSpPr>
            <p:spPr>
              <a:xfrm>
                <a:off x="4576450" y="3512500"/>
                <a:ext cx="319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98" extrusionOk="0">
                    <a:moveTo>
                      <a:pt x="1086" y="0"/>
                    </a:moveTo>
                    <a:cubicBezTo>
                      <a:pt x="1051" y="0"/>
                      <a:pt x="1015" y="16"/>
                      <a:pt x="984" y="53"/>
                    </a:cubicBezTo>
                    <a:cubicBezTo>
                      <a:pt x="708" y="354"/>
                      <a:pt x="432" y="605"/>
                      <a:pt x="107" y="855"/>
                    </a:cubicBezTo>
                    <a:cubicBezTo>
                      <a:pt x="0" y="940"/>
                      <a:pt x="110" y="1097"/>
                      <a:pt x="223" y="1097"/>
                    </a:cubicBezTo>
                    <a:cubicBezTo>
                      <a:pt x="243" y="1097"/>
                      <a:pt x="263" y="1092"/>
                      <a:pt x="282" y="1081"/>
                    </a:cubicBezTo>
                    <a:cubicBezTo>
                      <a:pt x="608" y="830"/>
                      <a:pt x="909" y="555"/>
                      <a:pt x="1184" y="254"/>
                    </a:cubicBezTo>
                    <a:cubicBezTo>
                      <a:pt x="1278" y="141"/>
                      <a:pt x="1189" y="0"/>
                      <a:pt x="1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9"/>
              <p:cNvSpPr/>
              <p:nvPr/>
            </p:nvSpPr>
            <p:spPr>
              <a:xfrm>
                <a:off x="4505025" y="3569350"/>
                <a:ext cx="3060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250" extrusionOk="0">
                    <a:moveTo>
                      <a:pt x="977" y="0"/>
                    </a:moveTo>
                    <a:cubicBezTo>
                      <a:pt x="936" y="0"/>
                      <a:pt x="894" y="18"/>
                      <a:pt x="858" y="60"/>
                    </a:cubicBezTo>
                    <a:cubicBezTo>
                      <a:pt x="583" y="386"/>
                      <a:pt x="332" y="712"/>
                      <a:pt x="56" y="1063"/>
                    </a:cubicBezTo>
                    <a:cubicBezTo>
                      <a:pt x="0" y="1156"/>
                      <a:pt x="83" y="1249"/>
                      <a:pt x="171" y="1249"/>
                    </a:cubicBezTo>
                    <a:cubicBezTo>
                      <a:pt x="201" y="1249"/>
                      <a:pt x="231" y="1238"/>
                      <a:pt x="257" y="1213"/>
                    </a:cubicBezTo>
                    <a:cubicBezTo>
                      <a:pt x="558" y="912"/>
                      <a:pt x="833" y="611"/>
                      <a:pt x="1109" y="311"/>
                    </a:cubicBezTo>
                    <a:cubicBezTo>
                      <a:pt x="1223" y="177"/>
                      <a:pt x="1106" y="0"/>
                      <a:pt x="9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9"/>
              <p:cNvSpPr/>
              <p:nvPr/>
            </p:nvSpPr>
            <p:spPr>
              <a:xfrm>
                <a:off x="4604900" y="3572525"/>
                <a:ext cx="220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211" extrusionOk="0">
                    <a:moveTo>
                      <a:pt x="678" y="0"/>
                    </a:moveTo>
                    <a:cubicBezTo>
                      <a:pt x="649" y="0"/>
                      <a:pt x="621" y="10"/>
                      <a:pt x="598" y="33"/>
                    </a:cubicBezTo>
                    <a:cubicBezTo>
                      <a:pt x="372" y="334"/>
                      <a:pt x="172" y="660"/>
                      <a:pt x="46" y="1036"/>
                    </a:cubicBezTo>
                    <a:cubicBezTo>
                      <a:pt x="1" y="1141"/>
                      <a:pt x="92" y="1211"/>
                      <a:pt x="188" y="1211"/>
                    </a:cubicBezTo>
                    <a:cubicBezTo>
                      <a:pt x="252" y="1211"/>
                      <a:pt x="317" y="1181"/>
                      <a:pt x="347" y="1111"/>
                    </a:cubicBezTo>
                    <a:cubicBezTo>
                      <a:pt x="472" y="785"/>
                      <a:pt x="623" y="484"/>
                      <a:pt x="823" y="209"/>
                    </a:cubicBezTo>
                    <a:cubicBezTo>
                      <a:pt x="881" y="112"/>
                      <a:pt x="775" y="0"/>
                      <a:pt x="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9"/>
              <p:cNvSpPr/>
              <p:nvPr/>
            </p:nvSpPr>
            <p:spPr>
              <a:xfrm>
                <a:off x="4659900" y="3529150"/>
                <a:ext cx="35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065" extrusionOk="0">
                    <a:moveTo>
                      <a:pt x="1175" y="0"/>
                    </a:moveTo>
                    <a:cubicBezTo>
                      <a:pt x="1144" y="0"/>
                      <a:pt x="1111" y="12"/>
                      <a:pt x="1079" y="39"/>
                    </a:cubicBezTo>
                    <a:cubicBezTo>
                      <a:pt x="754" y="290"/>
                      <a:pt x="428" y="540"/>
                      <a:pt x="127" y="791"/>
                    </a:cubicBezTo>
                    <a:cubicBezTo>
                      <a:pt x="1" y="875"/>
                      <a:pt x="122" y="1065"/>
                      <a:pt x="252" y="1065"/>
                    </a:cubicBezTo>
                    <a:cubicBezTo>
                      <a:pt x="278" y="1065"/>
                      <a:pt x="303" y="1058"/>
                      <a:pt x="328" y="1041"/>
                    </a:cubicBezTo>
                    <a:cubicBezTo>
                      <a:pt x="628" y="816"/>
                      <a:pt x="954" y="590"/>
                      <a:pt x="1255" y="340"/>
                    </a:cubicBezTo>
                    <a:cubicBezTo>
                      <a:pt x="1419" y="237"/>
                      <a:pt x="1314" y="0"/>
                      <a:pt x="11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9"/>
              <p:cNvSpPr/>
              <p:nvPr/>
            </p:nvSpPr>
            <p:spPr>
              <a:xfrm>
                <a:off x="4727875" y="3543550"/>
                <a:ext cx="1525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867" extrusionOk="0">
                    <a:moveTo>
                      <a:pt x="385" y="1"/>
                    </a:moveTo>
                    <a:cubicBezTo>
                      <a:pt x="333" y="1"/>
                      <a:pt x="279" y="27"/>
                      <a:pt x="240" y="89"/>
                    </a:cubicBezTo>
                    <a:cubicBezTo>
                      <a:pt x="115" y="265"/>
                      <a:pt x="65" y="440"/>
                      <a:pt x="15" y="641"/>
                    </a:cubicBezTo>
                    <a:cubicBezTo>
                      <a:pt x="1" y="781"/>
                      <a:pt x="104" y="866"/>
                      <a:pt x="206" y="866"/>
                    </a:cubicBezTo>
                    <a:cubicBezTo>
                      <a:pt x="288" y="866"/>
                      <a:pt x="368" y="813"/>
                      <a:pt x="390" y="691"/>
                    </a:cubicBezTo>
                    <a:cubicBezTo>
                      <a:pt x="390" y="541"/>
                      <a:pt x="466" y="390"/>
                      <a:pt x="541" y="265"/>
                    </a:cubicBezTo>
                    <a:cubicBezTo>
                      <a:pt x="610" y="127"/>
                      <a:pt x="501" y="1"/>
                      <a:pt x="3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9"/>
              <p:cNvSpPr/>
              <p:nvPr/>
            </p:nvSpPr>
            <p:spPr>
              <a:xfrm>
                <a:off x="4724475" y="3585250"/>
                <a:ext cx="81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972" extrusionOk="0">
                    <a:moveTo>
                      <a:pt x="176" y="0"/>
                    </a:moveTo>
                    <a:cubicBezTo>
                      <a:pt x="100" y="0"/>
                      <a:pt x="25" y="51"/>
                      <a:pt x="25" y="151"/>
                    </a:cubicBezTo>
                    <a:cubicBezTo>
                      <a:pt x="25" y="376"/>
                      <a:pt x="25" y="602"/>
                      <a:pt x="0" y="802"/>
                    </a:cubicBezTo>
                    <a:cubicBezTo>
                      <a:pt x="0" y="915"/>
                      <a:pt x="82" y="972"/>
                      <a:pt x="163" y="972"/>
                    </a:cubicBezTo>
                    <a:cubicBezTo>
                      <a:pt x="245" y="972"/>
                      <a:pt x="326" y="915"/>
                      <a:pt x="326" y="802"/>
                    </a:cubicBezTo>
                    <a:cubicBezTo>
                      <a:pt x="326" y="602"/>
                      <a:pt x="326" y="376"/>
                      <a:pt x="326" y="151"/>
                    </a:cubicBezTo>
                    <a:cubicBezTo>
                      <a:pt x="326" y="51"/>
                      <a:pt x="251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9"/>
              <p:cNvSpPr/>
              <p:nvPr/>
            </p:nvSpPr>
            <p:spPr>
              <a:xfrm>
                <a:off x="4814550" y="3543000"/>
                <a:ext cx="301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2059" extrusionOk="0">
                    <a:moveTo>
                      <a:pt x="194" y="1"/>
                    </a:moveTo>
                    <a:cubicBezTo>
                      <a:pt x="100" y="1"/>
                      <a:pt x="1" y="80"/>
                      <a:pt x="31" y="187"/>
                    </a:cubicBezTo>
                    <a:cubicBezTo>
                      <a:pt x="207" y="838"/>
                      <a:pt x="457" y="1490"/>
                      <a:pt x="858" y="1991"/>
                    </a:cubicBezTo>
                    <a:cubicBezTo>
                      <a:pt x="893" y="2039"/>
                      <a:pt x="936" y="2059"/>
                      <a:pt x="979" y="2059"/>
                    </a:cubicBezTo>
                    <a:cubicBezTo>
                      <a:pt x="1094" y="2059"/>
                      <a:pt x="1207" y="1918"/>
                      <a:pt x="1134" y="1791"/>
                    </a:cubicBezTo>
                    <a:cubicBezTo>
                      <a:pt x="833" y="1239"/>
                      <a:pt x="533" y="738"/>
                      <a:pt x="332" y="111"/>
                    </a:cubicBezTo>
                    <a:cubicBezTo>
                      <a:pt x="312" y="33"/>
                      <a:pt x="255" y="1"/>
                      <a:pt x="1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9"/>
              <p:cNvSpPr/>
              <p:nvPr/>
            </p:nvSpPr>
            <p:spPr>
              <a:xfrm>
                <a:off x="4857775" y="3558075"/>
                <a:ext cx="25950" cy="413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653" extrusionOk="0">
                    <a:moveTo>
                      <a:pt x="216" y="1"/>
                    </a:moveTo>
                    <a:cubicBezTo>
                      <a:pt x="113" y="1"/>
                      <a:pt x="1" y="86"/>
                      <a:pt x="32" y="210"/>
                    </a:cubicBezTo>
                    <a:cubicBezTo>
                      <a:pt x="157" y="711"/>
                      <a:pt x="332" y="1163"/>
                      <a:pt x="633" y="1564"/>
                    </a:cubicBezTo>
                    <a:cubicBezTo>
                      <a:pt x="672" y="1626"/>
                      <a:pt x="731" y="1652"/>
                      <a:pt x="788" y="1652"/>
                    </a:cubicBezTo>
                    <a:cubicBezTo>
                      <a:pt x="915" y="1652"/>
                      <a:pt x="1037" y="1526"/>
                      <a:pt x="934" y="1388"/>
                    </a:cubicBezTo>
                    <a:cubicBezTo>
                      <a:pt x="683" y="1012"/>
                      <a:pt x="483" y="586"/>
                      <a:pt x="357" y="110"/>
                    </a:cubicBezTo>
                    <a:cubicBezTo>
                      <a:pt x="338" y="33"/>
                      <a:pt x="279" y="1"/>
                      <a:pt x="2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9"/>
              <p:cNvSpPr/>
              <p:nvPr/>
            </p:nvSpPr>
            <p:spPr>
              <a:xfrm>
                <a:off x="4896425" y="3536450"/>
                <a:ext cx="3422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49" extrusionOk="0">
                    <a:moveTo>
                      <a:pt x="250" y="0"/>
                    </a:moveTo>
                    <a:cubicBezTo>
                      <a:pt x="125" y="0"/>
                      <a:pt x="1" y="124"/>
                      <a:pt x="90" y="248"/>
                    </a:cubicBezTo>
                    <a:cubicBezTo>
                      <a:pt x="365" y="624"/>
                      <a:pt x="666" y="975"/>
                      <a:pt x="1042" y="1226"/>
                    </a:cubicBezTo>
                    <a:cubicBezTo>
                      <a:pt x="1070" y="1242"/>
                      <a:pt x="1098" y="1249"/>
                      <a:pt x="1125" y="1249"/>
                    </a:cubicBezTo>
                    <a:cubicBezTo>
                      <a:pt x="1265" y="1249"/>
                      <a:pt x="1369" y="1055"/>
                      <a:pt x="1242" y="950"/>
                    </a:cubicBezTo>
                    <a:cubicBezTo>
                      <a:pt x="942" y="674"/>
                      <a:pt x="641" y="424"/>
                      <a:pt x="390" y="73"/>
                    </a:cubicBezTo>
                    <a:cubicBezTo>
                      <a:pt x="354" y="21"/>
                      <a:pt x="302" y="0"/>
                      <a:pt x="2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9"/>
              <p:cNvSpPr/>
              <p:nvPr/>
            </p:nvSpPr>
            <p:spPr>
              <a:xfrm>
                <a:off x="4963100" y="3562275"/>
                <a:ext cx="332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219" extrusionOk="0">
                    <a:moveTo>
                      <a:pt x="305" y="1"/>
                    </a:moveTo>
                    <a:cubicBezTo>
                      <a:pt x="141" y="1"/>
                      <a:pt x="1" y="209"/>
                      <a:pt x="154" y="343"/>
                    </a:cubicBezTo>
                    <a:cubicBezTo>
                      <a:pt x="405" y="594"/>
                      <a:pt x="631" y="844"/>
                      <a:pt x="831" y="1120"/>
                    </a:cubicBezTo>
                    <a:cubicBezTo>
                      <a:pt x="885" y="1189"/>
                      <a:pt x="957" y="1218"/>
                      <a:pt x="1027" y="1218"/>
                    </a:cubicBezTo>
                    <a:cubicBezTo>
                      <a:pt x="1185" y="1218"/>
                      <a:pt x="1329" y="1068"/>
                      <a:pt x="1207" y="894"/>
                    </a:cubicBezTo>
                    <a:cubicBezTo>
                      <a:pt x="1007" y="594"/>
                      <a:pt x="731" y="318"/>
                      <a:pt x="455" y="67"/>
                    </a:cubicBezTo>
                    <a:cubicBezTo>
                      <a:pt x="408" y="20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9"/>
              <p:cNvSpPr/>
              <p:nvPr/>
            </p:nvSpPr>
            <p:spPr>
              <a:xfrm>
                <a:off x="5012700" y="3428425"/>
                <a:ext cx="344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434" extrusionOk="0">
                    <a:moveTo>
                      <a:pt x="398" y="1"/>
                    </a:moveTo>
                    <a:cubicBezTo>
                      <a:pt x="340" y="1"/>
                      <a:pt x="283" y="3"/>
                      <a:pt x="226" y="8"/>
                    </a:cubicBezTo>
                    <a:cubicBezTo>
                      <a:pt x="50" y="8"/>
                      <a:pt x="0" y="258"/>
                      <a:pt x="175" y="308"/>
                    </a:cubicBezTo>
                    <a:cubicBezTo>
                      <a:pt x="476" y="384"/>
                      <a:pt x="827" y="409"/>
                      <a:pt x="1128" y="434"/>
                    </a:cubicBezTo>
                    <a:cubicBezTo>
                      <a:pt x="1378" y="434"/>
                      <a:pt x="1353" y="83"/>
                      <a:pt x="1128" y="58"/>
                    </a:cubicBezTo>
                    <a:cubicBezTo>
                      <a:pt x="885" y="38"/>
                      <a:pt x="641" y="1"/>
                      <a:pt x="3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9"/>
              <p:cNvSpPr/>
              <p:nvPr/>
            </p:nvSpPr>
            <p:spPr>
              <a:xfrm>
                <a:off x="5064725" y="3337075"/>
                <a:ext cx="24850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529" extrusionOk="0">
                    <a:moveTo>
                      <a:pt x="775" y="1"/>
                    </a:moveTo>
                    <a:cubicBezTo>
                      <a:pt x="768" y="1"/>
                      <a:pt x="759" y="1"/>
                      <a:pt x="751" y="3"/>
                    </a:cubicBezTo>
                    <a:cubicBezTo>
                      <a:pt x="526" y="53"/>
                      <a:pt x="325" y="153"/>
                      <a:pt x="125" y="278"/>
                    </a:cubicBezTo>
                    <a:cubicBezTo>
                      <a:pt x="1" y="361"/>
                      <a:pt x="64" y="529"/>
                      <a:pt x="175" y="529"/>
                    </a:cubicBezTo>
                    <a:cubicBezTo>
                      <a:pt x="198" y="529"/>
                      <a:pt x="224" y="521"/>
                      <a:pt x="250" y="504"/>
                    </a:cubicBezTo>
                    <a:cubicBezTo>
                      <a:pt x="425" y="404"/>
                      <a:pt x="626" y="328"/>
                      <a:pt x="826" y="278"/>
                    </a:cubicBezTo>
                    <a:cubicBezTo>
                      <a:pt x="993" y="231"/>
                      <a:pt x="933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9"/>
              <p:cNvSpPr/>
              <p:nvPr/>
            </p:nvSpPr>
            <p:spPr>
              <a:xfrm>
                <a:off x="5127900" y="3293900"/>
                <a:ext cx="2767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489" extrusionOk="0">
                    <a:moveTo>
                      <a:pt x="881" y="0"/>
                    </a:moveTo>
                    <a:cubicBezTo>
                      <a:pt x="630" y="0"/>
                      <a:pt x="405" y="75"/>
                      <a:pt x="179" y="176"/>
                    </a:cubicBezTo>
                    <a:cubicBezTo>
                      <a:pt x="1" y="243"/>
                      <a:pt x="41" y="488"/>
                      <a:pt x="193" y="488"/>
                    </a:cubicBezTo>
                    <a:cubicBezTo>
                      <a:pt x="212" y="488"/>
                      <a:pt x="232" y="485"/>
                      <a:pt x="254" y="476"/>
                    </a:cubicBezTo>
                    <a:cubicBezTo>
                      <a:pt x="455" y="401"/>
                      <a:pt x="655" y="376"/>
                      <a:pt x="881" y="351"/>
                    </a:cubicBezTo>
                    <a:cubicBezTo>
                      <a:pt x="1081" y="326"/>
                      <a:pt x="1106" y="25"/>
                      <a:pt x="8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9"/>
              <p:cNvSpPr/>
              <p:nvPr/>
            </p:nvSpPr>
            <p:spPr>
              <a:xfrm>
                <a:off x="4668700" y="3345575"/>
                <a:ext cx="33525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7356" extrusionOk="0">
                    <a:moveTo>
                      <a:pt x="7250" y="1"/>
                    </a:moveTo>
                    <a:cubicBezTo>
                      <a:pt x="6303" y="1"/>
                      <a:pt x="5354" y="123"/>
                      <a:pt x="4437" y="339"/>
                    </a:cubicBezTo>
                    <a:cubicBezTo>
                      <a:pt x="3309" y="590"/>
                      <a:pt x="2181" y="1016"/>
                      <a:pt x="1329" y="1818"/>
                    </a:cubicBezTo>
                    <a:cubicBezTo>
                      <a:pt x="502" y="2620"/>
                      <a:pt x="1" y="3848"/>
                      <a:pt x="351" y="4951"/>
                    </a:cubicBezTo>
                    <a:cubicBezTo>
                      <a:pt x="677" y="5903"/>
                      <a:pt x="1529" y="6580"/>
                      <a:pt x="2457" y="6881"/>
                    </a:cubicBezTo>
                    <a:cubicBezTo>
                      <a:pt x="3254" y="7153"/>
                      <a:pt x="4244" y="7356"/>
                      <a:pt x="5119" y="7356"/>
                    </a:cubicBezTo>
                    <a:cubicBezTo>
                      <a:pt x="5289" y="7356"/>
                      <a:pt x="5455" y="7348"/>
                      <a:pt x="5615" y="7332"/>
                    </a:cubicBezTo>
                    <a:cubicBezTo>
                      <a:pt x="6768" y="7106"/>
                      <a:pt x="7945" y="6906"/>
                      <a:pt x="9123" y="6680"/>
                    </a:cubicBezTo>
                    <a:cubicBezTo>
                      <a:pt x="10001" y="6530"/>
                      <a:pt x="10928" y="6354"/>
                      <a:pt x="11730" y="5928"/>
                    </a:cubicBezTo>
                    <a:cubicBezTo>
                      <a:pt x="12507" y="5477"/>
                      <a:pt x="13184" y="4725"/>
                      <a:pt x="13284" y="3823"/>
                    </a:cubicBezTo>
                    <a:cubicBezTo>
                      <a:pt x="13409" y="2419"/>
                      <a:pt x="12181" y="1267"/>
                      <a:pt x="10903" y="715"/>
                    </a:cubicBezTo>
                    <a:cubicBezTo>
                      <a:pt x="9747" y="216"/>
                      <a:pt x="8501" y="1"/>
                      <a:pt x="72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9"/>
              <p:cNvSpPr/>
              <p:nvPr/>
            </p:nvSpPr>
            <p:spPr>
              <a:xfrm>
                <a:off x="4627975" y="4152300"/>
                <a:ext cx="686125" cy="637250"/>
              </a:xfrm>
              <a:custGeom>
                <a:avLst/>
                <a:gdLst/>
                <a:ahLst/>
                <a:cxnLst/>
                <a:rect l="l" t="t" r="r" b="b"/>
                <a:pathLst>
                  <a:path w="27445" h="25490" extrusionOk="0">
                    <a:moveTo>
                      <a:pt x="25726" y="0"/>
                    </a:moveTo>
                    <a:cubicBezTo>
                      <a:pt x="23299" y="0"/>
                      <a:pt x="20871" y="594"/>
                      <a:pt x="18722" y="1730"/>
                    </a:cubicBezTo>
                    <a:cubicBezTo>
                      <a:pt x="18873" y="1304"/>
                      <a:pt x="18998" y="903"/>
                      <a:pt x="19148" y="502"/>
                    </a:cubicBezTo>
                    <a:lnTo>
                      <a:pt x="19148" y="502"/>
                    </a:lnTo>
                    <a:cubicBezTo>
                      <a:pt x="16266" y="1830"/>
                      <a:pt x="13660" y="3785"/>
                      <a:pt x="11605" y="6216"/>
                    </a:cubicBezTo>
                    <a:cubicBezTo>
                      <a:pt x="11429" y="5339"/>
                      <a:pt x="11554" y="4411"/>
                      <a:pt x="11905" y="3609"/>
                    </a:cubicBezTo>
                    <a:lnTo>
                      <a:pt x="11905" y="3609"/>
                    </a:lnTo>
                    <a:cubicBezTo>
                      <a:pt x="8346" y="5890"/>
                      <a:pt x="5665" y="9499"/>
                      <a:pt x="4512" y="13559"/>
                    </a:cubicBezTo>
                    <a:cubicBezTo>
                      <a:pt x="4061" y="12682"/>
                      <a:pt x="3910" y="11680"/>
                      <a:pt x="4061" y="10702"/>
                    </a:cubicBezTo>
                    <a:lnTo>
                      <a:pt x="4061" y="10702"/>
                    </a:lnTo>
                    <a:cubicBezTo>
                      <a:pt x="1279" y="15038"/>
                      <a:pt x="0" y="20326"/>
                      <a:pt x="527" y="25464"/>
                    </a:cubicBezTo>
                    <a:lnTo>
                      <a:pt x="502" y="25489"/>
                    </a:lnTo>
                    <a:cubicBezTo>
                      <a:pt x="5188" y="24462"/>
                      <a:pt x="9574" y="22081"/>
                      <a:pt x="12958" y="18672"/>
                    </a:cubicBezTo>
                    <a:lnTo>
                      <a:pt x="9675" y="18421"/>
                    </a:lnTo>
                    <a:cubicBezTo>
                      <a:pt x="13459" y="17494"/>
                      <a:pt x="16993" y="15614"/>
                      <a:pt x="19875" y="13008"/>
                    </a:cubicBezTo>
                    <a:cubicBezTo>
                      <a:pt x="20201" y="12732"/>
                      <a:pt x="20527" y="12181"/>
                      <a:pt x="20176" y="11905"/>
                    </a:cubicBezTo>
                    <a:lnTo>
                      <a:pt x="20176" y="11905"/>
                    </a:lnTo>
                    <a:cubicBezTo>
                      <a:pt x="19804" y="12071"/>
                      <a:pt x="19397" y="12151"/>
                      <a:pt x="18988" y="12151"/>
                    </a:cubicBezTo>
                    <a:cubicBezTo>
                      <a:pt x="18406" y="12151"/>
                      <a:pt x="17819" y="11989"/>
                      <a:pt x="17319" y="11680"/>
                    </a:cubicBezTo>
                    <a:cubicBezTo>
                      <a:pt x="20627" y="10151"/>
                      <a:pt x="23660" y="7995"/>
                      <a:pt x="26166" y="5364"/>
                    </a:cubicBezTo>
                    <a:lnTo>
                      <a:pt x="26166" y="5364"/>
                    </a:lnTo>
                    <a:cubicBezTo>
                      <a:pt x="25214" y="5464"/>
                      <a:pt x="24236" y="5564"/>
                      <a:pt x="23284" y="5664"/>
                    </a:cubicBezTo>
                    <a:cubicBezTo>
                      <a:pt x="25088" y="4186"/>
                      <a:pt x="26542" y="2256"/>
                      <a:pt x="27444" y="101"/>
                    </a:cubicBezTo>
                    <a:cubicBezTo>
                      <a:pt x="26874" y="33"/>
                      <a:pt x="26300" y="0"/>
                      <a:pt x="257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9"/>
              <p:cNvSpPr/>
              <p:nvPr/>
            </p:nvSpPr>
            <p:spPr>
              <a:xfrm>
                <a:off x="4628200" y="4157425"/>
                <a:ext cx="670150" cy="653100"/>
              </a:xfrm>
              <a:custGeom>
                <a:avLst/>
                <a:gdLst/>
                <a:ahLst/>
                <a:cxnLst/>
                <a:rect l="l" t="t" r="r" b="b"/>
                <a:pathLst>
                  <a:path w="26806" h="26124" extrusionOk="0">
                    <a:moveTo>
                      <a:pt x="26539" y="1"/>
                    </a:moveTo>
                    <a:cubicBezTo>
                      <a:pt x="26513" y="1"/>
                      <a:pt x="26486" y="7"/>
                      <a:pt x="26458" y="21"/>
                    </a:cubicBezTo>
                    <a:cubicBezTo>
                      <a:pt x="20693" y="2853"/>
                      <a:pt x="15255" y="6537"/>
                      <a:pt x="10568" y="10973"/>
                    </a:cubicBezTo>
                    <a:cubicBezTo>
                      <a:pt x="6182" y="15159"/>
                      <a:pt x="2122" y="20272"/>
                      <a:pt x="17" y="26036"/>
                    </a:cubicBezTo>
                    <a:cubicBezTo>
                      <a:pt x="0" y="26085"/>
                      <a:pt x="37" y="26123"/>
                      <a:pt x="79" y="26123"/>
                    </a:cubicBezTo>
                    <a:cubicBezTo>
                      <a:pt x="101" y="26123"/>
                      <a:pt x="124" y="26112"/>
                      <a:pt x="142" y="26086"/>
                    </a:cubicBezTo>
                    <a:cubicBezTo>
                      <a:pt x="2874" y="20447"/>
                      <a:pt x="6357" y="15434"/>
                      <a:pt x="10944" y="11099"/>
                    </a:cubicBezTo>
                    <a:cubicBezTo>
                      <a:pt x="15581" y="6713"/>
                      <a:pt x="20944" y="3229"/>
                      <a:pt x="26633" y="322"/>
                    </a:cubicBezTo>
                    <a:cubicBezTo>
                      <a:pt x="26806" y="235"/>
                      <a:pt x="26700" y="1"/>
                      <a:pt x="26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9"/>
              <p:cNvSpPr/>
              <p:nvPr/>
            </p:nvSpPr>
            <p:spPr>
              <a:xfrm>
                <a:off x="4278975" y="3941150"/>
                <a:ext cx="407925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16317" h="21931" extrusionOk="0">
                    <a:moveTo>
                      <a:pt x="1" y="0"/>
                    </a:moveTo>
                    <a:cubicBezTo>
                      <a:pt x="326" y="1654"/>
                      <a:pt x="1053" y="3233"/>
                      <a:pt x="2106" y="4536"/>
                    </a:cubicBezTo>
                    <a:lnTo>
                      <a:pt x="126" y="3885"/>
                    </a:lnTo>
                    <a:lnTo>
                      <a:pt x="126" y="3885"/>
                    </a:lnTo>
                    <a:cubicBezTo>
                      <a:pt x="1504" y="6140"/>
                      <a:pt x="3309" y="8095"/>
                      <a:pt x="5414" y="9674"/>
                    </a:cubicBezTo>
                    <a:cubicBezTo>
                      <a:pt x="5169" y="9765"/>
                      <a:pt x="4911" y="9810"/>
                      <a:pt x="4653" y="9810"/>
                    </a:cubicBezTo>
                    <a:cubicBezTo>
                      <a:pt x="4198" y="9810"/>
                      <a:pt x="3743" y="9671"/>
                      <a:pt x="3359" y="9399"/>
                    </a:cubicBezTo>
                    <a:lnTo>
                      <a:pt x="3359" y="9399"/>
                    </a:lnTo>
                    <a:cubicBezTo>
                      <a:pt x="3083" y="9549"/>
                      <a:pt x="3234" y="9975"/>
                      <a:pt x="3409" y="10226"/>
                    </a:cubicBezTo>
                    <a:cubicBezTo>
                      <a:pt x="5063" y="12506"/>
                      <a:pt x="7269" y="14336"/>
                      <a:pt x="9800" y="15564"/>
                    </a:cubicBezTo>
                    <a:cubicBezTo>
                      <a:pt x="9023" y="15464"/>
                      <a:pt x="8221" y="15364"/>
                      <a:pt x="7444" y="15263"/>
                    </a:cubicBezTo>
                    <a:lnTo>
                      <a:pt x="7444" y="15263"/>
                    </a:lnTo>
                    <a:cubicBezTo>
                      <a:pt x="9324" y="18146"/>
                      <a:pt x="12056" y="20501"/>
                      <a:pt x="15214" y="21930"/>
                    </a:cubicBezTo>
                    <a:lnTo>
                      <a:pt x="15189" y="21905"/>
                    </a:lnTo>
                    <a:cubicBezTo>
                      <a:pt x="16316" y="18346"/>
                      <a:pt x="16241" y="14436"/>
                      <a:pt x="14913" y="10953"/>
                    </a:cubicBezTo>
                    <a:cubicBezTo>
                      <a:pt x="14888" y="11654"/>
                      <a:pt x="14612" y="12356"/>
                      <a:pt x="14186" y="12907"/>
                    </a:cubicBezTo>
                    <a:cubicBezTo>
                      <a:pt x="13960" y="9875"/>
                      <a:pt x="12607" y="6917"/>
                      <a:pt x="10452" y="4787"/>
                    </a:cubicBezTo>
                    <a:lnTo>
                      <a:pt x="10452" y="4787"/>
                    </a:lnTo>
                    <a:cubicBezTo>
                      <a:pt x="10577" y="5414"/>
                      <a:pt x="10502" y="6065"/>
                      <a:pt x="10276" y="6667"/>
                    </a:cubicBezTo>
                    <a:cubicBezTo>
                      <a:pt x="9173" y="4662"/>
                      <a:pt x="7645" y="2882"/>
                      <a:pt x="5790" y="1504"/>
                    </a:cubicBezTo>
                    <a:lnTo>
                      <a:pt x="5790" y="1504"/>
                    </a:lnTo>
                    <a:cubicBezTo>
                      <a:pt x="5840" y="1830"/>
                      <a:pt x="5865" y="2130"/>
                      <a:pt x="5915" y="2431"/>
                    </a:cubicBezTo>
                    <a:cubicBezTo>
                      <a:pt x="4236" y="1053"/>
                      <a:pt x="2156" y="201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9"/>
              <p:cNvSpPr/>
              <p:nvPr/>
            </p:nvSpPr>
            <p:spPr>
              <a:xfrm>
                <a:off x="4288975" y="3946100"/>
                <a:ext cx="376000" cy="559650"/>
              </a:xfrm>
              <a:custGeom>
                <a:avLst/>
                <a:gdLst/>
                <a:ahLst/>
                <a:cxnLst/>
                <a:rect l="l" t="t" r="r" b="b"/>
                <a:pathLst>
                  <a:path w="15040" h="22386" extrusionOk="0">
                    <a:moveTo>
                      <a:pt x="202" y="0"/>
                    </a:moveTo>
                    <a:cubicBezTo>
                      <a:pt x="96" y="0"/>
                      <a:pt x="0" y="147"/>
                      <a:pt x="102" y="228"/>
                    </a:cubicBezTo>
                    <a:cubicBezTo>
                      <a:pt x="3686" y="3110"/>
                      <a:pt x="6944" y="6369"/>
                      <a:pt x="9575" y="10153"/>
                    </a:cubicBezTo>
                    <a:cubicBezTo>
                      <a:pt x="12157" y="13887"/>
                      <a:pt x="13861" y="17948"/>
                      <a:pt x="14939" y="22359"/>
                    </a:cubicBezTo>
                    <a:cubicBezTo>
                      <a:pt x="14949" y="22378"/>
                      <a:pt x="14965" y="22386"/>
                      <a:pt x="14983" y="22386"/>
                    </a:cubicBezTo>
                    <a:cubicBezTo>
                      <a:pt x="15010" y="22386"/>
                      <a:pt x="15039" y="22365"/>
                      <a:pt x="15039" y="22334"/>
                    </a:cubicBezTo>
                    <a:cubicBezTo>
                      <a:pt x="14413" y="17948"/>
                      <a:pt x="12307" y="13737"/>
                      <a:pt x="9826" y="10128"/>
                    </a:cubicBezTo>
                    <a:cubicBezTo>
                      <a:pt x="7220" y="6293"/>
                      <a:pt x="3936" y="2885"/>
                      <a:pt x="277" y="28"/>
                    </a:cubicBezTo>
                    <a:cubicBezTo>
                      <a:pt x="253" y="9"/>
                      <a:pt x="228" y="0"/>
                      <a:pt x="2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1945 L 0.05833 -0.01945 C 0.06233 -0.02562 0.06649 -0.03149 0.07049 -0.03797 C 0.07535 -0.04568 0.07535 -0.04846 0.08108 -0.0534 C 0.08264 -0.05494 0.08455 -0.05556 0.08628 -0.05679 C 0.08802 -0.05865 0.08941 -0.06266 0.09149 -0.06297 C 0.09687 -0.06358 0.10226 -0.06266 0.10729 -0.05988 C 0.10989 -0.05834 0.11476 -0.04507 0.11614 -0.04105 C 0.11736 -0.03704 0.11788 -0.0321 0.11962 -0.02871 C 0.12101 -0.02624 0.12309 -0.02655 0.12483 -0.02562 C 0.13142 -0.02655 0.13785 -0.02686 0.14427 -0.02871 C 0.14896 -0.02994 0.15364 -0.03272 0.15816 -0.03488 C 0.16823 -0.0392 0.16285 -0.03704 0.17396 -0.04105 C 0.1776 -0.04013 0.18142 -0.04105 0.18455 -0.03797 C 0.18611 -0.03642 0.18524 -0.03149 0.18628 -0.02871 C 0.18819 -0.02408 0.19114 -0.02068 0.1934 -0.01636 C 0.19965 -0.00309 0.19323 -0.00895 0.20208 -0.00371 C 0.21024 -0.00494 0.21858 -0.00525 0.22674 -0.0071 C 0.22847 -0.00741 0.23021 -0.00926 0.23194 -0.01019 C 0.2342 -0.01112 0.23663 -0.01204 0.23889 -0.01328 C 0.24305 -0.01204 0.24705 -0.01019 0.25121 -0.01019 C 0.2618 -0.01019 0.27222 -0.01173 0.28281 -0.01328 C 0.28767 -0.01389 0.29531 -0.01698 0.30035 -0.01945 C 0.31632 -0.02747 0.2941 -0.01636 0.31094 -0.02871 C 0.31597 -0.03241 0.32674 -0.03797 0.32674 -0.03797 C 0.32899 -0.04105 0.33108 -0.04476 0.33368 -0.04723 C 0.34097 -0.05463 0.35139 -0.04846 0.35816 -0.04723 C 0.36059 -0.0463 0.36285 -0.04476 0.36528 -0.04414 C 0.37743 -0.04167 0.40208 -0.03797 0.40208 -0.03797 L 0.41094 -0.03488 C 0.41441 -0.03365 0.41805 -0.03365 0.42135 -0.03179 C 0.42344 -0.03056 0.42483 -0.02778 0.42674 -0.02562 C 0.42083 -0.02223 0.42326 -0.02254 0.41962 -0.02254 L 0.41962 -0.02254 " pathEditMode="relative" ptsTypes="AAAAAAAAAAAAAAAAAAAAAAAAAAAAAAAAAA">
                                      <p:cBhvr>
                                        <p:cTn id="21" dur="2000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07 0.05432 L -0.03507 0.05432 C -0.03212 0.06235 -0.02691 0.06945 -0.02622 0.07902 C -0.02448 0.10494 -0.02691 0.13118 -0.02795 0.1571 C -0.02813 0.1605 -0.02882 0.16358 -0.02969 0.16636 C -0.03073 0.16976 -0.03212 0.17253 -0.03316 0.17593 C -0.03386 0.17994 -0.03455 0.18395 -0.03507 0.18828 C -0.03577 0.19445 -0.03594 0.20093 -0.03681 0.2071 C -0.03715 0.21019 -0.03802 0.21328 -0.03854 0.21636 C -0.03924 0.22037 -0.03958 0.2247 -0.04028 0.22871 C -0.04132 0.23519 -0.04375 0.24753 -0.04375 0.24753 C -0.04097 0.27809 -0.03958 0.28426 -0.04375 0.32531 C -0.04427 0.32963 -0.04705 0.3321 -0.04896 0.33488 C -0.05243 0.33951 -0.0566 0.34198 -0.05955 0.34723 C -0.06233 0.35216 -0.06441 0.35679 -0.06823 0.35988 C -0.075 0.36482 -0.09392 0.36574 -0.09636 0.36605 C -0.11667 0.375 -0.10556 0.3713 -0.12969 0.37531 C -0.14427 0.38395 -0.14011 0.38303 -0.15955 0.38457 C -0.19827 0.38797 -0.19879 0.38766 -0.22257 0.38766 L -0.22257 0.38766 " pathEditMode="relative" ptsTypes="AAAAAAAAAAAAAAAAAAAA">
                                      <p:cBhvr>
                                        <p:cTn id="23" dur="2000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ttagecore Style Horticulture College Major by Slidesgo">
  <a:themeElements>
    <a:clrScheme name="Simple Light">
      <a:dk1>
        <a:srgbClr val="2A4849"/>
      </a:dk1>
      <a:lt1>
        <a:srgbClr val="F1FCE0"/>
      </a:lt1>
      <a:dk2>
        <a:srgbClr val="426B69"/>
      </a:dk2>
      <a:lt2>
        <a:srgbClr val="D4E6B5"/>
      </a:lt2>
      <a:accent1>
        <a:srgbClr val="8BB174"/>
      </a:accent1>
      <a:accent2>
        <a:srgbClr val="D37300"/>
      </a:accent2>
      <a:accent3>
        <a:srgbClr val="2F6E68"/>
      </a:accent3>
      <a:accent4>
        <a:srgbClr val="EF920F"/>
      </a:accent4>
      <a:accent5>
        <a:srgbClr val="FF5F46"/>
      </a:accent5>
      <a:accent6>
        <a:srgbClr val="FB9848"/>
      </a:accent6>
      <a:hlink>
        <a:srgbClr val="2A4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</TotalTime>
  <Words>646</Words>
  <Application>Microsoft Office PowerPoint</Application>
  <PresentationFormat>On-screen Show (16:9)</PresentationFormat>
  <Paragraphs>69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Roboto Condensed Light</vt:lpstr>
      <vt:lpstr>Cookie</vt:lpstr>
      <vt:lpstr>Bebas Neue</vt:lpstr>
      <vt:lpstr>Book Antiqua</vt:lpstr>
      <vt:lpstr>Open Sans</vt:lpstr>
      <vt:lpstr>Cottagecore Style Horticulture College Major by Slidesgo</vt:lpstr>
      <vt:lpstr>PowerPoint Presentation</vt:lpstr>
      <vt:lpstr>Năng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 thí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Năng lượng</dc:title>
  <dc:subject>9Slide.vn</dc:subject>
  <dc:creator>Admin</dc:creator>
  <dc:description>9Slide.vn</dc:description>
  <cp:lastModifiedBy>Mai Nguyen</cp:lastModifiedBy>
  <cp:revision>18</cp:revision>
  <dcterms:modified xsi:type="dcterms:W3CDTF">2021-12-18T03:29:02Z</dcterms:modified>
  <cp:category>9Slide.vn</cp:category>
</cp:coreProperties>
</file>