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92" r:id="rId4"/>
    <p:sldId id="260" r:id="rId5"/>
    <p:sldId id="261" r:id="rId6"/>
    <p:sldId id="262" r:id="rId7"/>
    <p:sldId id="291" r:id="rId8"/>
    <p:sldId id="265" r:id="rId9"/>
    <p:sldId id="270" r:id="rId10"/>
    <p:sldId id="271" r:id="rId11"/>
    <p:sldId id="268" r:id="rId12"/>
    <p:sldId id="269" r:id="rId13"/>
    <p:sldId id="279" r:id="rId14"/>
    <p:sldId id="283" r:id="rId15"/>
    <p:sldId id="280" r:id="rId16"/>
    <p:sldId id="287" r:id="rId17"/>
    <p:sldId id="289" r:id="rId18"/>
    <p:sldId id="293" r:id="rId19"/>
    <p:sldId id="288" r:id="rId20"/>
    <p:sldId id="274" r:id="rId21"/>
    <p:sldId id="286" r:id="rId22"/>
    <p:sldId id="266" r:id="rId23"/>
    <p:sldId id="290" r:id="rId24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Overlock" panose="020B0604020202020204" charset="0"/>
      <p:regular r:id="rId33"/>
      <p:bold r:id="rId34"/>
      <p:italic r:id="rId35"/>
      <p:boldItalic r:id="rId36"/>
    </p:embeddedFont>
    <p:embeddedFont>
      <p:font typeface="Cordia New" panose="020B0604020202020204" charset="-34"/>
      <p:regular r:id="rId37"/>
      <p:bold r:id="rId38"/>
      <p:italic r:id="rId39"/>
      <p:boldItalic r:id="rId40"/>
    </p:embeddedFont>
    <p:embeddedFont>
      <p:font typeface="Adobe Gothic Std B" panose="020B0800000000000000" charset="-128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FFCC"/>
    <a:srgbClr val="FFFF99"/>
    <a:srgbClr val="203313"/>
    <a:srgbClr val="CCFF99"/>
    <a:srgbClr val="00602B"/>
    <a:srgbClr val="002E15"/>
    <a:srgbClr val="19270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7" autoAdjust="0"/>
    <p:restoredTop sz="94095" autoAdjust="0"/>
  </p:normalViewPr>
  <p:slideViewPr>
    <p:cSldViewPr snapToGrid="0">
      <p:cViewPr varScale="1">
        <p:scale>
          <a:sx n="39" d="100"/>
          <a:sy n="39" d="100"/>
        </p:scale>
        <p:origin x="8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-56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26C5-D9C4-498D-93FF-4A12A19228E1}" type="datetimeFigureOut">
              <a:rPr lang="en-US" smtClean="0"/>
              <a:t>01/01/2023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22F7-58EC-44B1-A048-2A93583B0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0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26C5-D9C4-498D-93FF-4A12A19228E1}" type="datetimeFigureOut">
              <a:rPr lang="en-US" smtClean="0"/>
              <a:t>01/01/2023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22F7-58EC-44B1-A048-2A93583B0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2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26C5-D9C4-498D-93FF-4A12A19228E1}" type="datetimeFigureOut">
              <a:rPr lang="en-US" smtClean="0"/>
              <a:t>01/01/2023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22F7-58EC-44B1-A048-2A93583B0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80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26C5-D9C4-498D-93FF-4A12A19228E1}" type="datetimeFigureOut">
              <a:rPr lang="en-US" smtClean="0"/>
              <a:t>01/01/2023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22F7-58EC-44B1-A048-2A93583B0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0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26C5-D9C4-498D-93FF-4A12A19228E1}" type="datetimeFigureOut">
              <a:rPr lang="en-US" smtClean="0"/>
              <a:t>01/01/2023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22F7-58EC-44B1-A048-2A93583B0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31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26C5-D9C4-498D-93FF-4A12A19228E1}" type="datetimeFigureOut">
              <a:rPr lang="en-US" smtClean="0"/>
              <a:t>01/01/2023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22F7-58EC-44B1-A048-2A93583B0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37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26C5-D9C4-498D-93FF-4A12A19228E1}" type="datetimeFigureOut">
              <a:rPr lang="en-US" smtClean="0"/>
              <a:t>01/01/2023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22F7-58EC-44B1-A048-2A93583B0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7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26C5-D9C4-498D-93FF-4A12A19228E1}" type="datetimeFigureOut">
              <a:rPr lang="en-US" smtClean="0"/>
              <a:t>01/01/2023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22F7-58EC-44B1-A048-2A93583B0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1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26C5-D9C4-498D-93FF-4A12A19228E1}" type="datetimeFigureOut">
              <a:rPr lang="en-US" smtClean="0"/>
              <a:t>01/01/2023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22F7-58EC-44B1-A048-2A93583B0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0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26C5-D9C4-498D-93FF-4A12A19228E1}" type="datetimeFigureOut">
              <a:rPr lang="en-US" smtClean="0"/>
              <a:t>01/01/2023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22F7-58EC-44B1-A048-2A93583B0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0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26C5-D9C4-498D-93FF-4A12A19228E1}" type="datetimeFigureOut">
              <a:rPr lang="en-US" smtClean="0"/>
              <a:t>01/01/2023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22F7-58EC-44B1-A048-2A93583B0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3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526C5-D9C4-498D-93FF-4A12A19228E1}" type="datetimeFigureOut">
              <a:rPr lang="en-US" smtClean="0"/>
              <a:t>01/01/2023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722F7-58EC-44B1-A048-2A93583B0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7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7.jpeg"/><Relationship Id="rId9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40.sv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svg"/><Relationship Id="rId5" Type="http://schemas.openxmlformats.org/officeDocument/2006/relationships/image" Target="../media/image2.svg"/><Relationship Id="rId10" Type="http://schemas.openxmlformats.org/officeDocument/2006/relationships/image" Target="../media/image41.png"/><Relationship Id="rId4" Type="http://schemas.openxmlformats.org/officeDocument/2006/relationships/image" Target="../media/image10.sv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0.svg"/><Relationship Id="rId2" Type="http://schemas.openxmlformats.org/officeDocument/2006/relationships/image" Target="../media/image12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57" y="3881374"/>
            <a:ext cx="11928143" cy="2976626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479" y="1501307"/>
            <a:ext cx="5536898" cy="5356693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873791" cy="685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816" y="816499"/>
            <a:ext cx="4663844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15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9385985"/>
              </p:ext>
            </p:extLst>
          </p:nvPr>
        </p:nvGraphicFramePr>
        <p:xfrm>
          <a:off x="315253" y="349059"/>
          <a:ext cx="11380764" cy="6244057"/>
        </p:xfrm>
        <a:graphic>
          <a:graphicData uri="http://schemas.openxmlformats.org/drawingml/2006/table">
            <a:tbl>
              <a:tblPr/>
              <a:tblGrid>
                <a:gridCol w="1007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5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2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553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972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Nội</a:t>
                      </a:r>
                      <a:r>
                        <a:rPr kumimoji="0" lang="en-US" alt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dung </a:t>
                      </a: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công</a:t>
                      </a:r>
                      <a:r>
                        <a:rPr kumimoji="0" lang="en-US" alt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việc</a:t>
                      </a:r>
                      <a:endParaRPr kumimoji="0" lang="en-US" altLang="vi-V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hợp</a:t>
                      </a:r>
                      <a:r>
                        <a:rPr kumimoji="0" lang="en-US" alt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tác</a:t>
                      </a:r>
                      <a:endParaRPr kumimoji="0" lang="en-US" altLang="vi-V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Cách</a:t>
                      </a:r>
                      <a:r>
                        <a:rPr kumimoji="0" lang="en-US" alt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hợp</a:t>
                      </a:r>
                      <a:r>
                        <a:rPr kumimoji="0" lang="en-US" alt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tác</a:t>
                      </a:r>
                      <a:endParaRPr kumimoji="0" lang="en-US" altLang="vi-V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951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882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8919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10448" y="1867151"/>
            <a:ext cx="241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7677" y="1651707"/>
            <a:ext cx="2418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4906" y="1601355"/>
            <a:ext cx="4676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4436" y="3704122"/>
            <a:ext cx="2150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0681" y="3341554"/>
            <a:ext cx="24184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4906" y="3273234"/>
            <a:ext cx="46426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206" y="5234825"/>
            <a:ext cx="2147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70680" y="5459675"/>
            <a:ext cx="241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3684" y="5003439"/>
            <a:ext cx="5062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099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29;p14"/>
          <p:cNvSpPr/>
          <p:nvPr/>
        </p:nvSpPr>
        <p:spPr>
          <a:xfrm rot="21253608" flipH="1">
            <a:off x="163167" y="597731"/>
            <a:ext cx="6462452" cy="4835534"/>
          </a:xfrm>
          <a:custGeom>
            <a:avLst/>
            <a:gdLst/>
            <a:ahLst/>
            <a:cxnLst/>
            <a:rect l="l" t="t" r="r" b="b"/>
            <a:pathLst>
              <a:path w="4542917" h="4173599" extrusionOk="0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4347;p16"/>
          <p:cNvSpPr txBox="1"/>
          <p:nvPr/>
        </p:nvSpPr>
        <p:spPr>
          <a:xfrm>
            <a:off x="-439822" y="2300023"/>
            <a:ext cx="687367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Hoạt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động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2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  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Xử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lý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tình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huống</a:t>
            </a:r>
            <a:endParaRPr sz="1200" dirty="0">
              <a:solidFill>
                <a:srgbClr val="002060"/>
              </a:solidFill>
              <a:latin typeface="Arial" panose="020B0604020202020204" pitchFamily="34" charset="0"/>
              <a:ea typeface="Overlock"/>
              <a:cs typeface="Arial" panose="020B0604020202020204" pitchFamily="34" charset="0"/>
              <a:sym typeface="Overlock"/>
            </a:endParaRPr>
          </a:p>
        </p:txBody>
      </p:sp>
    </p:spTree>
    <p:extLst>
      <p:ext uri="{BB962C8B-B14F-4D97-AF65-F5344CB8AC3E}">
        <p14:creationId xmlns:p14="http://schemas.microsoft.com/office/powerpoint/2010/main" val="42168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1650;p7"/>
          <p:cNvSpPr/>
          <p:nvPr/>
        </p:nvSpPr>
        <p:spPr>
          <a:xfrm rot="-7921397">
            <a:off x="-1230006" y="5427580"/>
            <a:ext cx="3950505" cy="4542922"/>
          </a:xfrm>
          <a:custGeom>
            <a:avLst/>
            <a:gdLst/>
            <a:ahLst/>
            <a:cxnLst/>
            <a:rect l="l" t="t" r="r" b="b"/>
            <a:pathLst>
              <a:path w="5532100" h="6709605" extrusionOk="0">
                <a:moveTo>
                  <a:pt x="3936674" y="44776"/>
                </a:moveTo>
                <a:cubicBezTo>
                  <a:pt x="3486986" y="-26309"/>
                  <a:pt x="3009152" y="-12956"/>
                  <a:pt x="2572163" y="86276"/>
                </a:cubicBezTo>
                <a:cubicBezTo>
                  <a:pt x="2243571" y="160897"/>
                  <a:pt x="1912622" y="297832"/>
                  <a:pt x="1676454" y="559528"/>
                </a:cubicBezTo>
                <a:cubicBezTo>
                  <a:pt x="1439370" y="822140"/>
                  <a:pt x="1395514" y="1232815"/>
                  <a:pt x="1324166" y="1581307"/>
                </a:cubicBezTo>
                <a:cubicBezTo>
                  <a:pt x="1246535" y="1960039"/>
                  <a:pt x="1089570" y="2285752"/>
                  <a:pt x="778519" y="2489453"/>
                </a:cubicBezTo>
                <a:cubicBezTo>
                  <a:pt x="617627" y="2594838"/>
                  <a:pt x="431992" y="2657938"/>
                  <a:pt x="285761" y="2785579"/>
                </a:cubicBezTo>
                <a:cubicBezTo>
                  <a:pt x="94235" y="2952755"/>
                  <a:pt x="-11674" y="3225840"/>
                  <a:pt x="1025" y="3499450"/>
                </a:cubicBezTo>
                <a:cubicBezTo>
                  <a:pt x="42132" y="4388089"/>
                  <a:pt x="962845" y="4468339"/>
                  <a:pt x="1564000" y="4684085"/>
                </a:cubicBezTo>
                <a:cubicBezTo>
                  <a:pt x="1933699" y="4816700"/>
                  <a:pt x="2188849" y="5038991"/>
                  <a:pt x="2381554" y="5406988"/>
                </a:cubicBezTo>
                <a:cubicBezTo>
                  <a:pt x="2569676" y="5766476"/>
                  <a:pt x="2652152" y="6184483"/>
                  <a:pt x="2950111" y="6470136"/>
                </a:cubicBezTo>
                <a:cubicBezTo>
                  <a:pt x="3395609" y="6897175"/>
                  <a:pt x="4129771" y="6706172"/>
                  <a:pt x="4468575" y="6265387"/>
                </a:cubicBezTo>
                <a:cubicBezTo>
                  <a:pt x="4634049" y="6050035"/>
                  <a:pt x="4760773" y="5798026"/>
                  <a:pt x="4872050" y="5544316"/>
                </a:cubicBezTo>
                <a:cubicBezTo>
                  <a:pt x="5167259" y="4871160"/>
                  <a:pt x="5361142" y="4132678"/>
                  <a:pt x="5462077" y="3387126"/>
                </a:cubicBezTo>
                <a:cubicBezTo>
                  <a:pt x="5558298" y="2675873"/>
                  <a:pt x="5585920" y="1889870"/>
                  <a:pt x="5343076" y="1190661"/>
                </a:cubicBezTo>
                <a:cubicBezTo>
                  <a:pt x="5118822" y="544996"/>
                  <a:pt x="4637191" y="124765"/>
                  <a:pt x="4011425" y="51977"/>
                </a:cubicBezTo>
                <a:cubicBezTo>
                  <a:pt x="3986683" y="49097"/>
                  <a:pt x="3961416" y="48573"/>
                  <a:pt x="3936674" y="44776"/>
                </a:cubicBezTo>
                <a:close/>
              </a:path>
            </a:pathLst>
          </a:custGeom>
          <a:solidFill>
            <a:srgbClr val="E9D2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651;p7"/>
          <p:cNvSpPr/>
          <p:nvPr/>
        </p:nvSpPr>
        <p:spPr>
          <a:xfrm>
            <a:off x="9126315" y="353849"/>
            <a:ext cx="497248" cy="5051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748;p7"/>
          <p:cNvSpPr/>
          <p:nvPr/>
        </p:nvSpPr>
        <p:spPr>
          <a:xfrm>
            <a:off x="2100658" y="803942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749;p7"/>
          <p:cNvSpPr/>
          <p:nvPr/>
        </p:nvSpPr>
        <p:spPr>
          <a:xfrm>
            <a:off x="860289" y="4772169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750;p7"/>
          <p:cNvSpPr/>
          <p:nvPr/>
        </p:nvSpPr>
        <p:spPr>
          <a:xfrm>
            <a:off x="2355336" y="638503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751;p7"/>
          <p:cNvSpPr/>
          <p:nvPr/>
        </p:nvSpPr>
        <p:spPr>
          <a:xfrm>
            <a:off x="9678716" y="1065952"/>
            <a:ext cx="229656" cy="24418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752;p7"/>
          <p:cNvSpPr/>
          <p:nvPr/>
        </p:nvSpPr>
        <p:spPr>
          <a:xfrm>
            <a:off x="7055307" y="504687"/>
            <a:ext cx="229656" cy="24418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2" name="Google Shape;1753;p7"/>
          <p:cNvGrpSpPr/>
          <p:nvPr/>
        </p:nvGrpSpPr>
        <p:grpSpPr>
          <a:xfrm rot="-5155716">
            <a:off x="10630419" y="32947"/>
            <a:ext cx="1357280" cy="1397313"/>
            <a:chOff x="6398422" y="415862"/>
            <a:chExt cx="9571372" cy="9393710"/>
          </a:xfrm>
        </p:grpSpPr>
        <p:grpSp>
          <p:nvGrpSpPr>
            <p:cNvPr id="153" name="Google Shape;1754;p7"/>
            <p:cNvGrpSpPr/>
            <p:nvPr/>
          </p:nvGrpSpPr>
          <p:grpSpPr>
            <a:xfrm rot="-1062717">
              <a:off x="7323231" y="1564521"/>
              <a:ext cx="7591292" cy="7262422"/>
              <a:chOff x="6779513" y="2922174"/>
              <a:chExt cx="547687" cy="547687"/>
            </a:xfrm>
          </p:grpSpPr>
          <p:sp>
            <p:nvSpPr>
              <p:cNvPr id="171" name="Google Shape;1755;p7"/>
              <p:cNvSpPr/>
              <p:nvPr/>
            </p:nvSpPr>
            <p:spPr>
              <a:xfrm>
                <a:off x="6779513" y="2922174"/>
                <a:ext cx="547687" cy="547687"/>
              </a:xfrm>
              <a:custGeom>
                <a:avLst/>
                <a:gdLst/>
                <a:ahLst/>
                <a:cxnLst/>
                <a:rect l="l" t="t" r="r" b="b"/>
                <a:pathLst>
                  <a:path w="547687" h="547687" extrusionOk="0">
                    <a:moveTo>
                      <a:pt x="547688" y="273844"/>
                    </a:moveTo>
                    <a:cubicBezTo>
                      <a:pt x="547688" y="425083"/>
                      <a:pt x="425083" y="547687"/>
                      <a:pt x="273844" y="547687"/>
                    </a:cubicBezTo>
                    <a:cubicBezTo>
                      <a:pt x="122604" y="547687"/>
                      <a:pt x="0" y="425083"/>
                      <a:pt x="0" y="273844"/>
                    </a:cubicBezTo>
                    <a:cubicBezTo>
                      <a:pt x="0" y="122604"/>
                      <a:pt x="122604" y="0"/>
                      <a:pt x="273844" y="0"/>
                    </a:cubicBezTo>
                    <a:cubicBezTo>
                      <a:pt x="425083" y="0"/>
                      <a:pt x="547688" y="122604"/>
                      <a:pt x="547688" y="273844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56;p7"/>
              <p:cNvSpPr/>
              <p:nvPr/>
            </p:nvSpPr>
            <p:spPr>
              <a:xfrm>
                <a:off x="7009065" y="3110388"/>
                <a:ext cx="107823" cy="107823"/>
              </a:xfrm>
              <a:custGeom>
                <a:avLst/>
                <a:gdLst/>
                <a:ahLst/>
                <a:cxnLst/>
                <a:rect l="l" t="t" r="r" b="b"/>
                <a:pathLst>
                  <a:path w="107823" h="107823" extrusionOk="0">
                    <a:moveTo>
                      <a:pt x="107823" y="53912"/>
                    </a:moveTo>
                    <a:cubicBezTo>
                      <a:pt x="107823" y="83725"/>
                      <a:pt x="83630" y="107823"/>
                      <a:pt x="53912" y="107823"/>
                    </a:cubicBezTo>
                    <a:cubicBezTo>
                      <a:pt x="24099" y="107823"/>
                      <a:pt x="0" y="83630"/>
                      <a:pt x="0" y="53912"/>
                    </a:cubicBezTo>
                    <a:cubicBezTo>
                      <a:pt x="0" y="24099"/>
                      <a:pt x="24194" y="0"/>
                      <a:pt x="53912" y="0"/>
                    </a:cubicBezTo>
                    <a:cubicBezTo>
                      <a:pt x="83630" y="-95"/>
                      <a:pt x="107823" y="24099"/>
                      <a:pt x="107823" y="53912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57;p7"/>
              <p:cNvSpPr/>
              <p:nvPr/>
            </p:nvSpPr>
            <p:spPr>
              <a:xfrm>
                <a:off x="6996302" y="3050762"/>
                <a:ext cx="24955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4955" h="24955" extrusionOk="0">
                    <a:moveTo>
                      <a:pt x="24956" y="12478"/>
                    </a:moveTo>
                    <a:cubicBezTo>
                      <a:pt x="24956" y="19369"/>
                      <a:pt x="19369" y="24956"/>
                      <a:pt x="12478" y="24956"/>
                    </a:cubicBezTo>
                    <a:cubicBezTo>
                      <a:pt x="5587" y="24956"/>
                      <a:pt x="0" y="19369"/>
                      <a:pt x="0" y="12478"/>
                    </a:cubicBezTo>
                    <a:cubicBezTo>
                      <a:pt x="0" y="5587"/>
                      <a:pt x="5587" y="0"/>
                      <a:pt x="12478" y="0"/>
                    </a:cubicBezTo>
                    <a:cubicBezTo>
                      <a:pt x="19369" y="0"/>
                      <a:pt x="24956" y="5587"/>
                      <a:pt x="24956" y="12478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58;p7"/>
              <p:cNvSpPr/>
              <p:nvPr/>
            </p:nvSpPr>
            <p:spPr>
              <a:xfrm>
                <a:off x="7280623" y="3196018"/>
                <a:ext cx="24955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4955" h="24955" extrusionOk="0">
                    <a:moveTo>
                      <a:pt x="24955" y="12478"/>
                    </a:moveTo>
                    <a:cubicBezTo>
                      <a:pt x="24955" y="19336"/>
                      <a:pt x="19336" y="24956"/>
                      <a:pt x="12478" y="24956"/>
                    </a:cubicBezTo>
                    <a:cubicBezTo>
                      <a:pt x="5620" y="24956"/>
                      <a:pt x="0" y="19336"/>
                      <a:pt x="0" y="12478"/>
                    </a:cubicBezTo>
                    <a:cubicBezTo>
                      <a:pt x="0" y="5620"/>
                      <a:pt x="5620" y="0"/>
                      <a:pt x="12478" y="0"/>
                    </a:cubicBezTo>
                    <a:cubicBezTo>
                      <a:pt x="19336" y="0"/>
                      <a:pt x="24955" y="5620"/>
                      <a:pt x="24955" y="12478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9;p7"/>
              <p:cNvSpPr/>
              <p:nvPr/>
            </p:nvSpPr>
            <p:spPr>
              <a:xfrm>
                <a:off x="7224902" y="3075813"/>
                <a:ext cx="24955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4955" h="24955" extrusionOk="0">
                    <a:moveTo>
                      <a:pt x="24956" y="12478"/>
                    </a:moveTo>
                    <a:cubicBezTo>
                      <a:pt x="24956" y="19369"/>
                      <a:pt x="19369" y="24955"/>
                      <a:pt x="12478" y="24955"/>
                    </a:cubicBezTo>
                    <a:cubicBezTo>
                      <a:pt x="5587" y="24955"/>
                      <a:pt x="0" y="19369"/>
                      <a:pt x="0" y="12478"/>
                    </a:cubicBezTo>
                    <a:cubicBezTo>
                      <a:pt x="0" y="5586"/>
                      <a:pt x="5587" y="0"/>
                      <a:pt x="12478" y="0"/>
                    </a:cubicBezTo>
                    <a:cubicBezTo>
                      <a:pt x="19369" y="0"/>
                      <a:pt x="24956" y="5586"/>
                      <a:pt x="24956" y="12478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0;p7"/>
              <p:cNvSpPr/>
              <p:nvPr/>
            </p:nvSpPr>
            <p:spPr>
              <a:xfrm>
                <a:off x="7062977" y="3258312"/>
                <a:ext cx="24955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4955" h="24955" extrusionOk="0">
                    <a:moveTo>
                      <a:pt x="24956" y="12478"/>
                    </a:moveTo>
                    <a:cubicBezTo>
                      <a:pt x="24956" y="19369"/>
                      <a:pt x="19369" y="24955"/>
                      <a:pt x="12478" y="24955"/>
                    </a:cubicBezTo>
                    <a:cubicBezTo>
                      <a:pt x="5587" y="24955"/>
                      <a:pt x="0" y="19369"/>
                      <a:pt x="0" y="12478"/>
                    </a:cubicBezTo>
                    <a:cubicBezTo>
                      <a:pt x="0" y="5586"/>
                      <a:pt x="5587" y="0"/>
                      <a:pt x="12478" y="0"/>
                    </a:cubicBezTo>
                    <a:cubicBezTo>
                      <a:pt x="19369" y="0"/>
                      <a:pt x="24956" y="5586"/>
                      <a:pt x="24956" y="12478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61;p7"/>
              <p:cNvSpPr/>
              <p:nvPr/>
            </p:nvSpPr>
            <p:spPr>
              <a:xfrm>
                <a:off x="7224902" y="3283362"/>
                <a:ext cx="24955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4955" h="24955" extrusionOk="0">
                    <a:moveTo>
                      <a:pt x="24956" y="12478"/>
                    </a:moveTo>
                    <a:cubicBezTo>
                      <a:pt x="24956" y="19369"/>
                      <a:pt x="19369" y="24956"/>
                      <a:pt x="12478" y="24956"/>
                    </a:cubicBezTo>
                    <a:cubicBezTo>
                      <a:pt x="5587" y="24956"/>
                      <a:pt x="0" y="19369"/>
                      <a:pt x="0" y="12478"/>
                    </a:cubicBezTo>
                    <a:cubicBezTo>
                      <a:pt x="0" y="5586"/>
                      <a:pt x="5587" y="0"/>
                      <a:pt x="12478" y="0"/>
                    </a:cubicBezTo>
                    <a:cubicBezTo>
                      <a:pt x="19369" y="0"/>
                      <a:pt x="24956" y="5586"/>
                      <a:pt x="24956" y="12478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62;p7"/>
              <p:cNvSpPr/>
              <p:nvPr/>
            </p:nvSpPr>
            <p:spPr>
              <a:xfrm>
                <a:off x="6916864" y="3212306"/>
                <a:ext cx="24955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4955" h="24955" extrusionOk="0">
                    <a:moveTo>
                      <a:pt x="24955" y="12478"/>
                    </a:moveTo>
                    <a:cubicBezTo>
                      <a:pt x="24955" y="19369"/>
                      <a:pt x="19369" y="24955"/>
                      <a:pt x="12478" y="24955"/>
                    </a:cubicBezTo>
                    <a:cubicBezTo>
                      <a:pt x="5587" y="24955"/>
                      <a:pt x="0" y="19369"/>
                      <a:pt x="0" y="12478"/>
                    </a:cubicBezTo>
                    <a:cubicBezTo>
                      <a:pt x="0" y="5586"/>
                      <a:pt x="5587" y="0"/>
                      <a:pt x="12478" y="0"/>
                    </a:cubicBezTo>
                    <a:cubicBezTo>
                      <a:pt x="19369" y="0"/>
                      <a:pt x="24955" y="5586"/>
                      <a:pt x="24955" y="12478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63;p7"/>
              <p:cNvSpPr/>
              <p:nvPr/>
            </p:nvSpPr>
            <p:spPr>
              <a:xfrm>
                <a:off x="7148607" y="3142011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76200" y="38100"/>
                    </a:moveTo>
                    <a:cubicBezTo>
                      <a:pt x="76200" y="59142"/>
                      <a:pt x="59142" y="76200"/>
                      <a:pt x="38100" y="76200"/>
                    </a:cubicBezTo>
                    <a:cubicBezTo>
                      <a:pt x="17058" y="76200"/>
                      <a:pt x="0" y="59142"/>
                      <a:pt x="0" y="38100"/>
                    </a:cubicBezTo>
                    <a:cubicBezTo>
                      <a:pt x="0" y="17058"/>
                      <a:pt x="17058" y="0"/>
                      <a:pt x="38100" y="0"/>
                    </a:cubicBezTo>
                    <a:cubicBezTo>
                      <a:pt x="59142" y="0"/>
                      <a:pt x="76200" y="17058"/>
                      <a:pt x="76200" y="38100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1764;p7"/>
              <p:cNvSpPr/>
              <p:nvPr/>
            </p:nvSpPr>
            <p:spPr>
              <a:xfrm>
                <a:off x="7053357" y="3347656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76200" y="38100"/>
                    </a:moveTo>
                    <a:cubicBezTo>
                      <a:pt x="76200" y="59142"/>
                      <a:pt x="59142" y="76200"/>
                      <a:pt x="38100" y="76200"/>
                    </a:cubicBezTo>
                    <a:cubicBezTo>
                      <a:pt x="17058" y="76200"/>
                      <a:pt x="0" y="59142"/>
                      <a:pt x="0" y="38100"/>
                    </a:cubicBezTo>
                    <a:cubicBezTo>
                      <a:pt x="0" y="17058"/>
                      <a:pt x="17058" y="0"/>
                      <a:pt x="38100" y="0"/>
                    </a:cubicBezTo>
                    <a:cubicBezTo>
                      <a:pt x="59142" y="0"/>
                      <a:pt x="76200" y="17058"/>
                      <a:pt x="76200" y="38100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765;p7"/>
              <p:cNvSpPr/>
              <p:nvPr/>
            </p:nvSpPr>
            <p:spPr>
              <a:xfrm>
                <a:off x="6853141" y="3100768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76200" y="38100"/>
                    </a:moveTo>
                    <a:cubicBezTo>
                      <a:pt x="76200" y="59142"/>
                      <a:pt x="59142" y="76200"/>
                      <a:pt x="38100" y="76200"/>
                    </a:cubicBezTo>
                    <a:cubicBezTo>
                      <a:pt x="17058" y="76200"/>
                      <a:pt x="0" y="59142"/>
                      <a:pt x="0" y="38100"/>
                    </a:cubicBezTo>
                    <a:cubicBezTo>
                      <a:pt x="0" y="17058"/>
                      <a:pt x="17058" y="0"/>
                      <a:pt x="38100" y="0"/>
                    </a:cubicBezTo>
                    <a:cubicBezTo>
                      <a:pt x="59142" y="0"/>
                      <a:pt x="76200" y="17058"/>
                      <a:pt x="76200" y="38100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766;p7"/>
              <p:cNvSpPr/>
              <p:nvPr/>
            </p:nvSpPr>
            <p:spPr>
              <a:xfrm>
                <a:off x="6948582" y="3261836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76200" y="38100"/>
                    </a:moveTo>
                    <a:cubicBezTo>
                      <a:pt x="76200" y="59142"/>
                      <a:pt x="59142" y="76200"/>
                      <a:pt x="38100" y="76200"/>
                    </a:cubicBezTo>
                    <a:cubicBezTo>
                      <a:pt x="17058" y="76200"/>
                      <a:pt x="0" y="59142"/>
                      <a:pt x="0" y="38100"/>
                    </a:cubicBezTo>
                    <a:cubicBezTo>
                      <a:pt x="0" y="17058"/>
                      <a:pt x="17058" y="0"/>
                      <a:pt x="38100" y="0"/>
                    </a:cubicBezTo>
                    <a:cubicBezTo>
                      <a:pt x="59142" y="0"/>
                      <a:pt x="76200" y="17058"/>
                      <a:pt x="76200" y="38100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767;p7"/>
              <p:cNvSpPr/>
              <p:nvPr/>
            </p:nvSpPr>
            <p:spPr>
              <a:xfrm>
                <a:off x="7143844" y="3244595"/>
                <a:ext cx="52387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52387" h="52387" extrusionOk="0">
                    <a:moveTo>
                      <a:pt x="52388" y="26194"/>
                    </a:moveTo>
                    <a:cubicBezTo>
                      <a:pt x="52388" y="40672"/>
                      <a:pt x="40672" y="52388"/>
                      <a:pt x="26194" y="52388"/>
                    </a:cubicBezTo>
                    <a:cubicBezTo>
                      <a:pt x="11716" y="52388"/>
                      <a:pt x="0" y="40672"/>
                      <a:pt x="0" y="26194"/>
                    </a:cubicBezTo>
                    <a:cubicBezTo>
                      <a:pt x="0" y="11716"/>
                      <a:pt x="11716" y="0"/>
                      <a:pt x="26194" y="0"/>
                    </a:cubicBezTo>
                    <a:cubicBezTo>
                      <a:pt x="40672" y="0"/>
                      <a:pt x="52388" y="11811"/>
                      <a:pt x="52388" y="26194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768;p7"/>
              <p:cNvSpPr/>
              <p:nvPr/>
            </p:nvSpPr>
            <p:spPr>
              <a:xfrm>
                <a:off x="6865048" y="3273742"/>
                <a:ext cx="52387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52387" h="52387" extrusionOk="0">
                    <a:moveTo>
                      <a:pt x="52387" y="26194"/>
                    </a:moveTo>
                    <a:cubicBezTo>
                      <a:pt x="52387" y="40660"/>
                      <a:pt x="40660" y="52387"/>
                      <a:pt x="26194" y="52387"/>
                    </a:cubicBezTo>
                    <a:cubicBezTo>
                      <a:pt x="11727" y="52387"/>
                      <a:pt x="0" y="40660"/>
                      <a:pt x="0" y="26194"/>
                    </a:cubicBezTo>
                    <a:cubicBezTo>
                      <a:pt x="0" y="11727"/>
                      <a:pt x="11727" y="0"/>
                      <a:pt x="26194" y="0"/>
                    </a:cubicBezTo>
                    <a:cubicBezTo>
                      <a:pt x="40660" y="0"/>
                      <a:pt x="52387" y="11727"/>
                      <a:pt x="52387" y="26194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769;p7"/>
              <p:cNvSpPr/>
              <p:nvPr/>
            </p:nvSpPr>
            <p:spPr>
              <a:xfrm>
                <a:off x="7100982" y="3007804"/>
                <a:ext cx="69151" cy="69151"/>
              </a:xfrm>
              <a:custGeom>
                <a:avLst/>
                <a:gdLst/>
                <a:ahLst/>
                <a:cxnLst/>
                <a:rect l="l" t="t" r="r" b="b"/>
                <a:pathLst>
                  <a:path w="69151" h="69151" extrusionOk="0">
                    <a:moveTo>
                      <a:pt x="69151" y="34576"/>
                    </a:moveTo>
                    <a:cubicBezTo>
                      <a:pt x="69151" y="53671"/>
                      <a:pt x="53671" y="69152"/>
                      <a:pt x="34576" y="69152"/>
                    </a:cubicBezTo>
                    <a:cubicBezTo>
                      <a:pt x="15480" y="69152"/>
                      <a:pt x="0" y="53671"/>
                      <a:pt x="0" y="34576"/>
                    </a:cubicBezTo>
                    <a:cubicBezTo>
                      <a:pt x="0" y="15480"/>
                      <a:pt x="15480" y="0"/>
                      <a:pt x="34576" y="0"/>
                    </a:cubicBezTo>
                    <a:cubicBezTo>
                      <a:pt x="53671" y="0"/>
                      <a:pt x="69151" y="15480"/>
                      <a:pt x="69151" y="34576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770;p7"/>
              <p:cNvSpPr/>
              <p:nvPr/>
            </p:nvSpPr>
            <p:spPr>
              <a:xfrm>
                <a:off x="6952106" y="2957036"/>
                <a:ext cx="69151" cy="69151"/>
              </a:xfrm>
              <a:custGeom>
                <a:avLst/>
                <a:gdLst/>
                <a:ahLst/>
                <a:cxnLst/>
                <a:rect l="l" t="t" r="r" b="b"/>
                <a:pathLst>
                  <a:path w="69151" h="69151" extrusionOk="0">
                    <a:moveTo>
                      <a:pt x="69152" y="34576"/>
                    </a:moveTo>
                    <a:cubicBezTo>
                      <a:pt x="69152" y="53671"/>
                      <a:pt x="53671" y="69152"/>
                      <a:pt x="34576" y="69152"/>
                    </a:cubicBezTo>
                    <a:cubicBezTo>
                      <a:pt x="15480" y="69152"/>
                      <a:pt x="0" y="53671"/>
                      <a:pt x="0" y="34576"/>
                    </a:cubicBezTo>
                    <a:cubicBezTo>
                      <a:pt x="0" y="15480"/>
                      <a:pt x="15480" y="0"/>
                      <a:pt x="34576" y="0"/>
                    </a:cubicBezTo>
                    <a:cubicBezTo>
                      <a:pt x="53671" y="0"/>
                      <a:pt x="69152" y="15480"/>
                      <a:pt x="69152" y="34576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" name="Google Shape;1771;p7"/>
            <p:cNvGrpSpPr/>
            <p:nvPr/>
          </p:nvGrpSpPr>
          <p:grpSpPr>
            <a:xfrm rot="-1062717">
              <a:off x="7453693" y="1398492"/>
              <a:ext cx="7591292" cy="7262422"/>
              <a:chOff x="6779513" y="2922174"/>
              <a:chExt cx="547687" cy="547687"/>
            </a:xfrm>
          </p:grpSpPr>
          <p:sp>
            <p:nvSpPr>
              <p:cNvPr id="155" name="Google Shape;1772;p7"/>
              <p:cNvSpPr/>
              <p:nvPr/>
            </p:nvSpPr>
            <p:spPr>
              <a:xfrm>
                <a:off x="6779513" y="2922174"/>
                <a:ext cx="547687" cy="547687"/>
              </a:xfrm>
              <a:custGeom>
                <a:avLst/>
                <a:gdLst/>
                <a:ahLst/>
                <a:cxnLst/>
                <a:rect l="l" t="t" r="r" b="b"/>
                <a:pathLst>
                  <a:path w="547687" h="547687" extrusionOk="0">
                    <a:moveTo>
                      <a:pt x="547688" y="273844"/>
                    </a:moveTo>
                    <a:cubicBezTo>
                      <a:pt x="547688" y="425083"/>
                      <a:pt x="425083" y="547687"/>
                      <a:pt x="273844" y="547687"/>
                    </a:cubicBezTo>
                    <a:cubicBezTo>
                      <a:pt x="122604" y="547687"/>
                      <a:pt x="0" y="425083"/>
                      <a:pt x="0" y="273844"/>
                    </a:cubicBezTo>
                    <a:cubicBezTo>
                      <a:pt x="0" y="122604"/>
                      <a:pt x="122604" y="0"/>
                      <a:pt x="273844" y="0"/>
                    </a:cubicBezTo>
                    <a:cubicBezTo>
                      <a:pt x="425083" y="0"/>
                      <a:pt x="547688" y="122604"/>
                      <a:pt x="547688" y="273844"/>
                    </a:cubicBezTo>
                    <a:close/>
                  </a:path>
                </a:pathLst>
              </a:custGeom>
              <a:solidFill>
                <a:srgbClr val="D3EFF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773;p7"/>
              <p:cNvSpPr/>
              <p:nvPr/>
            </p:nvSpPr>
            <p:spPr>
              <a:xfrm>
                <a:off x="7009065" y="3110388"/>
                <a:ext cx="107823" cy="107823"/>
              </a:xfrm>
              <a:custGeom>
                <a:avLst/>
                <a:gdLst/>
                <a:ahLst/>
                <a:cxnLst/>
                <a:rect l="l" t="t" r="r" b="b"/>
                <a:pathLst>
                  <a:path w="107823" h="107823" extrusionOk="0">
                    <a:moveTo>
                      <a:pt x="107823" y="53912"/>
                    </a:moveTo>
                    <a:cubicBezTo>
                      <a:pt x="107823" y="83725"/>
                      <a:pt x="83630" y="107823"/>
                      <a:pt x="53912" y="107823"/>
                    </a:cubicBezTo>
                    <a:cubicBezTo>
                      <a:pt x="24099" y="107823"/>
                      <a:pt x="0" y="83630"/>
                      <a:pt x="0" y="53912"/>
                    </a:cubicBezTo>
                    <a:cubicBezTo>
                      <a:pt x="0" y="24099"/>
                      <a:pt x="24194" y="0"/>
                      <a:pt x="53912" y="0"/>
                    </a:cubicBezTo>
                    <a:cubicBezTo>
                      <a:pt x="83630" y="-95"/>
                      <a:pt x="107823" y="24099"/>
                      <a:pt x="107823" y="53912"/>
                    </a:cubicBezTo>
                    <a:close/>
                  </a:path>
                </a:pathLst>
              </a:custGeom>
              <a:solidFill>
                <a:srgbClr val="ABC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774;p7"/>
              <p:cNvSpPr/>
              <p:nvPr/>
            </p:nvSpPr>
            <p:spPr>
              <a:xfrm>
                <a:off x="6996302" y="3050762"/>
                <a:ext cx="24955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4955" h="24955" extrusionOk="0">
                    <a:moveTo>
                      <a:pt x="24956" y="12478"/>
                    </a:moveTo>
                    <a:cubicBezTo>
                      <a:pt x="24956" y="19369"/>
                      <a:pt x="19369" y="24956"/>
                      <a:pt x="12478" y="24956"/>
                    </a:cubicBezTo>
                    <a:cubicBezTo>
                      <a:pt x="5587" y="24956"/>
                      <a:pt x="0" y="19369"/>
                      <a:pt x="0" y="12478"/>
                    </a:cubicBezTo>
                    <a:cubicBezTo>
                      <a:pt x="0" y="5587"/>
                      <a:pt x="5587" y="0"/>
                      <a:pt x="12478" y="0"/>
                    </a:cubicBezTo>
                    <a:cubicBezTo>
                      <a:pt x="19369" y="0"/>
                      <a:pt x="24956" y="5587"/>
                      <a:pt x="24956" y="12478"/>
                    </a:cubicBezTo>
                    <a:close/>
                  </a:path>
                </a:pathLst>
              </a:custGeom>
              <a:solidFill>
                <a:srgbClr val="ABC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775;p7"/>
              <p:cNvSpPr/>
              <p:nvPr/>
            </p:nvSpPr>
            <p:spPr>
              <a:xfrm>
                <a:off x="7280623" y="3196018"/>
                <a:ext cx="24955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4955" h="24955" extrusionOk="0">
                    <a:moveTo>
                      <a:pt x="24955" y="12478"/>
                    </a:moveTo>
                    <a:cubicBezTo>
                      <a:pt x="24955" y="19336"/>
                      <a:pt x="19336" y="24956"/>
                      <a:pt x="12478" y="24956"/>
                    </a:cubicBezTo>
                    <a:cubicBezTo>
                      <a:pt x="5620" y="24956"/>
                      <a:pt x="0" y="19336"/>
                      <a:pt x="0" y="12478"/>
                    </a:cubicBezTo>
                    <a:cubicBezTo>
                      <a:pt x="0" y="5620"/>
                      <a:pt x="5620" y="0"/>
                      <a:pt x="12478" y="0"/>
                    </a:cubicBezTo>
                    <a:cubicBezTo>
                      <a:pt x="19336" y="0"/>
                      <a:pt x="24955" y="5620"/>
                      <a:pt x="24955" y="12478"/>
                    </a:cubicBezTo>
                    <a:close/>
                  </a:path>
                </a:pathLst>
              </a:custGeom>
              <a:solidFill>
                <a:srgbClr val="ABC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776;p7"/>
              <p:cNvSpPr/>
              <p:nvPr/>
            </p:nvSpPr>
            <p:spPr>
              <a:xfrm>
                <a:off x="7224902" y="3075813"/>
                <a:ext cx="24955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4955" h="24955" extrusionOk="0">
                    <a:moveTo>
                      <a:pt x="24956" y="12478"/>
                    </a:moveTo>
                    <a:cubicBezTo>
                      <a:pt x="24956" y="19369"/>
                      <a:pt x="19369" y="24955"/>
                      <a:pt x="12478" y="24955"/>
                    </a:cubicBezTo>
                    <a:cubicBezTo>
                      <a:pt x="5587" y="24955"/>
                      <a:pt x="0" y="19369"/>
                      <a:pt x="0" y="12478"/>
                    </a:cubicBezTo>
                    <a:cubicBezTo>
                      <a:pt x="0" y="5586"/>
                      <a:pt x="5587" y="0"/>
                      <a:pt x="12478" y="0"/>
                    </a:cubicBezTo>
                    <a:cubicBezTo>
                      <a:pt x="19369" y="0"/>
                      <a:pt x="24956" y="5586"/>
                      <a:pt x="24956" y="12478"/>
                    </a:cubicBezTo>
                    <a:close/>
                  </a:path>
                </a:pathLst>
              </a:custGeom>
              <a:solidFill>
                <a:srgbClr val="ABC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777;p7"/>
              <p:cNvSpPr/>
              <p:nvPr/>
            </p:nvSpPr>
            <p:spPr>
              <a:xfrm>
                <a:off x="7062977" y="3258312"/>
                <a:ext cx="24955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4955" h="24955" extrusionOk="0">
                    <a:moveTo>
                      <a:pt x="24956" y="12478"/>
                    </a:moveTo>
                    <a:cubicBezTo>
                      <a:pt x="24956" y="19369"/>
                      <a:pt x="19369" y="24955"/>
                      <a:pt x="12478" y="24955"/>
                    </a:cubicBezTo>
                    <a:cubicBezTo>
                      <a:pt x="5587" y="24955"/>
                      <a:pt x="0" y="19369"/>
                      <a:pt x="0" y="12478"/>
                    </a:cubicBezTo>
                    <a:cubicBezTo>
                      <a:pt x="0" y="5586"/>
                      <a:pt x="5587" y="0"/>
                      <a:pt x="12478" y="0"/>
                    </a:cubicBezTo>
                    <a:cubicBezTo>
                      <a:pt x="19369" y="0"/>
                      <a:pt x="24956" y="5586"/>
                      <a:pt x="24956" y="12478"/>
                    </a:cubicBezTo>
                    <a:close/>
                  </a:path>
                </a:pathLst>
              </a:custGeom>
              <a:solidFill>
                <a:srgbClr val="ABC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778;p7"/>
              <p:cNvSpPr/>
              <p:nvPr/>
            </p:nvSpPr>
            <p:spPr>
              <a:xfrm>
                <a:off x="7224902" y="3283362"/>
                <a:ext cx="24955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4955" h="24955" extrusionOk="0">
                    <a:moveTo>
                      <a:pt x="24956" y="12478"/>
                    </a:moveTo>
                    <a:cubicBezTo>
                      <a:pt x="24956" y="19369"/>
                      <a:pt x="19369" y="24956"/>
                      <a:pt x="12478" y="24956"/>
                    </a:cubicBezTo>
                    <a:cubicBezTo>
                      <a:pt x="5587" y="24956"/>
                      <a:pt x="0" y="19369"/>
                      <a:pt x="0" y="12478"/>
                    </a:cubicBezTo>
                    <a:cubicBezTo>
                      <a:pt x="0" y="5586"/>
                      <a:pt x="5587" y="0"/>
                      <a:pt x="12478" y="0"/>
                    </a:cubicBezTo>
                    <a:cubicBezTo>
                      <a:pt x="19369" y="0"/>
                      <a:pt x="24956" y="5586"/>
                      <a:pt x="24956" y="12478"/>
                    </a:cubicBezTo>
                    <a:close/>
                  </a:path>
                </a:pathLst>
              </a:custGeom>
              <a:solidFill>
                <a:srgbClr val="ABC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779;p7"/>
              <p:cNvSpPr/>
              <p:nvPr/>
            </p:nvSpPr>
            <p:spPr>
              <a:xfrm>
                <a:off x="6916864" y="3212306"/>
                <a:ext cx="24955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4955" h="24955" extrusionOk="0">
                    <a:moveTo>
                      <a:pt x="24955" y="12478"/>
                    </a:moveTo>
                    <a:cubicBezTo>
                      <a:pt x="24955" y="19369"/>
                      <a:pt x="19369" y="24955"/>
                      <a:pt x="12478" y="24955"/>
                    </a:cubicBezTo>
                    <a:cubicBezTo>
                      <a:pt x="5587" y="24955"/>
                      <a:pt x="0" y="19369"/>
                      <a:pt x="0" y="12478"/>
                    </a:cubicBezTo>
                    <a:cubicBezTo>
                      <a:pt x="0" y="5586"/>
                      <a:pt x="5587" y="0"/>
                      <a:pt x="12478" y="0"/>
                    </a:cubicBezTo>
                    <a:cubicBezTo>
                      <a:pt x="19369" y="0"/>
                      <a:pt x="24955" y="5586"/>
                      <a:pt x="24955" y="12478"/>
                    </a:cubicBezTo>
                    <a:close/>
                  </a:path>
                </a:pathLst>
              </a:custGeom>
              <a:solidFill>
                <a:srgbClr val="ABC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780;p7"/>
              <p:cNvSpPr/>
              <p:nvPr/>
            </p:nvSpPr>
            <p:spPr>
              <a:xfrm>
                <a:off x="7148607" y="3142011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76200" y="38100"/>
                    </a:moveTo>
                    <a:cubicBezTo>
                      <a:pt x="76200" y="59142"/>
                      <a:pt x="59142" y="76200"/>
                      <a:pt x="38100" y="76200"/>
                    </a:cubicBezTo>
                    <a:cubicBezTo>
                      <a:pt x="17058" y="76200"/>
                      <a:pt x="0" y="59142"/>
                      <a:pt x="0" y="38100"/>
                    </a:cubicBezTo>
                    <a:cubicBezTo>
                      <a:pt x="0" y="17058"/>
                      <a:pt x="17058" y="0"/>
                      <a:pt x="38100" y="0"/>
                    </a:cubicBezTo>
                    <a:cubicBezTo>
                      <a:pt x="59142" y="0"/>
                      <a:pt x="76200" y="17058"/>
                      <a:pt x="76200" y="38100"/>
                    </a:cubicBezTo>
                    <a:close/>
                  </a:path>
                </a:pathLst>
              </a:custGeom>
              <a:solidFill>
                <a:srgbClr val="ABC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781;p7"/>
              <p:cNvSpPr/>
              <p:nvPr/>
            </p:nvSpPr>
            <p:spPr>
              <a:xfrm>
                <a:off x="7053357" y="3347656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76200" y="38100"/>
                    </a:moveTo>
                    <a:cubicBezTo>
                      <a:pt x="76200" y="59142"/>
                      <a:pt x="59142" y="76200"/>
                      <a:pt x="38100" y="76200"/>
                    </a:cubicBezTo>
                    <a:cubicBezTo>
                      <a:pt x="17058" y="76200"/>
                      <a:pt x="0" y="59142"/>
                      <a:pt x="0" y="38100"/>
                    </a:cubicBezTo>
                    <a:cubicBezTo>
                      <a:pt x="0" y="17058"/>
                      <a:pt x="17058" y="0"/>
                      <a:pt x="38100" y="0"/>
                    </a:cubicBezTo>
                    <a:cubicBezTo>
                      <a:pt x="59142" y="0"/>
                      <a:pt x="76200" y="17058"/>
                      <a:pt x="76200" y="38100"/>
                    </a:cubicBezTo>
                    <a:close/>
                  </a:path>
                </a:pathLst>
              </a:custGeom>
              <a:solidFill>
                <a:srgbClr val="ABC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782;p7"/>
              <p:cNvSpPr/>
              <p:nvPr/>
            </p:nvSpPr>
            <p:spPr>
              <a:xfrm>
                <a:off x="6853141" y="3100768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76200" y="38100"/>
                    </a:moveTo>
                    <a:cubicBezTo>
                      <a:pt x="76200" y="59142"/>
                      <a:pt x="59142" y="76200"/>
                      <a:pt x="38100" y="76200"/>
                    </a:cubicBezTo>
                    <a:cubicBezTo>
                      <a:pt x="17058" y="76200"/>
                      <a:pt x="0" y="59142"/>
                      <a:pt x="0" y="38100"/>
                    </a:cubicBezTo>
                    <a:cubicBezTo>
                      <a:pt x="0" y="17058"/>
                      <a:pt x="17058" y="0"/>
                      <a:pt x="38100" y="0"/>
                    </a:cubicBezTo>
                    <a:cubicBezTo>
                      <a:pt x="59142" y="0"/>
                      <a:pt x="76200" y="17058"/>
                      <a:pt x="76200" y="38100"/>
                    </a:cubicBezTo>
                    <a:close/>
                  </a:path>
                </a:pathLst>
              </a:custGeom>
              <a:solidFill>
                <a:srgbClr val="ABC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783;p7"/>
              <p:cNvSpPr/>
              <p:nvPr/>
            </p:nvSpPr>
            <p:spPr>
              <a:xfrm>
                <a:off x="6948582" y="3261836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76200" y="38100"/>
                    </a:moveTo>
                    <a:cubicBezTo>
                      <a:pt x="76200" y="59142"/>
                      <a:pt x="59142" y="76200"/>
                      <a:pt x="38100" y="76200"/>
                    </a:cubicBezTo>
                    <a:cubicBezTo>
                      <a:pt x="17058" y="76200"/>
                      <a:pt x="0" y="59142"/>
                      <a:pt x="0" y="38100"/>
                    </a:cubicBezTo>
                    <a:cubicBezTo>
                      <a:pt x="0" y="17058"/>
                      <a:pt x="17058" y="0"/>
                      <a:pt x="38100" y="0"/>
                    </a:cubicBezTo>
                    <a:cubicBezTo>
                      <a:pt x="59142" y="0"/>
                      <a:pt x="76200" y="17058"/>
                      <a:pt x="76200" y="38100"/>
                    </a:cubicBezTo>
                    <a:close/>
                  </a:path>
                </a:pathLst>
              </a:custGeom>
              <a:solidFill>
                <a:srgbClr val="ABC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784;p7"/>
              <p:cNvSpPr/>
              <p:nvPr/>
            </p:nvSpPr>
            <p:spPr>
              <a:xfrm>
                <a:off x="7143844" y="3244595"/>
                <a:ext cx="52387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52387" h="52387" extrusionOk="0">
                    <a:moveTo>
                      <a:pt x="52388" y="26194"/>
                    </a:moveTo>
                    <a:cubicBezTo>
                      <a:pt x="52388" y="40672"/>
                      <a:pt x="40672" y="52388"/>
                      <a:pt x="26194" y="52388"/>
                    </a:cubicBezTo>
                    <a:cubicBezTo>
                      <a:pt x="11716" y="52388"/>
                      <a:pt x="0" y="40672"/>
                      <a:pt x="0" y="26194"/>
                    </a:cubicBezTo>
                    <a:cubicBezTo>
                      <a:pt x="0" y="11716"/>
                      <a:pt x="11716" y="0"/>
                      <a:pt x="26194" y="0"/>
                    </a:cubicBezTo>
                    <a:cubicBezTo>
                      <a:pt x="40672" y="0"/>
                      <a:pt x="52388" y="11811"/>
                      <a:pt x="52388" y="26194"/>
                    </a:cubicBezTo>
                    <a:close/>
                  </a:path>
                </a:pathLst>
              </a:custGeom>
              <a:solidFill>
                <a:srgbClr val="ABC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785;p7"/>
              <p:cNvSpPr/>
              <p:nvPr/>
            </p:nvSpPr>
            <p:spPr>
              <a:xfrm>
                <a:off x="6865048" y="3273742"/>
                <a:ext cx="52387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52387" h="52387" extrusionOk="0">
                    <a:moveTo>
                      <a:pt x="52387" y="26194"/>
                    </a:moveTo>
                    <a:cubicBezTo>
                      <a:pt x="52387" y="40660"/>
                      <a:pt x="40660" y="52387"/>
                      <a:pt x="26194" y="52387"/>
                    </a:cubicBezTo>
                    <a:cubicBezTo>
                      <a:pt x="11727" y="52387"/>
                      <a:pt x="0" y="40660"/>
                      <a:pt x="0" y="26194"/>
                    </a:cubicBezTo>
                    <a:cubicBezTo>
                      <a:pt x="0" y="11727"/>
                      <a:pt x="11727" y="0"/>
                      <a:pt x="26194" y="0"/>
                    </a:cubicBezTo>
                    <a:cubicBezTo>
                      <a:pt x="40660" y="0"/>
                      <a:pt x="52387" y="11727"/>
                      <a:pt x="52387" y="26194"/>
                    </a:cubicBezTo>
                    <a:close/>
                  </a:path>
                </a:pathLst>
              </a:custGeom>
              <a:solidFill>
                <a:srgbClr val="ABC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786;p7"/>
              <p:cNvSpPr/>
              <p:nvPr/>
            </p:nvSpPr>
            <p:spPr>
              <a:xfrm>
                <a:off x="7100982" y="3007804"/>
                <a:ext cx="69151" cy="69151"/>
              </a:xfrm>
              <a:custGeom>
                <a:avLst/>
                <a:gdLst/>
                <a:ahLst/>
                <a:cxnLst/>
                <a:rect l="l" t="t" r="r" b="b"/>
                <a:pathLst>
                  <a:path w="69151" h="69151" extrusionOk="0">
                    <a:moveTo>
                      <a:pt x="69151" y="34576"/>
                    </a:moveTo>
                    <a:cubicBezTo>
                      <a:pt x="69151" y="53671"/>
                      <a:pt x="53671" y="69152"/>
                      <a:pt x="34576" y="69152"/>
                    </a:cubicBezTo>
                    <a:cubicBezTo>
                      <a:pt x="15480" y="69152"/>
                      <a:pt x="0" y="53671"/>
                      <a:pt x="0" y="34576"/>
                    </a:cubicBezTo>
                    <a:cubicBezTo>
                      <a:pt x="0" y="15480"/>
                      <a:pt x="15480" y="0"/>
                      <a:pt x="34576" y="0"/>
                    </a:cubicBezTo>
                    <a:cubicBezTo>
                      <a:pt x="53671" y="0"/>
                      <a:pt x="69151" y="15480"/>
                      <a:pt x="69151" y="34576"/>
                    </a:cubicBezTo>
                    <a:close/>
                  </a:path>
                </a:pathLst>
              </a:custGeom>
              <a:solidFill>
                <a:srgbClr val="ABC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87;p7"/>
              <p:cNvSpPr/>
              <p:nvPr/>
            </p:nvSpPr>
            <p:spPr>
              <a:xfrm>
                <a:off x="6952106" y="2957036"/>
                <a:ext cx="69151" cy="69151"/>
              </a:xfrm>
              <a:custGeom>
                <a:avLst/>
                <a:gdLst/>
                <a:ahLst/>
                <a:cxnLst/>
                <a:rect l="l" t="t" r="r" b="b"/>
                <a:pathLst>
                  <a:path w="69151" h="69151" extrusionOk="0">
                    <a:moveTo>
                      <a:pt x="69152" y="34576"/>
                    </a:moveTo>
                    <a:cubicBezTo>
                      <a:pt x="69152" y="53671"/>
                      <a:pt x="53671" y="69152"/>
                      <a:pt x="34576" y="69152"/>
                    </a:cubicBezTo>
                    <a:cubicBezTo>
                      <a:pt x="15480" y="69152"/>
                      <a:pt x="0" y="53671"/>
                      <a:pt x="0" y="34576"/>
                    </a:cubicBezTo>
                    <a:cubicBezTo>
                      <a:pt x="0" y="15480"/>
                      <a:pt x="15480" y="0"/>
                      <a:pt x="34576" y="0"/>
                    </a:cubicBezTo>
                    <a:cubicBezTo>
                      <a:pt x="53671" y="0"/>
                      <a:pt x="69152" y="15480"/>
                      <a:pt x="69152" y="34576"/>
                    </a:cubicBezTo>
                    <a:close/>
                  </a:path>
                </a:pathLst>
              </a:custGeom>
              <a:solidFill>
                <a:srgbClr val="ABC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8" name="Google Shape;1788;p7"/>
          <p:cNvGrpSpPr/>
          <p:nvPr/>
        </p:nvGrpSpPr>
        <p:grpSpPr>
          <a:xfrm rot="6158359">
            <a:off x="10767963" y="5640576"/>
            <a:ext cx="2409198" cy="2839734"/>
            <a:chOff x="5648325" y="2828917"/>
            <a:chExt cx="896077" cy="1204348"/>
          </a:xfrm>
        </p:grpSpPr>
        <p:sp>
          <p:nvSpPr>
            <p:cNvPr id="259" name="Google Shape;1789;p7"/>
            <p:cNvSpPr/>
            <p:nvPr/>
          </p:nvSpPr>
          <p:spPr>
            <a:xfrm>
              <a:off x="6108593" y="3842340"/>
              <a:ext cx="68889" cy="190925"/>
            </a:xfrm>
            <a:custGeom>
              <a:avLst/>
              <a:gdLst/>
              <a:ahLst/>
              <a:cxnLst/>
              <a:rect l="l" t="t" r="r" b="b"/>
              <a:pathLst>
                <a:path w="68889" h="190925" extrusionOk="0">
                  <a:moveTo>
                    <a:pt x="33412" y="13094"/>
                  </a:moveTo>
                  <a:cubicBezTo>
                    <a:pt x="26078" y="44622"/>
                    <a:pt x="-6116" y="173781"/>
                    <a:pt x="1027" y="190926"/>
                  </a:cubicBezTo>
                  <a:cubicBezTo>
                    <a:pt x="16267" y="180162"/>
                    <a:pt x="57606" y="53670"/>
                    <a:pt x="68179" y="23095"/>
                  </a:cubicBezTo>
                  <a:cubicBezTo>
                    <a:pt x="70941" y="13475"/>
                    <a:pt x="65416" y="3474"/>
                    <a:pt x="55796" y="711"/>
                  </a:cubicBezTo>
                  <a:cubicBezTo>
                    <a:pt x="46271" y="-2051"/>
                    <a:pt x="36270" y="3474"/>
                    <a:pt x="33412" y="13094"/>
                  </a:cubicBezTo>
                  <a:close/>
                </a:path>
              </a:pathLst>
            </a:custGeom>
            <a:solidFill>
              <a:srgbClr val="1506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1790;p7"/>
            <p:cNvSpPr/>
            <p:nvPr/>
          </p:nvSpPr>
          <p:spPr>
            <a:xfrm>
              <a:off x="5648325" y="3612603"/>
              <a:ext cx="147604" cy="142913"/>
            </a:xfrm>
            <a:custGeom>
              <a:avLst/>
              <a:gdLst/>
              <a:ahLst/>
              <a:cxnLst/>
              <a:rect l="l" t="t" r="r" b="b"/>
              <a:pathLst>
                <a:path w="147604" h="142913" extrusionOk="0">
                  <a:moveTo>
                    <a:pt x="142113" y="31090"/>
                  </a:moveTo>
                  <a:cubicBezTo>
                    <a:pt x="117634" y="52331"/>
                    <a:pt x="18574" y="141199"/>
                    <a:pt x="0" y="142914"/>
                  </a:cubicBezTo>
                  <a:cubicBezTo>
                    <a:pt x="2381" y="124435"/>
                    <a:pt x="94869" y="28614"/>
                    <a:pt x="116967" y="5087"/>
                  </a:cubicBezTo>
                  <a:cubicBezTo>
                    <a:pt x="124206" y="-1866"/>
                    <a:pt x="135636" y="-1676"/>
                    <a:pt x="142589" y="5563"/>
                  </a:cubicBezTo>
                  <a:cubicBezTo>
                    <a:pt x="149447" y="12707"/>
                    <a:pt x="149257" y="24137"/>
                    <a:pt x="142113" y="31090"/>
                  </a:cubicBezTo>
                  <a:close/>
                </a:path>
              </a:pathLst>
            </a:custGeom>
            <a:solidFill>
              <a:srgbClr val="1506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1791;p7"/>
            <p:cNvSpPr/>
            <p:nvPr/>
          </p:nvSpPr>
          <p:spPr>
            <a:xfrm>
              <a:off x="5726906" y="2902172"/>
              <a:ext cx="751903" cy="997743"/>
            </a:xfrm>
            <a:custGeom>
              <a:avLst/>
              <a:gdLst/>
              <a:ahLst/>
              <a:cxnLst/>
              <a:rect l="l" t="t" r="r" b="b"/>
              <a:pathLst>
                <a:path w="751903" h="997743" extrusionOk="0">
                  <a:moveTo>
                    <a:pt x="0" y="724757"/>
                  </a:moveTo>
                  <a:lnTo>
                    <a:pt x="751904" y="0"/>
                  </a:lnTo>
                  <a:lnTo>
                    <a:pt x="464820" y="997744"/>
                  </a:lnTo>
                  <a:lnTo>
                    <a:pt x="387668" y="975551"/>
                  </a:lnTo>
                  <a:lnTo>
                    <a:pt x="591979" y="265652"/>
                  </a:lnTo>
                  <a:lnTo>
                    <a:pt x="55721" y="782479"/>
                  </a:lnTo>
                  <a:close/>
                </a:path>
              </a:pathLst>
            </a:custGeom>
            <a:solidFill>
              <a:srgbClr val="AB82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1792;p7"/>
            <p:cNvSpPr/>
            <p:nvPr/>
          </p:nvSpPr>
          <p:spPr>
            <a:xfrm>
              <a:off x="6347611" y="2828917"/>
              <a:ext cx="196791" cy="252364"/>
            </a:xfrm>
            <a:custGeom>
              <a:avLst/>
              <a:gdLst/>
              <a:ahLst/>
              <a:cxnLst/>
              <a:rect l="l" t="t" r="r" b="b"/>
              <a:pathLst>
                <a:path w="196791" h="252364" extrusionOk="0">
                  <a:moveTo>
                    <a:pt x="138818" y="2294"/>
                  </a:moveTo>
                  <a:lnTo>
                    <a:pt x="189015" y="32488"/>
                  </a:lnTo>
                  <a:cubicBezTo>
                    <a:pt x="196635" y="37060"/>
                    <a:pt x="199016" y="46966"/>
                    <a:pt x="194540" y="54586"/>
                  </a:cubicBezTo>
                  <a:lnTo>
                    <a:pt x="80049" y="244610"/>
                  </a:lnTo>
                  <a:cubicBezTo>
                    <a:pt x="75477" y="252135"/>
                    <a:pt x="65571" y="254611"/>
                    <a:pt x="57951" y="250134"/>
                  </a:cubicBezTo>
                  <a:lnTo>
                    <a:pt x="7754" y="219940"/>
                  </a:lnTo>
                  <a:cubicBezTo>
                    <a:pt x="230" y="215368"/>
                    <a:pt x="-2247" y="205462"/>
                    <a:pt x="2230" y="197842"/>
                  </a:cubicBezTo>
                  <a:lnTo>
                    <a:pt x="116720" y="7818"/>
                  </a:lnTo>
                  <a:cubicBezTo>
                    <a:pt x="121292" y="198"/>
                    <a:pt x="131198" y="-2278"/>
                    <a:pt x="138818" y="2294"/>
                  </a:cubicBezTo>
                  <a:close/>
                </a:path>
              </a:pathLst>
            </a:custGeom>
            <a:solidFill>
              <a:srgbClr val="FD8F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1793;p7"/>
            <p:cNvSpPr/>
            <p:nvPr/>
          </p:nvSpPr>
          <p:spPr>
            <a:xfrm>
              <a:off x="6254610" y="2941053"/>
              <a:ext cx="249421" cy="249421"/>
            </a:xfrm>
            <a:custGeom>
              <a:avLst/>
              <a:gdLst/>
              <a:ahLst/>
              <a:cxnLst/>
              <a:rect l="l" t="t" r="r" b="b"/>
              <a:pathLst>
                <a:path w="249421" h="249421" extrusionOk="0">
                  <a:moveTo>
                    <a:pt x="189052" y="17888"/>
                  </a:moveTo>
                  <a:cubicBezTo>
                    <a:pt x="129997" y="-17640"/>
                    <a:pt x="53416" y="1410"/>
                    <a:pt x="17888" y="60369"/>
                  </a:cubicBezTo>
                  <a:cubicBezTo>
                    <a:pt x="-17640" y="119329"/>
                    <a:pt x="1410" y="196005"/>
                    <a:pt x="60369" y="231534"/>
                  </a:cubicBezTo>
                  <a:cubicBezTo>
                    <a:pt x="119424" y="267062"/>
                    <a:pt x="196005" y="248012"/>
                    <a:pt x="231534" y="189052"/>
                  </a:cubicBezTo>
                  <a:cubicBezTo>
                    <a:pt x="267062" y="130092"/>
                    <a:pt x="248012" y="53416"/>
                    <a:pt x="189052" y="17888"/>
                  </a:cubicBezTo>
                  <a:close/>
                </a:path>
              </a:pathLst>
            </a:custGeom>
            <a:solidFill>
              <a:srgbClr val="FB30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1794;p7"/>
            <p:cNvSpPr/>
            <p:nvPr/>
          </p:nvSpPr>
          <p:spPr>
            <a:xfrm>
              <a:off x="5690732" y="3600674"/>
              <a:ext cx="114482" cy="115387"/>
            </a:xfrm>
            <a:custGeom>
              <a:avLst/>
              <a:gdLst/>
              <a:ahLst/>
              <a:cxnLst/>
              <a:rect l="l" t="t" r="r" b="b"/>
              <a:pathLst>
                <a:path w="114482" h="115387" extrusionOk="0">
                  <a:moveTo>
                    <a:pt x="56748" y="4824"/>
                  </a:moveTo>
                  <a:lnTo>
                    <a:pt x="109992" y="60069"/>
                  </a:lnTo>
                  <a:cubicBezTo>
                    <a:pt x="116088" y="66450"/>
                    <a:pt x="115993" y="76642"/>
                    <a:pt x="109611" y="82833"/>
                  </a:cubicBezTo>
                  <a:lnTo>
                    <a:pt x="80465" y="110932"/>
                  </a:lnTo>
                  <a:cubicBezTo>
                    <a:pt x="74083" y="117028"/>
                    <a:pt x="63891" y="116838"/>
                    <a:pt x="57700" y="110551"/>
                  </a:cubicBezTo>
                  <a:lnTo>
                    <a:pt x="4455" y="55306"/>
                  </a:lnTo>
                  <a:cubicBezTo>
                    <a:pt x="-1641" y="48925"/>
                    <a:pt x="-1450" y="38733"/>
                    <a:pt x="4836" y="32542"/>
                  </a:cubicBezTo>
                  <a:lnTo>
                    <a:pt x="33888" y="4538"/>
                  </a:lnTo>
                  <a:cubicBezTo>
                    <a:pt x="40365" y="-1653"/>
                    <a:pt x="50556" y="-1463"/>
                    <a:pt x="56748" y="4824"/>
                  </a:cubicBezTo>
                  <a:close/>
                </a:path>
              </a:pathLst>
            </a:custGeom>
            <a:solidFill>
              <a:srgbClr val="FD8F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1795;p7"/>
            <p:cNvSpPr/>
            <p:nvPr/>
          </p:nvSpPr>
          <p:spPr>
            <a:xfrm>
              <a:off x="6090503" y="3853652"/>
              <a:ext cx="117005" cy="92240"/>
            </a:xfrm>
            <a:custGeom>
              <a:avLst/>
              <a:gdLst/>
              <a:ahLst/>
              <a:cxnLst/>
              <a:rect l="l" t="t" r="r" b="b"/>
              <a:pathLst>
                <a:path w="117005" h="92240" extrusionOk="0">
                  <a:moveTo>
                    <a:pt x="105414" y="21879"/>
                  </a:moveTo>
                  <a:lnTo>
                    <a:pt x="31690" y="639"/>
                  </a:lnTo>
                  <a:cubicBezTo>
                    <a:pt x="23213" y="-1838"/>
                    <a:pt x="14259" y="3115"/>
                    <a:pt x="11783" y="11592"/>
                  </a:cubicBezTo>
                  <a:lnTo>
                    <a:pt x="639" y="50454"/>
                  </a:lnTo>
                  <a:cubicBezTo>
                    <a:pt x="-1838" y="58931"/>
                    <a:pt x="3115" y="67885"/>
                    <a:pt x="11592" y="70362"/>
                  </a:cubicBezTo>
                  <a:lnTo>
                    <a:pt x="85316" y="91602"/>
                  </a:lnTo>
                  <a:cubicBezTo>
                    <a:pt x="93793" y="94079"/>
                    <a:pt x="102746" y="89126"/>
                    <a:pt x="105223" y="80649"/>
                  </a:cubicBezTo>
                  <a:lnTo>
                    <a:pt x="116367" y="41787"/>
                  </a:lnTo>
                  <a:cubicBezTo>
                    <a:pt x="118844" y="33309"/>
                    <a:pt x="113891" y="24356"/>
                    <a:pt x="105414" y="21879"/>
                  </a:cubicBezTo>
                  <a:close/>
                </a:path>
              </a:pathLst>
            </a:custGeom>
            <a:solidFill>
              <a:srgbClr val="FD8F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1796;p7"/>
            <p:cNvSpPr/>
            <p:nvPr/>
          </p:nvSpPr>
          <p:spPr>
            <a:xfrm>
              <a:off x="6326788" y="2968538"/>
              <a:ext cx="109827" cy="37077"/>
            </a:xfrm>
            <a:custGeom>
              <a:avLst/>
              <a:gdLst/>
              <a:ahLst/>
              <a:cxnLst/>
              <a:rect l="l" t="t" r="r" b="b"/>
              <a:pathLst>
                <a:path w="109827" h="37077" extrusionOk="0">
                  <a:moveTo>
                    <a:pt x="107539" y="23074"/>
                  </a:moveTo>
                  <a:cubicBezTo>
                    <a:pt x="110683" y="26408"/>
                    <a:pt x="110587" y="31646"/>
                    <a:pt x="107254" y="34790"/>
                  </a:cubicBezTo>
                  <a:cubicBezTo>
                    <a:pt x="103920" y="37933"/>
                    <a:pt x="98681" y="37838"/>
                    <a:pt x="95443" y="34504"/>
                  </a:cubicBezTo>
                  <a:cubicBezTo>
                    <a:pt x="84489" y="22979"/>
                    <a:pt x="69916" y="16978"/>
                    <a:pt x="55152" y="16597"/>
                  </a:cubicBezTo>
                  <a:cubicBezTo>
                    <a:pt x="40483" y="16216"/>
                    <a:pt x="25624" y="21550"/>
                    <a:pt x="14099" y="32504"/>
                  </a:cubicBezTo>
                  <a:cubicBezTo>
                    <a:pt x="10765" y="35647"/>
                    <a:pt x="5527" y="35552"/>
                    <a:pt x="2288" y="32218"/>
                  </a:cubicBezTo>
                  <a:cubicBezTo>
                    <a:pt x="-855" y="28884"/>
                    <a:pt x="-760" y="23645"/>
                    <a:pt x="2574" y="20407"/>
                  </a:cubicBezTo>
                  <a:cubicBezTo>
                    <a:pt x="17338" y="6310"/>
                    <a:pt x="36578" y="-453"/>
                    <a:pt x="55533" y="23"/>
                  </a:cubicBezTo>
                  <a:cubicBezTo>
                    <a:pt x="74583" y="500"/>
                    <a:pt x="93347" y="8215"/>
                    <a:pt x="107539" y="230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1797;p7"/>
            <p:cNvSpPr/>
            <p:nvPr/>
          </p:nvSpPr>
          <p:spPr>
            <a:xfrm>
              <a:off x="6121336" y="3173825"/>
              <a:ext cx="274796" cy="702659"/>
            </a:xfrm>
            <a:custGeom>
              <a:avLst/>
              <a:gdLst/>
              <a:ahLst/>
              <a:cxnLst/>
              <a:rect l="l" t="t" r="r" b="b"/>
              <a:pathLst>
                <a:path w="274796" h="702659" extrusionOk="0">
                  <a:moveTo>
                    <a:pt x="274796" y="15526"/>
                  </a:moveTo>
                  <a:cubicBezTo>
                    <a:pt x="248317" y="19145"/>
                    <a:pt x="220599" y="14288"/>
                    <a:pt x="195739" y="0"/>
                  </a:cubicBezTo>
                  <a:lnTo>
                    <a:pt x="0" y="680276"/>
                  </a:lnTo>
                  <a:cubicBezTo>
                    <a:pt x="286" y="680371"/>
                    <a:pt x="572" y="680371"/>
                    <a:pt x="762" y="680466"/>
                  </a:cubicBezTo>
                  <a:lnTo>
                    <a:pt x="19622" y="685895"/>
                  </a:lnTo>
                  <a:lnTo>
                    <a:pt x="54007" y="695801"/>
                  </a:lnTo>
                  <a:lnTo>
                    <a:pt x="74486" y="701707"/>
                  </a:lnTo>
                  <a:cubicBezTo>
                    <a:pt x="75343" y="701993"/>
                    <a:pt x="76200" y="702278"/>
                    <a:pt x="77057" y="702659"/>
                  </a:cubicBezTo>
                  <a:lnTo>
                    <a:pt x="274796" y="15526"/>
                  </a:lnTo>
                  <a:close/>
                </a:path>
              </a:pathLst>
            </a:custGeom>
            <a:solidFill>
              <a:srgbClr val="7051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" name="Google Shape;1617;p7"/>
          <p:cNvSpPr txBox="1"/>
          <p:nvPr/>
        </p:nvSpPr>
        <p:spPr>
          <a:xfrm>
            <a:off x="3253416" y="5639430"/>
            <a:ext cx="807203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Nếu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viên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2,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dự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sẽ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nhiệm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vụ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như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?</a:t>
            </a:r>
            <a:endParaRPr sz="900" dirty="0">
              <a:solidFill>
                <a:srgbClr val="FF0000"/>
              </a:solidFill>
              <a:latin typeface="Arial" panose="020B0604020202020204" pitchFamily="34" charset="0"/>
              <a:ea typeface="Overlock"/>
              <a:cs typeface="Arial" panose="020B0604020202020204" pitchFamily="34" charset="0"/>
              <a:sym typeface="Overlock"/>
            </a:endParaRPr>
          </a:p>
        </p:txBody>
      </p:sp>
      <p:sp>
        <p:nvSpPr>
          <p:cNvPr id="272" name="Google Shape;1617;p7"/>
          <p:cNvSpPr txBox="1"/>
          <p:nvPr/>
        </p:nvSpPr>
        <p:spPr>
          <a:xfrm>
            <a:off x="2700340" y="4451624"/>
            <a:ext cx="942255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Tuần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tới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lớp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5B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tổ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chức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hái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hoa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dân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chủ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và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tổ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2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được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giao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nhiệm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vụ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chuẩn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bị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cho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cuộc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vui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này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.</a:t>
            </a:r>
            <a:endParaRPr sz="9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Overlock"/>
              <a:cs typeface="Arial" panose="020B0604020202020204" pitchFamily="34" charset="0"/>
              <a:sym typeface="Overlock"/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C457C3BB-8663-438A-9330-D3DC69D0C4B2}"/>
              </a:ext>
            </a:extLst>
          </p:cNvPr>
          <p:cNvSpPr/>
          <p:nvPr/>
        </p:nvSpPr>
        <p:spPr>
          <a:xfrm>
            <a:off x="134739" y="2001206"/>
            <a:ext cx="3006429" cy="2989007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74" name="Graphic 322">
            <a:extLst>
              <a:ext uri="{FF2B5EF4-FFF2-40B4-BE49-F238E27FC236}">
                <a16:creationId xmlns:a16="http://schemas.microsoft.com/office/drawing/2014/main" id="{1832B49F-CC6A-4051-953B-3A899DA04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44598" y="380183"/>
            <a:ext cx="2105897" cy="1800905"/>
          </a:xfrm>
          <a:prstGeom prst="rect">
            <a:avLst/>
          </a:prstGeom>
        </p:spPr>
      </p:pic>
      <p:sp>
        <p:nvSpPr>
          <p:cNvPr id="275" name="Google Shape;1619;p7"/>
          <p:cNvSpPr txBox="1"/>
          <p:nvPr/>
        </p:nvSpPr>
        <p:spPr>
          <a:xfrm>
            <a:off x="344598" y="2614691"/>
            <a:ext cx="2518349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Tình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huống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76" name="Picture 12" descr="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063" y="-2695"/>
            <a:ext cx="8960937" cy="4303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7" name="Oval 13"/>
          <p:cNvSpPr>
            <a:spLocks noChangeArrowheads="1"/>
          </p:cNvSpPr>
          <p:nvPr/>
        </p:nvSpPr>
        <p:spPr bwMode="auto">
          <a:xfrm>
            <a:off x="4946297" y="0"/>
            <a:ext cx="3571443" cy="99795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Tổ</a:t>
            </a:r>
            <a:r>
              <a:rPr kumimoji="0" lang="en-US" alt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 2 </a:t>
            </a:r>
            <a:r>
              <a:rPr kumimoji="0" lang="en-US" altLang="vi-V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sẽ</a:t>
            </a:r>
            <a:r>
              <a:rPr kumimoji="0" lang="en-US" alt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chuẩn</a:t>
            </a:r>
            <a:r>
              <a:rPr kumimoji="0" lang="en-US" alt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bị</a:t>
            </a:r>
            <a:endParaRPr kumimoji="0" lang="en-US" altLang="vi-VN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9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/>
      <p:bldP spid="272" grpId="0"/>
      <p:bldP spid="273" grpId="0" animBg="1"/>
      <p:bldP spid="275" grpId="0"/>
      <p:bldP spid="2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014;p13"/>
          <p:cNvGrpSpPr/>
          <p:nvPr/>
        </p:nvGrpSpPr>
        <p:grpSpPr>
          <a:xfrm>
            <a:off x="11226940" y="4338194"/>
            <a:ext cx="1131858" cy="1386344"/>
            <a:chOff x="5881684" y="3147949"/>
            <a:chExt cx="428090" cy="557286"/>
          </a:xfrm>
        </p:grpSpPr>
        <p:grpSp>
          <p:nvGrpSpPr>
            <p:cNvPr id="5" name="Google Shape;3015;p13"/>
            <p:cNvGrpSpPr/>
            <p:nvPr/>
          </p:nvGrpSpPr>
          <p:grpSpPr>
            <a:xfrm>
              <a:off x="5881684" y="3147949"/>
              <a:ext cx="428090" cy="557286"/>
              <a:chOff x="5881684" y="3147949"/>
              <a:chExt cx="428090" cy="557286"/>
            </a:xfrm>
          </p:grpSpPr>
          <p:sp>
            <p:nvSpPr>
              <p:cNvPr id="7" name="Google Shape;3016;p13"/>
              <p:cNvSpPr/>
              <p:nvPr/>
            </p:nvSpPr>
            <p:spPr>
              <a:xfrm rot="-2985213">
                <a:off x="5934573" y="3280506"/>
                <a:ext cx="14097" cy="6686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867" extrusionOk="0">
                    <a:moveTo>
                      <a:pt x="0" y="0"/>
                    </a:moveTo>
                    <a:lnTo>
                      <a:pt x="14098" y="0"/>
                    </a:lnTo>
                    <a:lnTo>
                      <a:pt x="14098" y="66868"/>
                    </a:lnTo>
                    <a:lnTo>
                      <a:pt x="0" y="66868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3017;p13"/>
              <p:cNvSpPr/>
              <p:nvPr/>
            </p:nvSpPr>
            <p:spPr>
              <a:xfrm rot="1034454">
                <a:off x="6142876" y="3215240"/>
                <a:ext cx="14097" cy="66963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963" extrusionOk="0">
                    <a:moveTo>
                      <a:pt x="0" y="0"/>
                    </a:moveTo>
                    <a:lnTo>
                      <a:pt x="14097" y="0"/>
                    </a:lnTo>
                    <a:lnTo>
                      <a:pt x="14097" y="66963"/>
                    </a:lnTo>
                    <a:lnTo>
                      <a:pt x="0" y="66963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3018;p13"/>
              <p:cNvSpPr/>
              <p:nvPr/>
            </p:nvSpPr>
            <p:spPr>
              <a:xfrm>
                <a:off x="6239866" y="3559977"/>
                <a:ext cx="67243" cy="60487"/>
              </a:xfrm>
              <a:custGeom>
                <a:avLst/>
                <a:gdLst/>
                <a:ahLst/>
                <a:cxnLst/>
                <a:rect l="l" t="t" r="r" b="b"/>
                <a:pathLst>
                  <a:path w="67243" h="60487" extrusionOk="0">
                    <a:moveTo>
                      <a:pt x="1580" y="8087"/>
                    </a:moveTo>
                    <a:lnTo>
                      <a:pt x="6056" y="2562"/>
                    </a:lnTo>
                    <a:cubicBezTo>
                      <a:pt x="8628" y="-581"/>
                      <a:pt x="13295" y="-867"/>
                      <a:pt x="16153" y="1896"/>
                    </a:cubicBezTo>
                    <a:lnTo>
                      <a:pt x="65111" y="48568"/>
                    </a:lnTo>
                    <a:cubicBezTo>
                      <a:pt x="68921" y="52188"/>
                      <a:pt x="67397" y="58665"/>
                      <a:pt x="62349" y="60189"/>
                    </a:cubicBezTo>
                    <a:lnTo>
                      <a:pt x="62349" y="60189"/>
                    </a:lnTo>
                    <a:cubicBezTo>
                      <a:pt x="60254" y="60855"/>
                      <a:pt x="57872" y="60379"/>
                      <a:pt x="56158" y="59046"/>
                    </a:cubicBezTo>
                    <a:lnTo>
                      <a:pt x="2723" y="17802"/>
                    </a:lnTo>
                    <a:cubicBezTo>
                      <a:pt x="-421" y="15516"/>
                      <a:pt x="-897" y="11040"/>
                      <a:pt x="1580" y="8087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3019;p13"/>
              <p:cNvSpPr/>
              <p:nvPr/>
            </p:nvSpPr>
            <p:spPr>
              <a:xfrm>
                <a:off x="6011531" y="3625456"/>
                <a:ext cx="35589" cy="79779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79779" extrusionOk="0">
                    <a:moveTo>
                      <a:pt x="30747" y="2425"/>
                    </a:moveTo>
                    <a:lnTo>
                      <a:pt x="23984" y="329"/>
                    </a:lnTo>
                    <a:cubicBezTo>
                      <a:pt x="20079" y="-909"/>
                      <a:pt x="16078" y="1472"/>
                      <a:pt x="15221" y="5377"/>
                    </a:cubicBezTo>
                    <a:lnTo>
                      <a:pt x="171" y="71290"/>
                    </a:lnTo>
                    <a:cubicBezTo>
                      <a:pt x="-972" y="76434"/>
                      <a:pt x="3791" y="81006"/>
                      <a:pt x="8839" y="79482"/>
                    </a:cubicBezTo>
                    <a:lnTo>
                      <a:pt x="8839" y="79482"/>
                    </a:lnTo>
                    <a:cubicBezTo>
                      <a:pt x="10935" y="78815"/>
                      <a:pt x="12649" y="77196"/>
                      <a:pt x="13411" y="75100"/>
                    </a:cubicBezTo>
                    <a:lnTo>
                      <a:pt x="35223" y="11283"/>
                    </a:lnTo>
                    <a:cubicBezTo>
                      <a:pt x="36462" y="7663"/>
                      <a:pt x="34461" y="3568"/>
                      <a:pt x="30747" y="2425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3020;p13"/>
              <p:cNvSpPr/>
              <p:nvPr/>
            </p:nvSpPr>
            <p:spPr>
              <a:xfrm>
                <a:off x="5913663" y="3147949"/>
                <a:ext cx="250053" cy="157312"/>
              </a:xfrm>
              <a:custGeom>
                <a:avLst/>
                <a:gdLst/>
                <a:ahLst/>
                <a:cxnLst/>
                <a:rect l="l" t="t" r="r" b="b"/>
                <a:pathLst>
                  <a:path w="250053" h="157312" extrusionOk="0">
                    <a:moveTo>
                      <a:pt x="8791" y="157034"/>
                    </a:moveTo>
                    <a:cubicBezTo>
                      <a:pt x="5171" y="158082"/>
                      <a:pt x="1266" y="156082"/>
                      <a:pt x="28" y="152462"/>
                    </a:cubicBezTo>
                    <a:cubicBezTo>
                      <a:pt x="-639" y="150653"/>
                      <a:pt x="10886" y="83311"/>
                      <a:pt x="15458" y="57403"/>
                    </a:cubicBezTo>
                    <a:cubicBezTo>
                      <a:pt x="16506" y="51307"/>
                      <a:pt x="20888" y="46259"/>
                      <a:pt x="26888" y="44449"/>
                    </a:cubicBezTo>
                    <a:lnTo>
                      <a:pt x="172335" y="729"/>
                    </a:lnTo>
                    <a:cubicBezTo>
                      <a:pt x="178145" y="-1081"/>
                      <a:pt x="184527" y="539"/>
                      <a:pt x="188718" y="4920"/>
                    </a:cubicBezTo>
                    <a:lnTo>
                      <a:pt x="247964" y="64928"/>
                    </a:lnTo>
                    <a:cubicBezTo>
                      <a:pt x="251012" y="67976"/>
                      <a:pt x="250726" y="73119"/>
                      <a:pt x="247106" y="75691"/>
                    </a:cubicBezTo>
                    <a:cubicBezTo>
                      <a:pt x="244154" y="77882"/>
                      <a:pt x="239963" y="77120"/>
                      <a:pt x="237391" y="74548"/>
                    </a:cubicBezTo>
                    <a:lnTo>
                      <a:pt x="188242" y="24827"/>
                    </a:lnTo>
                    <a:cubicBezTo>
                      <a:pt x="181765" y="18160"/>
                      <a:pt x="172049" y="15779"/>
                      <a:pt x="163191" y="18446"/>
                    </a:cubicBezTo>
                    <a:lnTo>
                      <a:pt x="44319" y="54164"/>
                    </a:lnTo>
                    <a:cubicBezTo>
                      <a:pt x="35270" y="56927"/>
                      <a:pt x="28603" y="64451"/>
                      <a:pt x="26888" y="73691"/>
                    </a:cubicBezTo>
                    <a:cubicBezTo>
                      <a:pt x="21078" y="105885"/>
                      <a:pt x="14315" y="144176"/>
                      <a:pt x="13934" y="149605"/>
                    </a:cubicBezTo>
                    <a:cubicBezTo>
                      <a:pt x="14125" y="152748"/>
                      <a:pt x="12315" y="155796"/>
                      <a:pt x="9172" y="156844"/>
                    </a:cubicBezTo>
                    <a:cubicBezTo>
                      <a:pt x="8981" y="156939"/>
                      <a:pt x="8886" y="156939"/>
                      <a:pt x="8791" y="157034"/>
                    </a:cubicBez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3021;p13"/>
              <p:cNvSpPr/>
              <p:nvPr/>
            </p:nvSpPr>
            <p:spPr>
              <a:xfrm>
                <a:off x="5899017" y="3272083"/>
                <a:ext cx="24428" cy="24033"/>
              </a:xfrm>
              <a:custGeom>
                <a:avLst/>
                <a:gdLst/>
                <a:ahLst/>
                <a:cxnLst/>
                <a:rect l="l" t="t" r="r" b="b"/>
                <a:pathLst>
                  <a:path w="24428" h="24033" extrusionOk="0">
                    <a:moveTo>
                      <a:pt x="22294" y="21566"/>
                    </a:moveTo>
                    <a:lnTo>
                      <a:pt x="22294" y="21566"/>
                    </a:lnTo>
                    <a:cubicBezTo>
                      <a:pt x="19246" y="24709"/>
                      <a:pt x="14293" y="24899"/>
                      <a:pt x="11054" y="21851"/>
                    </a:cubicBezTo>
                    <a:lnTo>
                      <a:pt x="2482" y="13755"/>
                    </a:lnTo>
                    <a:cubicBezTo>
                      <a:pt x="-662" y="10707"/>
                      <a:pt x="-852" y="5754"/>
                      <a:pt x="2101" y="2516"/>
                    </a:cubicBezTo>
                    <a:lnTo>
                      <a:pt x="2101" y="2516"/>
                    </a:lnTo>
                    <a:cubicBezTo>
                      <a:pt x="5149" y="-723"/>
                      <a:pt x="10197" y="-818"/>
                      <a:pt x="13340" y="2135"/>
                    </a:cubicBezTo>
                    <a:lnTo>
                      <a:pt x="21913" y="10231"/>
                    </a:lnTo>
                    <a:cubicBezTo>
                      <a:pt x="25151" y="13279"/>
                      <a:pt x="25246" y="18327"/>
                      <a:pt x="22294" y="21566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3022;p13"/>
              <p:cNvSpPr/>
              <p:nvPr/>
            </p:nvSpPr>
            <p:spPr>
              <a:xfrm>
                <a:off x="5898477" y="3251384"/>
                <a:ext cx="411297" cy="411331"/>
              </a:xfrm>
              <a:custGeom>
                <a:avLst/>
                <a:gdLst/>
                <a:ahLst/>
                <a:cxnLst/>
                <a:rect l="l" t="t" r="r" b="b"/>
                <a:pathLst>
                  <a:path w="411297" h="411331" extrusionOk="0">
                    <a:moveTo>
                      <a:pt x="264864" y="402595"/>
                    </a:moveTo>
                    <a:cubicBezTo>
                      <a:pt x="156279" y="435266"/>
                      <a:pt x="41407" y="373449"/>
                      <a:pt x="8737" y="264864"/>
                    </a:cubicBezTo>
                    <a:cubicBezTo>
                      <a:pt x="-23934" y="156279"/>
                      <a:pt x="37883" y="41407"/>
                      <a:pt x="146468" y="8737"/>
                    </a:cubicBezTo>
                    <a:cubicBezTo>
                      <a:pt x="255053" y="-23934"/>
                      <a:pt x="369925" y="37883"/>
                      <a:pt x="402595" y="146468"/>
                    </a:cubicBezTo>
                    <a:cubicBezTo>
                      <a:pt x="435171" y="255053"/>
                      <a:pt x="373449" y="369925"/>
                      <a:pt x="264864" y="402595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3023;p13"/>
              <p:cNvSpPr/>
              <p:nvPr/>
            </p:nvSpPr>
            <p:spPr>
              <a:xfrm>
                <a:off x="5912990" y="3265932"/>
                <a:ext cx="382263" cy="382271"/>
              </a:xfrm>
              <a:custGeom>
                <a:avLst/>
                <a:gdLst/>
                <a:ahLst/>
                <a:cxnLst/>
                <a:rect l="l" t="t" r="r" b="b"/>
                <a:pathLst>
                  <a:path w="382263" h="382271" extrusionOk="0">
                    <a:moveTo>
                      <a:pt x="246160" y="374141"/>
                    </a:moveTo>
                    <a:cubicBezTo>
                      <a:pt x="145290" y="404526"/>
                      <a:pt x="38515" y="347090"/>
                      <a:pt x="8130" y="246125"/>
                    </a:cubicBezTo>
                    <a:cubicBezTo>
                      <a:pt x="-22254" y="145256"/>
                      <a:pt x="35181" y="38480"/>
                      <a:pt x="136146" y="8096"/>
                    </a:cubicBezTo>
                    <a:cubicBezTo>
                      <a:pt x="237016" y="-22194"/>
                      <a:pt x="343791" y="35147"/>
                      <a:pt x="374176" y="136112"/>
                    </a:cubicBezTo>
                    <a:cubicBezTo>
                      <a:pt x="404466" y="236981"/>
                      <a:pt x="347030" y="343757"/>
                      <a:pt x="246160" y="374141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3024;p13"/>
              <p:cNvSpPr/>
              <p:nvPr/>
            </p:nvSpPr>
            <p:spPr>
              <a:xfrm>
                <a:off x="5951292" y="3304294"/>
                <a:ext cx="305572" cy="305511"/>
              </a:xfrm>
              <a:custGeom>
                <a:avLst/>
                <a:gdLst/>
                <a:ahLst/>
                <a:cxnLst/>
                <a:rect l="l" t="t" r="r" b="b"/>
                <a:pathLst>
                  <a:path w="305572" h="305511" extrusionOk="0">
                    <a:moveTo>
                      <a:pt x="196809" y="299012"/>
                    </a:moveTo>
                    <a:cubicBezTo>
                      <a:pt x="116132" y="323301"/>
                      <a:pt x="30788" y="277391"/>
                      <a:pt x="6500" y="196714"/>
                    </a:cubicBezTo>
                    <a:cubicBezTo>
                      <a:pt x="-17789" y="116132"/>
                      <a:pt x="28121" y="30693"/>
                      <a:pt x="108798" y="6500"/>
                    </a:cubicBezTo>
                    <a:cubicBezTo>
                      <a:pt x="189475" y="-17789"/>
                      <a:pt x="274819" y="28121"/>
                      <a:pt x="299108" y="108798"/>
                    </a:cubicBezTo>
                    <a:cubicBezTo>
                      <a:pt x="323301" y="189475"/>
                      <a:pt x="277486" y="274819"/>
                      <a:pt x="196809" y="299012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3025;p13"/>
              <p:cNvSpPr/>
              <p:nvPr/>
            </p:nvSpPr>
            <p:spPr>
              <a:xfrm>
                <a:off x="6075044" y="3304352"/>
                <a:ext cx="181824" cy="287048"/>
              </a:xfrm>
              <a:custGeom>
                <a:avLst/>
                <a:gdLst/>
                <a:ahLst/>
                <a:cxnLst/>
                <a:rect l="l" t="t" r="r" b="b"/>
                <a:pathLst>
                  <a:path w="181824" h="287048" extrusionOk="0">
                    <a:moveTo>
                      <a:pt x="175355" y="108740"/>
                    </a:moveTo>
                    <a:cubicBezTo>
                      <a:pt x="152591" y="33017"/>
                      <a:pt x="76010" y="-12037"/>
                      <a:pt x="0" y="2822"/>
                    </a:cubicBezTo>
                    <a:cubicBezTo>
                      <a:pt x="87344" y="21301"/>
                      <a:pt x="139732" y="85880"/>
                      <a:pt x="140875" y="175034"/>
                    </a:cubicBezTo>
                    <a:cubicBezTo>
                      <a:pt x="142970" y="220183"/>
                      <a:pt x="128111" y="257521"/>
                      <a:pt x="101822" y="287048"/>
                    </a:cubicBezTo>
                    <a:cubicBezTo>
                      <a:pt x="164211" y="253235"/>
                      <a:pt x="196501" y="179225"/>
                      <a:pt x="175355" y="10874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" name="Google Shape;3026;p13"/>
              <p:cNvGrpSpPr/>
              <p:nvPr/>
            </p:nvGrpSpPr>
            <p:grpSpPr>
              <a:xfrm>
                <a:off x="5881684" y="3256226"/>
                <a:ext cx="96300" cy="100097"/>
                <a:chOff x="5881684" y="3256226"/>
                <a:chExt cx="96300" cy="100097"/>
              </a:xfrm>
            </p:grpSpPr>
            <p:sp>
              <p:nvSpPr>
                <p:cNvPr id="35" name="Google Shape;3027;p13"/>
                <p:cNvSpPr/>
                <p:nvPr/>
              </p:nvSpPr>
              <p:spPr>
                <a:xfrm>
                  <a:off x="5881684" y="3256226"/>
                  <a:ext cx="96300" cy="100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00" h="100097" extrusionOk="0">
                      <a:moveTo>
                        <a:pt x="96300" y="15991"/>
                      </a:moveTo>
                      <a:cubicBezTo>
                        <a:pt x="96300" y="15991"/>
                        <a:pt x="72202" y="-9631"/>
                        <a:pt x="49437" y="3990"/>
                      </a:cubicBezTo>
                      <a:cubicBezTo>
                        <a:pt x="26672" y="17611"/>
                        <a:pt x="3431" y="50662"/>
                        <a:pt x="860" y="60283"/>
                      </a:cubicBezTo>
                      <a:cubicBezTo>
                        <a:pt x="-2474" y="72951"/>
                        <a:pt x="3812" y="90382"/>
                        <a:pt x="21053" y="100097"/>
                      </a:cubicBezTo>
                      <a:cubicBezTo>
                        <a:pt x="28958" y="92001"/>
                        <a:pt x="96300" y="15991"/>
                        <a:pt x="96300" y="15991"/>
                      </a:cubicBezTo>
                      <a:close/>
                    </a:path>
                  </a:pathLst>
                </a:custGeom>
                <a:solidFill>
                  <a:srgbClr val="AEABA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3028;p13"/>
                <p:cNvSpPr/>
                <p:nvPr/>
              </p:nvSpPr>
              <p:spPr>
                <a:xfrm>
                  <a:off x="5917786" y="3259830"/>
                  <a:ext cx="53610" cy="26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10" h="26580" extrusionOk="0">
                      <a:moveTo>
                        <a:pt x="14002" y="3434"/>
                      </a:moveTo>
                      <a:cubicBezTo>
                        <a:pt x="9239" y="6292"/>
                        <a:pt x="4572" y="10197"/>
                        <a:pt x="0" y="14483"/>
                      </a:cubicBezTo>
                      <a:cubicBezTo>
                        <a:pt x="17812" y="7530"/>
                        <a:pt x="36576" y="13626"/>
                        <a:pt x="42863" y="26580"/>
                      </a:cubicBezTo>
                      <a:cubicBezTo>
                        <a:pt x="49911" y="19913"/>
                        <a:pt x="55054" y="16674"/>
                        <a:pt x="53245" y="13626"/>
                      </a:cubicBezTo>
                      <a:cubicBezTo>
                        <a:pt x="51435" y="10673"/>
                        <a:pt x="32290" y="-7424"/>
                        <a:pt x="14002" y="3434"/>
                      </a:cubicBezTo>
                      <a:close/>
                    </a:path>
                  </a:pathLst>
                </a:custGeom>
                <a:solidFill>
                  <a:srgbClr val="AEABA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8" name="Google Shape;3029;p13"/>
              <p:cNvSpPr/>
              <p:nvPr/>
            </p:nvSpPr>
            <p:spPr>
              <a:xfrm>
                <a:off x="6151603" y="3190349"/>
                <a:ext cx="18930" cy="28863"/>
              </a:xfrm>
              <a:custGeom>
                <a:avLst/>
                <a:gdLst/>
                <a:ahLst/>
                <a:cxnLst/>
                <a:rect l="l" t="t" r="r" b="b"/>
                <a:pathLst>
                  <a:path w="18930" h="28863" extrusionOk="0">
                    <a:moveTo>
                      <a:pt x="6880" y="28719"/>
                    </a:moveTo>
                    <a:lnTo>
                      <a:pt x="6880" y="28719"/>
                    </a:lnTo>
                    <a:cubicBezTo>
                      <a:pt x="11452" y="29577"/>
                      <a:pt x="15738" y="26529"/>
                      <a:pt x="16595" y="21957"/>
                    </a:cubicBezTo>
                    <a:lnTo>
                      <a:pt x="18786" y="9860"/>
                    </a:lnTo>
                    <a:cubicBezTo>
                      <a:pt x="19643" y="5288"/>
                      <a:pt x="16595" y="1002"/>
                      <a:pt x="12023" y="144"/>
                    </a:cubicBezTo>
                    <a:lnTo>
                      <a:pt x="12023" y="144"/>
                    </a:lnTo>
                    <a:cubicBezTo>
                      <a:pt x="7451" y="-713"/>
                      <a:pt x="3165" y="2335"/>
                      <a:pt x="2308" y="6907"/>
                    </a:cubicBezTo>
                    <a:lnTo>
                      <a:pt x="117" y="19004"/>
                    </a:lnTo>
                    <a:cubicBezTo>
                      <a:pt x="-645" y="23576"/>
                      <a:pt x="2403" y="27957"/>
                      <a:pt x="6880" y="28719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3030;p13"/>
              <p:cNvSpPr/>
              <p:nvPr/>
            </p:nvSpPr>
            <p:spPr>
              <a:xfrm rot="-1015751">
                <a:off x="6060082" y="3310337"/>
                <a:ext cx="6096" cy="211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1146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21146"/>
                    </a:lnTo>
                    <a:lnTo>
                      <a:pt x="0" y="21146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3031;p13"/>
              <p:cNvSpPr/>
              <p:nvPr/>
            </p:nvSpPr>
            <p:spPr>
              <a:xfrm rot="-1004655">
                <a:off x="6137628" y="3552713"/>
                <a:ext cx="6095" cy="51720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1720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1721"/>
                    </a:lnTo>
                    <a:lnTo>
                      <a:pt x="0" y="51721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3032;p13"/>
              <p:cNvSpPr/>
              <p:nvPr/>
            </p:nvSpPr>
            <p:spPr>
              <a:xfrm>
                <a:off x="5956934" y="3484149"/>
                <a:ext cx="48386" cy="19811"/>
              </a:xfrm>
              <a:custGeom>
                <a:avLst/>
                <a:gdLst/>
                <a:ahLst/>
                <a:cxnLst/>
                <a:rect l="l" t="t" r="r" b="b"/>
                <a:pathLst>
                  <a:path w="48386" h="19811" extrusionOk="0">
                    <a:moveTo>
                      <a:pt x="46577" y="0"/>
                    </a:moveTo>
                    <a:lnTo>
                      <a:pt x="48387" y="5810"/>
                    </a:lnTo>
                    <a:lnTo>
                      <a:pt x="1714" y="19812"/>
                    </a:lnTo>
                    <a:lnTo>
                      <a:pt x="0" y="14002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3033;p13"/>
              <p:cNvSpPr/>
              <p:nvPr/>
            </p:nvSpPr>
            <p:spPr>
              <a:xfrm rot="-6411075">
                <a:off x="6221071" y="3393512"/>
                <a:ext cx="6096" cy="54771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5477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4771"/>
                    </a:lnTo>
                    <a:lnTo>
                      <a:pt x="0" y="54771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3034;p13"/>
              <p:cNvSpPr/>
              <p:nvPr/>
            </p:nvSpPr>
            <p:spPr>
              <a:xfrm rot="-3707380">
                <a:off x="5982838" y="3374974"/>
                <a:ext cx="6095" cy="3705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3705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7051"/>
                    </a:lnTo>
                    <a:lnTo>
                      <a:pt x="0" y="37051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3035;p13"/>
              <p:cNvSpPr/>
              <p:nvPr/>
            </p:nvSpPr>
            <p:spPr>
              <a:xfrm rot="-3688311">
                <a:off x="6219917" y="3503223"/>
                <a:ext cx="6096" cy="35528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528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529"/>
                    </a:lnTo>
                    <a:lnTo>
                      <a:pt x="0" y="35529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3036;p13"/>
              <p:cNvSpPr/>
              <p:nvPr/>
            </p:nvSpPr>
            <p:spPr>
              <a:xfrm>
                <a:off x="6029133" y="3556253"/>
                <a:ext cx="23526" cy="36766"/>
              </a:xfrm>
              <a:custGeom>
                <a:avLst/>
                <a:gdLst/>
                <a:ahLst/>
                <a:cxnLst/>
                <a:rect l="l" t="t" r="r" b="b"/>
                <a:pathLst>
                  <a:path w="23526" h="36766" extrusionOk="0">
                    <a:moveTo>
                      <a:pt x="18193" y="0"/>
                    </a:moveTo>
                    <a:lnTo>
                      <a:pt x="23527" y="2857"/>
                    </a:lnTo>
                    <a:lnTo>
                      <a:pt x="5334" y="36767"/>
                    </a:lnTo>
                    <a:lnTo>
                      <a:pt x="0" y="33909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3037;p13"/>
              <p:cNvSpPr/>
              <p:nvPr/>
            </p:nvSpPr>
            <p:spPr>
              <a:xfrm rot="-9104307">
                <a:off x="6165045" y="3320415"/>
                <a:ext cx="6096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242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243"/>
                    </a:lnTo>
                    <a:lnTo>
                      <a:pt x="0" y="35243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3038;p13"/>
              <p:cNvSpPr/>
              <p:nvPr/>
            </p:nvSpPr>
            <p:spPr>
              <a:xfrm>
                <a:off x="6070853" y="3358800"/>
                <a:ext cx="33813" cy="100107"/>
              </a:xfrm>
              <a:custGeom>
                <a:avLst/>
                <a:gdLst/>
                <a:ahLst/>
                <a:cxnLst/>
                <a:rect l="l" t="t" r="r" b="b"/>
                <a:pathLst>
                  <a:path w="33813" h="100107" extrusionOk="0">
                    <a:moveTo>
                      <a:pt x="2857" y="0"/>
                    </a:moveTo>
                    <a:lnTo>
                      <a:pt x="0" y="47625"/>
                    </a:lnTo>
                    <a:lnTo>
                      <a:pt x="33814" y="100108"/>
                    </a:lnTo>
                    <a:lnTo>
                      <a:pt x="30956" y="36481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3039;p13"/>
              <p:cNvSpPr/>
              <p:nvPr/>
            </p:nvSpPr>
            <p:spPr>
              <a:xfrm>
                <a:off x="6104095" y="3418331"/>
                <a:ext cx="127063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27063" h="38957" extrusionOk="0">
                    <a:moveTo>
                      <a:pt x="127063" y="0"/>
                    </a:moveTo>
                    <a:lnTo>
                      <a:pt x="51530" y="12192"/>
                    </a:lnTo>
                    <a:lnTo>
                      <a:pt x="0" y="38957"/>
                    </a:lnTo>
                    <a:lnTo>
                      <a:pt x="59150" y="32576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9" name="Google Shape;3040;p13"/>
              <p:cNvGrpSpPr/>
              <p:nvPr/>
            </p:nvGrpSpPr>
            <p:grpSpPr>
              <a:xfrm>
                <a:off x="6089575" y="3442542"/>
                <a:ext cx="29041" cy="29075"/>
                <a:chOff x="6089575" y="3442542"/>
                <a:chExt cx="29041" cy="29075"/>
              </a:xfrm>
            </p:grpSpPr>
            <p:sp>
              <p:nvSpPr>
                <p:cNvPr id="33" name="Google Shape;3041;p13"/>
                <p:cNvSpPr/>
                <p:nvPr/>
              </p:nvSpPr>
              <p:spPr>
                <a:xfrm>
                  <a:off x="6089575" y="3442542"/>
                  <a:ext cx="29041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1" h="29075" extrusionOk="0">
                      <a:moveTo>
                        <a:pt x="28427" y="10364"/>
                      </a:moveTo>
                      <a:cubicBezTo>
                        <a:pt x="30713" y="18080"/>
                        <a:pt x="26427" y="26176"/>
                        <a:pt x="18712" y="28462"/>
                      </a:cubicBezTo>
                      <a:cubicBezTo>
                        <a:pt x="10996" y="30748"/>
                        <a:pt x="2995" y="26462"/>
                        <a:pt x="614" y="18746"/>
                      </a:cubicBezTo>
                      <a:cubicBezTo>
                        <a:pt x="-1672" y="11031"/>
                        <a:pt x="2614" y="2935"/>
                        <a:pt x="10330" y="649"/>
                      </a:cubicBezTo>
                      <a:cubicBezTo>
                        <a:pt x="18045" y="-1732"/>
                        <a:pt x="26141" y="2649"/>
                        <a:pt x="28427" y="10364"/>
                      </a:cubicBezTo>
                      <a:close/>
                    </a:path>
                  </a:pathLst>
                </a:custGeom>
                <a:solidFill>
                  <a:srgbClr val="AEABA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3042;p13"/>
                <p:cNvSpPr/>
                <p:nvPr/>
              </p:nvSpPr>
              <p:spPr>
                <a:xfrm>
                  <a:off x="6091001" y="3449573"/>
                  <a:ext cx="6808" cy="1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8" h="19145" extrusionOk="0">
                      <a:moveTo>
                        <a:pt x="2617" y="0"/>
                      </a:moveTo>
                      <a:cubicBezTo>
                        <a:pt x="2617" y="0"/>
                        <a:pt x="-5479" y="10382"/>
                        <a:pt x="6808" y="19145"/>
                      </a:cubicBezTo>
                      <a:cubicBezTo>
                        <a:pt x="6046" y="17240"/>
                        <a:pt x="1284" y="6668"/>
                        <a:pt x="2617" y="0"/>
                      </a:cubicBezTo>
                      <a:close/>
                    </a:path>
                  </a:pathLst>
                </a:custGeom>
                <a:solidFill>
                  <a:srgbClr val="AEABA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" name="Google Shape;3043;p13"/>
              <p:cNvGrpSpPr/>
              <p:nvPr/>
            </p:nvGrpSpPr>
            <p:grpSpPr>
              <a:xfrm>
                <a:off x="6097142" y="3196401"/>
                <a:ext cx="112446" cy="63243"/>
                <a:chOff x="6097142" y="3196401"/>
                <a:chExt cx="112446" cy="63243"/>
              </a:xfrm>
            </p:grpSpPr>
            <p:sp>
              <p:nvSpPr>
                <p:cNvPr id="31" name="Google Shape;3044;p13"/>
                <p:cNvSpPr/>
                <p:nvPr/>
              </p:nvSpPr>
              <p:spPr>
                <a:xfrm>
                  <a:off x="6097142" y="3196401"/>
                  <a:ext cx="112446" cy="63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46" h="63243" extrusionOk="0">
                      <a:moveTo>
                        <a:pt x="109823" y="63243"/>
                      </a:moveTo>
                      <a:cubicBezTo>
                        <a:pt x="109823" y="63243"/>
                        <a:pt x="120777" y="29811"/>
                        <a:pt x="97917" y="16285"/>
                      </a:cubicBezTo>
                      <a:cubicBezTo>
                        <a:pt x="75057" y="2760"/>
                        <a:pt x="34957" y="-1717"/>
                        <a:pt x="25241" y="569"/>
                      </a:cubicBezTo>
                      <a:cubicBezTo>
                        <a:pt x="12478" y="3712"/>
                        <a:pt x="286" y="17619"/>
                        <a:pt x="0" y="37335"/>
                      </a:cubicBezTo>
                      <a:cubicBezTo>
                        <a:pt x="10858" y="40479"/>
                        <a:pt x="109823" y="63243"/>
                        <a:pt x="109823" y="63243"/>
                      </a:cubicBezTo>
                      <a:close/>
                    </a:path>
                  </a:pathLst>
                </a:custGeom>
                <a:solidFill>
                  <a:srgbClr val="AEABA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3045;p13"/>
                <p:cNvSpPr/>
                <p:nvPr/>
              </p:nvSpPr>
              <p:spPr>
                <a:xfrm>
                  <a:off x="6176295" y="3207829"/>
                  <a:ext cx="28905" cy="47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5" h="47556" extrusionOk="0">
                      <a:moveTo>
                        <a:pt x="16383" y="6953"/>
                      </a:moveTo>
                      <a:cubicBezTo>
                        <a:pt x="11621" y="4191"/>
                        <a:pt x="6001" y="1810"/>
                        <a:pt x="0" y="0"/>
                      </a:cubicBezTo>
                      <a:cubicBezTo>
                        <a:pt x="14669" y="12382"/>
                        <a:pt x="18288" y="31718"/>
                        <a:pt x="9906" y="43339"/>
                      </a:cubicBezTo>
                      <a:cubicBezTo>
                        <a:pt x="19145" y="46292"/>
                        <a:pt x="24384" y="49340"/>
                        <a:pt x="26194" y="46292"/>
                      </a:cubicBezTo>
                      <a:cubicBezTo>
                        <a:pt x="28003" y="43243"/>
                        <a:pt x="34766" y="17812"/>
                        <a:pt x="16383" y="6953"/>
                      </a:cubicBezTo>
                      <a:close/>
                    </a:path>
                  </a:pathLst>
                </a:custGeom>
                <a:solidFill>
                  <a:srgbClr val="AEABA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6" name="Google Shape;3046;p13"/>
            <p:cNvSpPr/>
            <p:nvPr/>
          </p:nvSpPr>
          <p:spPr>
            <a:xfrm>
              <a:off x="5970306" y="3348608"/>
              <a:ext cx="87497" cy="232124"/>
            </a:xfrm>
            <a:custGeom>
              <a:avLst/>
              <a:gdLst/>
              <a:ahLst/>
              <a:cxnLst/>
              <a:rect l="l" t="t" r="r" b="b"/>
              <a:pathLst>
                <a:path w="87497" h="232124" extrusionOk="0">
                  <a:moveTo>
                    <a:pt x="55684" y="0"/>
                  </a:moveTo>
                  <a:cubicBezTo>
                    <a:pt x="55684" y="0"/>
                    <a:pt x="-9181" y="48197"/>
                    <a:pt x="1106" y="125063"/>
                  </a:cubicBezTo>
                  <a:cubicBezTo>
                    <a:pt x="6249" y="163735"/>
                    <a:pt x="34539" y="206121"/>
                    <a:pt x="87498" y="232124"/>
                  </a:cubicBezTo>
                  <a:cubicBezTo>
                    <a:pt x="66352" y="203168"/>
                    <a:pt x="38920" y="162782"/>
                    <a:pt x="31872" y="120491"/>
                  </a:cubicBezTo>
                  <a:cubicBezTo>
                    <a:pt x="25680" y="83249"/>
                    <a:pt x="32157" y="43434"/>
                    <a:pt x="55684" y="0"/>
                  </a:cubicBezTo>
                  <a:close/>
                </a:path>
              </a:pathLst>
            </a:cu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" name="Google Shape;3047;p13"/>
          <p:cNvSpPr/>
          <p:nvPr/>
        </p:nvSpPr>
        <p:spPr>
          <a:xfrm rot="-7921397">
            <a:off x="2373193" y="-2509540"/>
            <a:ext cx="3950505" cy="4542922"/>
          </a:xfrm>
          <a:custGeom>
            <a:avLst/>
            <a:gdLst/>
            <a:ahLst/>
            <a:cxnLst/>
            <a:rect l="l" t="t" r="r" b="b"/>
            <a:pathLst>
              <a:path w="5532100" h="6709605" extrusionOk="0">
                <a:moveTo>
                  <a:pt x="3936674" y="44776"/>
                </a:moveTo>
                <a:cubicBezTo>
                  <a:pt x="3486986" y="-26309"/>
                  <a:pt x="3009152" y="-12956"/>
                  <a:pt x="2572163" y="86276"/>
                </a:cubicBezTo>
                <a:cubicBezTo>
                  <a:pt x="2243571" y="160897"/>
                  <a:pt x="1912622" y="297832"/>
                  <a:pt x="1676454" y="559528"/>
                </a:cubicBezTo>
                <a:cubicBezTo>
                  <a:pt x="1439370" y="822140"/>
                  <a:pt x="1395514" y="1232815"/>
                  <a:pt x="1324166" y="1581307"/>
                </a:cubicBezTo>
                <a:cubicBezTo>
                  <a:pt x="1246535" y="1960039"/>
                  <a:pt x="1089570" y="2285752"/>
                  <a:pt x="778519" y="2489453"/>
                </a:cubicBezTo>
                <a:cubicBezTo>
                  <a:pt x="617627" y="2594838"/>
                  <a:pt x="431992" y="2657938"/>
                  <a:pt x="285761" y="2785579"/>
                </a:cubicBezTo>
                <a:cubicBezTo>
                  <a:pt x="94235" y="2952755"/>
                  <a:pt x="-11674" y="3225840"/>
                  <a:pt x="1025" y="3499450"/>
                </a:cubicBezTo>
                <a:cubicBezTo>
                  <a:pt x="42132" y="4388089"/>
                  <a:pt x="962845" y="4468339"/>
                  <a:pt x="1564000" y="4684085"/>
                </a:cubicBezTo>
                <a:cubicBezTo>
                  <a:pt x="1933699" y="4816700"/>
                  <a:pt x="2188849" y="5038991"/>
                  <a:pt x="2381554" y="5406988"/>
                </a:cubicBezTo>
                <a:cubicBezTo>
                  <a:pt x="2569676" y="5766476"/>
                  <a:pt x="2652152" y="6184483"/>
                  <a:pt x="2950111" y="6470136"/>
                </a:cubicBezTo>
                <a:cubicBezTo>
                  <a:pt x="3395609" y="6897175"/>
                  <a:pt x="4129771" y="6706172"/>
                  <a:pt x="4468575" y="6265387"/>
                </a:cubicBezTo>
                <a:cubicBezTo>
                  <a:pt x="4634049" y="6050035"/>
                  <a:pt x="4760773" y="5798026"/>
                  <a:pt x="4872050" y="5544316"/>
                </a:cubicBezTo>
                <a:cubicBezTo>
                  <a:pt x="5167259" y="4871160"/>
                  <a:pt x="5361142" y="4132678"/>
                  <a:pt x="5462077" y="3387126"/>
                </a:cubicBezTo>
                <a:cubicBezTo>
                  <a:pt x="5558298" y="2675873"/>
                  <a:pt x="5585920" y="1889870"/>
                  <a:pt x="5343076" y="1190661"/>
                </a:cubicBezTo>
                <a:cubicBezTo>
                  <a:pt x="5118822" y="544996"/>
                  <a:pt x="4637191" y="124765"/>
                  <a:pt x="4011425" y="51977"/>
                </a:cubicBezTo>
                <a:cubicBezTo>
                  <a:pt x="3986683" y="49097"/>
                  <a:pt x="3961416" y="48573"/>
                  <a:pt x="3936674" y="44776"/>
                </a:cubicBezTo>
                <a:close/>
              </a:path>
            </a:pathLst>
          </a:custGeom>
          <a:solidFill>
            <a:srgbClr val="AEAB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3050;p13"/>
          <p:cNvSpPr/>
          <p:nvPr/>
        </p:nvSpPr>
        <p:spPr>
          <a:xfrm rot="-7921397">
            <a:off x="2270519" y="-2573362"/>
            <a:ext cx="3950505" cy="4542922"/>
          </a:xfrm>
          <a:custGeom>
            <a:avLst/>
            <a:gdLst/>
            <a:ahLst/>
            <a:cxnLst/>
            <a:rect l="l" t="t" r="r" b="b"/>
            <a:pathLst>
              <a:path w="5532100" h="6709605" extrusionOk="0">
                <a:moveTo>
                  <a:pt x="3936674" y="44776"/>
                </a:moveTo>
                <a:cubicBezTo>
                  <a:pt x="3486986" y="-26309"/>
                  <a:pt x="3009152" y="-12956"/>
                  <a:pt x="2572163" y="86276"/>
                </a:cubicBezTo>
                <a:cubicBezTo>
                  <a:pt x="2243571" y="160897"/>
                  <a:pt x="1912622" y="297832"/>
                  <a:pt x="1676454" y="559528"/>
                </a:cubicBezTo>
                <a:cubicBezTo>
                  <a:pt x="1439370" y="822140"/>
                  <a:pt x="1395514" y="1232815"/>
                  <a:pt x="1324166" y="1581307"/>
                </a:cubicBezTo>
                <a:cubicBezTo>
                  <a:pt x="1246535" y="1960039"/>
                  <a:pt x="1089570" y="2285752"/>
                  <a:pt x="778519" y="2489453"/>
                </a:cubicBezTo>
                <a:cubicBezTo>
                  <a:pt x="617627" y="2594838"/>
                  <a:pt x="431992" y="2657938"/>
                  <a:pt x="285761" y="2785579"/>
                </a:cubicBezTo>
                <a:cubicBezTo>
                  <a:pt x="94235" y="2952755"/>
                  <a:pt x="-11674" y="3225840"/>
                  <a:pt x="1025" y="3499450"/>
                </a:cubicBezTo>
                <a:cubicBezTo>
                  <a:pt x="42132" y="4388089"/>
                  <a:pt x="962845" y="4468339"/>
                  <a:pt x="1564000" y="4684085"/>
                </a:cubicBezTo>
                <a:cubicBezTo>
                  <a:pt x="1933699" y="4816700"/>
                  <a:pt x="2188849" y="5038991"/>
                  <a:pt x="2381554" y="5406988"/>
                </a:cubicBezTo>
                <a:cubicBezTo>
                  <a:pt x="2569676" y="5766476"/>
                  <a:pt x="2652152" y="6184483"/>
                  <a:pt x="2950111" y="6470136"/>
                </a:cubicBezTo>
                <a:cubicBezTo>
                  <a:pt x="3395609" y="6897175"/>
                  <a:pt x="4129771" y="6706172"/>
                  <a:pt x="4468575" y="6265387"/>
                </a:cubicBezTo>
                <a:cubicBezTo>
                  <a:pt x="4634049" y="6050035"/>
                  <a:pt x="4760773" y="5798026"/>
                  <a:pt x="4872050" y="5544316"/>
                </a:cubicBezTo>
                <a:cubicBezTo>
                  <a:pt x="5167259" y="4871160"/>
                  <a:pt x="5361142" y="4132678"/>
                  <a:pt x="5462077" y="3387126"/>
                </a:cubicBezTo>
                <a:cubicBezTo>
                  <a:pt x="5558298" y="2675873"/>
                  <a:pt x="5585920" y="1889870"/>
                  <a:pt x="5343076" y="1190661"/>
                </a:cubicBezTo>
                <a:cubicBezTo>
                  <a:pt x="5118822" y="544996"/>
                  <a:pt x="4637191" y="124765"/>
                  <a:pt x="4011425" y="51977"/>
                </a:cubicBezTo>
                <a:cubicBezTo>
                  <a:pt x="3986683" y="49097"/>
                  <a:pt x="3961416" y="48573"/>
                  <a:pt x="3936674" y="44776"/>
                </a:cubicBezTo>
                <a:close/>
              </a:path>
            </a:pathLst>
          </a:custGeom>
          <a:solidFill>
            <a:srgbClr val="E9D2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" name="Google Shape;3051;p13"/>
          <p:cNvGrpSpPr/>
          <p:nvPr/>
        </p:nvGrpSpPr>
        <p:grpSpPr>
          <a:xfrm rot="1065162">
            <a:off x="10474648" y="3334511"/>
            <a:ext cx="1131858" cy="1386344"/>
            <a:chOff x="5881684" y="3147949"/>
            <a:chExt cx="428090" cy="557286"/>
          </a:xfrm>
        </p:grpSpPr>
        <p:grpSp>
          <p:nvGrpSpPr>
            <p:cNvPr id="42" name="Google Shape;3052;p13"/>
            <p:cNvGrpSpPr/>
            <p:nvPr/>
          </p:nvGrpSpPr>
          <p:grpSpPr>
            <a:xfrm>
              <a:off x="5881684" y="3147949"/>
              <a:ext cx="428090" cy="557286"/>
              <a:chOff x="5881684" y="3147949"/>
              <a:chExt cx="428090" cy="557286"/>
            </a:xfrm>
          </p:grpSpPr>
          <p:sp>
            <p:nvSpPr>
              <p:cNvPr id="44" name="Google Shape;3053;p13"/>
              <p:cNvSpPr/>
              <p:nvPr/>
            </p:nvSpPr>
            <p:spPr>
              <a:xfrm rot="-2985213">
                <a:off x="5934573" y="3280506"/>
                <a:ext cx="14097" cy="6686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867" extrusionOk="0">
                    <a:moveTo>
                      <a:pt x="0" y="0"/>
                    </a:moveTo>
                    <a:lnTo>
                      <a:pt x="14098" y="0"/>
                    </a:lnTo>
                    <a:lnTo>
                      <a:pt x="14098" y="66868"/>
                    </a:lnTo>
                    <a:lnTo>
                      <a:pt x="0" y="668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3054;p13"/>
              <p:cNvSpPr/>
              <p:nvPr/>
            </p:nvSpPr>
            <p:spPr>
              <a:xfrm rot="1034454">
                <a:off x="6142876" y="3215240"/>
                <a:ext cx="14097" cy="66963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963" extrusionOk="0">
                    <a:moveTo>
                      <a:pt x="0" y="0"/>
                    </a:moveTo>
                    <a:lnTo>
                      <a:pt x="14097" y="0"/>
                    </a:lnTo>
                    <a:lnTo>
                      <a:pt x="14097" y="66963"/>
                    </a:lnTo>
                    <a:lnTo>
                      <a:pt x="0" y="669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3055;p13"/>
              <p:cNvSpPr/>
              <p:nvPr/>
            </p:nvSpPr>
            <p:spPr>
              <a:xfrm>
                <a:off x="6239866" y="3559977"/>
                <a:ext cx="67243" cy="60487"/>
              </a:xfrm>
              <a:custGeom>
                <a:avLst/>
                <a:gdLst/>
                <a:ahLst/>
                <a:cxnLst/>
                <a:rect l="l" t="t" r="r" b="b"/>
                <a:pathLst>
                  <a:path w="67243" h="60487" extrusionOk="0">
                    <a:moveTo>
                      <a:pt x="1580" y="8087"/>
                    </a:moveTo>
                    <a:lnTo>
                      <a:pt x="6056" y="2562"/>
                    </a:lnTo>
                    <a:cubicBezTo>
                      <a:pt x="8628" y="-581"/>
                      <a:pt x="13295" y="-867"/>
                      <a:pt x="16153" y="1896"/>
                    </a:cubicBezTo>
                    <a:lnTo>
                      <a:pt x="65111" y="48568"/>
                    </a:lnTo>
                    <a:cubicBezTo>
                      <a:pt x="68921" y="52188"/>
                      <a:pt x="67397" y="58665"/>
                      <a:pt x="62349" y="60189"/>
                    </a:cubicBezTo>
                    <a:lnTo>
                      <a:pt x="62349" y="60189"/>
                    </a:lnTo>
                    <a:cubicBezTo>
                      <a:pt x="60254" y="60855"/>
                      <a:pt x="57872" y="60379"/>
                      <a:pt x="56158" y="59046"/>
                    </a:cubicBezTo>
                    <a:lnTo>
                      <a:pt x="2723" y="17802"/>
                    </a:lnTo>
                    <a:cubicBezTo>
                      <a:pt x="-421" y="15516"/>
                      <a:pt x="-897" y="11040"/>
                      <a:pt x="1580" y="8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3056;p13"/>
              <p:cNvSpPr/>
              <p:nvPr/>
            </p:nvSpPr>
            <p:spPr>
              <a:xfrm>
                <a:off x="6011531" y="3625456"/>
                <a:ext cx="35589" cy="79779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79779" extrusionOk="0">
                    <a:moveTo>
                      <a:pt x="30747" y="2425"/>
                    </a:moveTo>
                    <a:lnTo>
                      <a:pt x="23984" y="329"/>
                    </a:lnTo>
                    <a:cubicBezTo>
                      <a:pt x="20079" y="-909"/>
                      <a:pt x="16078" y="1472"/>
                      <a:pt x="15221" y="5377"/>
                    </a:cubicBezTo>
                    <a:lnTo>
                      <a:pt x="171" y="71290"/>
                    </a:lnTo>
                    <a:cubicBezTo>
                      <a:pt x="-972" y="76434"/>
                      <a:pt x="3791" y="81006"/>
                      <a:pt x="8839" y="79482"/>
                    </a:cubicBezTo>
                    <a:lnTo>
                      <a:pt x="8839" y="79482"/>
                    </a:lnTo>
                    <a:cubicBezTo>
                      <a:pt x="10935" y="78815"/>
                      <a:pt x="12649" y="77196"/>
                      <a:pt x="13411" y="75100"/>
                    </a:cubicBezTo>
                    <a:lnTo>
                      <a:pt x="35223" y="11283"/>
                    </a:lnTo>
                    <a:cubicBezTo>
                      <a:pt x="36462" y="7663"/>
                      <a:pt x="34461" y="3568"/>
                      <a:pt x="30747" y="24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3057;p13"/>
              <p:cNvSpPr/>
              <p:nvPr/>
            </p:nvSpPr>
            <p:spPr>
              <a:xfrm>
                <a:off x="5913663" y="3147949"/>
                <a:ext cx="250053" cy="157312"/>
              </a:xfrm>
              <a:custGeom>
                <a:avLst/>
                <a:gdLst/>
                <a:ahLst/>
                <a:cxnLst/>
                <a:rect l="l" t="t" r="r" b="b"/>
                <a:pathLst>
                  <a:path w="250053" h="157312" extrusionOk="0">
                    <a:moveTo>
                      <a:pt x="8791" y="157034"/>
                    </a:moveTo>
                    <a:cubicBezTo>
                      <a:pt x="5171" y="158082"/>
                      <a:pt x="1266" y="156082"/>
                      <a:pt x="28" y="152462"/>
                    </a:cubicBezTo>
                    <a:cubicBezTo>
                      <a:pt x="-639" y="150653"/>
                      <a:pt x="10886" y="83311"/>
                      <a:pt x="15458" y="57403"/>
                    </a:cubicBezTo>
                    <a:cubicBezTo>
                      <a:pt x="16506" y="51307"/>
                      <a:pt x="20888" y="46259"/>
                      <a:pt x="26888" y="44449"/>
                    </a:cubicBezTo>
                    <a:lnTo>
                      <a:pt x="172335" y="729"/>
                    </a:lnTo>
                    <a:cubicBezTo>
                      <a:pt x="178145" y="-1081"/>
                      <a:pt x="184527" y="539"/>
                      <a:pt x="188718" y="4920"/>
                    </a:cubicBezTo>
                    <a:lnTo>
                      <a:pt x="247964" y="64928"/>
                    </a:lnTo>
                    <a:cubicBezTo>
                      <a:pt x="251012" y="67976"/>
                      <a:pt x="250726" y="73119"/>
                      <a:pt x="247106" y="75691"/>
                    </a:cubicBezTo>
                    <a:cubicBezTo>
                      <a:pt x="244154" y="77882"/>
                      <a:pt x="239963" y="77120"/>
                      <a:pt x="237391" y="74548"/>
                    </a:cubicBezTo>
                    <a:lnTo>
                      <a:pt x="188242" y="24827"/>
                    </a:lnTo>
                    <a:cubicBezTo>
                      <a:pt x="181765" y="18160"/>
                      <a:pt x="172049" y="15779"/>
                      <a:pt x="163191" y="18446"/>
                    </a:cubicBezTo>
                    <a:lnTo>
                      <a:pt x="44319" y="54164"/>
                    </a:lnTo>
                    <a:cubicBezTo>
                      <a:pt x="35270" y="56927"/>
                      <a:pt x="28603" y="64451"/>
                      <a:pt x="26888" y="73691"/>
                    </a:cubicBezTo>
                    <a:cubicBezTo>
                      <a:pt x="21078" y="105885"/>
                      <a:pt x="14315" y="144176"/>
                      <a:pt x="13934" y="149605"/>
                    </a:cubicBezTo>
                    <a:cubicBezTo>
                      <a:pt x="14125" y="152748"/>
                      <a:pt x="12315" y="155796"/>
                      <a:pt x="9172" y="156844"/>
                    </a:cubicBezTo>
                    <a:cubicBezTo>
                      <a:pt x="8981" y="156939"/>
                      <a:pt x="8886" y="156939"/>
                      <a:pt x="8791" y="157034"/>
                    </a:cubicBez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3058;p13"/>
              <p:cNvSpPr/>
              <p:nvPr/>
            </p:nvSpPr>
            <p:spPr>
              <a:xfrm>
                <a:off x="5899017" y="3272083"/>
                <a:ext cx="24428" cy="24033"/>
              </a:xfrm>
              <a:custGeom>
                <a:avLst/>
                <a:gdLst/>
                <a:ahLst/>
                <a:cxnLst/>
                <a:rect l="l" t="t" r="r" b="b"/>
                <a:pathLst>
                  <a:path w="24428" h="24033" extrusionOk="0">
                    <a:moveTo>
                      <a:pt x="22294" y="21566"/>
                    </a:moveTo>
                    <a:lnTo>
                      <a:pt x="22294" y="21566"/>
                    </a:lnTo>
                    <a:cubicBezTo>
                      <a:pt x="19246" y="24709"/>
                      <a:pt x="14293" y="24899"/>
                      <a:pt x="11054" y="21851"/>
                    </a:cubicBezTo>
                    <a:lnTo>
                      <a:pt x="2482" y="13755"/>
                    </a:lnTo>
                    <a:cubicBezTo>
                      <a:pt x="-662" y="10707"/>
                      <a:pt x="-852" y="5754"/>
                      <a:pt x="2101" y="2516"/>
                    </a:cubicBezTo>
                    <a:lnTo>
                      <a:pt x="2101" y="2516"/>
                    </a:lnTo>
                    <a:cubicBezTo>
                      <a:pt x="5149" y="-723"/>
                      <a:pt x="10197" y="-818"/>
                      <a:pt x="13340" y="2135"/>
                    </a:cubicBezTo>
                    <a:lnTo>
                      <a:pt x="21913" y="10231"/>
                    </a:lnTo>
                    <a:cubicBezTo>
                      <a:pt x="25151" y="13279"/>
                      <a:pt x="25246" y="18327"/>
                      <a:pt x="22294" y="2156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3059;p13"/>
              <p:cNvSpPr/>
              <p:nvPr/>
            </p:nvSpPr>
            <p:spPr>
              <a:xfrm>
                <a:off x="5898477" y="3251384"/>
                <a:ext cx="411297" cy="411331"/>
              </a:xfrm>
              <a:custGeom>
                <a:avLst/>
                <a:gdLst/>
                <a:ahLst/>
                <a:cxnLst/>
                <a:rect l="l" t="t" r="r" b="b"/>
                <a:pathLst>
                  <a:path w="411297" h="411331" extrusionOk="0">
                    <a:moveTo>
                      <a:pt x="264864" y="402595"/>
                    </a:moveTo>
                    <a:cubicBezTo>
                      <a:pt x="156279" y="435266"/>
                      <a:pt x="41407" y="373449"/>
                      <a:pt x="8737" y="264864"/>
                    </a:cubicBezTo>
                    <a:cubicBezTo>
                      <a:pt x="-23934" y="156279"/>
                      <a:pt x="37883" y="41407"/>
                      <a:pt x="146468" y="8737"/>
                    </a:cubicBezTo>
                    <a:cubicBezTo>
                      <a:pt x="255053" y="-23934"/>
                      <a:pt x="369925" y="37883"/>
                      <a:pt x="402595" y="146468"/>
                    </a:cubicBezTo>
                    <a:cubicBezTo>
                      <a:pt x="435171" y="255053"/>
                      <a:pt x="373449" y="369925"/>
                      <a:pt x="264864" y="402595"/>
                    </a:cubicBezTo>
                    <a:close/>
                  </a:path>
                </a:pathLst>
              </a:custGeom>
              <a:solidFill>
                <a:srgbClr val="F2833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3060;p13"/>
              <p:cNvSpPr/>
              <p:nvPr/>
            </p:nvSpPr>
            <p:spPr>
              <a:xfrm>
                <a:off x="5912990" y="3265932"/>
                <a:ext cx="382263" cy="382271"/>
              </a:xfrm>
              <a:custGeom>
                <a:avLst/>
                <a:gdLst/>
                <a:ahLst/>
                <a:cxnLst/>
                <a:rect l="l" t="t" r="r" b="b"/>
                <a:pathLst>
                  <a:path w="382263" h="382271" extrusionOk="0">
                    <a:moveTo>
                      <a:pt x="246160" y="374141"/>
                    </a:moveTo>
                    <a:cubicBezTo>
                      <a:pt x="145290" y="404526"/>
                      <a:pt x="38515" y="347090"/>
                      <a:pt x="8130" y="246125"/>
                    </a:cubicBezTo>
                    <a:cubicBezTo>
                      <a:pt x="-22254" y="145256"/>
                      <a:pt x="35181" y="38480"/>
                      <a:pt x="136146" y="8096"/>
                    </a:cubicBezTo>
                    <a:cubicBezTo>
                      <a:pt x="237016" y="-22194"/>
                      <a:pt x="343791" y="35147"/>
                      <a:pt x="374176" y="136112"/>
                    </a:cubicBezTo>
                    <a:cubicBezTo>
                      <a:pt x="404466" y="236981"/>
                      <a:pt x="347030" y="343757"/>
                      <a:pt x="246160" y="374141"/>
                    </a:cubicBezTo>
                    <a:close/>
                  </a:path>
                </a:pathLst>
              </a:custGeom>
              <a:solidFill>
                <a:srgbClr val="F9B933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3061;p13"/>
              <p:cNvSpPr/>
              <p:nvPr/>
            </p:nvSpPr>
            <p:spPr>
              <a:xfrm>
                <a:off x="5951292" y="3304294"/>
                <a:ext cx="305572" cy="305511"/>
              </a:xfrm>
              <a:custGeom>
                <a:avLst/>
                <a:gdLst/>
                <a:ahLst/>
                <a:cxnLst/>
                <a:rect l="l" t="t" r="r" b="b"/>
                <a:pathLst>
                  <a:path w="305572" h="305511" extrusionOk="0">
                    <a:moveTo>
                      <a:pt x="196809" y="299012"/>
                    </a:moveTo>
                    <a:cubicBezTo>
                      <a:pt x="116132" y="323301"/>
                      <a:pt x="30788" y="277391"/>
                      <a:pt x="6500" y="196714"/>
                    </a:cubicBezTo>
                    <a:cubicBezTo>
                      <a:pt x="-17789" y="116132"/>
                      <a:pt x="28121" y="30693"/>
                      <a:pt x="108798" y="6500"/>
                    </a:cubicBezTo>
                    <a:cubicBezTo>
                      <a:pt x="189475" y="-17789"/>
                      <a:pt x="274819" y="28121"/>
                      <a:pt x="299108" y="108798"/>
                    </a:cubicBezTo>
                    <a:cubicBezTo>
                      <a:pt x="323301" y="189475"/>
                      <a:pt x="277486" y="274819"/>
                      <a:pt x="196809" y="2990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3062;p13"/>
              <p:cNvSpPr/>
              <p:nvPr/>
            </p:nvSpPr>
            <p:spPr>
              <a:xfrm>
                <a:off x="6075044" y="3304352"/>
                <a:ext cx="181824" cy="287048"/>
              </a:xfrm>
              <a:custGeom>
                <a:avLst/>
                <a:gdLst/>
                <a:ahLst/>
                <a:cxnLst/>
                <a:rect l="l" t="t" r="r" b="b"/>
                <a:pathLst>
                  <a:path w="181824" h="287048" extrusionOk="0">
                    <a:moveTo>
                      <a:pt x="175355" y="108740"/>
                    </a:moveTo>
                    <a:cubicBezTo>
                      <a:pt x="152591" y="33017"/>
                      <a:pt x="76010" y="-12037"/>
                      <a:pt x="0" y="2822"/>
                    </a:cubicBezTo>
                    <a:cubicBezTo>
                      <a:pt x="87344" y="21301"/>
                      <a:pt x="139732" y="85880"/>
                      <a:pt x="140875" y="175034"/>
                    </a:cubicBezTo>
                    <a:cubicBezTo>
                      <a:pt x="142970" y="220183"/>
                      <a:pt x="128111" y="257521"/>
                      <a:pt x="101822" y="287048"/>
                    </a:cubicBezTo>
                    <a:cubicBezTo>
                      <a:pt x="164211" y="253235"/>
                      <a:pt x="196501" y="179225"/>
                      <a:pt x="175355" y="108740"/>
                    </a:cubicBezTo>
                    <a:close/>
                  </a:path>
                </a:pathLst>
              </a:custGeom>
              <a:solidFill>
                <a:srgbClr val="C8C8C8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" name="Google Shape;3063;p13"/>
              <p:cNvGrpSpPr/>
              <p:nvPr/>
            </p:nvGrpSpPr>
            <p:grpSpPr>
              <a:xfrm>
                <a:off x="5881684" y="3256226"/>
                <a:ext cx="96300" cy="100097"/>
                <a:chOff x="5881684" y="3256226"/>
                <a:chExt cx="96300" cy="100097"/>
              </a:xfrm>
            </p:grpSpPr>
            <p:sp>
              <p:nvSpPr>
                <p:cNvPr id="72" name="Google Shape;3064;p13"/>
                <p:cNvSpPr/>
                <p:nvPr/>
              </p:nvSpPr>
              <p:spPr>
                <a:xfrm>
                  <a:off x="5881684" y="3256226"/>
                  <a:ext cx="96300" cy="100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00" h="100097" extrusionOk="0">
                      <a:moveTo>
                        <a:pt x="96300" y="15991"/>
                      </a:moveTo>
                      <a:cubicBezTo>
                        <a:pt x="96300" y="15991"/>
                        <a:pt x="72202" y="-9631"/>
                        <a:pt x="49437" y="3990"/>
                      </a:cubicBezTo>
                      <a:cubicBezTo>
                        <a:pt x="26672" y="17611"/>
                        <a:pt x="3431" y="50662"/>
                        <a:pt x="860" y="60283"/>
                      </a:cubicBezTo>
                      <a:cubicBezTo>
                        <a:pt x="-2474" y="72951"/>
                        <a:pt x="3812" y="90382"/>
                        <a:pt x="21053" y="100097"/>
                      </a:cubicBezTo>
                      <a:cubicBezTo>
                        <a:pt x="28958" y="92001"/>
                        <a:pt x="96300" y="15991"/>
                        <a:pt x="96300" y="15991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3065;p13"/>
                <p:cNvSpPr/>
                <p:nvPr/>
              </p:nvSpPr>
              <p:spPr>
                <a:xfrm>
                  <a:off x="5917786" y="3259830"/>
                  <a:ext cx="53610" cy="26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10" h="26580" extrusionOk="0">
                      <a:moveTo>
                        <a:pt x="14002" y="3434"/>
                      </a:moveTo>
                      <a:cubicBezTo>
                        <a:pt x="9239" y="6292"/>
                        <a:pt x="4572" y="10197"/>
                        <a:pt x="0" y="14483"/>
                      </a:cubicBezTo>
                      <a:cubicBezTo>
                        <a:pt x="17812" y="7530"/>
                        <a:pt x="36576" y="13626"/>
                        <a:pt x="42863" y="26580"/>
                      </a:cubicBezTo>
                      <a:cubicBezTo>
                        <a:pt x="49911" y="19913"/>
                        <a:pt x="55054" y="16674"/>
                        <a:pt x="53245" y="13626"/>
                      </a:cubicBezTo>
                      <a:cubicBezTo>
                        <a:pt x="51435" y="10673"/>
                        <a:pt x="32290" y="-7424"/>
                        <a:pt x="14002" y="3434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5" name="Google Shape;3066;p13"/>
              <p:cNvSpPr/>
              <p:nvPr/>
            </p:nvSpPr>
            <p:spPr>
              <a:xfrm>
                <a:off x="6151603" y="3190349"/>
                <a:ext cx="18930" cy="28863"/>
              </a:xfrm>
              <a:custGeom>
                <a:avLst/>
                <a:gdLst/>
                <a:ahLst/>
                <a:cxnLst/>
                <a:rect l="l" t="t" r="r" b="b"/>
                <a:pathLst>
                  <a:path w="18930" h="28863" extrusionOk="0">
                    <a:moveTo>
                      <a:pt x="6880" y="28719"/>
                    </a:moveTo>
                    <a:lnTo>
                      <a:pt x="6880" y="28719"/>
                    </a:lnTo>
                    <a:cubicBezTo>
                      <a:pt x="11452" y="29577"/>
                      <a:pt x="15738" y="26529"/>
                      <a:pt x="16595" y="21957"/>
                    </a:cubicBezTo>
                    <a:lnTo>
                      <a:pt x="18786" y="9860"/>
                    </a:lnTo>
                    <a:cubicBezTo>
                      <a:pt x="19643" y="5288"/>
                      <a:pt x="16595" y="1002"/>
                      <a:pt x="12023" y="144"/>
                    </a:cubicBezTo>
                    <a:lnTo>
                      <a:pt x="12023" y="144"/>
                    </a:lnTo>
                    <a:cubicBezTo>
                      <a:pt x="7451" y="-713"/>
                      <a:pt x="3165" y="2335"/>
                      <a:pt x="2308" y="6907"/>
                    </a:cubicBezTo>
                    <a:lnTo>
                      <a:pt x="117" y="19004"/>
                    </a:lnTo>
                    <a:cubicBezTo>
                      <a:pt x="-645" y="23576"/>
                      <a:pt x="2403" y="27957"/>
                      <a:pt x="6880" y="28719"/>
                    </a:cubicBez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3067;p13"/>
              <p:cNvSpPr/>
              <p:nvPr/>
            </p:nvSpPr>
            <p:spPr>
              <a:xfrm rot="-1015751">
                <a:off x="6060082" y="3310337"/>
                <a:ext cx="6096" cy="211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1146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21146"/>
                    </a:lnTo>
                    <a:lnTo>
                      <a:pt x="0" y="2114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3068;p13"/>
              <p:cNvSpPr/>
              <p:nvPr/>
            </p:nvSpPr>
            <p:spPr>
              <a:xfrm rot="-1004655">
                <a:off x="6137628" y="3552713"/>
                <a:ext cx="6095" cy="51720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1720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1721"/>
                    </a:lnTo>
                    <a:lnTo>
                      <a:pt x="0" y="5172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3069;p13"/>
              <p:cNvSpPr/>
              <p:nvPr/>
            </p:nvSpPr>
            <p:spPr>
              <a:xfrm>
                <a:off x="5956934" y="3484149"/>
                <a:ext cx="48386" cy="19811"/>
              </a:xfrm>
              <a:custGeom>
                <a:avLst/>
                <a:gdLst/>
                <a:ahLst/>
                <a:cxnLst/>
                <a:rect l="l" t="t" r="r" b="b"/>
                <a:pathLst>
                  <a:path w="48386" h="19811" extrusionOk="0">
                    <a:moveTo>
                      <a:pt x="46577" y="0"/>
                    </a:moveTo>
                    <a:lnTo>
                      <a:pt x="48387" y="5810"/>
                    </a:lnTo>
                    <a:lnTo>
                      <a:pt x="1714" y="19812"/>
                    </a:lnTo>
                    <a:lnTo>
                      <a:pt x="0" y="14002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3070;p13"/>
              <p:cNvSpPr/>
              <p:nvPr/>
            </p:nvSpPr>
            <p:spPr>
              <a:xfrm rot="-6411075">
                <a:off x="6221071" y="3393512"/>
                <a:ext cx="6096" cy="54771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5477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4771"/>
                    </a:lnTo>
                    <a:lnTo>
                      <a:pt x="0" y="5477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3071;p13"/>
              <p:cNvSpPr/>
              <p:nvPr/>
            </p:nvSpPr>
            <p:spPr>
              <a:xfrm rot="-3707380">
                <a:off x="5982838" y="3374974"/>
                <a:ext cx="6095" cy="3705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3705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7051"/>
                    </a:lnTo>
                    <a:lnTo>
                      <a:pt x="0" y="3705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3072;p13"/>
              <p:cNvSpPr/>
              <p:nvPr/>
            </p:nvSpPr>
            <p:spPr>
              <a:xfrm rot="-3688311">
                <a:off x="6219917" y="3503223"/>
                <a:ext cx="6096" cy="35528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528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529"/>
                    </a:lnTo>
                    <a:lnTo>
                      <a:pt x="0" y="3552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3073;p13"/>
              <p:cNvSpPr/>
              <p:nvPr/>
            </p:nvSpPr>
            <p:spPr>
              <a:xfrm>
                <a:off x="6029133" y="3556253"/>
                <a:ext cx="23526" cy="36766"/>
              </a:xfrm>
              <a:custGeom>
                <a:avLst/>
                <a:gdLst/>
                <a:ahLst/>
                <a:cxnLst/>
                <a:rect l="l" t="t" r="r" b="b"/>
                <a:pathLst>
                  <a:path w="23526" h="36766" extrusionOk="0">
                    <a:moveTo>
                      <a:pt x="18193" y="0"/>
                    </a:moveTo>
                    <a:lnTo>
                      <a:pt x="23527" y="2857"/>
                    </a:lnTo>
                    <a:lnTo>
                      <a:pt x="5334" y="36767"/>
                    </a:lnTo>
                    <a:lnTo>
                      <a:pt x="0" y="3390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3074;p13"/>
              <p:cNvSpPr/>
              <p:nvPr/>
            </p:nvSpPr>
            <p:spPr>
              <a:xfrm rot="-9104307">
                <a:off x="6165045" y="3320415"/>
                <a:ext cx="6096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242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243"/>
                    </a:lnTo>
                    <a:lnTo>
                      <a:pt x="0" y="35243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3075;p13"/>
              <p:cNvSpPr/>
              <p:nvPr/>
            </p:nvSpPr>
            <p:spPr>
              <a:xfrm>
                <a:off x="6070853" y="3358800"/>
                <a:ext cx="33813" cy="100107"/>
              </a:xfrm>
              <a:custGeom>
                <a:avLst/>
                <a:gdLst/>
                <a:ahLst/>
                <a:cxnLst/>
                <a:rect l="l" t="t" r="r" b="b"/>
                <a:pathLst>
                  <a:path w="33813" h="100107" extrusionOk="0">
                    <a:moveTo>
                      <a:pt x="2857" y="0"/>
                    </a:moveTo>
                    <a:lnTo>
                      <a:pt x="0" y="47625"/>
                    </a:lnTo>
                    <a:lnTo>
                      <a:pt x="33814" y="100108"/>
                    </a:lnTo>
                    <a:lnTo>
                      <a:pt x="30956" y="36481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3076;p13"/>
              <p:cNvSpPr/>
              <p:nvPr/>
            </p:nvSpPr>
            <p:spPr>
              <a:xfrm>
                <a:off x="6104095" y="3418331"/>
                <a:ext cx="127063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27063" h="38957" extrusionOk="0">
                    <a:moveTo>
                      <a:pt x="127063" y="0"/>
                    </a:moveTo>
                    <a:lnTo>
                      <a:pt x="51530" y="12192"/>
                    </a:lnTo>
                    <a:lnTo>
                      <a:pt x="0" y="38957"/>
                    </a:lnTo>
                    <a:lnTo>
                      <a:pt x="59150" y="32576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6" name="Google Shape;3077;p13"/>
              <p:cNvGrpSpPr/>
              <p:nvPr/>
            </p:nvGrpSpPr>
            <p:grpSpPr>
              <a:xfrm>
                <a:off x="6089575" y="3442542"/>
                <a:ext cx="29041" cy="29075"/>
                <a:chOff x="6089575" y="3442542"/>
                <a:chExt cx="29041" cy="29075"/>
              </a:xfrm>
            </p:grpSpPr>
            <p:sp>
              <p:nvSpPr>
                <p:cNvPr id="70" name="Google Shape;3078;p13"/>
                <p:cNvSpPr/>
                <p:nvPr/>
              </p:nvSpPr>
              <p:spPr>
                <a:xfrm>
                  <a:off x="6089575" y="3442542"/>
                  <a:ext cx="29041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1" h="29075" extrusionOk="0">
                      <a:moveTo>
                        <a:pt x="28427" y="10364"/>
                      </a:moveTo>
                      <a:cubicBezTo>
                        <a:pt x="30713" y="18080"/>
                        <a:pt x="26427" y="26176"/>
                        <a:pt x="18712" y="28462"/>
                      </a:cubicBezTo>
                      <a:cubicBezTo>
                        <a:pt x="10996" y="30748"/>
                        <a:pt x="2995" y="26462"/>
                        <a:pt x="614" y="18746"/>
                      </a:cubicBezTo>
                      <a:cubicBezTo>
                        <a:pt x="-1672" y="11031"/>
                        <a:pt x="2614" y="2935"/>
                        <a:pt x="10330" y="649"/>
                      </a:cubicBezTo>
                      <a:cubicBezTo>
                        <a:pt x="18045" y="-1732"/>
                        <a:pt x="26141" y="2649"/>
                        <a:pt x="28427" y="10364"/>
                      </a:cubicBezTo>
                      <a:close/>
                    </a:path>
                  </a:pathLst>
                </a:custGeom>
                <a:solidFill>
                  <a:srgbClr val="D759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3079;p13"/>
                <p:cNvSpPr/>
                <p:nvPr/>
              </p:nvSpPr>
              <p:spPr>
                <a:xfrm>
                  <a:off x="6091001" y="3449573"/>
                  <a:ext cx="6808" cy="1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8" h="19145" extrusionOk="0">
                      <a:moveTo>
                        <a:pt x="2617" y="0"/>
                      </a:moveTo>
                      <a:cubicBezTo>
                        <a:pt x="2617" y="0"/>
                        <a:pt x="-5479" y="10382"/>
                        <a:pt x="6808" y="19145"/>
                      </a:cubicBezTo>
                      <a:cubicBezTo>
                        <a:pt x="6046" y="17240"/>
                        <a:pt x="1284" y="6668"/>
                        <a:pt x="26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" name="Google Shape;3080;p13"/>
              <p:cNvGrpSpPr/>
              <p:nvPr/>
            </p:nvGrpSpPr>
            <p:grpSpPr>
              <a:xfrm>
                <a:off x="6097142" y="3196401"/>
                <a:ext cx="112446" cy="63243"/>
                <a:chOff x="6097142" y="3196401"/>
                <a:chExt cx="112446" cy="63243"/>
              </a:xfrm>
            </p:grpSpPr>
            <p:sp>
              <p:nvSpPr>
                <p:cNvPr id="68" name="Google Shape;3081;p13"/>
                <p:cNvSpPr/>
                <p:nvPr/>
              </p:nvSpPr>
              <p:spPr>
                <a:xfrm>
                  <a:off x="6097142" y="3196401"/>
                  <a:ext cx="112446" cy="63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46" h="63243" extrusionOk="0">
                      <a:moveTo>
                        <a:pt x="109823" y="63243"/>
                      </a:moveTo>
                      <a:cubicBezTo>
                        <a:pt x="109823" y="63243"/>
                        <a:pt x="120777" y="29811"/>
                        <a:pt x="97917" y="16285"/>
                      </a:cubicBezTo>
                      <a:cubicBezTo>
                        <a:pt x="75057" y="2760"/>
                        <a:pt x="34957" y="-1717"/>
                        <a:pt x="25241" y="569"/>
                      </a:cubicBezTo>
                      <a:cubicBezTo>
                        <a:pt x="12478" y="3712"/>
                        <a:pt x="286" y="17619"/>
                        <a:pt x="0" y="37335"/>
                      </a:cubicBezTo>
                      <a:cubicBezTo>
                        <a:pt x="10858" y="40479"/>
                        <a:pt x="109823" y="63243"/>
                        <a:pt x="109823" y="63243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" name="Google Shape;3082;p13"/>
                <p:cNvSpPr/>
                <p:nvPr/>
              </p:nvSpPr>
              <p:spPr>
                <a:xfrm>
                  <a:off x="6176295" y="3207829"/>
                  <a:ext cx="28905" cy="47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5" h="47556" extrusionOk="0">
                      <a:moveTo>
                        <a:pt x="16383" y="6953"/>
                      </a:moveTo>
                      <a:cubicBezTo>
                        <a:pt x="11621" y="4191"/>
                        <a:pt x="6001" y="1810"/>
                        <a:pt x="0" y="0"/>
                      </a:cubicBezTo>
                      <a:cubicBezTo>
                        <a:pt x="14669" y="12382"/>
                        <a:pt x="18288" y="31718"/>
                        <a:pt x="9906" y="43339"/>
                      </a:cubicBezTo>
                      <a:cubicBezTo>
                        <a:pt x="19145" y="46292"/>
                        <a:pt x="24384" y="49340"/>
                        <a:pt x="26194" y="46292"/>
                      </a:cubicBezTo>
                      <a:cubicBezTo>
                        <a:pt x="28003" y="43243"/>
                        <a:pt x="34766" y="17812"/>
                        <a:pt x="16383" y="6953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3" name="Google Shape;3083;p13"/>
            <p:cNvSpPr/>
            <p:nvPr/>
          </p:nvSpPr>
          <p:spPr>
            <a:xfrm>
              <a:off x="5970306" y="3348608"/>
              <a:ext cx="87497" cy="232124"/>
            </a:xfrm>
            <a:custGeom>
              <a:avLst/>
              <a:gdLst/>
              <a:ahLst/>
              <a:cxnLst/>
              <a:rect l="l" t="t" r="r" b="b"/>
              <a:pathLst>
                <a:path w="87497" h="232124" extrusionOk="0">
                  <a:moveTo>
                    <a:pt x="55684" y="0"/>
                  </a:moveTo>
                  <a:cubicBezTo>
                    <a:pt x="55684" y="0"/>
                    <a:pt x="-9181" y="48197"/>
                    <a:pt x="1106" y="125063"/>
                  </a:cubicBezTo>
                  <a:cubicBezTo>
                    <a:pt x="6249" y="163735"/>
                    <a:pt x="34539" y="206121"/>
                    <a:pt x="87498" y="232124"/>
                  </a:cubicBezTo>
                  <a:cubicBezTo>
                    <a:pt x="66352" y="203168"/>
                    <a:pt x="38920" y="162782"/>
                    <a:pt x="31872" y="120491"/>
                  </a:cubicBezTo>
                  <a:cubicBezTo>
                    <a:pt x="25680" y="83249"/>
                    <a:pt x="32157" y="43434"/>
                    <a:pt x="55684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3084;p13"/>
          <p:cNvGrpSpPr/>
          <p:nvPr/>
        </p:nvGrpSpPr>
        <p:grpSpPr>
          <a:xfrm>
            <a:off x="5849847" y="5171766"/>
            <a:ext cx="2813489" cy="2638247"/>
            <a:chOff x="5849847" y="5171766"/>
            <a:chExt cx="2813489" cy="2638247"/>
          </a:xfrm>
        </p:grpSpPr>
        <p:grpSp>
          <p:nvGrpSpPr>
            <p:cNvPr id="75" name="Google Shape;3085;p13"/>
            <p:cNvGrpSpPr/>
            <p:nvPr/>
          </p:nvGrpSpPr>
          <p:grpSpPr>
            <a:xfrm rot="974920">
              <a:off x="6164635" y="5445343"/>
              <a:ext cx="2252547" cy="2081013"/>
              <a:chOff x="5533993" y="2919380"/>
              <a:chExt cx="1124620" cy="1022571"/>
            </a:xfrm>
          </p:grpSpPr>
          <p:grpSp>
            <p:nvGrpSpPr>
              <p:cNvPr id="106" name="Google Shape;3086;p13"/>
              <p:cNvGrpSpPr/>
              <p:nvPr/>
            </p:nvGrpSpPr>
            <p:grpSpPr>
              <a:xfrm>
                <a:off x="5533993" y="2919380"/>
                <a:ext cx="696150" cy="754633"/>
                <a:chOff x="5533993" y="2919380"/>
                <a:chExt cx="696150" cy="754633"/>
              </a:xfrm>
            </p:grpSpPr>
            <p:sp>
              <p:nvSpPr>
                <p:cNvPr id="123" name="Google Shape;3087;p13"/>
                <p:cNvSpPr/>
                <p:nvPr/>
              </p:nvSpPr>
              <p:spPr>
                <a:xfrm>
                  <a:off x="5533993" y="2919380"/>
                  <a:ext cx="696150" cy="754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150" h="754633" extrusionOk="0">
                      <a:moveTo>
                        <a:pt x="682022" y="249206"/>
                      </a:moveTo>
                      <a:lnTo>
                        <a:pt x="293973" y="730885"/>
                      </a:lnTo>
                      <a:cubicBezTo>
                        <a:pt x="271875" y="758317"/>
                        <a:pt x="231775" y="762603"/>
                        <a:pt x="204343" y="740505"/>
                      </a:cubicBezTo>
                      <a:lnTo>
                        <a:pt x="23749" y="594963"/>
                      </a:lnTo>
                      <a:cubicBezTo>
                        <a:pt x="-3683" y="572865"/>
                        <a:pt x="-7969" y="532765"/>
                        <a:pt x="14129" y="505333"/>
                      </a:cubicBezTo>
                      <a:lnTo>
                        <a:pt x="402177" y="23749"/>
                      </a:lnTo>
                      <a:cubicBezTo>
                        <a:pt x="424275" y="-3683"/>
                        <a:pt x="464375" y="-7969"/>
                        <a:pt x="491807" y="14129"/>
                      </a:cubicBezTo>
                      <a:lnTo>
                        <a:pt x="672401" y="159671"/>
                      </a:lnTo>
                      <a:cubicBezTo>
                        <a:pt x="699833" y="181673"/>
                        <a:pt x="704120" y="221869"/>
                        <a:pt x="682022" y="249206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3088;p13"/>
                <p:cNvSpPr/>
                <p:nvPr/>
              </p:nvSpPr>
              <p:spPr>
                <a:xfrm>
                  <a:off x="5575777" y="3374263"/>
                  <a:ext cx="148221" cy="148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21" h="148238" extrusionOk="0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171"/>
                        <a:pt x="-9272" y="59403"/>
                        <a:pt x="16350" y="27590"/>
                      </a:cubicBezTo>
                      <a:cubicBezTo>
                        <a:pt x="41973" y="-4224"/>
                        <a:pt x="88740" y="-9272"/>
                        <a:pt x="120649" y="16350"/>
                      </a:cubicBezTo>
                      <a:cubicBezTo>
                        <a:pt x="152463" y="41973"/>
                        <a:pt x="157511" y="88740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3089;p13"/>
                <p:cNvSpPr/>
                <p:nvPr/>
              </p:nvSpPr>
              <p:spPr>
                <a:xfrm>
                  <a:off x="5685409" y="3238151"/>
                  <a:ext cx="148213" cy="148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13" h="148238" extrusionOk="0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3090;p13"/>
                <p:cNvSpPr/>
                <p:nvPr/>
              </p:nvSpPr>
              <p:spPr>
                <a:xfrm>
                  <a:off x="5798947" y="3097181"/>
                  <a:ext cx="148231" cy="148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31" h="148238" extrusionOk="0">
                      <a:moveTo>
                        <a:pt x="131889" y="120649"/>
                      </a:moveTo>
                      <a:cubicBezTo>
                        <a:pt x="106171" y="152463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889" y="12064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3091;p13"/>
                <p:cNvSpPr/>
                <p:nvPr/>
              </p:nvSpPr>
              <p:spPr>
                <a:xfrm>
                  <a:off x="5914390" y="2953829"/>
                  <a:ext cx="148301" cy="148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301" h="148268" extrusionOk="0">
                      <a:moveTo>
                        <a:pt x="131889" y="120649"/>
                      </a:moveTo>
                      <a:cubicBezTo>
                        <a:pt x="106266" y="152558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558" y="42068"/>
                        <a:pt x="157606" y="88836"/>
                        <a:pt x="131889" y="12064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3092;p13"/>
                <p:cNvSpPr/>
                <p:nvPr/>
              </p:nvSpPr>
              <p:spPr>
                <a:xfrm>
                  <a:off x="5703316" y="3476942"/>
                  <a:ext cx="148213" cy="148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13" h="148238" extrusionOk="0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3093;p13"/>
                <p:cNvSpPr/>
                <p:nvPr/>
              </p:nvSpPr>
              <p:spPr>
                <a:xfrm>
                  <a:off x="5812949" y="3341021"/>
                  <a:ext cx="148151" cy="14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51" h="148143" extrusionOk="0">
                      <a:moveTo>
                        <a:pt x="131793" y="120554"/>
                      </a:moveTo>
                      <a:cubicBezTo>
                        <a:pt x="106171" y="152367"/>
                        <a:pt x="59403" y="157416"/>
                        <a:pt x="27590" y="131793"/>
                      </a:cubicBezTo>
                      <a:cubicBezTo>
                        <a:pt x="-4224" y="106171"/>
                        <a:pt x="-9272" y="59403"/>
                        <a:pt x="16350" y="27590"/>
                      </a:cubicBezTo>
                      <a:cubicBezTo>
                        <a:pt x="41973" y="-4224"/>
                        <a:pt x="88740" y="-9272"/>
                        <a:pt x="120649" y="16350"/>
                      </a:cubicBezTo>
                      <a:cubicBezTo>
                        <a:pt x="152367" y="41973"/>
                        <a:pt x="157416" y="88740"/>
                        <a:pt x="131793" y="120554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3094;p13"/>
                <p:cNvSpPr/>
                <p:nvPr/>
              </p:nvSpPr>
              <p:spPr>
                <a:xfrm>
                  <a:off x="5926487" y="3199955"/>
                  <a:ext cx="148173" cy="148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73" h="148238" extrusionOk="0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416" y="88836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3095;p13"/>
                <p:cNvSpPr/>
                <p:nvPr/>
              </p:nvSpPr>
              <p:spPr>
                <a:xfrm>
                  <a:off x="6041930" y="3056604"/>
                  <a:ext cx="148231" cy="148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31" h="148238" extrusionOk="0">
                      <a:moveTo>
                        <a:pt x="131889" y="120649"/>
                      </a:moveTo>
                      <a:cubicBezTo>
                        <a:pt x="106266" y="152463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1973"/>
                        <a:pt x="157511" y="88836"/>
                        <a:pt x="131889" y="12064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3096;p13"/>
                <p:cNvSpPr/>
                <p:nvPr/>
              </p:nvSpPr>
              <p:spPr>
                <a:xfrm>
                  <a:off x="5856900" y="3273694"/>
                  <a:ext cx="71947" cy="6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47" h="60759" extrusionOk="0">
                      <a:moveTo>
                        <a:pt x="40027" y="51959"/>
                      </a:moveTo>
                      <a:cubicBezTo>
                        <a:pt x="43932" y="53769"/>
                        <a:pt x="47456" y="56245"/>
                        <a:pt x="51266" y="58150"/>
                      </a:cubicBezTo>
                      <a:cubicBezTo>
                        <a:pt x="55076" y="60055"/>
                        <a:pt x="59458" y="61294"/>
                        <a:pt x="63649" y="60532"/>
                      </a:cubicBezTo>
                      <a:cubicBezTo>
                        <a:pt x="67840" y="59674"/>
                        <a:pt x="71745" y="56245"/>
                        <a:pt x="71935" y="52054"/>
                      </a:cubicBezTo>
                      <a:cubicBezTo>
                        <a:pt x="72221" y="46816"/>
                        <a:pt x="67459" y="42910"/>
                        <a:pt x="64411" y="38624"/>
                      </a:cubicBezTo>
                      <a:cubicBezTo>
                        <a:pt x="60029" y="32338"/>
                        <a:pt x="59267" y="24337"/>
                        <a:pt x="57267" y="16907"/>
                      </a:cubicBezTo>
                      <a:cubicBezTo>
                        <a:pt x="55171" y="9478"/>
                        <a:pt x="50695" y="1762"/>
                        <a:pt x="43170" y="238"/>
                      </a:cubicBezTo>
                      <a:cubicBezTo>
                        <a:pt x="35740" y="-1190"/>
                        <a:pt x="28787" y="4048"/>
                        <a:pt x="23358" y="9382"/>
                      </a:cubicBezTo>
                      <a:cubicBezTo>
                        <a:pt x="18119" y="14431"/>
                        <a:pt x="13166" y="19765"/>
                        <a:pt x="8594" y="25480"/>
                      </a:cubicBezTo>
                      <a:cubicBezTo>
                        <a:pt x="5070" y="29766"/>
                        <a:pt x="1641" y="34338"/>
                        <a:pt x="403" y="39767"/>
                      </a:cubicBezTo>
                      <a:cubicBezTo>
                        <a:pt x="-550" y="43958"/>
                        <a:pt x="117" y="49102"/>
                        <a:pt x="3165" y="52435"/>
                      </a:cubicBezTo>
                      <a:cubicBezTo>
                        <a:pt x="6499" y="56055"/>
                        <a:pt x="9642" y="52435"/>
                        <a:pt x="13452" y="51102"/>
                      </a:cubicBezTo>
                      <a:cubicBezTo>
                        <a:pt x="21929" y="47959"/>
                        <a:pt x="31740" y="48149"/>
                        <a:pt x="40027" y="5195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3097;p13"/>
                <p:cNvSpPr/>
                <p:nvPr/>
              </p:nvSpPr>
              <p:spPr>
                <a:xfrm>
                  <a:off x="5856996" y="3271693"/>
                  <a:ext cx="72042" cy="6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42" h="60759" extrusionOk="0">
                      <a:moveTo>
                        <a:pt x="40122" y="51959"/>
                      </a:moveTo>
                      <a:cubicBezTo>
                        <a:pt x="44027" y="53769"/>
                        <a:pt x="47551" y="56245"/>
                        <a:pt x="51361" y="58150"/>
                      </a:cubicBezTo>
                      <a:cubicBezTo>
                        <a:pt x="55171" y="60055"/>
                        <a:pt x="59553" y="61294"/>
                        <a:pt x="63744" y="60532"/>
                      </a:cubicBezTo>
                      <a:cubicBezTo>
                        <a:pt x="67935" y="59674"/>
                        <a:pt x="71840" y="56245"/>
                        <a:pt x="72031" y="52054"/>
                      </a:cubicBezTo>
                      <a:cubicBezTo>
                        <a:pt x="72316" y="46816"/>
                        <a:pt x="67554" y="42910"/>
                        <a:pt x="64506" y="38624"/>
                      </a:cubicBezTo>
                      <a:cubicBezTo>
                        <a:pt x="60124" y="32338"/>
                        <a:pt x="59362" y="24337"/>
                        <a:pt x="57362" y="16907"/>
                      </a:cubicBezTo>
                      <a:cubicBezTo>
                        <a:pt x="55267" y="9478"/>
                        <a:pt x="50790" y="1667"/>
                        <a:pt x="43265" y="238"/>
                      </a:cubicBezTo>
                      <a:cubicBezTo>
                        <a:pt x="35836" y="-1190"/>
                        <a:pt x="28882" y="4048"/>
                        <a:pt x="23358" y="9382"/>
                      </a:cubicBezTo>
                      <a:cubicBezTo>
                        <a:pt x="18119" y="14431"/>
                        <a:pt x="13166" y="19860"/>
                        <a:pt x="8499" y="25480"/>
                      </a:cubicBezTo>
                      <a:cubicBezTo>
                        <a:pt x="4975" y="29766"/>
                        <a:pt x="1546" y="34338"/>
                        <a:pt x="403" y="39767"/>
                      </a:cubicBezTo>
                      <a:cubicBezTo>
                        <a:pt x="-550" y="43958"/>
                        <a:pt x="117" y="49102"/>
                        <a:pt x="3165" y="52435"/>
                      </a:cubicBezTo>
                      <a:cubicBezTo>
                        <a:pt x="6499" y="56055"/>
                        <a:pt x="9642" y="52435"/>
                        <a:pt x="13452" y="51102"/>
                      </a:cubicBezTo>
                      <a:cubicBezTo>
                        <a:pt x="22024" y="47959"/>
                        <a:pt x="31835" y="48149"/>
                        <a:pt x="40122" y="5195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3098;p13"/>
                <p:cNvSpPr/>
                <p:nvPr/>
              </p:nvSpPr>
              <p:spPr>
                <a:xfrm>
                  <a:off x="5878042" y="3275485"/>
                  <a:ext cx="38411" cy="3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11" h="34927" extrusionOk="0">
                      <a:moveTo>
                        <a:pt x="10408" y="2447"/>
                      </a:moveTo>
                      <a:cubicBezTo>
                        <a:pt x="12694" y="1018"/>
                        <a:pt x="15456" y="-315"/>
                        <a:pt x="18123" y="66"/>
                      </a:cubicBezTo>
                      <a:cubicBezTo>
                        <a:pt x="21076" y="542"/>
                        <a:pt x="23362" y="2828"/>
                        <a:pt x="24791" y="5305"/>
                      </a:cubicBezTo>
                      <a:cubicBezTo>
                        <a:pt x="27648" y="10162"/>
                        <a:pt x="28124" y="15973"/>
                        <a:pt x="29458" y="21402"/>
                      </a:cubicBezTo>
                      <a:cubicBezTo>
                        <a:pt x="30696" y="26831"/>
                        <a:pt x="33268" y="32546"/>
                        <a:pt x="38411" y="34927"/>
                      </a:cubicBezTo>
                      <a:cubicBezTo>
                        <a:pt x="33268" y="34546"/>
                        <a:pt x="28315" y="31879"/>
                        <a:pt x="25076" y="27879"/>
                      </a:cubicBezTo>
                      <a:cubicBezTo>
                        <a:pt x="23076" y="25307"/>
                        <a:pt x="21743" y="22354"/>
                        <a:pt x="20028" y="19592"/>
                      </a:cubicBezTo>
                      <a:cubicBezTo>
                        <a:pt x="18409" y="16830"/>
                        <a:pt x="16123" y="14258"/>
                        <a:pt x="13170" y="13115"/>
                      </a:cubicBezTo>
                      <a:cubicBezTo>
                        <a:pt x="10979" y="12258"/>
                        <a:pt x="8503" y="12353"/>
                        <a:pt x="6217" y="12925"/>
                      </a:cubicBezTo>
                      <a:cubicBezTo>
                        <a:pt x="4598" y="13306"/>
                        <a:pt x="1740" y="15401"/>
                        <a:pt x="407" y="13591"/>
                      </a:cubicBezTo>
                      <a:cubicBezTo>
                        <a:pt x="-2165" y="10448"/>
                        <a:pt x="8217" y="3781"/>
                        <a:pt x="10408" y="2447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7" name="Google Shape;3099;p13"/>
              <p:cNvGrpSpPr/>
              <p:nvPr/>
            </p:nvGrpSpPr>
            <p:grpSpPr>
              <a:xfrm>
                <a:off x="5927264" y="3155818"/>
                <a:ext cx="731349" cy="786133"/>
                <a:chOff x="5927264" y="3155818"/>
                <a:chExt cx="731349" cy="786133"/>
              </a:xfrm>
            </p:grpSpPr>
            <p:grpSp>
              <p:nvGrpSpPr>
                <p:cNvPr id="108" name="Google Shape;3100;p13"/>
                <p:cNvGrpSpPr/>
                <p:nvPr/>
              </p:nvGrpSpPr>
              <p:grpSpPr>
                <a:xfrm>
                  <a:off x="6018094" y="3335962"/>
                  <a:ext cx="640519" cy="361518"/>
                  <a:chOff x="6018094" y="3335962"/>
                  <a:chExt cx="640519" cy="361518"/>
                </a:xfrm>
              </p:grpSpPr>
              <p:sp>
                <p:nvSpPr>
                  <p:cNvPr id="119" name="Google Shape;3101;p13"/>
                  <p:cNvSpPr/>
                  <p:nvPr/>
                </p:nvSpPr>
                <p:spPr>
                  <a:xfrm>
                    <a:off x="6026467" y="3340459"/>
                    <a:ext cx="96392" cy="647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392" h="64727" extrusionOk="0">
                        <a:moveTo>
                          <a:pt x="83153" y="64728"/>
                        </a:moveTo>
                        <a:cubicBezTo>
                          <a:pt x="83153" y="64728"/>
                          <a:pt x="5715" y="41487"/>
                          <a:pt x="0" y="2815"/>
                        </a:cubicBezTo>
                        <a:cubicBezTo>
                          <a:pt x="26194" y="-5567"/>
                          <a:pt x="55245" y="3958"/>
                          <a:pt x="96393" y="42344"/>
                        </a:cubicBezTo>
                        <a:cubicBezTo>
                          <a:pt x="90773" y="52536"/>
                          <a:pt x="83153" y="64728"/>
                          <a:pt x="83153" y="64728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" name="Google Shape;3102;p13"/>
                  <p:cNvSpPr/>
                  <p:nvPr/>
                </p:nvSpPr>
                <p:spPr>
                  <a:xfrm>
                    <a:off x="6265221" y="3464957"/>
                    <a:ext cx="393392" cy="232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392" h="232523" extrusionOk="0">
                        <a:moveTo>
                          <a:pt x="391229" y="223408"/>
                        </a:moveTo>
                        <a:cubicBezTo>
                          <a:pt x="386562" y="231885"/>
                          <a:pt x="375989" y="235028"/>
                          <a:pt x="367512" y="230361"/>
                        </a:cubicBezTo>
                        <a:lnTo>
                          <a:pt x="2990" y="31098"/>
                        </a:lnTo>
                        <a:cubicBezTo>
                          <a:pt x="-1296" y="28716"/>
                          <a:pt x="-915" y="19477"/>
                          <a:pt x="3752" y="11000"/>
                        </a:cubicBezTo>
                        <a:lnTo>
                          <a:pt x="3752" y="11000"/>
                        </a:lnTo>
                        <a:cubicBezTo>
                          <a:pt x="8420" y="2523"/>
                          <a:pt x="15373" y="-1668"/>
                          <a:pt x="19564" y="618"/>
                        </a:cubicBezTo>
                        <a:lnTo>
                          <a:pt x="384276" y="199595"/>
                        </a:lnTo>
                        <a:cubicBezTo>
                          <a:pt x="392753" y="204262"/>
                          <a:pt x="395897" y="214930"/>
                          <a:pt x="391229" y="223408"/>
                        </a:cubicBezTo>
                        <a:lnTo>
                          <a:pt x="391229" y="223408"/>
                        </a:ln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3103;p13"/>
                  <p:cNvSpPr/>
                  <p:nvPr/>
                </p:nvSpPr>
                <p:spPr>
                  <a:xfrm>
                    <a:off x="6097047" y="3372992"/>
                    <a:ext cx="222885" cy="1422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885" h="142208" extrusionOk="0">
                        <a:moveTo>
                          <a:pt x="222885" y="111538"/>
                        </a:moveTo>
                        <a:cubicBezTo>
                          <a:pt x="219932" y="112014"/>
                          <a:pt x="204121" y="137827"/>
                          <a:pt x="206026" y="142208"/>
                        </a:cubicBezTo>
                        <a:cubicBezTo>
                          <a:pt x="132112" y="109061"/>
                          <a:pt x="63151" y="71057"/>
                          <a:pt x="0" y="27432"/>
                        </a:cubicBezTo>
                        <a:cubicBezTo>
                          <a:pt x="9239" y="19717"/>
                          <a:pt x="12954" y="12764"/>
                          <a:pt x="15049" y="0"/>
                        </a:cubicBezTo>
                        <a:cubicBezTo>
                          <a:pt x="86296" y="28670"/>
                          <a:pt x="155353" y="66770"/>
                          <a:pt x="222885" y="111538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" name="Google Shape;3104;p13"/>
                  <p:cNvSpPr/>
                  <p:nvPr/>
                </p:nvSpPr>
                <p:spPr>
                  <a:xfrm>
                    <a:off x="6018094" y="3335962"/>
                    <a:ext cx="62001" cy="4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01" h="45973" extrusionOk="0">
                        <a:moveTo>
                          <a:pt x="44187" y="39316"/>
                        </a:moveTo>
                        <a:cubicBezTo>
                          <a:pt x="43806" y="37125"/>
                          <a:pt x="43330" y="34935"/>
                          <a:pt x="43330" y="32744"/>
                        </a:cubicBezTo>
                        <a:cubicBezTo>
                          <a:pt x="43330" y="30553"/>
                          <a:pt x="43806" y="28267"/>
                          <a:pt x="45330" y="26553"/>
                        </a:cubicBezTo>
                        <a:cubicBezTo>
                          <a:pt x="47521" y="24076"/>
                          <a:pt x="51140" y="23600"/>
                          <a:pt x="54379" y="22838"/>
                        </a:cubicBezTo>
                        <a:cubicBezTo>
                          <a:pt x="57617" y="22076"/>
                          <a:pt x="61237" y="20457"/>
                          <a:pt x="61903" y="17218"/>
                        </a:cubicBezTo>
                        <a:cubicBezTo>
                          <a:pt x="62284" y="15313"/>
                          <a:pt x="61522" y="13313"/>
                          <a:pt x="60189" y="11789"/>
                        </a:cubicBezTo>
                        <a:cubicBezTo>
                          <a:pt x="58951" y="10265"/>
                          <a:pt x="57141" y="9217"/>
                          <a:pt x="55522" y="8265"/>
                        </a:cubicBezTo>
                        <a:cubicBezTo>
                          <a:pt x="41234" y="549"/>
                          <a:pt x="24280" y="-1832"/>
                          <a:pt x="8373" y="1407"/>
                        </a:cubicBezTo>
                        <a:cubicBezTo>
                          <a:pt x="5611" y="1978"/>
                          <a:pt x="2658" y="2931"/>
                          <a:pt x="1039" y="5312"/>
                        </a:cubicBezTo>
                        <a:cubicBezTo>
                          <a:pt x="-771" y="8074"/>
                          <a:pt x="86" y="11694"/>
                          <a:pt x="1324" y="14742"/>
                        </a:cubicBezTo>
                        <a:cubicBezTo>
                          <a:pt x="7325" y="30363"/>
                          <a:pt x="20374" y="40173"/>
                          <a:pt x="35805" y="45317"/>
                        </a:cubicBezTo>
                        <a:cubicBezTo>
                          <a:pt x="40948" y="47031"/>
                          <a:pt x="45235" y="45507"/>
                          <a:pt x="44187" y="39316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" name="Google Shape;3105;p13"/>
                <p:cNvGrpSpPr/>
                <p:nvPr/>
              </p:nvGrpSpPr>
              <p:grpSpPr>
                <a:xfrm>
                  <a:off x="5927264" y="3324350"/>
                  <a:ext cx="588244" cy="617601"/>
                  <a:chOff x="5927264" y="3324350"/>
                  <a:chExt cx="588244" cy="617601"/>
                </a:xfrm>
              </p:grpSpPr>
              <p:sp>
                <p:nvSpPr>
                  <p:cNvPr id="115" name="Google Shape;3106;p13"/>
                  <p:cNvSpPr/>
                  <p:nvPr/>
                </p:nvSpPr>
                <p:spPr>
                  <a:xfrm>
                    <a:off x="5935917" y="3330320"/>
                    <a:ext cx="79977" cy="84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977" h="84486" extrusionOk="0">
                        <a:moveTo>
                          <a:pt x="60546" y="84487"/>
                        </a:moveTo>
                        <a:cubicBezTo>
                          <a:pt x="60546" y="84487"/>
                          <a:pt x="-6033" y="38481"/>
                          <a:pt x="444" y="0"/>
                        </a:cubicBezTo>
                        <a:cubicBezTo>
                          <a:pt x="27971" y="0"/>
                          <a:pt x="52641" y="18002"/>
                          <a:pt x="79977" y="67247"/>
                        </a:cubicBezTo>
                        <a:cubicBezTo>
                          <a:pt x="71500" y="75152"/>
                          <a:pt x="60546" y="84487"/>
                          <a:pt x="60546" y="84487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3107;p13"/>
                  <p:cNvSpPr/>
                  <p:nvPr/>
                </p:nvSpPr>
                <p:spPr>
                  <a:xfrm>
                    <a:off x="6118785" y="3524955"/>
                    <a:ext cx="396723" cy="4169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723" h="416996" extrusionOk="0">
                        <a:moveTo>
                          <a:pt x="389457" y="410488"/>
                        </a:moveTo>
                        <a:lnTo>
                          <a:pt x="389457" y="410488"/>
                        </a:lnTo>
                        <a:cubicBezTo>
                          <a:pt x="382408" y="417155"/>
                          <a:pt x="373359" y="418965"/>
                          <a:pt x="369264" y="414679"/>
                        </a:cubicBezTo>
                        <a:lnTo>
                          <a:pt x="1980" y="26440"/>
                        </a:lnTo>
                        <a:cubicBezTo>
                          <a:pt x="-2116" y="22058"/>
                          <a:pt x="360" y="12629"/>
                          <a:pt x="7409" y="6056"/>
                        </a:cubicBezTo>
                        <a:lnTo>
                          <a:pt x="7409" y="6056"/>
                        </a:lnTo>
                        <a:cubicBezTo>
                          <a:pt x="14457" y="-611"/>
                          <a:pt x="23030" y="-1754"/>
                          <a:pt x="27126" y="2532"/>
                        </a:cubicBezTo>
                        <a:lnTo>
                          <a:pt x="394695" y="390581"/>
                        </a:lnTo>
                        <a:cubicBezTo>
                          <a:pt x="398791" y="394962"/>
                          <a:pt x="396505" y="403916"/>
                          <a:pt x="389457" y="410488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3108;p13"/>
                  <p:cNvSpPr/>
                  <p:nvPr/>
                </p:nvSpPr>
                <p:spPr>
                  <a:xfrm>
                    <a:off x="5985795" y="3384898"/>
                    <a:ext cx="186308" cy="1940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308" h="194024" extrusionOk="0">
                        <a:moveTo>
                          <a:pt x="186309" y="170021"/>
                        </a:moveTo>
                        <a:cubicBezTo>
                          <a:pt x="183356" y="169545"/>
                          <a:pt x="160401" y="189262"/>
                          <a:pt x="160877" y="194024"/>
                        </a:cubicBezTo>
                        <a:cubicBezTo>
                          <a:pt x="100679" y="139732"/>
                          <a:pt x="46768" y="82391"/>
                          <a:pt x="0" y="21431"/>
                        </a:cubicBezTo>
                        <a:cubicBezTo>
                          <a:pt x="11144" y="16859"/>
                          <a:pt x="16859" y="11430"/>
                          <a:pt x="22670" y="0"/>
                        </a:cubicBezTo>
                        <a:cubicBezTo>
                          <a:pt x="81820" y="49149"/>
                          <a:pt x="135826" y="106585"/>
                          <a:pt x="186309" y="170021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3109;p13"/>
                  <p:cNvSpPr/>
                  <p:nvPr/>
                </p:nvSpPr>
                <p:spPr>
                  <a:xfrm>
                    <a:off x="5927264" y="3324350"/>
                    <a:ext cx="57602" cy="5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602" h="52537" extrusionOk="0">
                        <a:moveTo>
                          <a:pt x="33290" y="47309"/>
                        </a:moveTo>
                        <a:cubicBezTo>
                          <a:pt x="33671" y="45118"/>
                          <a:pt x="33861" y="42927"/>
                          <a:pt x="34528" y="40736"/>
                        </a:cubicBezTo>
                        <a:cubicBezTo>
                          <a:pt x="35195" y="38641"/>
                          <a:pt x="36338" y="36545"/>
                          <a:pt x="38243" y="35402"/>
                        </a:cubicBezTo>
                        <a:cubicBezTo>
                          <a:pt x="41100" y="33688"/>
                          <a:pt x="44720" y="34355"/>
                          <a:pt x="47958" y="34640"/>
                        </a:cubicBezTo>
                        <a:cubicBezTo>
                          <a:pt x="51292" y="34926"/>
                          <a:pt x="55197" y="34450"/>
                          <a:pt x="56912" y="31592"/>
                        </a:cubicBezTo>
                        <a:cubicBezTo>
                          <a:pt x="57864" y="29878"/>
                          <a:pt x="57769" y="27687"/>
                          <a:pt x="57007" y="25877"/>
                        </a:cubicBezTo>
                        <a:cubicBezTo>
                          <a:pt x="56245" y="24068"/>
                          <a:pt x="54912" y="22544"/>
                          <a:pt x="53578" y="21115"/>
                        </a:cubicBezTo>
                        <a:cubicBezTo>
                          <a:pt x="42339" y="9399"/>
                          <a:pt x="27003" y="1779"/>
                          <a:pt x="10811" y="160"/>
                        </a:cubicBezTo>
                        <a:cubicBezTo>
                          <a:pt x="8049" y="-126"/>
                          <a:pt x="4905" y="-221"/>
                          <a:pt x="2715" y="1589"/>
                        </a:cubicBezTo>
                        <a:cubicBezTo>
                          <a:pt x="143" y="3684"/>
                          <a:pt x="-143" y="7399"/>
                          <a:pt x="48" y="10637"/>
                        </a:cubicBezTo>
                        <a:cubicBezTo>
                          <a:pt x="1000" y="27306"/>
                          <a:pt x="10335" y="40736"/>
                          <a:pt x="23479" y="50357"/>
                        </a:cubicBezTo>
                        <a:cubicBezTo>
                          <a:pt x="27861" y="53690"/>
                          <a:pt x="32337" y="53595"/>
                          <a:pt x="33290" y="4730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" name="Google Shape;3110;p13"/>
                <p:cNvGrpSpPr/>
                <p:nvPr/>
              </p:nvGrpSpPr>
              <p:grpSpPr>
                <a:xfrm>
                  <a:off x="6066281" y="3155818"/>
                  <a:ext cx="374081" cy="647597"/>
                  <a:chOff x="6066281" y="3155818"/>
                  <a:chExt cx="374081" cy="647597"/>
                </a:xfrm>
              </p:grpSpPr>
              <p:sp>
                <p:nvSpPr>
                  <p:cNvPr id="111" name="Google Shape;3111;p13"/>
                  <p:cNvSpPr/>
                  <p:nvPr/>
                </p:nvSpPr>
                <p:spPr>
                  <a:xfrm>
                    <a:off x="6068064" y="3157632"/>
                    <a:ext cx="63939" cy="96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39" h="96393" extrusionOk="0">
                        <a:moveTo>
                          <a:pt x="40984" y="96393"/>
                        </a:moveTo>
                        <a:cubicBezTo>
                          <a:pt x="40984" y="96393"/>
                          <a:pt x="-12641" y="35909"/>
                          <a:pt x="2789" y="0"/>
                        </a:cubicBezTo>
                        <a:cubicBezTo>
                          <a:pt x="29554" y="6667"/>
                          <a:pt x="49176" y="30004"/>
                          <a:pt x="63940" y="84296"/>
                        </a:cubicBezTo>
                        <a:cubicBezTo>
                          <a:pt x="53938" y="90011"/>
                          <a:pt x="40984" y="96393"/>
                          <a:pt x="40984" y="9639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3112;p13"/>
                  <p:cNvSpPr/>
                  <p:nvPr/>
                </p:nvSpPr>
                <p:spPr>
                  <a:xfrm>
                    <a:off x="6199087" y="3396152"/>
                    <a:ext cx="241275" cy="407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275" h="407263" extrusionOk="0">
                        <a:moveTo>
                          <a:pt x="233145" y="405275"/>
                        </a:moveTo>
                        <a:lnTo>
                          <a:pt x="233145" y="405275"/>
                        </a:lnTo>
                        <a:cubicBezTo>
                          <a:pt x="224763" y="410037"/>
                          <a:pt x="213428" y="405942"/>
                          <a:pt x="207808" y="396226"/>
                        </a:cubicBezTo>
                        <a:lnTo>
                          <a:pt x="2925" y="29514"/>
                        </a:lnTo>
                        <a:cubicBezTo>
                          <a:pt x="-2599" y="19703"/>
                          <a:pt x="-27" y="6749"/>
                          <a:pt x="8355" y="1986"/>
                        </a:cubicBezTo>
                        <a:lnTo>
                          <a:pt x="8355" y="1986"/>
                        </a:lnTo>
                        <a:cubicBezTo>
                          <a:pt x="16737" y="-2776"/>
                          <a:pt x="28071" y="1320"/>
                          <a:pt x="33596" y="11130"/>
                        </a:cubicBezTo>
                        <a:lnTo>
                          <a:pt x="238193" y="378986"/>
                        </a:lnTo>
                        <a:cubicBezTo>
                          <a:pt x="243813" y="388797"/>
                          <a:pt x="241527" y="400512"/>
                          <a:pt x="233145" y="405275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" name="Google Shape;3113;p13"/>
                  <p:cNvSpPr/>
                  <p:nvPr/>
                </p:nvSpPr>
                <p:spPr>
                  <a:xfrm>
                    <a:off x="6100857" y="3227926"/>
                    <a:ext cx="134207" cy="201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207" h="201739" extrusionOk="0">
                        <a:moveTo>
                          <a:pt x="134207" y="184499"/>
                        </a:moveTo>
                        <a:cubicBezTo>
                          <a:pt x="131540" y="183547"/>
                          <a:pt x="104584" y="197263"/>
                          <a:pt x="103727" y="201740"/>
                        </a:cubicBezTo>
                        <a:cubicBezTo>
                          <a:pt x="62103" y="141446"/>
                          <a:pt x="27146" y="79439"/>
                          <a:pt x="0" y="15430"/>
                        </a:cubicBezTo>
                        <a:cubicBezTo>
                          <a:pt x="11716" y="13335"/>
                          <a:pt x="18574" y="9430"/>
                          <a:pt x="27146" y="0"/>
                        </a:cubicBezTo>
                        <a:cubicBezTo>
                          <a:pt x="69151" y="55531"/>
                          <a:pt x="104203" y="117634"/>
                          <a:pt x="134207" y="18449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" name="Google Shape;3114;p13"/>
                  <p:cNvSpPr/>
                  <p:nvPr/>
                </p:nvSpPr>
                <p:spPr>
                  <a:xfrm>
                    <a:off x="6066281" y="3155818"/>
                    <a:ext cx="44777" cy="553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777" h="55354" extrusionOk="0">
                        <a:moveTo>
                          <a:pt x="286" y="8101"/>
                        </a:moveTo>
                        <a:cubicBezTo>
                          <a:pt x="571" y="4957"/>
                          <a:pt x="1524" y="1147"/>
                          <a:pt x="4572" y="195"/>
                        </a:cubicBezTo>
                        <a:cubicBezTo>
                          <a:pt x="6191" y="-281"/>
                          <a:pt x="7906" y="195"/>
                          <a:pt x="9430" y="766"/>
                        </a:cubicBezTo>
                        <a:cubicBezTo>
                          <a:pt x="19621" y="4195"/>
                          <a:pt x="29242" y="9625"/>
                          <a:pt x="37433" y="16578"/>
                        </a:cubicBezTo>
                        <a:cubicBezTo>
                          <a:pt x="40100" y="18864"/>
                          <a:pt x="42767" y="21436"/>
                          <a:pt x="44101" y="24674"/>
                        </a:cubicBezTo>
                        <a:cubicBezTo>
                          <a:pt x="45339" y="28008"/>
                          <a:pt x="44958" y="32104"/>
                          <a:pt x="42291" y="34485"/>
                        </a:cubicBezTo>
                        <a:cubicBezTo>
                          <a:pt x="39434" y="36866"/>
                          <a:pt x="35338" y="36485"/>
                          <a:pt x="31718" y="36104"/>
                        </a:cubicBezTo>
                        <a:cubicBezTo>
                          <a:pt x="28099" y="35818"/>
                          <a:pt x="23717" y="36009"/>
                          <a:pt x="21527" y="38962"/>
                        </a:cubicBezTo>
                        <a:cubicBezTo>
                          <a:pt x="19812" y="41343"/>
                          <a:pt x="20193" y="44486"/>
                          <a:pt x="20193" y="47439"/>
                        </a:cubicBezTo>
                        <a:cubicBezTo>
                          <a:pt x="20193" y="50296"/>
                          <a:pt x="19336" y="53725"/>
                          <a:pt x="16669" y="54868"/>
                        </a:cubicBezTo>
                        <a:cubicBezTo>
                          <a:pt x="9811" y="57631"/>
                          <a:pt x="7334" y="47915"/>
                          <a:pt x="5620" y="43724"/>
                        </a:cubicBezTo>
                        <a:cubicBezTo>
                          <a:pt x="2762" y="36580"/>
                          <a:pt x="953" y="28960"/>
                          <a:pt x="286" y="21340"/>
                        </a:cubicBezTo>
                        <a:cubicBezTo>
                          <a:pt x="-95" y="16864"/>
                          <a:pt x="-95" y="12482"/>
                          <a:pt x="286" y="8101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76" name="Google Shape;3115;p13"/>
            <p:cNvGrpSpPr/>
            <p:nvPr/>
          </p:nvGrpSpPr>
          <p:grpSpPr>
            <a:xfrm rot="974920">
              <a:off x="6096000" y="5455423"/>
              <a:ext cx="2252547" cy="2081013"/>
              <a:chOff x="5533993" y="2919380"/>
              <a:chExt cx="1124620" cy="1022571"/>
            </a:xfrm>
          </p:grpSpPr>
          <p:grpSp>
            <p:nvGrpSpPr>
              <p:cNvPr id="77" name="Google Shape;3116;p13"/>
              <p:cNvGrpSpPr/>
              <p:nvPr/>
            </p:nvGrpSpPr>
            <p:grpSpPr>
              <a:xfrm>
                <a:off x="5533993" y="2919380"/>
                <a:ext cx="696150" cy="754633"/>
                <a:chOff x="5533993" y="2919380"/>
                <a:chExt cx="696150" cy="754633"/>
              </a:xfrm>
            </p:grpSpPr>
            <p:sp>
              <p:nvSpPr>
                <p:cNvPr id="94" name="Google Shape;3117;p13"/>
                <p:cNvSpPr/>
                <p:nvPr/>
              </p:nvSpPr>
              <p:spPr>
                <a:xfrm>
                  <a:off x="5533993" y="2919380"/>
                  <a:ext cx="696150" cy="754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150" h="754633" extrusionOk="0">
                      <a:moveTo>
                        <a:pt x="682022" y="249206"/>
                      </a:moveTo>
                      <a:lnTo>
                        <a:pt x="293973" y="730885"/>
                      </a:lnTo>
                      <a:cubicBezTo>
                        <a:pt x="271875" y="758317"/>
                        <a:pt x="231775" y="762603"/>
                        <a:pt x="204343" y="740505"/>
                      </a:cubicBezTo>
                      <a:lnTo>
                        <a:pt x="23749" y="594963"/>
                      </a:lnTo>
                      <a:cubicBezTo>
                        <a:pt x="-3683" y="572865"/>
                        <a:pt x="-7969" y="532765"/>
                        <a:pt x="14129" y="505333"/>
                      </a:cubicBezTo>
                      <a:lnTo>
                        <a:pt x="402177" y="23749"/>
                      </a:lnTo>
                      <a:cubicBezTo>
                        <a:pt x="424275" y="-3683"/>
                        <a:pt x="464375" y="-7969"/>
                        <a:pt x="491807" y="14129"/>
                      </a:cubicBezTo>
                      <a:lnTo>
                        <a:pt x="672401" y="159671"/>
                      </a:lnTo>
                      <a:cubicBezTo>
                        <a:pt x="699833" y="181673"/>
                        <a:pt x="704120" y="221869"/>
                        <a:pt x="682022" y="249206"/>
                      </a:cubicBezTo>
                      <a:close/>
                    </a:path>
                  </a:pathLst>
                </a:custGeom>
                <a:solidFill>
                  <a:srgbClr val="DC75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3118;p13"/>
                <p:cNvSpPr/>
                <p:nvPr/>
              </p:nvSpPr>
              <p:spPr>
                <a:xfrm>
                  <a:off x="5575777" y="3374263"/>
                  <a:ext cx="148221" cy="148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21" h="148238" extrusionOk="0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171"/>
                        <a:pt x="-9272" y="59403"/>
                        <a:pt x="16350" y="27590"/>
                      </a:cubicBezTo>
                      <a:cubicBezTo>
                        <a:pt x="41973" y="-4224"/>
                        <a:pt x="88740" y="-9272"/>
                        <a:pt x="120649" y="16350"/>
                      </a:cubicBezTo>
                      <a:cubicBezTo>
                        <a:pt x="152463" y="41973"/>
                        <a:pt x="157511" y="88740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Google Shape;3119;p13"/>
                <p:cNvSpPr/>
                <p:nvPr/>
              </p:nvSpPr>
              <p:spPr>
                <a:xfrm>
                  <a:off x="5685409" y="3238151"/>
                  <a:ext cx="148213" cy="148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13" h="148238" extrusionOk="0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E9D2A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3120;p13"/>
                <p:cNvSpPr/>
                <p:nvPr/>
              </p:nvSpPr>
              <p:spPr>
                <a:xfrm>
                  <a:off x="5798947" y="3097181"/>
                  <a:ext cx="148231" cy="148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31" h="148238" extrusionOk="0">
                      <a:moveTo>
                        <a:pt x="131889" y="120649"/>
                      </a:moveTo>
                      <a:cubicBezTo>
                        <a:pt x="106171" y="152463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889" y="120649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3121;p13"/>
                <p:cNvSpPr/>
                <p:nvPr/>
              </p:nvSpPr>
              <p:spPr>
                <a:xfrm>
                  <a:off x="5914390" y="2953829"/>
                  <a:ext cx="148301" cy="148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301" h="148268" extrusionOk="0">
                      <a:moveTo>
                        <a:pt x="131889" y="120649"/>
                      </a:moveTo>
                      <a:cubicBezTo>
                        <a:pt x="106266" y="152558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558" y="42068"/>
                        <a:pt x="157606" y="88836"/>
                        <a:pt x="131889" y="120649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3122;p13"/>
                <p:cNvSpPr/>
                <p:nvPr/>
              </p:nvSpPr>
              <p:spPr>
                <a:xfrm>
                  <a:off x="5703316" y="3476942"/>
                  <a:ext cx="148213" cy="148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13" h="148238" extrusionOk="0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" name="Google Shape;3123;p13"/>
                <p:cNvSpPr/>
                <p:nvPr/>
              </p:nvSpPr>
              <p:spPr>
                <a:xfrm>
                  <a:off x="5812949" y="3341021"/>
                  <a:ext cx="148151" cy="14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51" h="148143" extrusionOk="0">
                      <a:moveTo>
                        <a:pt x="131793" y="120554"/>
                      </a:moveTo>
                      <a:cubicBezTo>
                        <a:pt x="106171" y="152367"/>
                        <a:pt x="59403" y="157416"/>
                        <a:pt x="27590" y="131793"/>
                      </a:cubicBezTo>
                      <a:cubicBezTo>
                        <a:pt x="-4224" y="106171"/>
                        <a:pt x="-9272" y="59403"/>
                        <a:pt x="16350" y="27590"/>
                      </a:cubicBezTo>
                      <a:cubicBezTo>
                        <a:pt x="41973" y="-4224"/>
                        <a:pt x="88740" y="-9272"/>
                        <a:pt x="120649" y="16350"/>
                      </a:cubicBezTo>
                      <a:cubicBezTo>
                        <a:pt x="152367" y="41973"/>
                        <a:pt x="157416" y="88740"/>
                        <a:pt x="131793" y="120554"/>
                      </a:cubicBezTo>
                      <a:close/>
                    </a:path>
                  </a:pathLst>
                </a:custGeom>
                <a:solidFill>
                  <a:srgbClr val="F392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3124;p13"/>
                <p:cNvSpPr/>
                <p:nvPr/>
              </p:nvSpPr>
              <p:spPr>
                <a:xfrm>
                  <a:off x="5926487" y="3199955"/>
                  <a:ext cx="148173" cy="148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73" h="148238" extrusionOk="0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416" y="88836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3125;p13"/>
                <p:cNvSpPr/>
                <p:nvPr/>
              </p:nvSpPr>
              <p:spPr>
                <a:xfrm>
                  <a:off x="6041930" y="3056604"/>
                  <a:ext cx="148231" cy="148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31" h="148238" extrusionOk="0">
                      <a:moveTo>
                        <a:pt x="131889" y="120649"/>
                      </a:moveTo>
                      <a:cubicBezTo>
                        <a:pt x="106266" y="152463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1973"/>
                        <a:pt x="157511" y="88836"/>
                        <a:pt x="131889" y="120649"/>
                      </a:cubicBezTo>
                      <a:close/>
                    </a:path>
                  </a:pathLst>
                </a:custGeom>
                <a:solidFill>
                  <a:srgbClr val="E9D2A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3126;p13"/>
                <p:cNvSpPr/>
                <p:nvPr/>
              </p:nvSpPr>
              <p:spPr>
                <a:xfrm>
                  <a:off x="5856900" y="3273694"/>
                  <a:ext cx="71947" cy="6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47" h="60759" extrusionOk="0">
                      <a:moveTo>
                        <a:pt x="40027" y="51959"/>
                      </a:moveTo>
                      <a:cubicBezTo>
                        <a:pt x="43932" y="53769"/>
                        <a:pt x="47456" y="56245"/>
                        <a:pt x="51266" y="58150"/>
                      </a:cubicBezTo>
                      <a:cubicBezTo>
                        <a:pt x="55076" y="60055"/>
                        <a:pt x="59458" y="61294"/>
                        <a:pt x="63649" y="60532"/>
                      </a:cubicBezTo>
                      <a:cubicBezTo>
                        <a:pt x="67840" y="59674"/>
                        <a:pt x="71745" y="56245"/>
                        <a:pt x="71935" y="52054"/>
                      </a:cubicBezTo>
                      <a:cubicBezTo>
                        <a:pt x="72221" y="46816"/>
                        <a:pt x="67459" y="42910"/>
                        <a:pt x="64411" y="38624"/>
                      </a:cubicBezTo>
                      <a:cubicBezTo>
                        <a:pt x="60029" y="32338"/>
                        <a:pt x="59267" y="24337"/>
                        <a:pt x="57267" y="16907"/>
                      </a:cubicBezTo>
                      <a:cubicBezTo>
                        <a:pt x="55171" y="9478"/>
                        <a:pt x="50695" y="1762"/>
                        <a:pt x="43170" y="238"/>
                      </a:cubicBezTo>
                      <a:cubicBezTo>
                        <a:pt x="35740" y="-1190"/>
                        <a:pt x="28787" y="4048"/>
                        <a:pt x="23358" y="9382"/>
                      </a:cubicBezTo>
                      <a:cubicBezTo>
                        <a:pt x="18119" y="14431"/>
                        <a:pt x="13166" y="19765"/>
                        <a:pt x="8594" y="25480"/>
                      </a:cubicBezTo>
                      <a:cubicBezTo>
                        <a:pt x="5070" y="29766"/>
                        <a:pt x="1641" y="34338"/>
                        <a:pt x="403" y="39767"/>
                      </a:cubicBezTo>
                      <a:cubicBezTo>
                        <a:pt x="-550" y="43958"/>
                        <a:pt x="117" y="49102"/>
                        <a:pt x="3165" y="52435"/>
                      </a:cubicBezTo>
                      <a:cubicBezTo>
                        <a:pt x="6499" y="56055"/>
                        <a:pt x="9642" y="52435"/>
                        <a:pt x="13452" y="51102"/>
                      </a:cubicBezTo>
                      <a:cubicBezTo>
                        <a:pt x="21929" y="47959"/>
                        <a:pt x="31740" y="48149"/>
                        <a:pt x="40027" y="51959"/>
                      </a:cubicBezTo>
                      <a:close/>
                    </a:path>
                  </a:pathLst>
                </a:custGeom>
                <a:solidFill>
                  <a:srgbClr val="444FAE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3127;p13"/>
                <p:cNvSpPr/>
                <p:nvPr/>
              </p:nvSpPr>
              <p:spPr>
                <a:xfrm>
                  <a:off x="5856996" y="3271693"/>
                  <a:ext cx="72042" cy="6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42" h="60759" extrusionOk="0">
                      <a:moveTo>
                        <a:pt x="40122" y="51959"/>
                      </a:moveTo>
                      <a:cubicBezTo>
                        <a:pt x="44027" y="53769"/>
                        <a:pt x="47551" y="56245"/>
                        <a:pt x="51361" y="58150"/>
                      </a:cubicBezTo>
                      <a:cubicBezTo>
                        <a:pt x="55171" y="60055"/>
                        <a:pt x="59553" y="61294"/>
                        <a:pt x="63744" y="60532"/>
                      </a:cubicBezTo>
                      <a:cubicBezTo>
                        <a:pt x="67935" y="59674"/>
                        <a:pt x="71840" y="56245"/>
                        <a:pt x="72031" y="52054"/>
                      </a:cubicBezTo>
                      <a:cubicBezTo>
                        <a:pt x="72316" y="46816"/>
                        <a:pt x="67554" y="42910"/>
                        <a:pt x="64506" y="38624"/>
                      </a:cubicBezTo>
                      <a:cubicBezTo>
                        <a:pt x="60124" y="32338"/>
                        <a:pt x="59362" y="24337"/>
                        <a:pt x="57362" y="16907"/>
                      </a:cubicBezTo>
                      <a:cubicBezTo>
                        <a:pt x="55267" y="9478"/>
                        <a:pt x="50790" y="1667"/>
                        <a:pt x="43265" y="238"/>
                      </a:cubicBezTo>
                      <a:cubicBezTo>
                        <a:pt x="35836" y="-1190"/>
                        <a:pt x="28882" y="4048"/>
                        <a:pt x="23358" y="9382"/>
                      </a:cubicBezTo>
                      <a:cubicBezTo>
                        <a:pt x="18119" y="14431"/>
                        <a:pt x="13166" y="19860"/>
                        <a:pt x="8499" y="25480"/>
                      </a:cubicBezTo>
                      <a:cubicBezTo>
                        <a:pt x="4975" y="29766"/>
                        <a:pt x="1546" y="34338"/>
                        <a:pt x="403" y="39767"/>
                      </a:cubicBezTo>
                      <a:cubicBezTo>
                        <a:pt x="-550" y="43958"/>
                        <a:pt x="117" y="49102"/>
                        <a:pt x="3165" y="52435"/>
                      </a:cubicBezTo>
                      <a:cubicBezTo>
                        <a:pt x="6499" y="56055"/>
                        <a:pt x="9642" y="52435"/>
                        <a:pt x="13452" y="51102"/>
                      </a:cubicBezTo>
                      <a:cubicBezTo>
                        <a:pt x="22024" y="47959"/>
                        <a:pt x="31835" y="48149"/>
                        <a:pt x="40122" y="51959"/>
                      </a:cubicBezTo>
                      <a:close/>
                    </a:path>
                  </a:pathLst>
                </a:custGeom>
                <a:solidFill>
                  <a:srgbClr val="F392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3128;p13"/>
                <p:cNvSpPr/>
                <p:nvPr/>
              </p:nvSpPr>
              <p:spPr>
                <a:xfrm>
                  <a:off x="5878042" y="3275485"/>
                  <a:ext cx="38411" cy="3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11" h="34927" extrusionOk="0">
                      <a:moveTo>
                        <a:pt x="10408" y="2447"/>
                      </a:moveTo>
                      <a:cubicBezTo>
                        <a:pt x="12694" y="1018"/>
                        <a:pt x="15456" y="-315"/>
                        <a:pt x="18123" y="66"/>
                      </a:cubicBezTo>
                      <a:cubicBezTo>
                        <a:pt x="21076" y="542"/>
                        <a:pt x="23362" y="2828"/>
                        <a:pt x="24791" y="5305"/>
                      </a:cubicBezTo>
                      <a:cubicBezTo>
                        <a:pt x="27648" y="10162"/>
                        <a:pt x="28124" y="15973"/>
                        <a:pt x="29458" y="21402"/>
                      </a:cubicBezTo>
                      <a:cubicBezTo>
                        <a:pt x="30696" y="26831"/>
                        <a:pt x="33268" y="32546"/>
                        <a:pt x="38411" y="34927"/>
                      </a:cubicBezTo>
                      <a:cubicBezTo>
                        <a:pt x="33268" y="34546"/>
                        <a:pt x="28315" y="31879"/>
                        <a:pt x="25076" y="27879"/>
                      </a:cubicBezTo>
                      <a:cubicBezTo>
                        <a:pt x="23076" y="25307"/>
                        <a:pt x="21743" y="22354"/>
                        <a:pt x="20028" y="19592"/>
                      </a:cubicBezTo>
                      <a:cubicBezTo>
                        <a:pt x="18409" y="16830"/>
                        <a:pt x="16123" y="14258"/>
                        <a:pt x="13170" y="13115"/>
                      </a:cubicBezTo>
                      <a:cubicBezTo>
                        <a:pt x="10979" y="12258"/>
                        <a:pt x="8503" y="12353"/>
                        <a:pt x="6217" y="12925"/>
                      </a:cubicBezTo>
                      <a:cubicBezTo>
                        <a:pt x="4598" y="13306"/>
                        <a:pt x="1740" y="15401"/>
                        <a:pt x="407" y="13591"/>
                      </a:cubicBezTo>
                      <a:cubicBezTo>
                        <a:pt x="-2165" y="10448"/>
                        <a:pt x="8217" y="3781"/>
                        <a:pt x="10408" y="2447"/>
                      </a:cubicBezTo>
                      <a:close/>
                    </a:path>
                  </a:pathLst>
                </a:custGeom>
                <a:solidFill>
                  <a:srgbClr val="FFFFFF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8" name="Google Shape;3129;p13"/>
              <p:cNvGrpSpPr/>
              <p:nvPr/>
            </p:nvGrpSpPr>
            <p:grpSpPr>
              <a:xfrm>
                <a:off x="5927264" y="3155818"/>
                <a:ext cx="731349" cy="786133"/>
                <a:chOff x="5927264" y="3155818"/>
                <a:chExt cx="731349" cy="786133"/>
              </a:xfrm>
            </p:grpSpPr>
            <p:grpSp>
              <p:nvGrpSpPr>
                <p:cNvPr id="79" name="Google Shape;3130;p13"/>
                <p:cNvGrpSpPr/>
                <p:nvPr/>
              </p:nvGrpSpPr>
              <p:grpSpPr>
                <a:xfrm>
                  <a:off x="6018094" y="3335962"/>
                  <a:ext cx="640519" cy="361518"/>
                  <a:chOff x="6018094" y="3335962"/>
                  <a:chExt cx="640519" cy="361518"/>
                </a:xfrm>
              </p:grpSpPr>
              <p:sp>
                <p:nvSpPr>
                  <p:cNvPr id="90" name="Google Shape;3131;p13"/>
                  <p:cNvSpPr/>
                  <p:nvPr/>
                </p:nvSpPr>
                <p:spPr>
                  <a:xfrm>
                    <a:off x="6026467" y="3340459"/>
                    <a:ext cx="96392" cy="647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392" h="64727" extrusionOk="0">
                        <a:moveTo>
                          <a:pt x="83153" y="64728"/>
                        </a:moveTo>
                        <a:cubicBezTo>
                          <a:pt x="83153" y="64728"/>
                          <a:pt x="5715" y="41487"/>
                          <a:pt x="0" y="2815"/>
                        </a:cubicBezTo>
                        <a:cubicBezTo>
                          <a:pt x="26194" y="-5567"/>
                          <a:pt x="55245" y="3958"/>
                          <a:pt x="96393" y="42344"/>
                        </a:cubicBezTo>
                        <a:cubicBezTo>
                          <a:pt x="90773" y="52536"/>
                          <a:pt x="83153" y="64728"/>
                          <a:pt x="83153" y="64728"/>
                        </a:cubicBezTo>
                        <a:close/>
                      </a:path>
                    </a:pathLst>
                  </a:custGeom>
                  <a:solidFill>
                    <a:srgbClr val="80261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" name="Google Shape;3132;p13"/>
                  <p:cNvSpPr/>
                  <p:nvPr/>
                </p:nvSpPr>
                <p:spPr>
                  <a:xfrm>
                    <a:off x="6265221" y="3464957"/>
                    <a:ext cx="393392" cy="232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392" h="232523" extrusionOk="0">
                        <a:moveTo>
                          <a:pt x="391229" y="223408"/>
                        </a:moveTo>
                        <a:cubicBezTo>
                          <a:pt x="386562" y="231885"/>
                          <a:pt x="375989" y="235028"/>
                          <a:pt x="367512" y="230361"/>
                        </a:cubicBezTo>
                        <a:lnTo>
                          <a:pt x="2990" y="31098"/>
                        </a:lnTo>
                        <a:cubicBezTo>
                          <a:pt x="-1296" y="28716"/>
                          <a:pt x="-915" y="19477"/>
                          <a:pt x="3752" y="11000"/>
                        </a:cubicBezTo>
                        <a:lnTo>
                          <a:pt x="3752" y="11000"/>
                        </a:lnTo>
                        <a:cubicBezTo>
                          <a:pt x="8420" y="2523"/>
                          <a:pt x="15373" y="-1668"/>
                          <a:pt x="19564" y="618"/>
                        </a:cubicBezTo>
                        <a:lnTo>
                          <a:pt x="384276" y="199595"/>
                        </a:lnTo>
                        <a:cubicBezTo>
                          <a:pt x="392753" y="204262"/>
                          <a:pt x="395897" y="214930"/>
                          <a:pt x="391229" y="223408"/>
                        </a:cubicBezTo>
                        <a:lnTo>
                          <a:pt x="391229" y="223408"/>
                        </a:lnTo>
                        <a:close/>
                      </a:path>
                    </a:pathLst>
                  </a:custGeom>
                  <a:solidFill>
                    <a:srgbClr val="FFD7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" name="Google Shape;3133;p13"/>
                  <p:cNvSpPr/>
                  <p:nvPr/>
                </p:nvSpPr>
                <p:spPr>
                  <a:xfrm>
                    <a:off x="6097047" y="3372992"/>
                    <a:ext cx="222885" cy="1422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885" h="142208" extrusionOk="0">
                        <a:moveTo>
                          <a:pt x="222885" y="111538"/>
                        </a:moveTo>
                        <a:cubicBezTo>
                          <a:pt x="219932" y="112014"/>
                          <a:pt x="204121" y="137827"/>
                          <a:pt x="206026" y="142208"/>
                        </a:cubicBezTo>
                        <a:cubicBezTo>
                          <a:pt x="132112" y="109061"/>
                          <a:pt x="63151" y="71057"/>
                          <a:pt x="0" y="27432"/>
                        </a:cubicBezTo>
                        <a:cubicBezTo>
                          <a:pt x="9239" y="19717"/>
                          <a:pt x="12954" y="12764"/>
                          <a:pt x="15049" y="0"/>
                        </a:cubicBezTo>
                        <a:cubicBezTo>
                          <a:pt x="86296" y="28670"/>
                          <a:pt x="155353" y="66770"/>
                          <a:pt x="222885" y="111538"/>
                        </a:cubicBezTo>
                        <a:close/>
                      </a:path>
                    </a:pathLst>
                  </a:custGeom>
                  <a:solidFill>
                    <a:srgbClr val="288A5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" name="Google Shape;3134;p13"/>
                  <p:cNvSpPr/>
                  <p:nvPr/>
                </p:nvSpPr>
                <p:spPr>
                  <a:xfrm>
                    <a:off x="6018094" y="3335962"/>
                    <a:ext cx="62001" cy="4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01" h="45973" extrusionOk="0">
                        <a:moveTo>
                          <a:pt x="44187" y="39316"/>
                        </a:moveTo>
                        <a:cubicBezTo>
                          <a:pt x="43806" y="37125"/>
                          <a:pt x="43330" y="34935"/>
                          <a:pt x="43330" y="32744"/>
                        </a:cubicBezTo>
                        <a:cubicBezTo>
                          <a:pt x="43330" y="30553"/>
                          <a:pt x="43806" y="28267"/>
                          <a:pt x="45330" y="26553"/>
                        </a:cubicBezTo>
                        <a:cubicBezTo>
                          <a:pt x="47521" y="24076"/>
                          <a:pt x="51140" y="23600"/>
                          <a:pt x="54379" y="22838"/>
                        </a:cubicBezTo>
                        <a:cubicBezTo>
                          <a:pt x="57617" y="22076"/>
                          <a:pt x="61237" y="20457"/>
                          <a:pt x="61903" y="17218"/>
                        </a:cubicBezTo>
                        <a:cubicBezTo>
                          <a:pt x="62284" y="15313"/>
                          <a:pt x="61522" y="13313"/>
                          <a:pt x="60189" y="11789"/>
                        </a:cubicBezTo>
                        <a:cubicBezTo>
                          <a:pt x="58951" y="10265"/>
                          <a:pt x="57141" y="9217"/>
                          <a:pt x="55522" y="8265"/>
                        </a:cubicBezTo>
                        <a:cubicBezTo>
                          <a:pt x="41234" y="549"/>
                          <a:pt x="24280" y="-1832"/>
                          <a:pt x="8373" y="1407"/>
                        </a:cubicBezTo>
                        <a:cubicBezTo>
                          <a:pt x="5611" y="1978"/>
                          <a:pt x="2658" y="2931"/>
                          <a:pt x="1039" y="5312"/>
                        </a:cubicBezTo>
                        <a:cubicBezTo>
                          <a:pt x="-771" y="8074"/>
                          <a:pt x="86" y="11694"/>
                          <a:pt x="1324" y="14742"/>
                        </a:cubicBezTo>
                        <a:cubicBezTo>
                          <a:pt x="7325" y="30363"/>
                          <a:pt x="20374" y="40173"/>
                          <a:pt x="35805" y="45317"/>
                        </a:cubicBezTo>
                        <a:cubicBezTo>
                          <a:pt x="40948" y="47031"/>
                          <a:pt x="45235" y="45507"/>
                          <a:pt x="44187" y="39316"/>
                        </a:cubicBezTo>
                        <a:close/>
                      </a:path>
                    </a:pathLst>
                  </a:custGeom>
                  <a:solidFill>
                    <a:srgbClr val="EDB8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0" name="Google Shape;3135;p13"/>
                <p:cNvGrpSpPr/>
                <p:nvPr/>
              </p:nvGrpSpPr>
              <p:grpSpPr>
                <a:xfrm>
                  <a:off x="5927264" y="3324350"/>
                  <a:ext cx="588244" cy="617601"/>
                  <a:chOff x="5927264" y="3324350"/>
                  <a:chExt cx="588244" cy="617601"/>
                </a:xfrm>
              </p:grpSpPr>
              <p:sp>
                <p:nvSpPr>
                  <p:cNvPr id="86" name="Google Shape;3136;p13"/>
                  <p:cNvSpPr/>
                  <p:nvPr/>
                </p:nvSpPr>
                <p:spPr>
                  <a:xfrm>
                    <a:off x="5935917" y="3330320"/>
                    <a:ext cx="79977" cy="84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977" h="84486" extrusionOk="0">
                        <a:moveTo>
                          <a:pt x="60546" y="84487"/>
                        </a:moveTo>
                        <a:cubicBezTo>
                          <a:pt x="60546" y="84487"/>
                          <a:pt x="-6033" y="38481"/>
                          <a:pt x="444" y="0"/>
                        </a:cubicBezTo>
                        <a:cubicBezTo>
                          <a:pt x="27971" y="0"/>
                          <a:pt x="52641" y="18002"/>
                          <a:pt x="79977" y="67247"/>
                        </a:cubicBezTo>
                        <a:cubicBezTo>
                          <a:pt x="71500" y="75152"/>
                          <a:pt x="60546" y="84487"/>
                          <a:pt x="60546" y="84487"/>
                        </a:cubicBezTo>
                        <a:close/>
                      </a:path>
                    </a:pathLst>
                  </a:custGeom>
                  <a:solidFill>
                    <a:srgbClr val="80261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" name="Google Shape;3137;p13"/>
                  <p:cNvSpPr/>
                  <p:nvPr/>
                </p:nvSpPr>
                <p:spPr>
                  <a:xfrm>
                    <a:off x="6118785" y="3524955"/>
                    <a:ext cx="396723" cy="4169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723" h="416996" extrusionOk="0">
                        <a:moveTo>
                          <a:pt x="389457" y="410488"/>
                        </a:moveTo>
                        <a:lnTo>
                          <a:pt x="389457" y="410488"/>
                        </a:lnTo>
                        <a:cubicBezTo>
                          <a:pt x="382408" y="417155"/>
                          <a:pt x="373359" y="418965"/>
                          <a:pt x="369264" y="414679"/>
                        </a:cubicBezTo>
                        <a:lnTo>
                          <a:pt x="1980" y="26440"/>
                        </a:lnTo>
                        <a:cubicBezTo>
                          <a:pt x="-2116" y="22058"/>
                          <a:pt x="360" y="12629"/>
                          <a:pt x="7409" y="6056"/>
                        </a:cubicBezTo>
                        <a:lnTo>
                          <a:pt x="7409" y="6056"/>
                        </a:lnTo>
                        <a:cubicBezTo>
                          <a:pt x="14457" y="-611"/>
                          <a:pt x="23030" y="-1754"/>
                          <a:pt x="27126" y="2532"/>
                        </a:cubicBezTo>
                        <a:lnTo>
                          <a:pt x="394695" y="390581"/>
                        </a:lnTo>
                        <a:cubicBezTo>
                          <a:pt x="398791" y="394962"/>
                          <a:pt x="396505" y="403916"/>
                          <a:pt x="389457" y="410488"/>
                        </a:cubicBezTo>
                        <a:close/>
                      </a:path>
                    </a:pathLst>
                  </a:custGeom>
                  <a:solidFill>
                    <a:srgbClr val="FFD7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3138;p13"/>
                  <p:cNvSpPr/>
                  <p:nvPr/>
                </p:nvSpPr>
                <p:spPr>
                  <a:xfrm>
                    <a:off x="5985795" y="3384898"/>
                    <a:ext cx="186308" cy="1940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308" h="194024" extrusionOk="0">
                        <a:moveTo>
                          <a:pt x="186309" y="170021"/>
                        </a:moveTo>
                        <a:cubicBezTo>
                          <a:pt x="183356" y="169545"/>
                          <a:pt x="160401" y="189262"/>
                          <a:pt x="160877" y="194024"/>
                        </a:cubicBezTo>
                        <a:cubicBezTo>
                          <a:pt x="100679" y="139732"/>
                          <a:pt x="46768" y="82391"/>
                          <a:pt x="0" y="21431"/>
                        </a:cubicBezTo>
                        <a:cubicBezTo>
                          <a:pt x="11144" y="16859"/>
                          <a:pt x="16859" y="11430"/>
                          <a:pt x="22670" y="0"/>
                        </a:cubicBezTo>
                        <a:cubicBezTo>
                          <a:pt x="81820" y="49149"/>
                          <a:pt x="135826" y="106585"/>
                          <a:pt x="186309" y="170021"/>
                        </a:cubicBezTo>
                        <a:close/>
                      </a:path>
                    </a:pathLst>
                  </a:custGeom>
                  <a:solidFill>
                    <a:srgbClr val="2496B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" name="Google Shape;3139;p13"/>
                  <p:cNvSpPr/>
                  <p:nvPr/>
                </p:nvSpPr>
                <p:spPr>
                  <a:xfrm>
                    <a:off x="5927264" y="3324350"/>
                    <a:ext cx="57602" cy="5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602" h="52537" extrusionOk="0">
                        <a:moveTo>
                          <a:pt x="33290" y="47309"/>
                        </a:moveTo>
                        <a:cubicBezTo>
                          <a:pt x="33671" y="45118"/>
                          <a:pt x="33861" y="42927"/>
                          <a:pt x="34528" y="40736"/>
                        </a:cubicBezTo>
                        <a:cubicBezTo>
                          <a:pt x="35195" y="38641"/>
                          <a:pt x="36338" y="36545"/>
                          <a:pt x="38243" y="35402"/>
                        </a:cubicBezTo>
                        <a:cubicBezTo>
                          <a:pt x="41100" y="33688"/>
                          <a:pt x="44720" y="34355"/>
                          <a:pt x="47958" y="34640"/>
                        </a:cubicBezTo>
                        <a:cubicBezTo>
                          <a:pt x="51292" y="34926"/>
                          <a:pt x="55197" y="34450"/>
                          <a:pt x="56912" y="31592"/>
                        </a:cubicBezTo>
                        <a:cubicBezTo>
                          <a:pt x="57864" y="29878"/>
                          <a:pt x="57769" y="27687"/>
                          <a:pt x="57007" y="25877"/>
                        </a:cubicBezTo>
                        <a:cubicBezTo>
                          <a:pt x="56245" y="24068"/>
                          <a:pt x="54912" y="22544"/>
                          <a:pt x="53578" y="21115"/>
                        </a:cubicBezTo>
                        <a:cubicBezTo>
                          <a:pt x="42339" y="9399"/>
                          <a:pt x="27003" y="1779"/>
                          <a:pt x="10811" y="160"/>
                        </a:cubicBezTo>
                        <a:cubicBezTo>
                          <a:pt x="8049" y="-126"/>
                          <a:pt x="4905" y="-221"/>
                          <a:pt x="2715" y="1589"/>
                        </a:cubicBezTo>
                        <a:cubicBezTo>
                          <a:pt x="143" y="3684"/>
                          <a:pt x="-143" y="7399"/>
                          <a:pt x="48" y="10637"/>
                        </a:cubicBezTo>
                        <a:cubicBezTo>
                          <a:pt x="1000" y="27306"/>
                          <a:pt x="10335" y="40736"/>
                          <a:pt x="23479" y="50357"/>
                        </a:cubicBezTo>
                        <a:cubicBezTo>
                          <a:pt x="27861" y="53690"/>
                          <a:pt x="32337" y="53595"/>
                          <a:pt x="33290" y="47309"/>
                        </a:cubicBezTo>
                        <a:close/>
                      </a:path>
                    </a:pathLst>
                  </a:custGeom>
                  <a:solidFill>
                    <a:srgbClr val="F3929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1" name="Google Shape;3140;p13"/>
                <p:cNvGrpSpPr/>
                <p:nvPr/>
              </p:nvGrpSpPr>
              <p:grpSpPr>
                <a:xfrm>
                  <a:off x="6066281" y="3155818"/>
                  <a:ext cx="374081" cy="647597"/>
                  <a:chOff x="6066281" y="3155818"/>
                  <a:chExt cx="374081" cy="647597"/>
                </a:xfrm>
              </p:grpSpPr>
              <p:sp>
                <p:nvSpPr>
                  <p:cNvPr id="82" name="Google Shape;3141;p13"/>
                  <p:cNvSpPr/>
                  <p:nvPr/>
                </p:nvSpPr>
                <p:spPr>
                  <a:xfrm>
                    <a:off x="6068064" y="3157632"/>
                    <a:ext cx="63939" cy="96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39" h="96393" extrusionOk="0">
                        <a:moveTo>
                          <a:pt x="40984" y="96393"/>
                        </a:moveTo>
                        <a:cubicBezTo>
                          <a:pt x="40984" y="96393"/>
                          <a:pt x="-12641" y="35909"/>
                          <a:pt x="2789" y="0"/>
                        </a:cubicBezTo>
                        <a:cubicBezTo>
                          <a:pt x="29554" y="6667"/>
                          <a:pt x="49176" y="30004"/>
                          <a:pt x="63940" y="84296"/>
                        </a:cubicBezTo>
                        <a:cubicBezTo>
                          <a:pt x="53938" y="90011"/>
                          <a:pt x="40984" y="96393"/>
                          <a:pt x="40984" y="96393"/>
                        </a:cubicBezTo>
                        <a:close/>
                      </a:path>
                    </a:pathLst>
                  </a:custGeom>
                  <a:solidFill>
                    <a:srgbClr val="80261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3" name="Google Shape;3142;p13"/>
                  <p:cNvSpPr/>
                  <p:nvPr/>
                </p:nvSpPr>
                <p:spPr>
                  <a:xfrm>
                    <a:off x="6199087" y="3396152"/>
                    <a:ext cx="241275" cy="407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275" h="407263" extrusionOk="0">
                        <a:moveTo>
                          <a:pt x="233145" y="405275"/>
                        </a:moveTo>
                        <a:lnTo>
                          <a:pt x="233145" y="405275"/>
                        </a:lnTo>
                        <a:cubicBezTo>
                          <a:pt x="224763" y="410037"/>
                          <a:pt x="213428" y="405942"/>
                          <a:pt x="207808" y="396226"/>
                        </a:cubicBezTo>
                        <a:lnTo>
                          <a:pt x="2925" y="29514"/>
                        </a:lnTo>
                        <a:cubicBezTo>
                          <a:pt x="-2599" y="19703"/>
                          <a:pt x="-27" y="6749"/>
                          <a:pt x="8355" y="1986"/>
                        </a:cubicBezTo>
                        <a:lnTo>
                          <a:pt x="8355" y="1986"/>
                        </a:lnTo>
                        <a:cubicBezTo>
                          <a:pt x="16737" y="-2776"/>
                          <a:pt x="28071" y="1320"/>
                          <a:pt x="33596" y="11130"/>
                        </a:cubicBezTo>
                        <a:lnTo>
                          <a:pt x="238193" y="378986"/>
                        </a:lnTo>
                        <a:cubicBezTo>
                          <a:pt x="243813" y="388797"/>
                          <a:pt x="241527" y="400512"/>
                          <a:pt x="233145" y="405275"/>
                        </a:cubicBezTo>
                        <a:close/>
                      </a:path>
                    </a:pathLst>
                  </a:custGeom>
                  <a:solidFill>
                    <a:srgbClr val="FFD7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" name="Google Shape;3143;p13"/>
                  <p:cNvSpPr/>
                  <p:nvPr/>
                </p:nvSpPr>
                <p:spPr>
                  <a:xfrm>
                    <a:off x="6100857" y="3227926"/>
                    <a:ext cx="134207" cy="201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207" h="201739" extrusionOk="0">
                        <a:moveTo>
                          <a:pt x="134207" y="184499"/>
                        </a:moveTo>
                        <a:cubicBezTo>
                          <a:pt x="131540" y="183547"/>
                          <a:pt x="104584" y="197263"/>
                          <a:pt x="103727" y="201740"/>
                        </a:cubicBezTo>
                        <a:cubicBezTo>
                          <a:pt x="62103" y="141446"/>
                          <a:pt x="27146" y="79439"/>
                          <a:pt x="0" y="15430"/>
                        </a:cubicBezTo>
                        <a:cubicBezTo>
                          <a:pt x="11716" y="13335"/>
                          <a:pt x="18574" y="9430"/>
                          <a:pt x="27146" y="0"/>
                        </a:cubicBezTo>
                        <a:cubicBezTo>
                          <a:pt x="69151" y="55531"/>
                          <a:pt x="104203" y="117634"/>
                          <a:pt x="134207" y="184499"/>
                        </a:cubicBezTo>
                        <a:close/>
                      </a:path>
                    </a:pathLst>
                  </a:custGeom>
                  <a:solidFill>
                    <a:srgbClr val="DC48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" name="Google Shape;3144;p13"/>
                  <p:cNvSpPr/>
                  <p:nvPr/>
                </p:nvSpPr>
                <p:spPr>
                  <a:xfrm>
                    <a:off x="6066281" y="3155818"/>
                    <a:ext cx="44777" cy="553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777" h="55354" extrusionOk="0">
                        <a:moveTo>
                          <a:pt x="286" y="8101"/>
                        </a:moveTo>
                        <a:cubicBezTo>
                          <a:pt x="571" y="4957"/>
                          <a:pt x="1524" y="1147"/>
                          <a:pt x="4572" y="195"/>
                        </a:cubicBezTo>
                        <a:cubicBezTo>
                          <a:pt x="6191" y="-281"/>
                          <a:pt x="7906" y="195"/>
                          <a:pt x="9430" y="766"/>
                        </a:cubicBezTo>
                        <a:cubicBezTo>
                          <a:pt x="19621" y="4195"/>
                          <a:pt x="29242" y="9625"/>
                          <a:pt x="37433" y="16578"/>
                        </a:cubicBezTo>
                        <a:cubicBezTo>
                          <a:pt x="40100" y="18864"/>
                          <a:pt x="42767" y="21436"/>
                          <a:pt x="44101" y="24674"/>
                        </a:cubicBezTo>
                        <a:cubicBezTo>
                          <a:pt x="45339" y="28008"/>
                          <a:pt x="44958" y="32104"/>
                          <a:pt x="42291" y="34485"/>
                        </a:cubicBezTo>
                        <a:cubicBezTo>
                          <a:pt x="39434" y="36866"/>
                          <a:pt x="35338" y="36485"/>
                          <a:pt x="31718" y="36104"/>
                        </a:cubicBezTo>
                        <a:cubicBezTo>
                          <a:pt x="28099" y="35818"/>
                          <a:pt x="23717" y="36009"/>
                          <a:pt x="21527" y="38962"/>
                        </a:cubicBezTo>
                        <a:cubicBezTo>
                          <a:pt x="19812" y="41343"/>
                          <a:pt x="20193" y="44486"/>
                          <a:pt x="20193" y="47439"/>
                        </a:cubicBezTo>
                        <a:cubicBezTo>
                          <a:pt x="20193" y="50296"/>
                          <a:pt x="19336" y="53725"/>
                          <a:pt x="16669" y="54868"/>
                        </a:cubicBezTo>
                        <a:cubicBezTo>
                          <a:pt x="9811" y="57631"/>
                          <a:pt x="7334" y="47915"/>
                          <a:pt x="5620" y="43724"/>
                        </a:cubicBezTo>
                        <a:cubicBezTo>
                          <a:pt x="2762" y="36580"/>
                          <a:pt x="953" y="28960"/>
                          <a:pt x="286" y="21340"/>
                        </a:cubicBezTo>
                        <a:cubicBezTo>
                          <a:pt x="-95" y="16864"/>
                          <a:pt x="-95" y="12482"/>
                          <a:pt x="286" y="8101"/>
                        </a:cubicBezTo>
                        <a:close/>
                      </a:path>
                    </a:pathLst>
                  </a:custGeom>
                  <a:solidFill>
                    <a:srgbClr val="E9D2A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135" name="Google Shape;3145;p13"/>
          <p:cNvGrpSpPr/>
          <p:nvPr/>
        </p:nvGrpSpPr>
        <p:grpSpPr>
          <a:xfrm>
            <a:off x="9496263" y="5721577"/>
            <a:ext cx="841680" cy="701097"/>
            <a:chOff x="6029366" y="3371852"/>
            <a:chExt cx="130719" cy="112578"/>
          </a:xfrm>
        </p:grpSpPr>
        <p:sp>
          <p:nvSpPr>
            <p:cNvPr id="136" name="Google Shape;3146;p13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3147;p13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3148;p13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3149;p13"/>
          <p:cNvGrpSpPr/>
          <p:nvPr/>
        </p:nvGrpSpPr>
        <p:grpSpPr>
          <a:xfrm rot="5692648">
            <a:off x="284235" y="3967403"/>
            <a:ext cx="682358" cy="598374"/>
            <a:chOff x="6029366" y="3371852"/>
            <a:chExt cx="130719" cy="112578"/>
          </a:xfrm>
        </p:grpSpPr>
        <p:sp>
          <p:nvSpPr>
            <p:cNvPr id="140" name="Google Shape;3150;p13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0F5B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3151;p13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0F5B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3152;p13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0F5B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3153;p13"/>
          <p:cNvGrpSpPr/>
          <p:nvPr/>
        </p:nvGrpSpPr>
        <p:grpSpPr>
          <a:xfrm>
            <a:off x="10511603" y="238332"/>
            <a:ext cx="1331789" cy="1278068"/>
            <a:chOff x="5681545" y="3195637"/>
            <a:chExt cx="2191519" cy="2054559"/>
          </a:xfrm>
        </p:grpSpPr>
        <p:grpSp>
          <p:nvGrpSpPr>
            <p:cNvPr id="144" name="Google Shape;3154;p13"/>
            <p:cNvGrpSpPr/>
            <p:nvPr/>
          </p:nvGrpSpPr>
          <p:grpSpPr>
            <a:xfrm>
              <a:off x="6845610" y="3195637"/>
              <a:ext cx="1027454" cy="1424084"/>
              <a:chOff x="6845610" y="3195637"/>
              <a:chExt cx="1027454" cy="1424084"/>
            </a:xfrm>
          </p:grpSpPr>
          <p:sp>
            <p:nvSpPr>
              <p:cNvPr id="148" name="Google Shape;3155;p13"/>
              <p:cNvSpPr/>
              <p:nvPr/>
            </p:nvSpPr>
            <p:spPr>
              <a:xfrm>
                <a:off x="6929729" y="3341583"/>
                <a:ext cx="943335" cy="1278138"/>
              </a:xfrm>
              <a:custGeom>
                <a:avLst/>
                <a:gdLst/>
                <a:ahLst/>
                <a:cxnLst/>
                <a:rect l="l" t="t" r="r" b="b"/>
                <a:pathLst>
                  <a:path w="943335" h="1278138" extrusionOk="0">
                    <a:moveTo>
                      <a:pt x="939035" y="860541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3139" y="287267"/>
                    </a:lnTo>
                    <a:lnTo>
                      <a:pt x="865851" y="768430"/>
                    </a:lnTo>
                    <a:cubicBezTo>
                      <a:pt x="804444" y="739829"/>
                      <a:pt x="720324" y="754550"/>
                      <a:pt x="656394" y="811331"/>
                    </a:cubicBezTo>
                    <a:cubicBezTo>
                      <a:pt x="575219" y="883253"/>
                      <a:pt x="557554" y="995552"/>
                      <a:pt x="616437" y="1061586"/>
                    </a:cubicBezTo>
                    <a:cubicBezTo>
                      <a:pt x="675321" y="1127619"/>
                      <a:pt x="788882" y="1122993"/>
                      <a:pt x="869636" y="1051071"/>
                    </a:cubicBezTo>
                    <a:cubicBezTo>
                      <a:pt x="928940" y="998076"/>
                      <a:pt x="954176" y="922789"/>
                      <a:pt x="939035" y="860541"/>
                    </a:cubicBezTo>
                    <a:close/>
                  </a:path>
                </a:pathLst>
              </a:custGeom>
              <a:solidFill>
                <a:srgbClr val="DC755A">
                  <a:alpha val="4274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3156;p13"/>
              <p:cNvSpPr/>
              <p:nvPr/>
            </p:nvSpPr>
            <p:spPr>
              <a:xfrm>
                <a:off x="6845610" y="3195637"/>
                <a:ext cx="943329" cy="1278138"/>
              </a:xfrm>
              <a:custGeom>
                <a:avLst/>
                <a:gdLst/>
                <a:ahLst/>
                <a:cxnLst/>
                <a:rect l="l" t="t" r="r" b="b"/>
                <a:pathLst>
                  <a:path w="943329" h="1278138" extrusionOk="0">
                    <a:moveTo>
                      <a:pt x="939035" y="860540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2298" y="288109"/>
                    </a:lnTo>
                    <a:lnTo>
                      <a:pt x="865010" y="769271"/>
                    </a:lnTo>
                    <a:cubicBezTo>
                      <a:pt x="803603" y="740671"/>
                      <a:pt x="719483" y="755391"/>
                      <a:pt x="655553" y="812172"/>
                    </a:cubicBezTo>
                    <a:cubicBezTo>
                      <a:pt x="574378" y="884094"/>
                      <a:pt x="556712" y="996393"/>
                      <a:pt x="615596" y="1062427"/>
                    </a:cubicBezTo>
                    <a:cubicBezTo>
                      <a:pt x="674479" y="1128461"/>
                      <a:pt x="788041" y="1123834"/>
                      <a:pt x="868795" y="1051912"/>
                    </a:cubicBezTo>
                    <a:cubicBezTo>
                      <a:pt x="928940" y="998496"/>
                      <a:pt x="954176" y="923209"/>
                      <a:pt x="939035" y="860540"/>
                    </a:cubicBez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" name="Google Shape;3157;p13"/>
            <p:cNvGrpSpPr/>
            <p:nvPr/>
          </p:nvGrpSpPr>
          <p:grpSpPr>
            <a:xfrm>
              <a:off x="5681545" y="3873218"/>
              <a:ext cx="837944" cy="1376978"/>
              <a:chOff x="5681545" y="3873218"/>
              <a:chExt cx="837944" cy="1376978"/>
            </a:xfrm>
          </p:grpSpPr>
          <p:sp>
            <p:nvSpPr>
              <p:cNvPr id="146" name="Google Shape;3158;p13"/>
              <p:cNvSpPr/>
              <p:nvPr/>
            </p:nvSpPr>
            <p:spPr>
              <a:xfrm>
                <a:off x="5765690" y="4018744"/>
                <a:ext cx="753799" cy="1231452"/>
              </a:xfrm>
              <a:custGeom>
                <a:avLst/>
                <a:gdLst/>
                <a:ahLst/>
                <a:cxnLst/>
                <a:rect l="l" t="t" r="r" b="b"/>
                <a:pathLst>
                  <a:path w="753799" h="1231452" extrusionOk="0">
                    <a:moveTo>
                      <a:pt x="34579" y="1184821"/>
                    </a:moveTo>
                    <a:cubicBezTo>
                      <a:pt x="93463" y="1250854"/>
                      <a:pt x="207024" y="1246228"/>
                      <a:pt x="287779" y="1174306"/>
                    </a:cubicBezTo>
                    <a:cubicBezTo>
                      <a:pt x="353812" y="1115843"/>
                      <a:pt x="377786" y="1030882"/>
                      <a:pt x="352971" y="965269"/>
                    </a:cubicBezTo>
                    <a:lnTo>
                      <a:pt x="327735" y="418914"/>
                    </a:lnTo>
                    <a:lnTo>
                      <a:pt x="753800" y="266238"/>
                    </a:lnTo>
                    <a:lnTo>
                      <a:pt x="751276" y="0"/>
                    </a:lnTo>
                    <a:lnTo>
                      <a:pt x="246981" y="187165"/>
                    </a:lnTo>
                    <a:lnTo>
                      <a:pt x="255393" y="370125"/>
                    </a:lnTo>
                    <a:lnTo>
                      <a:pt x="257916" y="419335"/>
                    </a:lnTo>
                    <a:lnTo>
                      <a:pt x="280208" y="889141"/>
                    </a:lnTo>
                    <a:cubicBezTo>
                      <a:pt x="219221" y="863064"/>
                      <a:pt x="137626" y="878626"/>
                      <a:pt x="75377" y="934145"/>
                    </a:cubicBezTo>
                    <a:cubicBezTo>
                      <a:pt x="-6218" y="1006488"/>
                      <a:pt x="-24304" y="1118366"/>
                      <a:pt x="34579" y="1184821"/>
                    </a:cubicBezTo>
                    <a:close/>
                  </a:path>
                </a:pathLst>
              </a:custGeom>
              <a:solidFill>
                <a:srgbClr val="DC755A">
                  <a:alpha val="4274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3159;p13"/>
              <p:cNvSpPr/>
              <p:nvPr/>
            </p:nvSpPr>
            <p:spPr>
              <a:xfrm>
                <a:off x="5681545" y="3873218"/>
                <a:ext cx="753825" cy="1231031"/>
              </a:xfrm>
              <a:custGeom>
                <a:avLst/>
                <a:gdLst/>
                <a:ahLst/>
                <a:cxnLst/>
                <a:rect l="l" t="t" r="r" b="b"/>
                <a:pathLst>
                  <a:path w="753825" h="1231031" extrusionOk="0">
                    <a:moveTo>
                      <a:pt x="34606" y="1184400"/>
                    </a:moveTo>
                    <a:cubicBezTo>
                      <a:pt x="93489" y="1250434"/>
                      <a:pt x="207050" y="1245807"/>
                      <a:pt x="287805" y="1173885"/>
                    </a:cubicBezTo>
                    <a:cubicBezTo>
                      <a:pt x="353838" y="1115422"/>
                      <a:pt x="377812" y="1030462"/>
                      <a:pt x="352997" y="964848"/>
                    </a:cubicBezTo>
                    <a:lnTo>
                      <a:pt x="327761" y="418914"/>
                    </a:lnTo>
                    <a:lnTo>
                      <a:pt x="753826" y="266238"/>
                    </a:lnTo>
                    <a:lnTo>
                      <a:pt x="751302" y="0"/>
                    </a:lnTo>
                    <a:lnTo>
                      <a:pt x="247007" y="186745"/>
                    </a:lnTo>
                    <a:lnTo>
                      <a:pt x="255419" y="369704"/>
                    </a:lnTo>
                    <a:lnTo>
                      <a:pt x="257942" y="418914"/>
                    </a:lnTo>
                    <a:lnTo>
                      <a:pt x="280234" y="888721"/>
                    </a:lnTo>
                    <a:cubicBezTo>
                      <a:pt x="218827" y="863064"/>
                      <a:pt x="137231" y="878626"/>
                      <a:pt x="74983" y="934145"/>
                    </a:cubicBezTo>
                    <a:cubicBezTo>
                      <a:pt x="-6192" y="1006067"/>
                      <a:pt x="-24278" y="1118366"/>
                      <a:pt x="34606" y="1184400"/>
                    </a:cubicBez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0" name="Google Shape;3160;p13"/>
          <p:cNvGrpSpPr/>
          <p:nvPr/>
        </p:nvGrpSpPr>
        <p:grpSpPr>
          <a:xfrm>
            <a:off x="6748210" y="-67360"/>
            <a:ext cx="1452629" cy="1067443"/>
            <a:chOff x="-403127" y="371217"/>
            <a:chExt cx="1204344" cy="852925"/>
          </a:xfrm>
        </p:grpSpPr>
        <p:grpSp>
          <p:nvGrpSpPr>
            <p:cNvPr id="151" name="Google Shape;3161;p13"/>
            <p:cNvGrpSpPr/>
            <p:nvPr/>
          </p:nvGrpSpPr>
          <p:grpSpPr>
            <a:xfrm flipH="1">
              <a:off x="-403127" y="400231"/>
              <a:ext cx="1182052" cy="823911"/>
              <a:chOff x="-380835" y="371217"/>
              <a:chExt cx="1182052" cy="823911"/>
            </a:xfrm>
          </p:grpSpPr>
          <p:grpSp>
            <p:nvGrpSpPr>
              <p:cNvPr id="160" name="Google Shape;3162;p13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164" name="Google Shape;3163;p13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3164;p13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" name="Google Shape;3165;p13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1" name="Google Shape;3166;p13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162" name="Google Shape;3167;p13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3168;p13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2" name="Google Shape;3169;p13"/>
            <p:cNvGrpSpPr/>
            <p:nvPr/>
          </p:nvGrpSpPr>
          <p:grpSpPr>
            <a:xfrm flipH="1">
              <a:off x="-380835" y="371217"/>
              <a:ext cx="1182052" cy="823911"/>
              <a:chOff x="-380835" y="371217"/>
              <a:chExt cx="1182052" cy="823911"/>
            </a:xfrm>
          </p:grpSpPr>
          <p:grpSp>
            <p:nvGrpSpPr>
              <p:cNvPr id="153" name="Google Shape;3170;p13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157" name="Google Shape;3171;p13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" name="Google Shape;3172;p13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3173;p13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484D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4" name="Google Shape;3174;p13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155" name="Google Shape;3175;p13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3176;p13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80" name="Google Shape;3190;p13"/>
          <p:cNvGrpSpPr/>
          <p:nvPr/>
        </p:nvGrpSpPr>
        <p:grpSpPr>
          <a:xfrm>
            <a:off x="8855244" y="2497824"/>
            <a:ext cx="210400" cy="182707"/>
            <a:chOff x="9117820" y="2027686"/>
            <a:chExt cx="210400" cy="182707"/>
          </a:xfrm>
        </p:grpSpPr>
        <p:sp>
          <p:nvSpPr>
            <p:cNvPr id="181" name="Google Shape;3191;p1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3192;p1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3193;p1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3194;p1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3195;p1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3196;p1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3197;p1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3198;p1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3199;p1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3200;p1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3201;p1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3202;p1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3203;p1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3204;p1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3205;p1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3206;p1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3207;p1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3208;p1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3209;p1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3210;p1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3211;p1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3212;p1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3213;p1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3214;p1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3215;p1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3216;p1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3217;p1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3218;p1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3219;p1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3220;p1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3221;p1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3222;p1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3223;p1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3224;p1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3225;p1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3226;p1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3227;p1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3228;p1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3229;p1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3230;p1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3231;p1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3232;p1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3233;p1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3234;p1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3235;p1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3236;p1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3237;p1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3238;p1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3239;p1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3240;p1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3241;p1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3242;p1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3243;p1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3244;p1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3245;p1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3246;p1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3247;p1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3248;p1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3249;p1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3250;p1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3251;p1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3252;p1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3253;p1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3254;p1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3255;p1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3256;p1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3257;p1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3258;p1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3259;p1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3260;p1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3261;p1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3262;p1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3263;p1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3264;p1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3265;p1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3266;p1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3267;p1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3268;p1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3269;p1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3270;p1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3271;p1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3272;p1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3273;p1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3274;p1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3275;p1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3276;p1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3277;p1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3278;p1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3279;p1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3280;p1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3281;p1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3282;p1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3283;p1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3284;p1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3285;p1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3286;p1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3287;p1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3288;p1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3289;p1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3290;p1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3291;p1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3292;p1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3293;p1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4" name="Google Shape;3294;p13"/>
          <p:cNvSpPr/>
          <p:nvPr/>
        </p:nvSpPr>
        <p:spPr>
          <a:xfrm>
            <a:off x="531627" y="-110890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3295;p13"/>
          <p:cNvSpPr/>
          <p:nvPr/>
        </p:nvSpPr>
        <p:spPr>
          <a:xfrm>
            <a:off x="2083653" y="4084771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6" name="Google Shape;3296;p13"/>
          <p:cNvGrpSpPr/>
          <p:nvPr/>
        </p:nvGrpSpPr>
        <p:grpSpPr>
          <a:xfrm>
            <a:off x="4802516" y="6629820"/>
            <a:ext cx="210400" cy="182707"/>
            <a:chOff x="9117820" y="2027686"/>
            <a:chExt cx="210400" cy="182707"/>
          </a:xfrm>
        </p:grpSpPr>
        <p:sp>
          <p:nvSpPr>
            <p:cNvPr id="287" name="Google Shape;3297;p1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3298;p1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3299;p1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3300;p1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301;p1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302;p1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303;p1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304;p1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305;p1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3306;p1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3307;p1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308;p1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309;p1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310;p1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311;p1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312;p1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313;p1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314;p1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315;p1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316;p1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317;p1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318;p1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319;p1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320;p1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321;p1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322;p1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323;p1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324;p1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325;p1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326;p1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327;p1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328;p1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329;p1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30;p1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31;p1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32;p1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3;p1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334;p1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335;p1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36;p1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37;p1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38;p1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39;p1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40;p1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41;p1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42;p1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43;p1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4;p1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45;p1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46;p1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47;p1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48;p1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49;p1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350;p1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351;p1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352;p1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353;p1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354;p1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355;p1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356;p1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357;p1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358;p1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359;p1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360;p1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361;p1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362;p1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363;p1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364;p1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365;p1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366;p1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367;p1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368;p1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369;p1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370;p1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371;p1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372;p1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373;p1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374;p1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375;p1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376;p1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377;p1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378;p1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379;p1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380;p1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381;p1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382;p1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383;p1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384;p1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385;p1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386;p1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387;p1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388;p1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389;p1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390;p1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391;p1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392;p1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393;p1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394;p1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395;p1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396;p1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397;p1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398;p1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399;p1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0" name="Google Shape;3400;p13"/>
          <p:cNvGrpSpPr/>
          <p:nvPr/>
        </p:nvGrpSpPr>
        <p:grpSpPr>
          <a:xfrm>
            <a:off x="222061" y="6081498"/>
            <a:ext cx="969040" cy="960325"/>
            <a:chOff x="5972175" y="3276600"/>
            <a:chExt cx="245554" cy="304989"/>
          </a:xfrm>
        </p:grpSpPr>
        <p:sp>
          <p:nvSpPr>
            <p:cNvPr id="391" name="Google Shape;3401;p13"/>
            <p:cNvSpPr/>
            <p:nvPr/>
          </p:nvSpPr>
          <p:spPr>
            <a:xfrm>
              <a:off x="5991225" y="3309651"/>
              <a:ext cx="226504" cy="271938"/>
            </a:xfrm>
            <a:custGeom>
              <a:avLst/>
              <a:gdLst/>
              <a:ahLst/>
              <a:cxnLst/>
              <a:rect l="l" t="t" r="r" b="b"/>
              <a:pathLst>
                <a:path w="226504" h="271938" extrusionOk="0">
                  <a:moveTo>
                    <a:pt x="0" y="163830"/>
                  </a:moveTo>
                  <a:cubicBezTo>
                    <a:pt x="1429" y="153162"/>
                    <a:pt x="21241" y="122015"/>
                    <a:pt x="21241" y="122015"/>
                  </a:cubicBezTo>
                  <a:lnTo>
                    <a:pt x="42101" y="129159"/>
                  </a:lnTo>
                  <a:cubicBezTo>
                    <a:pt x="97155" y="69342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830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402;p13"/>
            <p:cNvSpPr/>
            <p:nvPr/>
          </p:nvSpPr>
          <p:spPr>
            <a:xfrm>
              <a:off x="5972175" y="3276600"/>
              <a:ext cx="226504" cy="271938"/>
            </a:xfrm>
            <a:custGeom>
              <a:avLst/>
              <a:gdLst/>
              <a:ahLst/>
              <a:cxnLst/>
              <a:rect l="l" t="t" r="r" b="b"/>
              <a:pathLst>
                <a:path w="226504" h="271938" extrusionOk="0">
                  <a:moveTo>
                    <a:pt x="0" y="163925"/>
                  </a:moveTo>
                  <a:cubicBezTo>
                    <a:pt x="1429" y="153257"/>
                    <a:pt x="21241" y="122111"/>
                    <a:pt x="21241" y="122111"/>
                  </a:cubicBezTo>
                  <a:lnTo>
                    <a:pt x="42101" y="129254"/>
                  </a:lnTo>
                  <a:cubicBezTo>
                    <a:pt x="97155" y="69437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925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3" name="Google Shape;3403;p13"/>
          <p:cNvGrpSpPr/>
          <p:nvPr/>
        </p:nvGrpSpPr>
        <p:grpSpPr>
          <a:xfrm rot="2449016">
            <a:off x="1217511" y="5164413"/>
            <a:ext cx="935517" cy="848000"/>
            <a:chOff x="5948362" y="3286088"/>
            <a:chExt cx="293127" cy="288168"/>
          </a:xfrm>
        </p:grpSpPr>
        <p:sp>
          <p:nvSpPr>
            <p:cNvPr id="394" name="Google Shape;3404;p13"/>
            <p:cNvSpPr/>
            <p:nvPr/>
          </p:nvSpPr>
          <p:spPr>
            <a:xfrm>
              <a:off x="5967412" y="3319139"/>
              <a:ext cx="274077" cy="255117"/>
            </a:xfrm>
            <a:custGeom>
              <a:avLst/>
              <a:gdLst/>
              <a:ahLst/>
              <a:cxnLst/>
              <a:rect l="l" t="t" r="r" b="b"/>
              <a:pathLst>
                <a:path w="274077" h="255117" extrusionOk="0">
                  <a:moveTo>
                    <a:pt x="142589" y="224256"/>
                  </a:moveTo>
                  <a:cubicBezTo>
                    <a:pt x="141637" y="221208"/>
                    <a:pt x="155353" y="204635"/>
                    <a:pt x="155353" y="204635"/>
                  </a:cubicBezTo>
                  <a:cubicBezTo>
                    <a:pt x="155353" y="204635"/>
                    <a:pt x="60484" y="128339"/>
                    <a:pt x="57722" y="129959"/>
                  </a:cubicBezTo>
                  <a:cubicBezTo>
                    <a:pt x="54864" y="131102"/>
                    <a:pt x="41148" y="152723"/>
                    <a:pt x="41148" y="152723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650" y="67094"/>
                  </a:cubicBezTo>
                  <a:cubicBezTo>
                    <a:pt x="290132" y="97383"/>
                    <a:pt x="276035" y="134626"/>
                    <a:pt x="243078" y="180822"/>
                  </a:cubicBezTo>
                  <a:cubicBezTo>
                    <a:pt x="225933" y="204825"/>
                    <a:pt x="202121" y="234448"/>
                    <a:pt x="184214" y="255117"/>
                  </a:cubicBezTo>
                  <a:cubicBezTo>
                    <a:pt x="170212" y="247497"/>
                    <a:pt x="143732" y="227114"/>
                    <a:pt x="142589" y="224256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405;p13"/>
            <p:cNvSpPr/>
            <p:nvPr/>
          </p:nvSpPr>
          <p:spPr>
            <a:xfrm>
              <a:off x="5948362" y="3286088"/>
              <a:ext cx="273982" cy="255212"/>
            </a:xfrm>
            <a:custGeom>
              <a:avLst/>
              <a:gdLst/>
              <a:ahLst/>
              <a:cxnLst/>
              <a:rect l="l" t="t" r="r" b="b"/>
              <a:pathLst>
                <a:path w="273982" h="255212" extrusionOk="0">
                  <a:moveTo>
                    <a:pt x="142589" y="224351"/>
                  </a:moveTo>
                  <a:cubicBezTo>
                    <a:pt x="141637" y="221303"/>
                    <a:pt x="155353" y="204730"/>
                    <a:pt x="155353" y="204730"/>
                  </a:cubicBezTo>
                  <a:cubicBezTo>
                    <a:pt x="155353" y="204730"/>
                    <a:pt x="60484" y="128435"/>
                    <a:pt x="57722" y="130054"/>
                  </a:cubicBezTo>
                  <a:cubicBezTo>
                    <a:pt x="54864" y="131197"/>
                    <a:pt x="41148" y="152819"/>
                    <a:pt x="41148" y="152819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555" y="67189"/>
                  </a:cubicBezTo>
                  <a:cubicBezTo>
                    <a:pt x="290036" y="97478"/>
                    <a:pt x="275939" y="134721"/>
                    <a:pt x="242983" y="180917"/>
                  </a:cubicBezTo>
                  <a:cubicBezTo>
                    <a:pt x="225838" y="204920"/>
                    <a:pt x="202025" y="234543"/>
                    <a:pt x="184118" y="255212"/>
                  </a:cubicBezTo>
                  <a:cubicBezTo>
                    <a:pt x="170212" y="247592"/>
                    <a:pt x="143732" y="227114"/>
                    <a:pt x="142589" y="224351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E968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oogle Shape;3406;p13"/>
          <p:cNvGrpSpPr/>
          <p:nvPr/>
        </p:nvGrpSpPr>
        <p:grpSpPr>
          <a:xfrm rot="-599233">
            <a:off x="2644987" y="5285001"/>
            <a:ext cx="821499" cy="1060982"/>
            <a:chOff x="5976918" y="3286115"/>
            <a:chExt cx="237163" cy="282320"/>
          </a:xfrm>
        </p:grpSpPr>
        <p:sp>
          <p:nvSpPr>
            <p:cNvPr id="397" name="Google Shape;3407;p13"/>
            <p:cNvSpPr/>
            <p:nvPr/>
          </p:nvSpPr>
          <p:spPr>
            <a:xfrm>
              <a:off x="5995945" y="3319163"/>
              <a:ext cx="218136" cy="249272"/>
            </a:xfrm>
            <a:custGeom>
              <a:avLst/>
              <a:gdLst/>
              <a:ahLst/>
              <a:cxnLst/>
              <a:rect l="l" t="t" r="r" b="b"/>
              <a:pathLst>
                <a:path w="218136" h="249272" extrusionOk="0">
                  <a:moveTo>
                    <a:pt x="127867" y="13"/>
                  </a:moveTo>
                  <a:cubicBezTo>
                    <a:pt x="130629" y="299"/>
                    <a:pt x="167205" y="70498"/>
                    <a:pt x="167205" y="70498"/>
                  </a:cubicBezTo>
                  <a:lnTo>
                    <a:pt x="125391" y="102407"/>
                  </a:lnTo>
                  <a:cubicBezTo>
                    <a:pt x="125391" y="102407"/>
                    <a:pt x="102912" y="76880"/>
                    <a:pt x="77766" y="91549"/>
                  </a:cubicBezTo>
                  <a:cubicBezTo>
                    <a:pt x="63192" y="100026"/>
                    <a:pt x="59859" y="122600"/>
                    <a:pt x="78051" y="153652"/>
                  </a:cubicBezTo>
                  <a:cubicBezTo>
                    <a:pt x="97387" y="186703"/>
                    <a:pt x="123962" y="186513"/>
                    <a:pt x="137868" y="178321"/>
                  </a:cubicBezTo>
                  <a:cubicBezTo>
                    <a:pt x="155775" y="167844"/>
                    <a:pt x="160347" y="144889"/>
                    <a:pt x="160919" y="139364"/>
                  </a:cubicBezTo>
                  <a:cubicBezTo>
                    <a:pt x="181207" y="145174"/>
                    <a:pt x="217878" y="152604"/>
                    <a:pt x="217878" y="152604"/>
                  </a:cubicBezTo>
                  <a:cubicBezTo>
                    <a:pt x="217878" y="152604"/>
                    <a:pt x="224451" y="204325"/>
                    <a:pt x="171301" y="235376"/>
                  </a:cubicBezTo>
                  <a:cubicBezTo>
                    <a:pt x="127677" y="260903"/>
                    <a:pt x="60335" y="254807"/>
                    <a:pt x="20711" y="187084"/>
                  </a:cubicBezTo>
                  <a:cubicBezTo>
                    <a:pt x="-20628" y="116314"/>
                    <a:pt x="6328" y="65545"/>
                    <a:pt x="45571" y="42685"/>
                  </a:cubicBezTo>
                  <a:cubicBezTo>
                    <a:pt x="66812" y="30208"/>
                    <a:pt x="85481" y="35161"/>
                    <a:pt x="85481" y="35161"/>
                  </a:cubicBezTo>
                  <a:lnTo>
                    <a:pt x="78909" y="16873"/>
                  </a:lnTo>
                  <a:cubicBezTo>
                    <a:pt x="79194" y="17539"/>
                    <a:pt x="111484" y="-558"/>
                    <a:pt x="127867" y="13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408;p13"/>
            <p:cNvSpPr/>
            <p:nvPr/>
          </p:nvSpPr>
          <p:spPr>
            <a:xfrm>
              <a:off x="5976918" y="3286115"/>
              <a:ext cx="218113" cy="249268"/>
            </a:xfrm>
            <a:custGeom>
              <a:avLst/>
              <a:gdLst/>
              <a:ahLst/>
              <a:cxnLst/>
              <a:rect l="l" t="t" r="r" b="b"/>
              <a:pathLst>
                <a:path w="218113" h="249268" extrusionOk="0">
                  <a:moveTo>
                    <a:pt x="127844" y="9"/>
                  </a:moveTo>
                  <a:cubicBezTo>
                    <a:pt x="130606" y="295"/>
                    <a:pt x="167182" y="70494"/>
                    <a:pt x="167182" y="70494"/>
                  </a:cubicBezTo>
                  <a:lnTo>
                    <a:pt x="125368" y="102403"/>
                  </a:lnTo>
                  <a:cubicBezTo>
                    <a:pt x="125368" y="102403"/>
                    <a:pt x="102889" y="76876"/>
                    <a:pt x="77743" y="91544"/>
                  </a:cubicBezTo>
                  <a:cubicBezTo>
                    <a:pt x="63169" y="100022"/>
                    <a:pt x="59836" y="122596"/>
                    <a:pt x="78028" y="153647"/>
                  </a:cubicBezTo>
                  <a:cubicBezTo>
                    <a:pt x="97364" y="186699"/>
                    <a:pt x="123939" y="186509"/>
                    <a:pt x="137845" y="178317"/>
                  </a:cubicBezTo>
                  <a:cubicBezTo>
                    <a:pt x="155752" y="167840"/>
                    <a:pt x="160324" y="144884"/>
                    <a:pt x="160896" y="139360"/>
                  </a:cubicBezTo>
                  <a:cubicBezTo>
                    <a:pt x="181184" y="145170"/>
                    <a:pt x="217855" y="152600"/>
                    <a:pt x="217855" y="152600"/>
                  </a:cubicBezTo>
                  <a:cubicBezTo>
                    <a:pt x="217855" y="152600"/>
                    <a:pt x="224428" y="204321"/>
                    <a:pt x="171278" y="235372"/>
                  </a:cubicBezTo>
                  <a:cubicBezTo>
                    <a:pt x="127654" y="260899"/>
                    <a:pt x="60312" y="254803"/>
                    <a:pt x="20688" y="187080"/>
                  </a:cubicBezTo>
                  <a:cubicBezTo>
                    <a:pt x="-20651" y="116500"/>
                    <a:pt x="6400" y="65827"/>
                    <a:pt x="45548" y="42872"/>
                  </a:cubicBezTo>
                  <a:cubicBezTo>
                    <a:pt x="66789" y="30489"/>
                    <a:pt x="85458" y="35347"/>
                    <a:pt x="85458" y="35347"/>
                  </a:cubicBezTo>
                  <a:lnTo>
                    <a:pt x="78886" y="17059"/>
                  </a:lnTo>
                  <a:cubicBezTo>
                    <a:pt x="79171" y="17630"/>
                    <a:pt x="111461" y="-467"/>
                    <a:pt x="127844" y="9"/>
                  </a:cubicBezTo>
                  <a:close/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9" name="Google Shape;3409;p13"/>
          <p:cNvSpPr/>
          <p:nvPr/>
        </p:nvSpPr>
        <p:spPr>
          <a:xfrm>
            <a:off x="5985200" y="1621578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3410;p13"/>
          <p:cNvSpPr/>
          <p:nvPr/>
        </p:nvSpPr>
        <p:spPr>
          <a:xfrm>
            <a:off x="9712263" y="4622888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3411;p13"/>
          <p:cNvSpPr/>
          <p:nvPr/>
        </p:nvSpPr>
        <p:spPr>
          <a:xfrm rot="-5820700">
            <a:off x="-4003470" y="427954"/>
            <a:ext cx="8441462" cy="5913330"/>
          </a:xfrm>
          <a:custGeom>
            <a:avLst/>
            <a:gdLst/>
            <a:ahLst/>
            <a:cxnLst/>
            <a:rect l="l" t="t" r="r" b="b"/>
            <a:pathLst>
              <a:path w="1854041" h="1754790" extrusionOk="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 cmpd="sng">
            <a:solidFill>
              <a:srgbClr val="75707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2" name="Google Shape;3412;p13"/>
          <p:cNvGrpSpPr/>
          <p:nvPr/>
        </p:nvGrpSpPr>
        <p:grpSpPr>
          <a:xfrm rot="-388298">
            <a:off x="7458156" y="1796831"/>
            <a:ext cx="976789" cy="876866"/>
            <a:chOff x="8203691" y="2074073"/>
            <a:chExt cx="976789" cy="876866"/>
          </a:xfrm>
        </p:grpSpPr>
        <p:sp>
          <p:nvSpPr>
            <p:cNvPr id="403" name="Google Shape;3413;p13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3414;p13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3415;p13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3416;p13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3417;p13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3418;p13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3419;p13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3420;p13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3421;p13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3422;p13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3423;p13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3424;p13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5" name="矩形: 圆角 10">
            <a:extLst>
              <a:ext uri="{FF2B5EF4-FFF2-40B4-BE49-F238E27FC236}">
                <a16:creationId xmlns:a16="http://schemas.microsoft.com/office/drawing/2014/main" id="{4219FE28-D054-44E2-B118-C04D3D9F9496}"/>
              </a:ext>
            </a:extLst>
          </p:cNvPr>
          <p:cNvSpPr/>
          <p:nvPr/>
        </p:nvSpPr>
        <p:spPr>
          <a:xfrm>
            <a:off x="460145" y="4484935"/>
            <a:ext cx="11332030" cy="2293107"/>
          </a:xfrm>
          <a:custGeom>
            <a:avLst/>
            <a:gdLst>
              <a:gd name="connsiteX0" fmla="*/ 0 w 8575302"/>
              <a:gd name="connsiteY0" fmla="*/ 580121 h 4914196"/>
              <a:gd name="connsiteX1" fmla="*/ 580121 w 8575302"/>
              <a:gd name="connsiteY1" fmla="*/ 0 h 4914196"/>
              <a:gd name="connsiteX2" fmla="*/ 7995181 w 8575302"/>
              <a:gd name="connsiteY2" fmla="*/ 0 h 4914196"/>
              <a:gd name="connsiteX3" fmla="*/ 8575302 w 8575302"/>
              <a:gd name="connsiteY3" fmla="*/ 580121 h 4914196"/>
              <a:gd name="connsiteX4" fmla="*/ 8575302 w 8575302"/>
              <a:gd name="connsiteY4" fmla="*/ 4334075 h 4914196"/>
              <a:gd name="connsiteX5" fmla="*/ 7995181 w 8575302"/>
              <a:gd name="connsiteY5" fmla="*/ 4914196 h 4914196"/>
              <a:gd name="connsiteX6" fmla="*/ 580121 w 8575302"/>
              <a:gd name="connsiteY6" fmla="*/ 4914196 h 4914196"/>
              <a:gd name="connsiteX7" fmla="*/ 0 w 8575302"/>
              <a:gd name="connsiteY7" fmla="*/ 4334075 h 4914196"/>
              <a:gd name="connsiteX8" fmla="*/ 0 w 8575302"/>
              <a:gd name="connsiteY8" fmla="*/ 580121 h 491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5302" h="4914196" fill="none" extrusionOk="0">
                <a:moveTo>
                  <a:pt x="0" y="580121"/>
                </a:moveTo>
                <a:cubicBezTo>
                  <a:pt x="-2033" y="280393"/>
                  <a:pt x="217878" y="-12398"/>
                  <a:pt x="580121" y="0"/>
                </a:cubicBezTo>
                <a:cubicBezTo>
                  <a:pt x="1579968" y="-28671"/>
                  <a:pt x="6614534" y="97780"/>
                  <a:pt x="7995181" y="0"/>
                </a:cubicBezTo>
                <a:cubicBezTo>
                  <a:pt x="8276317" y="-33648"/>
                  <a:pt x="8558967" y="233698"/>
                  <a:pt x="8575302" y="580121"/>
                </a:cubicBezTo>
                <a:cubicBezTo>
                  <a:pt x="8631697" y="1989162"/>
                  <a:pt x="8459923" y="3273544"/>
                  <a:pt x="8575302" y="4334075"/>
                </a:cubicBezTo>
                <a:cubicBezTo>
                  <a:pt x="8556245" y="4658679"/>
                  <a:pt x="8328400" y="4925140"/>
                  <a:pt x="7995181" y="4914196"/>
                </a:cubicBezTo>
                <a:cubicBezTo>
                  <a:pt x="5844333" y="4777556"/>
                  <a:pt x="1614112" y="4752111"/>
                  <a:pt x="580121" y="4914196"/>
                </a:cubicBezTo>
                <a:cubicBezTo>
                  <a:pt x="232864" y="4865888"/>
                  <a:pt x="31" y="4643169"/>
                  <a:pt x="0" y="4334075"/>
                </a:cubicBezTo>
                <a:cubicBezTo>
                  <a:pt x="-9319" y="3102081"/>
                  <a:pt x="158773" y="1442852"/>
                  <a:pt x="0" y="580121"/>
                </a:cubicBezTo>
                <a:close/>
              </a:path>
              <a:path w="8575302" h="4914196" stroke="0" extrusionOk="0">
                <a:moveTo>
                  <a:pt x="0" y="580121"/>
                </a:moveTo>
                <a:cubicBezTo>
                  <a:pt x="56719" y="288383"/>
                  <a:pt x="267809" y="-23479"/>
                  <a:pt x="580121" y="0"/>
                </a:cubicBezTo>
                <a:cubicBezTo>
                  <a:pt x="1845520" y="61824"/>
                  <a:pt x="5921044" y="-125352"/>
                  <a:pt x="7995181" y="0"/>
                </a:cubicBezTo>
                <a:cubicBezTo>
                  <a:pt x="8317436" y="29278"/>
                  <a:pt x="8618261" y="299390"/>
                  <a:pt x="8575302" y="580121"/>
                </a:cubicBezTo>
                <a:cubicBezTo>
                  <a:pt x="8615846" y="1227561"/>
                  <a:pt x="8734157" y="2811287"/>
                  <a:pt x="8575302" y="4334075"/>
                </a:cubicBezTo>
                <a:cubicBezTo>
                  <a:pt x="8568802" y="4625613"/>
                  <a:pt x="8343734" y="4890718"/>
                  <a:pt x="7995181" y="4914196"/>
                </a:cubicBezTo>
                <a:cubicBezTo>
                  <a:pt x="5081724" y="4964435"/>
                  <a:pt x="2934010" y="4944703"/>
                  <a:pt x="580121" y="4914196"/>
                </a:cubicBezTo>
                <a:cubicBezTo>
                  <a:pt x="283293" y="4900761"/>
                  <a:pt x="-12773" y="4653920"/>
                  <a:pt x="0" y="4334075"/>
                </a:cubicBezTo>
                <a:cubicBezTo>
                  <a:pt x="-73679" y="3944079"/>
                  <a:pt x="-118861" y="1110574"/>
                  <a:pt x="0" y="58012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01A1AF"/>
            </a:solidFill>
            <a:prstDash val="lgDash"/>
            <a:miter lim="800000"/>
            <a:extLst>
              <a:ext uri="{C807C97D-BFC1-408E-A445-0C87EB9F89A2}">
                <ask:lineSketchStyleProps xmlns="" xmlns:ask="http://schemas.microsoft.com/office/drawing/2018/sketchyshapes" sd="106342762">
                  <a:prstGeom prst="roundRect">
                    <a:avLst>
                      <a:gd name="adj" fmla="val 118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pic>
        <p:nvPicPr>
          <p:cNvPr id="416" name="Picture 1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68" y="95282"/>
            <a:ext cx="8739156" cy="4196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17" name="Oval 13"/>
          <p:cNvSpPr>
            <a:spLocks noChangeArrowheads="1"/>
          </p:cNvSpPr>
          <p:nvPr/>
        </p:nvSpPr>
        <p:spPr bwMode="auto">
          <a:xfrm>
            <a:off x="2805151" y="97976"/>
            <a:ext cx="3541613" cy="9957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Tổ</a:t>
            </a:r>
            <a:r>
              <a:rPr kumimoji="0" lang="en-US" alt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 2 </a:t>
            </a:r>
            <a:r>
              <a:rPr kumimoji="0" lang="en-US" altLang="vi-V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sẽ</a:t>
            </a:r>
            <a:r>
              <a:rPr kumimoji="0" lang="en-US" alt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chuẩn</a:t>
            </a:r>
            <a:r>
              <a:rPr kumimoji="0" lang="en-US" alt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bị</a:t>
            </a:r>
            <a:endParaRPr kumimoji="0" lang="en-US" altLang="vi-VN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418" name="Google Shape;1617;p7"/>
          <p:cNvSpPr txBox="1"/>
          <p:nvPr/>
        </p:nvSpPr>
        <p:spPr>
          <a:xfrm>
            <a:off x="599275" y="4525341"/>
            <a:ext cx="11187460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Nếu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Hà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phân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nhiều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sắp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xếp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sao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phù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: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+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chuẩn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trả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+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chuẩn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dung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+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chuẩn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thoại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dẫn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chương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trình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FF0000"/>
              </a:solidFill>
              <a:latin typeface="Arial" panose="020B0604020202020204" pitchFamily="34" charset="0"/>
              <a:ea typeface="Overlock"/>
              <a:cs typeface="Arial" panose="020B0604020202020204" pitchFamily="34" charset="0"/>
              <a:sym typeface="Overlock"/>
            </a:endParaRPr>
          </a:p>
        </p:txBody>
      </p:sp>
    </p:spTree>
    <p:extLst>
      <p:ext uri="{BB962C8B-B14F-4D97-AF65-F5344CB8AC3E}">
        <p14:creationId xmlns:p14="http://schemas.microsoft.com/office/powerpoint/2010/main" val="424147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 animBg="1"/>
      <p:bldP spid="4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52216B97-9009-42AB-BCFE-420B6D56866D}"/>
              </a:ext>
            </a:extLst>
          </p:cNvPr>
          <p:cNvSpPr/>
          <p:nvPr/>
        </p:nvSpPr>
        <p:spPr>
          <a:xfrm>
            <a:off x="193749" y="317242"/>
            <a:ext cx="11786757" cy="6326154"/>
          </a:xfrm>
          <a:custGeom>
            <a:avLst/>
            <a:gdLst>
              <a:gd name="connsiteX0" fmla="*/ 0 w 11765750"/>
              <a:gd name="connsiteY0" fmla="*/ 312970 h 5619854"/>
              <a:gd name="connsiteX1" fmla="*/ 312970 w 11765750"/>
              <a:gd name="connsiteY1" fmla="*/ 0 h 5619854"/>
              <a:gd name="connsiteX2" fmla="*/ 897810 w 11765750"/>
              <a:gd name="connsiteY2" fmla="*/ 0 h 5619854"/>
              <a:gd name="connsiteX3" fmla="*/ 1482650 w 11765750"/>
              <a:gd name="connsiteY3" fmla="*/ 0 h 5619854"/>
              <a:gd name="connsiteX4" fmla="*/ 2290286 w 11765750"/>
              <a:gd name="connsiteY4" fmla="*/ 0 h 5619854"/>
              <a:gd name="connsiteX5" fmla="*/ 2986524 w 11765750"/>
              <a:gd name="connsiteY5" fmla="*/ 0 h 5619854"/>
              <a:gd name="connsiteX6" fmla="*/ 3571364 w 11765750"/>
              <a:gd name="connsiteY6" fmla="*/ 0 h 5619854"/>
              <a:gd name="connsiteX7" fmla="*/ 4044806 w 11765750"/>
              <a:gd name="connsiteY7" fmla="*/ 0 h 5619854"/>
              <a:gd name="connsiteX8" fmla="*/ 4629646 w 11765750"/>
              <a:gd name="connsiteY8" fmla="*/ 0 h 5619854"/>
              <a:gd name="connsiteX9" fmla="*/ 5214486 w 11765750"/>
              <a:gd name="connsiteY9" fmla="*/ 0 h 5619854"/>
              <a:gd name="connsiteX10" fmla="*/ 6022123 w 11765750"/>
              <a:gd name="connsiteY10" fmla="*/ 0 h 5619854"/>
              <a:gd name="connsiteX11" fmla="*/ 6718361 w 11765750"/>
              <a:gd name="connsiteY11" fmla="*/ 0 h 5619854"/>
              <a:gd name="connsiteX12" fmla="*/ 7191803 w 11765750"/>
              <a:gd name="connsiteY12" fmla="*/ 0 h 5619854"/>
              <a:gd name="connsiteX13" fmla="*/ 7665245 w 11765750"/>
              <a:gd name="connsiteY13" fmla="*/ 0 h 5619854"/>
              <a:gd name="connsiteX14" fmla="*/ 8361483 w 11765750"/>
              <a:gd name="connsiteY14" fmla="*/ 0 h 5619854"/>
              <a:gd name="connsiteX15" fmla="*/ 8834925 w 11765750"/>
              <a:gd name="connsiteY15" fmla="*/ 0 h 5619854"/>
              <a:gd name="connsiteX16" fmla="*/ 9753959 w 11765750"/>
              <a:gd name="connsiteY16" fmla="*/ 0 h 5619854"/>
              <a:gd name="connsiteX17" fmla="*/ 10672993 w 11765750"/>
              <a:gd name="connsiteY17" fmla="*/ 0 h 5619854"/>
              <a:gd name="connsiteX18" fmla="*/ 11452780 w 11765750"/>
              <a:gd name="connsiteY18" fmla="*/ 0 h 5619854"/>
              <a:gd name="connsiteX19" fmla="*/ 11765750 w 11765750"/>
              <a:gd name="connsiteY19" fmla="*/ 312970 h 5619854"/>
              <a:gd name="connsiteX20" fmla="*/ 11765750 w 11765750"/>
              <a:gd name="connsiteY20" fmla="*/ 1037088 h 5619854"/>
              <a:gd name="connsiteX21" fmla="*/ 11765750 w 11765750"/>
              <a:gd name="connsiteY21" fmla="*/ 1561449 h 5619854"/>
              <a:gd name="connsiteX22" fmla="*/ 11765750 w 11765750"/>
              <a:gd name="connsiteY22" fmla="*/ 2085809 h 5619854"/>
              <a:gd name="connsiteX23" fmla="*/ 11765750 w 11765750"/>
              <a:gd name="connsiteY23" fmla="*/ 2759988 h 5619854"/>
              <a:gd name="connsiteX24" fmla="*/ 11765750 w 11765750"/>
              <a:gd name="connsiteY24" fmla="*/ 3334288 h 5619854"/>
              <a:gd name="connsiteX25" fmla="*/ 11765750 w 11765750"/>
              <a:gd name="connsiteY25" fmla="*/ 3908588 h 5619854"/>
              <a:gd name="connsiteX26" fmla="*/ 11765750 w 11765750"/>
              <a:gd name="connsiteY26" fmla="*/ 4532827 h 5619854"/>
              <a:gd name="connsiteX27" fmla="*/ 11765750 w 11765750"/>
              <a:gd name="connsiteY27" fmla="*/ 5306884 h 5619854"/>
              <a:gd name="connsiteX28" fmla="*/ 11452780 w 11765750"/>
              <a:gd name="connsiteY28" fmla="*/ 5619854 h 5619854"/>
              <a:gd name="connsiteX29" fmla="*/ 10756542 w 11765750"/>
              <a:gd name="connsiteY29" fmla="*/ 5619854 h 5619854"/>
              <a:gd name="connsiteX30" fmla="*/ 10394498 w 11765750"/>
              <a:gd name="connsiteY30" fmla="*/ 5619854 h 5619854"/>
              <a:gd name="connsiteX31" fmla="*/ 9809658 w 11765750"/>
              <a:gd name="connsiteY31" fmla="*/ 5619854 h 5619854"/>
              <a:gd name="connsiteX32" fmla="*/ 8890624 w 11765750"/>
              <a:gd name="connsiteY32" fmla="*/ 5619854 h 5619854"/>
              <a:gd name="connsiteX33" fmla="*/ 7971589 w 11765750"/>
              <a:gd name="connsiteY33" fmla="*/ 5619854 h 5619854"/>
              <a:gd name="connsiteX34" fmla="*/ 7275351 w 11765750"/>
              <a:gd name="connsiteY34" fmla="*/ 5619854 h 5619854"/>
              <a:gd name="connsiteX35" fmla="*/ 6467715 w 11765750"/>
              <a:gd name="connsiteY35" fmla="*/ 5619854 h 5619854"/>
              <a:gd name="connsiteX36" fmla="*/ 5994273 w 11765750"/>
              <a:gd name="connsiteY36" fmla="*/ 5619854 h 5619854"/>
              <a:gd name="connsiteX37" fmla="*/ 5520831 w 11765750"/>
              <a:gd name="connsiteY37" fmla="*/ 5619854 h 5619854"/>
              <a:gd name="connsiteX38" fmla="*/ 4713195 w 11765750"/>
              <a:gd name="connsiteY38" fmla="*/ 5619854 h 5619854"/>
              <a:gd name="connsiteX39" fmla="*/ 3794161 w 11765750"/>
              <a:gd name="connsiteY39" fmla="*/ 5619854 h 5619854"/>
              <a:gd name="connsiteX40" fmla="*/ 3432117 w 11765750"/>
              <a:gd name="connsiteY40" fmla="*/ 5619854 h 5619854"/>
              <a:gd name="connsiteX41" fmla="*/ 2624481 w 11765750"/>
              <a:gd name="connsiteY41" fmla="*/ 5619854 h 5619854"/>
              <a:gd name="connsiteX42" fmla="*/ 2039641 w 11765750"/>
              <a:gd name="connsiteY42" fmla="*/ 5619854 h 5619854"/>
              <a:gd name="connsiteX43" fmla="*/ 1566199 w 11765750"/>
              <a:gd name="connsiteY43" fmla="*/ 5619854 h 5619854"/>
              <a:gd name="connsiteX44" fmla="*/ 981359 w 11765750"/>
              <a:gd name="connsiteY44" fmla="*/ 5619854 h 5619854"/>
              <a:gd name="connsiteX45" fmla="*/ 312970 w 11765750"/>
              <a:gd name="connsiteY45" fmla="*/ 5619854 h 5619854"/>
              <a:gd name="connsiteX46" fmla="*/ 0 w 11765750"/>
              <a:gd name="connsiteY46" fmla="*/ 5306884 h 5619854"/>
              <a:gd name="connsiteX47" fmla="*/ 0 w 11765750"/>
              <a:gd name="connsiteY47" fmla="*/ 4582766 h 5619854"/>
              <a:gd name="connsiteX48" fmla="*/ 0 w 11765750"/>
              <a:gd name="connsiteY48" fmla="*/ 4008466 h 5619854"/>
              <a:gd name="connsiteX49" fmla="*/ 0 w 11765750"/>
              <a:gd name="connsiteY49" fmla="*/ 3284349 h 5619854"/>
              <a:gd name="connsiteX50" fmla="*/ 0 w 11765750"/>
              <a:gd name="connsiteY50" fmla="*/ 2710049 h 5619854"/>
              <a:gd name="connsiteX51" fmla="*/ 0 w 11765750"/>
              <a:gd name="connsiteY51" fmla="*/ 2085809 h 5619854"/>
              <a:gd name="connsiteX52" fmla="*/ 0 w 11765750"/>
              <a:gd name="connsiteY52" fmla="*/ 1411631 h 5619854"/>
              <a:gd name="connsiteX53" fmla="*/ 0 w 11765750"/>
              <a:gd name="connsiteY53" fmla="*/ 312970 h 561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765750" h="5619854" fill="none" extrusionOk="0">
                <a:moveTo>
                  <a:pt x="0" y="312970"/>
                </a:moveTo>
                <a:cubicBezTo>
                  <a:pt x="-8511" y="126597"/>
                  <a:pt x="143161" y="20048"/>
                  <a:pt x="312970" y="0"/>
                </a:cubicBezTo>
                <a:cubicBezTo>
                  <a:pt x="600316" y="4910"/>
                  <a:pt x="702567" y="20691"/>
                  <a:pt x="897810" y="0"/>
                </a:cubicBezTo>
                <a:cubicBezTo>
                  <a:pt x="1093053" y="-20691"/>
                  <a:pt x="1332022" y="6191"/>
                  <a:pt x="1482650" y="0"/>
                </a:cubicBezTo>
                <a:cubicBezTo>
                  <a:pt x="1633278" y="-6191"/>
                  <a:pt x="1930759" y="-10604"/>
                  <a:pt x="2290286" y="0"/>
                </a:cubicBezTo>
                <a:cubicBezTo>
                  <a:pt x="2649813" y="10604"/>
                  <a:pt x="2753283" y="22102"/>
                  <a:pt x="2986524" y="0"/>
                </a:cubicBezTo>
                <a:cubicBezTo>
                  <a:pt x="3219765" y="-22102"/>
                  <a:pt x="3300592" y="-9997"/>
                  <a:pt x="3571364" y="0"/>
                </a:cubicBezTo>
                <a:cubicBezTo>
                  <a:pt x="3842136" y="9997"/>
                  <a:pt x="3924449" y="-7562"/>
                  <a:pt x="4044806" y="0"/>
                </a:cubicBezTo>
                <a:cubicBezTo>
                  <a:pt x="4165163" y="7562"/>
                  <a:pt x="4423040" y="4410"/>
                  <a:pt x="4629646" y="0"/>
                </a:cubicBezTo>
                <a:cubicBezTo>
                  <a:pt x="4836252" y="-4410"/>
                  <a:pt x="5051622" y="-12687"/>
                  <a:pt x="5214486" y="0"/>
                </a:cubicBezTo>
                <a:cubicBezTo>
                  <a:pt x="5377350" y="12687"/>
                  <a:pt x="5654087" y="-29017"/>
                  <a:pt x="6022123" y="0"/>
                </a:cubicBezTo>
                <a:cubicBezTo>
                  <a:pt x="6390159" y="29017"/>
                  <a:pt x="6372347" y="-20588"/>
                  <a:pt x="6718361" y="0"/>
                </a:cubicBezTo>
                <a:cubicBezTo>
                  <a:pt x="7064375" y="20588"/>
                  <a:pt x="7024920" y="-2495"/>
                  <a:pt x="7191803" y="0"/>
                </a:cubicBezTo>
                <a:cubicBezTo>
                  <a:pt x="7358686" y="2495"/>
                  <a:pt x="7476736" y="-20360"/>
                  <a:pt x="7665245" y="0"/>
                </a:cubicBezTo>
                <a:cubicBezTo>
                  <a:pt x="7853754" y="20360"/>
                  <a:pt x="8035949" y="28760"/>
                  <a:pt x="8361483" y="0"/>
                </a:cubicBezTo>
                <a:cubicBezTo>
                  <a:pt x="8687017" y="-28760"/>
                  <a:pt x="8664389" y="-21765"/>
                  <a:pt x="8834925" y="0"/>
                </a:cubicBezTo>
                <a:cubicBezTo>
                  <a:pt x="9005461" y="21765"/>
                  <a:pt x="9492229" y="-37970"/>
                  <a:pt x="9753959" y="0"/>
                </a:cubicBezTo>
                <a:cubicBezTo>
                  <a:pt x="10015689" y="37970"/>
                  <a:pt x="10371335" y="-29939"/>
                  <a:pt x="10672993" y="0"/>
                </a:cubicBezTo>
                <a:cubicBezTo>
                  <a:pt x="10974651" y="29939"/>
                  <a:pt x="11113552" y="-21613"/>
                  <a:pt x="11452780" y="0"/>
                </a:cubicBezTo>
                <a:cubicBezTo>
                  <a:pt x="11666602" y="-335"/>
                  <a:pt x="11783431" y="126009"/>
                  <a:pt x="11765750" y="312970"/>
                </a:cubicBezTo>
                <a:cubicBezTo>
                  <a:pt x="11797486" y="522375"/>
                  <a:pt x="11741718" y="727580"/>
                  <a:pt x="11765750" y="1037088"/>
                </a:cubicBezTo>
                <a:cubicBezTo>
                  <a:pt x="11789782" y="1346596"/>
                  <a:pt x="11747617" y="1435895"/>
                  <a:pt x="11765750" y="1561449"/>
                </a:cubicBezTo>
                <a:cubicBezTo>
                  <a:pt x="11783883" y="1687003"/>
                  <a:pt x="11741937" y="1839446"/>
                  <a:pt x="11765750" y="2085809"/>
                </a:cubicBezTo>
                <a:cubicBezTo>
                  <a:pt x="11789563" y="2332172"/>
                  <a:pt x="11771432" y="2578723"/>
                  <a:pt x="11765750" y="2759988"/>
                </a:cubicBezTo>
                <a:cubicBezTo>
                  <a:pt x="11760068" y="2941253"/>
                  <a:pt x="11770238" y="3106537"/>
                  <a:pt x="11765750" y="3334288"/>
                </a:cubicBezTo>
                <a:cubicBezTo>
                  <a:pt x="11761262" y="3562039"/>
                  <a:pt x="11768396" y="3720305"/>
                  <a:pt x="11765750" y="3908588"/>
                </a:cubicBezTo>
                <a:cubicBezTo>
                  <a:pt x="11763104" y="4096871"/>
                  <a:pt x="11738026" y="4323699"/>
                  <a:pt x="11765750" y="4532827"/>
                </a:cubicBezTo>
                <a:cubicBezTo>
                  <a:pt x="11793474" y="4741955"/>
                  <a:pt x="11792325" y="5137172"/>
                  <a:pt x="11765750" y="5306884"/>
                </a:cubicBezTo>
                <a:cubicBezTo>
                  <a:pt x="11767499" y="5498345"/>
                  <a:pt x="11630576" y="5640801"/>
                  <a:pt x="11452780" y="5619854"/>
                </a:cubicBezTo>
                <a:cubicBezTo>
                  <a:pt x="11228783" y="5620066"/>
                  <a:pt x="11091243" y="5617918"/>
                  <a:pt x="10756542" y="5619854"/>
                </a:cubicBezTo>
                <a:cubicBezTo>
                  <a:pt x="10421841" y="5621790"/>
                  <a:pt x="10487964" y="5631533"/>
                  <a:pt x="10394498" y="5619854"/>
                </a:cubicBezTo>
                <a:cubicBezTo>
                  <a:pt x="10301032" y="5608175"/>
                  <a:pt x="10099716" y="5592712"/>
                  <a:pt x="9809658" y="5619854"/>
                </a:cubicBezTo>
                <a:cubicBezTo>
                  <a:pt x="9519600" y="5646996"/>
                  <a:pt x="9201131" y="5588846"/>
                  <a:pt x="8890624" y="5619854"/>
                </a:cubicBezTo>
                <a:cubicBezTo>
                  <a:pt x="8580117" y="5650862"/>
                  <a:pt x="8172532" y="5653427"/>
                  <a:pt x="7971589" y="5619854"/>
                </a:cubicBezTo>
                <a:cubicBezTo>
                  <a:pt x="7770647" y="5586281"/>
                  <a:pt x="7509858" y="5640125"/>
                  <a:pt x="7275351" y="5619854"/>
                </a:cubicBezTo>
                <a:cubicBezTo>
                  <a:pt x="7040844" y="5599583"/>
                  <a:pt x="6653318" y="5603460"/>
                  <a:pt x="6467715" y="5619854"/>
                </a:cubicBezTo>
                <a:cubicBezTo>
                  <a:pt x="6282112" y="5636248"/>
                  <a:pt x="6148911" y="5623734"/>
                  <a:pt x="5994273" y="5619854"/>
                </a:cubicBezTo>
                <a:cubicBezTo>
                  <a:pt x="5839635" y="5615974"/>
                  <a:pt x="5708913" y="5597828"/>
                  <a:pt x="5520831" y="5619854"/>
                </a:cubicBezTo>
                <a:cubicBezTo>
                  <a:pt x="5332749" y="5641880"/>
                  <a:pt x="4959953" y="5613595"/>
                  <a:pt x="4713195" y="5619854"/>
                </a:cubicBezTo>
                <a:cubicBezTo>
                  <a:pt x="4466437" y="5626113"/>
                  <a:pt x="4231751" y="5651015"/>
                  <a:pt x="3794161" y="5619854"/>
                </a:cubicBezTo>
                <a:cubicBezTo>
                  <a:pt x="3356571" y="5588693"/>
                  <a:pt x="3576476" y="5635292"/>
                  <a:pt x="3432117" y="5619854"/>
                </a:cubicBezTo>
                <a:cubicBezTo>
                  <a:pt x="3287758" y="5604416"/>
                  <a:pt x="2846230" y="5620397"/>
                  <a:pt x="2624481" y="5619854"/>
                </a:cubicBezTo>
                <a:cubicBezTo>
                  <a:pt x="2402732" y="5619311"/>
                  <a:pt x="2189845" y="5617045"/>
                  <a:pt x="2039641" y="5619854"/>
                </a:cubicBezTo>
                <a:cubicBezTo>
                  <a:pt x="1889437" y="5622663"/>
                  <a:pt x="1794886" y="5633586"/>
                  <a:pt x="1566199" y="5619854"/>
                </a:cubicBezTo>
                <a:cubicBezTo>
                  <a:pt x="1337512" y="5606122"/>
                  <a:pt x="1140672" y="5644554"/>
                  <a:pt x="981359" y="5619854"/>
                </a:cubicBezTo>
                <a:cubicBezTo>
                  <a:pt x="822046" y="5595154"/>
                  <a:pt x="577921" y="5644954"/>
                  <a:pt x="312970" y="5619854"/>
                </a:cubicBezTo>
                <a:cubicBezTo>
                  <a:pt x="173936" y="5634192"/>
                  <a:pt x="40217" y="5493174"/>
                  <a:pt x="0" y="5306884"/>
                </a:cubicBezTo>
                <a:cubicBezTo>
                  <a:pt x="-33427" y="5132626"/>
                  <a:pt x="-31147" y="4803335"/>
                  <a:pt x="0" y="4582766"/>
                </a:cubicBezTo>
                <a:cubicBezTo>
                  <a:pt x="31147" y="4362197"/>
                  <a:pt x="-21206" y="4126858"/>
                  <a:pt x="0" y="4008466"/>
                </a:cubicBezTo>
                <a:cubicBezTo>
                  <a:pt x="21206" y="3890074"/>
                  <a:pt x="-10123" y="3630635"/>
                  <a:pt x="0" y="3284349"/>
                </a:cubicBezTo>
                <a:cubicBezTo>
                  <a:pt x="10123" y="2938063"/>
                  <a:pt x="18398" y="2940643"/>
                  <a:pt x="0" y="2710049"/>
                </a:cubicBezTo>
                <a:cubicBezTo>
                  <a:pt x="-18398" y="2479455"/>
                  <a:pt x="-425" y="2386173"/>
                  <a:pt x="0" y="2085809"/>
                </a:cubicBezTo>
                <a:cubicBezTo>
                  <a:pt x="425" y="1785445"/>
                  <a:pt x="-1044" y="1606003"/>
                  <a:pt x="0" y="1411631"/>
                </a:cubicBezTo>
                <a:cubicBezTo>
                  <a:pt x="1044" y="1217259"/>
                  <a:pt x="46036" y="755977"/>
                  <a:pt x="0" y="312970"/>
                </a:cubicBezTo>
                <a:close/>
              </a:path>
              <a:path w="11765750" h="5619854" stroke="0" extrusionOk="0">
                <a:moveTo>
                  <a:pt x="0" y="312970"/>
                </a:moveTo>
                <a:cubicBezTo>
                  <a:pt x="-3392" y="137672"/>
                  <a:pt x="103837" y="-1864"/>
                  <a:pt x="312970" y="0"/>
                </a:cubicBezTo>
                <a:cubicBezTo>
                  <a:pt x="597359" y="15174"/>
                  <a:pt x="895170" y="23025"/>
                  <a:pt x="1120606" y="0"/>
                </a:cubicBezTo>
                <a:cubicBezTo>
                  <a:pt x="1346042" y="-23025"/>
                  <a:pt x="1460909" y="-25208"/>
                  <a:pt x="1705446" y="0"/>
                </a:cubicBezTo>
                <a:cubicBezTo>
                  <a:pt x="1949983" y="25208"/>
                  <a:pt x="1985434" y="-14991"/>
                  <a:pt x="2178888" y="0"/>
                </a:cubicBezTo>
                <a:cubicBezTo>
                  <a:pt x="2372342" y="14991"/>
                  <a:pt x="2454662" y="-15700"/>
                  <a:pt x="2652330" y="0"/>
                </a:cubicBezTo>
                <a:cubicBezTo>
                  <a:pt x="2849998" y="15700"/>
                  <a:pt x="3244327" y="-29236"/>
                  <a:pt x="3571364" y="0"/>
                </a:cubicBezTo>
                <a:cubicBezTo>
                  <a:pt x="3898401" y="29236"/>
                  <a:pt x="3935654" y="11632"/>
                  <a:pt x="4156204" y="0"/>
                </a:cubicBezTo>
                <a:cubicBezTo>
                  <a:pt x="4376754" y="-11632"/>
                  <a:pt x="4704007" y="-35681"/>
                  <a:pt x="4963841" y="0"/>
                </a:cubicBezTo>
                <a:cubicBezTo>
                  <a:pt x="5223675" y="35681"/>
                  <a:pt x="5323996" y="-10538"/>
                  <a:pt x="5548681" y="0"/>
                </a:cubicBezTo>
                <a:cubicBezTo>
                  <a:pt x="5773366" y="10538"/>
                  <a:pt x="5846546" y="-12167"/>
                  <a:pt x="6133521" y="0"/>
                </a:cubicBezTo>
                <a:cubicBezTo>
                  <a:pt x="6420496" y="12167"/>
                  <a:pt x="6424646" y="12122"/>
                  <a:pt x="6606963" y="0"/>
                </a:cubicBezTo>
                <a:cubicBezTo>
                  <a:pt x="6789280" y="-12122"/>
                  <a:pt x="6846195" y="-15458"/>
                  <a:pt x="6969006" y="0"/>
                </a:cubicBezTo>
                <a:cubicBezTo>
                  <a:pt x="7091817" y="15458"/>
                  <a:pt x="7474789" y="22105"/>
                  <a:pt x="7665245" y="0"/>
                </a:cubicBezTo>
                <a:cubicBezTo>
                  <a:pt x="7855701" y="-22105"/>
                  <a:pt x="8022418" y="18200"/>
                  <a:pt x="8138687" y="0"/>
                </a:cubicBezTo>
                <a:cubicBezTo>
                  <a:pt x="8254956" y="-18200"/>
                  <a:pt x="8655280" y="6490"/>
                  <a:pt x="8834925" y="0"/>
                </a:cubicBezTo>
                <a:cubicBezTo>
                  <a:pt x="9014570" y="-6490"/>
                  <a:pt x="9106759" y="8909"/>
                  <a:pt x="9196968" y="0"/>
                </a:cubicBezTo>
                <a:cubicBezTo>
                  <a:pt x="9287177" y="-8909"/>
                  <a:pt x="9602419" y="-26507"/>
                  <a:pt x="9893207" y="0"/>
                </a:cubicBezTo>
                <a:cubicBezTo>
                  <a:pt x="10183995" y="26507"/>
                  <a:pt x="10293117" y="-28288"/>
                  <a:pt x="10478047" y="0"/>
                </a:cubicBezTo>
                <a:cubicBezTo>
                  <a:pt x="10662977" y="28288"/>
                  <a:pt x="11113006" y="-35251"/>
                  <a:pt x="11452780" y="0"/>
                </a:cubicBezTo>
                <a:cubicBezTo>
                  <a:pt x="11633813" y="-4585"/>
                  <a:pt x="11760050" y="103010"/>
                  <a:pt x="11765750" y="312970"/>
                </a:cubicBezTo>
                <a:cubicBezTo>
                  <a:pt x="11783278" y="521038"/>
                  <a:pt x="11774643" y="718074"/>
                  <a:pt x="11765750" y="937209"/>
                </a:cubicBezTo>
                <a:cubicBezTo>
                  <a:pt x="11756857" y="1156344"/>
                  <a:pt x="11765713" y="1236245"/>
                  <a:pt x="11765750" y="1411631"/>
                </a:cubicBezTo>
                <a:cubicBezTo>
                  <a:pt x="11765787" y="1587017"/>
                  <a:pt x="11799380" y="1829991"/>
                  <a:pt x="11765750" y="2085809"/>
                </a:cubicBezTo>
                <a:cubicBezTo>
                  <a:pt x="11732120" y="2341627"/>
                  <a:pt x="11749332" y="2497072"/>
                  <a:pt x="11765750" y="2710049"/>
                </a:cubicBezTo>
                <a:cubicBezTo>
                  <a:pt x="11782168" y="2923026"/>
                  <a:pt x="11783690" y="3083963"/>
                  <a:pt x="11765750" y="3234410"/>
                </a:cubicBezTo>
                <a:cubicBezTo>
                  <a:pt x="11747810" y="3384857"/>
                  <a:pt x="11780893" y="3763512"/>
                  <a:pt x="11765750" y="3958527"/>
                </a:cubicBezTo>
                <a:cubicBezTo>
                  <a:pt x="11750607" y="4153542"/>
                  <a:pt x="11779074" y="4305221"/>
                  <a:pt x="11765750" y="4432949"/>
                </a:cubicBezTo>
                <a:cubicBezTo>
                  <a:pt x="11752426" y="4560677"/>
                  <a:pt x="11766288" y="5003587"/>
                  <a:pt x="11765750" y="5306884"/>
                </a:cubicBezTo>
                <a:cubicBezTo>
                  <a:pt x="11728991" y="5470111"/>
                  <a:pt x="11636160" y="5594480"/>
                  <a:pt x="11452780" y="5619854"/>
                </a:cubicBezTo>
                <a:cubicBezTo>
                  <a:pt x="11074759" y="5588853"/>
                  <a:pt x="10802518" y="5646260"/>
                  <a:pt x="10533746" y="5619854"/>
                </a:cubicBezTo>
                <a:cubicBezTo>
                  <a:pt x="10264974" y="5593448"/>
                  <a:pt x="10158352" y="5594357"/>
                  <a:pt x="9837508" y="5619854"/>
                </a:cubicBezTo>
                <a:cubicBezTo>
                  <a:pt x="9516664" y="5645351"/>
                  <a:pt x="9344742" y="5650999"/>
                  <a:pt x="9141269" y="5619854"/>
                </a:cubicBezTo>
                <a:cubicBezTo>
                  <a:pt x="8937796" y="5588709"/>
                  <a:pt x="8802109" y="5625609"/>
                  <a:pt x="8556429" y="5619854"/>
                </a:cubicBezTo>
                <a:cubicBezTo>
                  <a:pt x="8310749" y="5614099"/>
                  <a:pt x="8342895" y="5616665"/>
                  <a:pt x="8194386" y="5619854"/>
                </a:cubicBezTo>
                <a:cubicBezTo>
                  <a:pt x="8045877" y="5623043"/>
                  <a:pt x="7588400" y="5652800"/>
                  <a:pt x="7386749" y="5619854"/>
                </a:cubicBezTo>
                <a:cubicBezTo>
                  <a:pt x="7185098" y="5586908"/>
                  <a:pt x="7018631" y="5598327"/>
                  <a:pt x="6801909" y="5619854"/>
                </a:cubicBezTo>
                <a:cubicBezTo>
                  <a:pt x="6585187" y="5641381"/>
                  <a:pt x="6207694" y="5641199"/>
                  <a:pt x="5882875" y="5619854"/>
                </a:cubicBezTo>
                <a:cubicBezTo>
                  <a:pt x="5558056" y="5598509"/>
                  <a:pt x="5680452" y="5635594"/>
                  <a:pt x="5520831" y="5619854"/>
                </a:cubicBezTo>
                <a:cubicBezTo>
                  <a:pt x="5361210" y="5604114"/>
                  <a:pt x="4880504" y="5660061"/>
                  <a:pt x="4601797" y="5619854"/>
                </a:cubicBezTo>
                <a:cubicBezTo>
                  <a:pt x="4323090" y="5579647"/>
                  <a:pt x="4193932" y="5614411"/>
                  <a:pt x="3905559" y="5619854"/>
                </a:cubicBezTo>
                <a:cubicBezTo>
                  <a:pt x="3617186" y="5625297"/>
                  <a:pt x="3448888" y="5645206"/>
                  <a:pt x="3320719" y="5619854"/>
                </a:cubicBezTo>
                <a:cubicBezTo>
                  <a:pt x="3192550" y="5594502"/>
                  <a:pt x="3082683" y="5609631"/>
                  <a:pt x="2958675" y="5619854"/>
                </a:cubicBezTo>
                <a:cubicBezTo>
                  <a:pt x="2834667" y="5630077"/>
                  <a:pt x="2423272" y="5596381"/>
                  <a:pt x="2151039" y="5619854"/>
                </a:cubicBezTo>
                <a:cubicBezTo>
                  <a:pt x="1878806" y="5643327"/>
                  <a:pt x="1608883" y="5621962"/>
                  <a:pt x="1232004" y="5619854"/>
                </a:cubicBezTo>
                <a:cubicBezTo>
                  <a:pt x="855125" y="5617746"/>
                  <a:pt x="600895" y="5620459"/>
                  <a:pt x="312970" y="5619854"/>
                </a:cubicBezTo>
                <a:cubicBezTo>
                  <a:pt x="172282" y="5605427"/>
                  <a:pt x="5670" y="5480203"/>
                  <a:pt x="0" y="5306884"/>
                </a:cubicBezTo>
                <a:cubicBezTo>
                  <a:pt x="19311" y="5023883"/>
                  <a:pt x="21570" y="4843319"/>
                  <a:pt x="0" y="4632706"/>
                </a:cubicBezTo>
                <a:cubicBezTo>
                  <a:pt x="-21570" y="4422093"/>
                  <a:pt x="19856" y="4235633"/>
                  <a:pt x="0" y="4058406"/>
                </a:cubicBezTo>
                <a:cubicBezTo>
                  <a:pt x="-19856" y="3881179"/>
                  <a:pt x="11002" y="3609011"/>
                  <a:pt x="0" y="3334288"/>
                </a:cubicBezTo>
                <a:cubicBezTo>
                  <a:pt x="-11002" y="3059565"/>
                  <a:pt x="20288" y="2890036"/>
                  <a:pt x="0" y="2710049"/>
                </a:cubicBezTo>
                <a:cubicBezTo>
                  <a:pt x="-20288" y="2530062"/>
                  <a:pt x="29854" y="2300820"/>
                  <a:pt x="0" y="1985931"/>
                </a:cubicBezTo>
                <a:cubicBezTo>
                  <a:pt x="-29854" y="1671042"/>
                  <a:pt x="-16709" y="1694289"/>
                  <a:pt x="0" y="1411631"/>
                </a:cubicBezTo>
                <a:cubicBezTo>
                  <a:pt x="16709" y="1128973"/>
                  <a:pt x="-11856" y="650299"/>
                  <a:pt x="0" y="31297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7150" cap="flat" cmpd="sng" algn="ctr">
            <a:solidFill>
              <a:srgbClr val="FCECD0">
                <a:lumMod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809400825">
                  <a:prstGeom prst="roundRect">
                    <a:avLst>
                      <a:gd name="adj" fmla="val 556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457C3BB-8663-438A-9330-D3DC69D0C4B2}"/>
              </a:ext>
            </a:extLst>
          </p:cNvPr>
          <p:cNvSpPr/>
          <p:nvPr/>
        </p:nvSpPr>
        <p:spPr>
          <a:xfrm>
            <a:off x="8219712" y="1396960"/>
            <a:ext cx="2728208" cy="2737103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Google Shape;1619;p7"/>
          <p:cNvSpPr txBox="1"/>
          <p:nvPr/>
        </p:nvSpPr>
        <p:spPr>
          <a:xfrm>
            <a:off x="8336265" y="1973123"/>
            <a:ext cx="2518349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Tình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huống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2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Graphic 2">
            <a:extLst>
              <a:ext uri="{FF2B5EF4-FFF2-40B4-BE49-F238E27FC236}">
                <a16:creationId xmlns:a16="http://schemas.microsoft.com/office/drawing/2014/main" id="{AAE0E5DF-A526-4C90-82D9-282F39905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9039130">
            <a:off x="9905200" y="352001"/>
            <a:ext cx="1505919" cy="2268174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568430" y="4657315"/>
            <a:ext cx="9415325" cy="125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vi-VN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vi-VN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ịnh</a:t>
            </a:r>
            <a:r>
              <a:rPr lang="en-US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</a:t>
            </a:r>
            <a:r>
              <a:rPr lang="en-US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vi-VN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altLang="vi-VN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Google Shape;1617;p7"/>
          <p:cNvSpPr txBox="1"/>
          <p:nvPr/>
        </p:nvSpPr>
        <p:spPr>
          <a:xfrm>
            <a:off x="3205755" y="5378404"/>
            <a:ext cx="859723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Theo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Hà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gia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đình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chuẩn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bị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chuyến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xa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đó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?</a:t>
            </a:r>
            <a:endParaRPr sz="900" dirty="0">
              <a:solidFill>
                <a:srgbClr val="FF0000"/>
              </a:solidFill>
              <a:latin typeface="Arial" panose="020B0604020202020204" pitchFamily="34" charset="0"/>
              <a:ea typeface="Overlock"/>
              <a:cs typeface="Arial" panose="020B0604020202020204" pitchFamily="34" charset="0"/>
              <a:sym typeface="Overlock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6" y="448059"/>
            <a:ext cx="6809649" cy="4143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671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52216B97-9009-42AB-BCFE-420B6D56866D}"/>
              </a:ext>
            </a:extLst>
          </p:cNvPr>
          <p:cNvSpPr/>
          <p:nvPr/>
        </p:nvSpPr>
        <p:spPr>
          <a:xfrm>
            <a:off x="193749" y="317242"/>
            <a:ext cx="11786757" cy="6326154"/>
          </a:xfrm>
          <a:custGeom>
            <a:avLst/>
            <a:gdLst>
              <a:gd name="connsiteX0" fmla="*/ 0 w 11765750"/>
              <a:gd name="connsiteY0" fmla="*/ 312970 h 5619854"/>
              <a:gd name="connsiteX1" fmla="*/ 312970 w 11765750"/>
              <a:gd name="connsiteY1" fmla="*/ 0 h 5619854"/>
              <a:gd name="connsiteX2" fmla="*/ 897810 w 11765750"/>
              <a:gd name="connsiteY2" fmla="*/ 0 h 5619854"/>
              <a:gd name="connsiteX3" fmla="*/ 1482650 w 11765750"/>
              <a:gd name="connsiteY3" fmla="*/ 0 h 5619854"/>
              <a:gd name="connsiteX4" fmla="*/ 2290286 w 11765750"/>
              <a:gd name="connsiteY4" fmla="*/ 0 h 5619854"/>
              <a:gd name="connsiteX5" fmla="*/ 2986524 w 11765750"/>
              <a:gd name="connsiteY5" fmla="*/ 0 h 5619854"/>
              <a:gd name="connsiteX6" fmla="*/ 3571364 w 11765750"/>
              <a:gd name="connsiteY6" fmla="*/ 0 h 5619854"/>
              <a:gd name="connsiteX7" fmla="*/ 4044806 w 11765750"/>
              <a:gd name="connsiteY7" fmla="*/ 0 h 5619854"/>
              <a:gd name="connsiteX8" fmla="*/ 4629646 w 11765750"/>
              <a:gd name="connsiteY8" fmla="*/ 0 h 5619854"/>
              <a:gd name="connsiteX9" fmla="*/ 5214486 w 11765750"/>
              <a:gd name="connsiteY9" fmla="*/ 0 h 5619854"/>
              <a:gd name="connsiteX10" fmla="*/ 6022123 w 11765750"/>
              <a:gd name="connsiteY10" fmla="*/ 0 h 5619854"/>
              <a:gd name="connsiteX11" fmla="*/ 6718361 w 11765750"/>
              <a:gd name="connsiteY11" fmla="*/ 0 h 5619854"/>
              <a:gd name="connsiteX12" fmla="*/ 7191803 w 11765750"/>
              <a:gd name="connsiteY12" fmla="*/ 0 h 5619854"/>
              <a:gd name="connsiteX13" fmla="*/ 7665245 w 11765750"/>
              <a:gd name="connsiteY13" fmla="*/ 0 h 5619854"/>
              <a:gd name="connsiteX14" fmla="*/ 8361483 w 11765750"/>
              <a:gd name="connsiteY14" fmla="*/ 0 h 5619854"/>
              <a:gd name="connsiteX15" fmla="*/ 8834925 w 11765750"/>
              <a:gd name="connsiteY15" fmla="*/ 0 h 5619854"/>
              <a:gd name="connsiteX16" fmla="*/ 9753959 w 11765750"/>
              <a:gd name="connsiteY16" fmla="*/ 0 h 5619854"/>
              <a:gd name="connsiteX17" fmla="*/ 10672993 w 11765750"/>
              <a:gd name="connsiteY17" fmla="*/ 0 h 5619854"/>
              <a:gd name="connsiteX18" fmla="*/ 11452780 w 11765750"/>
              <a:gd name="connsiteY18" fmla="*/ 0 h 5619854"/>
              <a:gd name="connsiteX19" fmla="*/ 11765750 w 11765750"/>
              <a:gd name="connsiteY19" fmla="*/ 312970 h 5619854"/>
              <a:gd name="connsiteX20" fmla="*/ 11765750 w 11765750"/>
              <a:gd name="connsiteY20" fmla="*/ 1037088 h 5619854"/>
              <a:gd name="connsiteX21" fmla="*/ 11765750 w 11765750"/>
              <a:gd name="connsiteY21" fmla="*/ 1561449 h 5619854"/>
              <a:gd name="connsiteX22" fmla="*/ 11765750 w 11765750"/>
              <a:gd name="connsiteY22" fmla="*/ 2085809 h 5619854"/>
              <a:gd name="connsiteX23" fmla="*/ 11765750 w 11765750"/>
              <a:gd name="connsiteY23" fmla="*/ 2759988 h 5619854"/>
              <a:gd name="connsiteX24" fmla="*/ 11765750 w 11765750"/>
              <a:gd name="connsiteY24" fmla="*/ 3334288 h 5619854"/>
              <a:gd name="connsiteX25" fmla="*/ 11765750 w 11765750"/>
              <a:gd name="connsiteY25" fmla="*/ 3908588 h 5619854"/>
              <a:gd name="connsiteX26" fmla="*/ 11765750 w 11765750"/>
              <a:gd name="connsiteY26" fmla="*/ 4532827 h 5619854"/>
              <a:gd name="connsiteX27" fmla="*/ 11765750 w 11765750"/>
              <a:gd name="connsiteY27" fmla="*/ 5306884 h 5619854"/>
              <a:gd name="connsiteX28" fmla="*/ 11452780 w 11765750"/>
              <a:gd name="connsiteY28" fmla="*/ 5619854 h 5619854"/>
              <a:gd name="connsiteX29" fmla="*/ 10756542 w 11765750"/>
              <a:gd name="connsiteY29" fmla="*/ 5619854 h 5619854"/>
              <a:gd name="connsiteX30" fmla="*/ 10394498 w 11765750"/>
              <a:gd name="connsiteY30" fmla="*/ 5619854 h 5619854"/>
              <a:gd name="connsiteX31" fmla="*/ 9809658 w 11765750"/>
              <a:gd name="connsiteY31" fmla="*/ 5619854 h 5619854"/>
              <a:gd name="connsiteX32" fmla="*/ 8890624 w 11765750"/>
              <a:gd name="connsiteY32" fmla="*/ 5619854 h 5619854"/>
              <a:gd name="connsiteX33" fmla="*/ 7971589 w 11765750"/>
              <a:gd name="connsiteY33" fmla="*/ 5619854 h 5619854"/>
              <a:gd name="connsiteX34" fmla="*/ 7275351 w 11765750"/>
              <a:gd name="connsiteY34" fmla="*/ 5619854 h 5619854"/>
              <a:gd name="connsiteX35" fmla="*/ 6467715 w 11765750"/>
              <a:gd name="connsiteY35" fmla="*/ 5619854 h 5619854"/>
              <a:gd name="connsiteX36" fmla="*/ 5994273 w 11765750"/>
              <a:gd name="connsiteY36" fmla="*/ 5619854 h 5619854"/>
              <a:gd name="connsiteX37" fmla="*/ 5520831 w 11765750"/>
              <a:gd name="connsiteY37" fmla="*/ 5619854 h 5619854"/>
              <a:gd name="connsiteX38" fmla="*/ 4713195 w 11765750"/>
              <a:gd name="connsiteY38" fmla="*/ 5619854 h 5619854"/>
              <a:gd name="connsiteX39" fmla="*/ 3794161 w 11765750"/>
              <a:gd name="connsiteY39" fmla="*/ 5619854 h 5619854"/>
              <a:gd name="connsiteX40" fmla="*/ 3432117 w 11765750"/>
              <a:gd name="connsiteY40" fmla="*/ 5619854 h 5619854"/>
              <a:gd name="connsiteX41" fmla="*/ 2624481 w 11765750"/>
              <a:gd name="connsiteY41" fmla="*/ 5619854 h 5619854"/>
              <a:gd name="connsiteX42" fmla="*/ 2039641 w 11765750"/>
              <a:gd name="connsiteY42" fmla="*/ 5619854 h 5619854"/>
              <a:gd name="connsiteX43" fmla="*/ 1566199 w 11765750"/>
              <a:gd name="connsiteY43" fmla="*/ 5619854 h 5619854"/>
              <a:gd name="connsiteX44" fmla="*/ 981359 w 11765750"/>
              <a:gd name="connsiteY44" fmla="*/ 5619854 h 5619854"/>
              <a:gd name="connsiteX45" fmla="*/ 312970 w 11765750"/>
              <a:gd name="connsiteY45" fmla="*/ 5619854 h 5619854"/>
              <a:gd name="connsiteX46" fmla="*/ 0 w 11765750"/>
              <a:gd name="connsiteY46" fmla="*/ 5306884 h 5619854"/>
              <a:gd name="connsiteX47" fmla="*/ 0 w 11765750"/>
              <a:gd name="connsiteY47" fmla="*/ 4582766 h 5619854"/>
              <a:gd name="connsiteX48" fmla="*/ 0 w 11765750"/>
              <a:gd name="connsiteY48" fmla="*/ 4008466 h 5619854"/>
              <a:gd name="connsiteX49" fmla="*/ 0 w 11765750"/>
              <a:gd name="connsiteY49" fmla="*/ 3284349 h 5619854"/>
              <a:gd name="connsiteX50" fmla="*/ 0 w 11765750"/>
              <a:gd name="connsiteY50" fmla="*/ 2710049 h 5619854"/>
              <a:gd name="connsiteX51" fmla="*/ 0 w 11765750"/>
              <a:gd name="connsiteY51" fmla="*/ 2085809 h 5619854"/>
              <a:gd name="connsiteX52" fmla="*/ 0 w 11765750"/>
              <a:gd name="connsiteY52" fmla="*/ 1411631 h 5619854"/>
              <a:gd name="connsiteX53" fmla="*/ 0 w 11765750"/>
              <a:gd name="connsiteY53" fmla="*/ 312970 h 561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765750" h="5619854" fill="none" extrusionOk="0">
                <a:moveTo>
                  <a:pt x="0" y="312970"/>
                </a:moveTo>
                <a:cubicBezTo>
                  <a:pt x="-8511" y="126597"/>
                  <a:pt x="143161" y="20048"/>
                  <a:pt x="312970" y="0"/>
                </a:cubicBezTo>
                <a:cubicBezTo>
                  <a:pt x="600316" y="4910"/>
                  <a:pt x="702567" y="20691"/>
                  <a:pt x="897810" y="0"/>
                </a:cubicBezTo>
                <a:cubicBezTo>
                  <a:pt x="1093053" y="-20691"/>
                  <a:pt x="1332022" y="6191"/>
                  <a:pt x="1482650" y="0"/>
                </a:cubicBezTo>
                <a:cubicBezTo>
                  <a:pt x="1633278" y="-6191"/>
                  <a:pt x="1930759" y="-10604"/>
                  <a:pt x="2290286" y="0"/>
                </a:cubicBezTo>
                <a:cubicBezTo>
                  <a:pt x="2649813" y="10604"/>
                  <a:pt x="2753283" y="22102"/>
                  <a:pt x="2986524" y="0"/>
                </a:cubicBezTo>
                <a:cubicBezTo>
                  <a:pt x="3219765" y="-22102"/>
                  <a:pt x="3300592" y="-9997"/>
                  <a:pt x="3571364" y="0"/>
                </a:cubicBezTo>
                <a:cubicBezTo>
                  <a:pt x="3842136" y="9997"/>
                  <a:pt x="3924449" y="-7562"/>
                  <a:pt x="4044806" y="0"/>
                </a:cubicBezTo>
                <a:cubicBezTo>
                  <a:pt x="4165163" y="7562"/>
                  <a:pt x="4423040" y="4410"/>
                  <a:pt x="4629646" y="0"/>
                </a:cubicBezTo>
                <a:cubicBezTo>
                  <a:pt x="4836252" y="-4410"/>
                  <a:pt x="5051622" y="-12687"/>
                  <a:pt x="5214486" y="0"/>
                </a:cubicBezTo>
                <a:cubicBezTo>
                  <a:pt x="5377350" y="12687"/>
                  <a:pt x="5654087" y="-29017"/>
                  <a:pt x="6022123" y="0"/>
                </a:cubicBezTo>
                <a:cubicBezTo>
                  <a:pt x="6390159" y="29017"/>
                  <a:pt x="6372347" y="-20588"/>
                  <a:pt x="6718361" y="0"/>
                </a:cubicBezTo>
                <a:cubicBezTo>
                  <a:pt x="7064375" y="20588"/>
                  <a:pt x="7024920" y="-2495"/>
                  <a:pt x="7191803" y="0"/>
                </a:cubicBezTo>
                <a:cubicBezTo>
                  <a:pt x="7358686" y="2495"/>
                  <a:pt x="7476736" y="-20360"/>
                  <a:pt x="7665245" y="0"/>
                </a:cubicBezTo>
                <a:cubicBezTo>
                  <a:pt x="7853754" y="20360"/>
                  <a:pt x="8035949" y="28760"/>
                  <a:pt x="8361483" y="0"/>
                </a:cubicBezTo>
                <a:cubicBezTo>
                  <a:pt x="8687017" y="-28760"/>
                  <a:pt x="8664389" y="-21765"/>
                  <a:pt x="8834925" y="0"/>
                </a:cubicBezTo>
                <a:cubicBezTo>
                  <a:pt x="9005461" y="21765"/>
                  <a:pt x="9492229" y="-37970"/>
                  <a:pt x="9753959" y="0"/>
                </a:cubicBezTo>
                <a:cubicBezTo>
                  <a:pt x="10015689" y="37970"/>
                  <a:pt x="10371335" y="-29939"/>
                  <a:pt x="10672993" y="0"/>
                </a:cubicBezTo>
                <a:cubicBezTo>
                  <a:pt x="10974651" y="29939"/>
                  <a:pt x="11113552" y="-21613"/>
                  <a:pt x="11452780" y="0"/>
                </a:cubicBezTo>
                <a:cubicBezTo>
                  <a:pt x="11666602" y="-335"/>
                  <a:pt x="11783431" y="126009"/>
                  <a:pt x="11765750" y="312970"/>
                </a:cubicBezTo>
                <a:cubicBezTo>
                  <a:pt x="11797486" y="522375"/>
                  <a:pt x="11741718" y="727580"/>
                  <a:pt x="11765750" y="1037088"/>
                </a:cubicBezTo>
                <a:cubicBezTo>
                  <a:pt x="11789782" y="1346596"/>
                  <a:pt x="11747617" y="1435895"/>
                  <a:pt x="11765750" y="1561449"/>
                </a:cubicBezTo>
                <a:cubicBezTo>
                  <a:pt x="11783883" y="1687003"/>
                  <a:pt x="11741937" y="1839446"/>
                  <a:pt x="11765750" y="2085809"/>
                </a:cubicBezTo>
                <a:cubicBezTo>
                  <a:pt x="11789563" y="2332172"/>
                  <a:pt x="11771432" y="2578723"/>
                  <a:pt x="11765750" y="2759988"/>
                </a:cubicBezTo>
                <a:cubicBezTo>
                  <a:pt x="11760068" y="2941253"/>
                  <a:pt x="11770238" y="3106537"/>
                  <a:pt x="11765750" y="3334288"/>
                </a:cubicBezTo>
                <a:cubicBezTo>
                  <a:pt x="11761262" y="3562039"/>
                  <a:pt x="11768396" y="3720305"/>
                  <a:pt x="11765750" y="3908588"/>
                </a:cubicBezTo>
                <a:cubicBezTo>
                  <a:pt x="11763104" y="4096871"/>
                  <a:pt x="11738026" y="4323699"/>
                  <a:pt x="11765750" y="4532827"/>
                </a:cubicBezTo>
                <a:cubicBezTo>
                  <a:pt x="11793474" y="4741955"/>
                  <a:pt x="11792325" y="5137172"/>
                  <a:pt x="11765750" y="5306884"/>
                </a:cubicBezTo>
                <a:cubicBezTo>
                  <a:pt x="11767499" y="5498345"/>
                  <a:pt x="11630576" y="5640801"/>
                  <a:pt x="11452780" y="5619854"/>
                </a:cubicBezTo>
                <a:cubicBezTo>
                  <a:pt x="11228783" y="5620066"/>
                  <a:pt x="11091243" y="5617918"/>
                  <a:pt x="10756542" y="5619854"/>
                </a:cubicBezTo>
                <a:cubicBezTo>
                  <a:pt x="10421841" y="5621790"/>
                  <a:pt x="10487964" y="5631533"/>
                  <a:pt x="10394498" y="5619854"/>
                </a:cubicBezTo>
                <a:cubicBezTo>
                  <a:pt x="10301032" y="5608175"/>
                  <a:pt x="10099716" y="5592712"/>
                  <a:pt x="9809658" y="5619854"/>
                </a:cubicBezTo>
                <a:cubicBezTo>
                  <a:pt x="9519600" y="5646996"/>
                  <a:pt x="9201131" y="5588846"/>
                  <a:pt x="8890624" y="5619854"/>
                </a:cubicBezTo>
                <a:cubicBezTo>
                  <a:pt x="8580117" y="5650862"/>
                  <a:pt x="8172532" y="5653427"/>
                  <a:pt x="7971589" y="5619854"/>
                </a:cubicBezTo>
                <a:cubicBezTo>
                  <a:pt x="7770647" y="5586281"/>
                  <a:pt x="7509858" y="5640125"/>
                  <a:pt x="7275351" y="5619854"/>
                </a:cubicBezTo>
                <a:cubicBezTo>
                  <a:pt x="7040844" y="5599583"/>
                  <a:pt x="6653318" y="5603460"/>
                  <a:pt x="6467715" y="5619854"/>
                </a:cubicBezTo>
                <a:cubicBezTo>
                  <a:pt x="6282112" y="5636248"/>
                  <a:pt x="6148911" y="5623734"/>
                  <a:pt x="5994273" y="5619854"/>
                </a:cubicBezTo>
                <a:cubicBezTo>
                  <a:pt x="5839635" y="5615974"/>
                  <a:pt x="5708913" y="5597828"/>
                  <a:pt x="5520831" y="5619854"/>
                </a:cubicBezTo>
                <a:cubicBezTo>
                  <a:pt x="5332749" y="5641880"/>
                  <a:pt x="4959953" y="5613595"/>
                  <a:pt x="4713195" y="5619854"/>
                </a:cubicBezTo>
                <a:cubicBezTo>
                  <a:pt x="4466437" y="5626113"/>
                  <a:pt x="4231751" y="5651015"/>
                  <a:pt x="3794161" y="5619854"/>
                </a:cubicBezTo>
                <a:cubicBezTo>
                  <a:pt x="3356571" y="5588693"/>
                  <a:pt x="3576476" y="5635292"/>
                  <a:pt x="3432117" y="5619854"/>
                </a:cubicBezTo>
                <a:cubicBezTo>
                  <a:pt x="3287758" y="5604416"/>
                  <a:pt x="2846230" y="5620397"/>
                  <a:pt x="2624481" y="5619854"/>
                </a:cubicBezTo>
                <a:cubicBezTo>
                  <a:pt x="2402732" y="5619311"/>
                  <a:pt x="2189845" y="5617045"/>
                  <a:pt x="2039641" y="5619854"/>
                </a:cubicBezTo>
                <a:cubicBezTo>
                  <a:pt x="1889437" y="5622663"/>
                  <a:pt x="1794886" y="5633586"/>
                  <a:pt x="1566199" y="5619854"/>
                </a:cubicBezTo>
                <a:cubicBezTo>
                  <a:pt x="1337512" y="5606122"/>
                  <a:pt x="1140672" y="5644554"/>
                  <a:pt x="981359" y="5619854"/>
                </a:cubicBezTo>
                <a:cubicBezTo>
                  <a:pt x="822046" y="5595154"/>
                  <a:pt x="577921" y="5644954"/>
                  <a:pt x="312970" y="5619854"/>
                </a:cubicBezTo>
                <a:cubicBezTo>
                  <a:pt x="173936" y="5634192"/>
                  <a:pt x="40217" y="5493174"/>
                  <a:pt x="0" y="5306884"/>
                </a:cubicBezTo>
                <a:cubicBezTo>
                  <a:pt x="-33427" y="5132626"/>
                  <a:pt x="-31147" y="4803335"/>
                  <a:pt x="0" y="4582766"/>
                </a:cubicBezTo>
                <a:cubicBezTo>
                  <a:pt x="31147" y="4362197"/>
                  <a:pt x="-21206" y="4126858"/>
                  <a:pt x="0" y="4008466"/>
                </a:cubicBezTo>
                <a:cubicBezTo>
                  <a:pt x="21206" y="3890074"/>
                  <a:pt x="-10123" y="3630635"/>
                  <a:pt x="0" y="3284349"/>
                </a:cubicBezTo>
                <a:cubicBezTo>
                  <a:pt x="10123" y="2938063"/>
                  <a:pt x="18398" y="2940643"/>
                  <a:pt x="0" y="2710049"/>
                </a:cubicBezTo>
                <a:cubicBezTo>
                  <a:pt x="-18398" y="2479455"/>
                  <a:pt x="-425" y="2386173"/>
                  <a:pt x="0" y="2085809"/>
                </a:cubicBezTo>
                <a:cubicBezTo>
                  <a:pt x="425" y="1785445"/>
                  <a:pt x="-1044" y="1606003"/>
                  <a:pt x="0" y="1411631"/>
                </a:cubicBezTo>
                <a:cubicBezTo>
                  <a:pt x="1044" y="1217259"/>
                  <a:pt x="46036" y="755977"/>
                  <a:pt x="0" y="312970"/>
                </a:cubicBezTo>
                <a:close/>
              </a:path>
              <a:path w="11765750" h="5619854" stroke="0" extrusionOk="0">
                <a:moveTo>
                  <a:pt x="0" y="312970"/>
                </a:moveTo>
                <a:cubicBezTo>
                  <a:pt x="-3392" y="137672"/>
                  <a:pt x="103837" y="-1864"/>
                  <a:pt x="312970" y="0"/>
                </a:cubicBezTo>
                <a:cubicBezTo>
                  <a:pt x="597359" y="15174"/>
                  <a:pt x="895170" y="23025"/>
                  <a:pt x="1120606" y="0"/>
                </a:cubicBezTo>
                <a:cubicBezTo>
                  <a:pt x="1346042" y="-23025"/>
                  <a:pt x="1460909" y="-25208"/>
                  <a:pt x="1705446" y="0"/>
                </a:cubicBezTo>
                <a:cubicBezTo>
                  <a:pt x="1949983" y="25208"/>
                  <a:pt x="1985434" y="-14991"/>
                  <a:pt x="2178888" y="0"/>
                </a:cubicBezTo>
                <a:cubicBezTo>
                  <a:pt x="2372342" y="14991"/>
                  <a:pt x="2454662" y="-15700"/>
                  <a:pt x="2652330" y="0"/>
                </a:cubicBezTo>
                <a:cubicBezTo>
                  <a:pt x="2849998" y="15700"/>
                  <a:pt x="3244327" y="-29236"/>
                  <a:pt x="3571364" y="0"/>
                </a:cubicBezTo>
                <a:cubicBezTo>
                  <a:pt x="3898401" y="29236"/>
                  <a:pt x="3935654" y="11632"/>
                  <a:pt x="4156204" y="0"/>
                </a:cubicBezTo>
                <a:cubicBezTo>
                  <a:pt x="4376754" y="-11632"/>
                  <a:pt x="4704007" y="-35681"/>
                  <a:pt x="4963841" y="0"/>
                </a:cubicBezTo>
                <a:cubicBezTo>
                  <a:pt x="5223675" y="35681"/>
                  <a:pt x="5323996" y="-10538"/>
                  <a:pt x="5548681" y="0"/>
                </a:cubicBezTo>
                <a:cubicBezTo>
                  <a:pt x="5773366" y="10538"/>
                  <a:pt x="5846546" y="-12167"/>
                  <a:pt x="6133521" y="0"/>
                </a:cubicBezTo>
                <a:cubicBezTo>
                  <a:pt x="6420496" y="12167"/>
                  <a:pt x="6424646" y="12122"/>
                  <a:pt x="6606963" y="0"/>
                </a:cubicBezTo>
                <a:cubicBezTo>
                  <a:pt x="6789280" y="-12122"/>
                  <a:pt x="6846195" y="-15458"/>
                  <a:pt x="6969006" y="0"/>
                </a:cubicBezTo>
                <a:cubicBezTo>
                  <a:pt x="7091817" y="15458"/>
                  <a:pt x="7474789" y="22105"/>
                  <a:pt x="7665245" y="0"/>
                </a:cubicBezTo>
                <a:cubicBezTo>
                  <a:pt x="7855701" y="-22105"/>
                  <a:pt x="8022418" y="18200"/>
                  <a:pt x="8138687" y="0"/>
                </a:cubicBezTo>
                <a:cubicBezTo>
                  <a:pt x="8254956" y="-18200"/>
                  <a:pt x="8655280" y="6490"/>
                  <a:pt x="8834925" y="0"/>
                </a:cubicBezTo>
                <a:cubicBezTo>
                  <a:pt x="9014570" y="-6490"/>
                  <a:pt x="9106759" y="8909"/>
                  <a:pt x="9196968" y="0"/>
                </a:cubicBezTo>
                <a:cubicBezTo>
                  <a:pt x="9287177" y="-8909"/>
                  <a:pt x="9602419" y="-26507"/>
                  <a:pt x="9893207" y="0"/>
                </a:cubicBezTo>
                <a:cubicBezTo>
                  <a:pt x="10183995" y="26507"/>
                  <a:pt x="10293117" y="-28288"/>
                  <a:pt x="10478047" y="0"/>
                </a:cubicBezTo>
                <a:cubicBezTo>
                  <a:pt x="10662977" y="28288"/>
                  <a:pt x="11113006" y="-35251"/>
                  <a:pt x="11452780" y="0"/>
                </a:cubicBezTo>
                <a:cubicBezTo>
                  <a:pt x="11633813" y="-4585"/>
                  <a:pt x="11760050" y="103010"/>
                  <a:pt x="11765750" y="312970"/>
                </a:cubicBezTo>
                <a:cubicBezTo>
                  <a:pt x="11783278" y="521038"/>
                  <a:pt x="11774643" y="718074"/>
                  <a:pt x="11765750" y="937209"/>
                </a:cubicBezTo>
                <a:cubicBezTo>
                  <a:pt x="11756857" y="1156344"/>
                  <a:pt x="11765713" y="1236245"/>
                  <a:pt x="11765750" y="1411631"/>
                </a:cubicBezTo>
                <a:cubicBezTo>
                  <a:pt x="11765787" y="1587017"/>
                  <a:pt x="11799380" y="1829991"/>
                  <a:pt x="11765750" y="2085809"/>
                </a:cubicBezTo>
                <a:cubicBezTo>
                  <a:pt x="11732120" y="2341627"/>
                  <a:pt x="11749332" y="2497072"/>
                  <a:pt x="11765750" y="2710049"/>
                </a:cubicBezTo>
                <a:cubicBezTo>
                  <a:pt x="11782168" y="2923026"/>
                  <a:pt x="11783690" y="3083963"/>
                  <a:pt x="11765750" y="3234410"/>
                </a:cubicBezTo>
                <a:cubicBezTo>
                  <a:pt x="11747810" y="3384857"/>
                  <a:pt x="11780893" y="3763512"/>
                  <a:pt x="11765750" y="3958527"/>
                </a:cubicBezTo>
                <a:cubicBezTo>
                  <a:pt x="11750607" y="4153542"/>
                  <a:pt x="11779074" y="4305221"/>
                  <a:pt x="11765750" y="4432949"/>
                </a:cubicBezTo>
                <a:cubicBezTo>
                  <a:pt x="11752426" y="4560677"/>
                  <a:pt x="11766288" y="5003587"/>
                  <a:pt x="11765750" y="5306884"/>
                </a:cubicBezTo>
                <a:cubicBezTo>
                  <a:pt x="11728991" y="5470111"/>
                  <a:pt x="11636160" y="5594480"/>
                  <a:pt x="11452780" y="5619854"/>
                </a:cubicBezTo>
                <a:cubicBezTo>
                  <a:pt x="11074759" y="5588853"/>
                  <a:pt x="10802518" y="5646260"/>
                  <a:pt x="10533746" y="5619854"/>
                </a:cubicBezTo>
                <a:cubicBezTo>
                  <a:pt x="10264974" y="5593448"/>
                  <a:pt x="10158352" y="5594357"/>
                  <a:pt x="9837508" y="5619854"/>
                </a:cubicBezTo>
                <a:cubicBezTo>
                  <a:pt x="9516664" y="5645351"/>
                  <a:pt x="9344742" y="5650999"/>
                  <a:pt x="9141269" y="5619854"/>
                </a:cubicBezTo>
                <a:cubicBezTo>
                  <a:pt x="8937796" y="5588709"/>
                  <a:pt x="8802109" y="5625609"/>
                  <a:pt x="8556429" y="5619854"/>
                </a:cubicBezTo>
                <a:cubicBezTo>
                  <a:pt x="8310749" y="5614099"/>
                  <a:pt x="8342895" y="5616665"/>
                  <a:pt x="8194386" y="5619854"/>
                </a:cubicBezTo>
                <a:cubicBezTo>
                  <a:pt x="8045877" y="5623043"/>
                  <a:pt x="7588400" y="5652800"/>
                  <a:pt x="7386749" y="5619854"/>
                </a:cubicBezTo>
                <a:cubicBezTo>
                  <a:pt x="7185098" y="5586908"/>
                  <a:pt x="7018631" y="5598327"/>
                  <a:pt x="6801909" y="5619854"/>
                </a:cubicBezTo>
                <a:cubicBezTo>
                  <a:pt x="6585187" y="5641381"/>
                  <a:pt x="6207694" y="5641199"/>
                  <a:pt x="5882875" y="5619854"/>
                </a:cubicBezTo>
                <a:cubicBezTo>
                  <a:pt x="5558056" y="5598509"/>
                  <a:pt x="5680452" y="5635594"/>
                  <a:pt x="5520831" y="5619854"/>
                </a:cubicBezTo>
                <a:cubicBezTo>
                  <a:pt x="5361210" y="5604114"/>
                  <a:pt x="4880504" y="5660061"/>
                  <a:pt x="4601797" y="5619854"/>
                </a:cubicBezTo>
                <a:cubicBezTo>
                  <a:pt x="4323090" y="5579647"/>
                  <a:pt x="4193932" y="5614411"/>
                  <a:pt x="3905559" y="5619854"/>
                </a:cubicBezTo>
                <a:cubicBezTo>
                  <a:pt x="3617186" y="5625297"/>
                  <a:pt x="3448888" y="5645206"/>
                  <a:pt x="3320719" y="5619854"/>
                </a:cubicBezTo>
                <a:cubicBezTo>
                  <a:pt x="3192550" y="5594502"/>
                  <a:pt x="3082683" y="5609631"/>
                  <a:pt x="2958675" y="5619854"/>
                </a:cubicBezTo>
                <a:cubicBezTo>
                  <a:pt x="2834667" y="5630077"/>
                  <a:pt x="2423272" y="5596381"/>
                  <a:pt x="2151039" y="5619854"/>
                </a:cubicBezTo>
                <a:cubicBezTo>
                  <a:pt x="1878806" y="5643327"/>
                  <a:pt x="1608883" y="5621962"/>
                  <a:pt x="1232004" y="5619854"/>
                </a:cubicBezTo>
                <a:cubicBezTo>
                  <a:pt x="855125" y="5617746"/>
                  <a:pt x="600895" y="5620459"/>
                  <a:pt x="312970" y="5619854"/>
                </a:cubicBezTo>
                <a:cubicBezTo>
                  <a:pt x="172282" y="5605427"/>
                  <a:pt x="5670" y="5480203"/>
                  <a:pt x="0" y="5306884"/>
                </a:cubicBezTo>
                <a:cubicBezTo>
                  <a:pt x="19311" y="5023883"/>
                  <a:pt x="21570" y="4843319"/>
                  <a:pt x="0" y="4632706"/>
                </a:cubicBezTo>
                <a:cubicBezTo>
                  <a:pt x="-21570" y="4422093"/>
                  <a:pt x="19856" y="4235633"/>
                  <a:pt x="0" y="4058406"/>
                </a:cubicBezTo>
                <a:cubicBezTo>
                  <a:pt x="-19856" y="3881179"/>
                  <a:pt x="11002" y="3609011"/>
                  <a:pt x="0" y="3334288"/>
                </a:cubicBezTo>
                <a:cubicBezTo>
                  <a:pt x="-11002" y="3059565"/>
                  <a:pt x="20288" y="2890036"/>
                  <a:pt x="0" y="2710049"/>
                </a:cubicBezTo>
                <a:cubicBezTo>
                  <a:pt x="-20288" y="2530062"/>
                  <a:pt x="29854" y="2300820"/>
                  <a:pt x="0" y="1985931"/>
                </a:cubicBezTo>
                <a:cubicBezTo>
                  <a:pt x="-29854" y="1671042"/>
                  <a:pt x="-16709" y="1694289"/>
                  <a:pt x="0" y="1411631"/>
                </a:cubicBezTo>
                <a:cubicBezTo>
                  <a:pt x="16709" y="1128973"/>
                  <a:pt x="-11856" y="650299"/>
                  <a:pt x="0" y="31297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7150" cap="flat" cmpd="sng" algn="ctr">
            <a:solidFill>
              <a:srgbClr val="FCECD0">
                <a:lumMod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809400825">
                  <a:prstGeom prst="roundRect">
                    <a:avLst>
                      <a:gd name="adj" fmla="val 556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5" y="1139909"/>
            <a:ext cx="6760501" cy="44942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ounded Rectangular Callout 7"/>
          <p:cNvSpPr/>
          <p:nvPr/>
        </p:nvSpPr>
        <p:spPr>
          <a:xfrm>
            <a:off x="6850800" y="1202644"/>
            <a:ext cx="5028956" cy="4768948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617;p7"/>
          <p:cNvSpPr txBox="1"/>
          <p:nvPr/>
        </p:nvSpPr>
        <p:spPr>
          <a:xfrm>
            <a:off x="6850800" y="1757223"/>
            <a:ext cx="527025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   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Hà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nên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soạn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danh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sách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mang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quê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nên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ý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kiến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bố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+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Quần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áo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cá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phù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lượng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cũng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thời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+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biếu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tặng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mọi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đó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.</a:t>
            </a:r>
          </a:p>
        </p:txBody>
      </p:sp>
      <p:pic>
        <p:nvPicPr>
          <p:cNvPr id="10" name="Picture 6" descr="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4" b="100000" l="6812" r="899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850" y="0"/>
            <a:ext cx="1554932" cy="17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6735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10">
            <a:extLst>
              <a:ext uri="{FF2B5EF4-FFF2-40B4-BE49-F238E27FC236}">
                <a16:creationId xmlns:a16="http://schemas.microsoft.com/office/drawing/2014/main" id="{4219FE28-D054-44E2-B118-C04D3D9F9496}"/>
              </a:ext>
            </a:extLst>
          </p:cNvPr>
          <p:cNvSpPr/>
          <p:nvPr/>
        </p:nvSpPr>
        <p:spPr>
          <a:xfrm>
            <a:off x="746448" y="1791476"/>
            <a:ext cx="10935477" cy="3844213"/>
          </a:xfrm>
          <a:custGeom>
            <a:avLst/>
            <a:gdLst>
              <a:gd name="connsiteX0" fmla="*/ 0 w 8575302"/>
              <a:gd name="connsiteY0" fmla="*/ 580121 h 4914196"/>
              <a:gd name="connsiteX1" fmla="*/ 580121 w 8575302"/>
              <a:gd name="connsiteY1" fmla="*/ 0 h 4914196"/>
              <a:gd name="connsiteX2" fmla="*/ 7995181 w 8575302"/>
              <a:gd name="connsiteY2" fmla="*/ 0 h 4914196"/>
              <a:gd name="connsiteX3" fmla="*/ 8575302 w 8575302"/>
              <a:gd name="connsiteY3" fmla="*/ 580121 h 4914196"/>
              <a:gd name="connsiteX4" fmla="*/ 8575302 w 8575302"/>
              <a:gd name="connsiteY4" fmla="*/ 4334075 h 4914196"/>
              <a:gd name="connsiteX5" fmla="*/ 7995181 w 8575302"/>
              <a:gd name="connsiteY5" fmla="*/ 4914196 h 4914196"/>
              <a:gd name="connsiteX6" fmla="*/ 580121 w 8575302"/>
              <a:gd name="connsiteY6" fmla="*/ 4914196 h 4914196"/>
              <a:gd name="connsiteX7" fmla="*/ 0 w 8575302"/>
              <a:gd name="connsiteY7" fmla="*/ 4334075 h 4914196"/>
              <a:gd name="connsiteX8" fmla="*/ 0 w 8575302"/>
              <a:gd name="connsiteY8" fmla="*/ 580121 h 491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5302" h="4914196" fill="none" extrusionOk="0">
                <a:moveTo>
                  <a:pt x="0" y="580121"/>
                </a:moveTo>
                <a:cubicBezTo>
                  <a:pt x="-2033" y="280393"/>
                  <a:pt x="217878" y="-12398"/>
                  <a:pt x="580121" y="0"/>
                </a:cubicBezTo>
                <a:cubicBezTo>
                  <a:pt x="1579968" y="-28671"/>
                  <a:pt x="6614534" y="97780"/>
                  <a:pt x="7995181" y="0"/>
                </a:cubicBezTo>
                <a:cubicBezTo>
                  <a:pt x="8276317" y="-33648"/>
                  <a:pt x="8558967" y="233698"/>
                  <a:pt x="8575302" y="580121"/>
                </a:cubicBezTo>
                <a:cubicBezTo>
                  <a:pt x="8631697" y="1989162"/>
                  <a:pt x="8459923" y="3273544"/>
                  <a:pt x="8575302" y="4334075"/>
                </a:cubicBezTo>
                <a:cubicBezTo>
                  <a:pt x="8556245" y="4658679"/>
                  <a:pt x="8328400" y="4925140"/>
                  <a:pt x="7995181" y="4914196"/>
                </a:cubicBezTo>
                <a:cubicBezTo>
                  <a:pt x="5844333" y="4777556"/>
                  <a:pt x="1614112" y="4752111"/>
                  <a:pt x="580121" y="4914196"/>
                </a:cubicBezTo>
                <a:cubicBezTo>
                  <a:pt x="232864" y="4865888"/>
                  <a:pt x="31" y="4643169"/>
                  <a:pt x="0" y="4334075"/>
                </a:cubicBezTo>
                <a:cubicBezTo>
                  <a:pt x="-9319" y="3102081"/>
                  <a:pt x="158773" y="1442852"/>
                  <a:pt x="0" y="580121"/>
                </a:cubicBezTo>
                <a:close/>
              </a:path>
              <a:path w="8575302" h="4914196" stroke="0" extrusionOk="0">
                <a:moveTo>
                  <a:pt x="0" y="580121"/>
                </a:moveTo>
                <a:cubicBezTo>
                  <a:pt x="56719" y="288383"/>
                  <a:pt x="267809" y="-23479"/>
                  <a:pt x="580121" y="0"/>
                </a:cubicBezTo>
                <a:cubicBezTo>
                  <a:pt x="1845520" y="61824"/>
                  <a:pt x="5921044" y="-125352"/>
                  <a:pt x="7995181" y="0"/>
                </a:cubicBezTo>
                <a:cubicBezTo>
                  <a:pt x="8317436" y="29278"/>
                  <a:pt x="8618261" y="299390"/>
                  <a:pt x="8575302" y="580121"/>
                </a:cubicBezTo>
                <a:cubicBezTo>
                  <a:pt x="8615846" y="1227561"/>
                  <a:pt x="8734157" y="2811287"/>
                  <a:pt x="8575302" y="4334075"/>
                </a:cubicBezTo>
                <a:cubicBezTo>
                  <a:pt x="8568802" y="4625613"/>
                  <a:pt x="8343734" y="4890718"/>
                  <a:pt x="7995181" y="4914196"/>
                </a:cubicBezTo>
                <a:cubicBezTo>
                  <a:pt x="5081724" y="4964435"/>
                  <a:pt x="2934010" y="4944703"/>
                  <a:pt x="580121" y="4914196"/>
                </a:cubicBezTo>
                <a:cubicBezTo>
                  <a:pt x="283293" y="4900761"/>
                  <a:pt x="-12773" y="4653920"/>
                  <a:pt x="0" y="4334075"/>
                </a:cubicBezTo>
                <a:cubicBezTo>
                  <a:pt x="-73679" y="3944079"/>
                  <a:pt x="-118861" y="1110574"/>
                  <a:pt x="0" y="580121"/>
                </a:cubicBezTo>
                <a:close/>
              </a:path>
            </a:pathLst>
          </a:custGeom>
          <a:solidFill>
            <a:schemeClr val="bg1"/>
          </a:solidFill>
          <a:ln w="28575" cap="flat" cmpd="sng" algn="ctr">
            <a:solidFill>
              <a:srgbClr val="01A1AF"/>
            </a:solidFill>
            <a:prstDash val="lgDash"/>
            <a:miter lim="800000"/>
            <a:extLst>
              <a:ext uri="{C807C97D-BFC1-408E-A445-0C87EB9F89A2}">
                <ask:lineSketchStyleProps xmlns="" xmlns:ask="http://schemas.microsoft.com/office/drawing/2018/sketchyshapes" sd="106342762">
                  <a:prstGeom prst="roundRect">
                    <a:avLst>
                      <a:gd name="adj" fmla="val 118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pic>
        <p:nvPicPr>
          <p:cNvPr id="9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185FF659-DD07-46D2-BE0B-A33B2BF5D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670" y="798046"/>
            <a:ext cx="8074276" cy="18072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39B11-6DEB-4DE4-BD39-4D8E0A475EE6}"/>
              </a:ext>
            </a:extLst>
          </p:cNvPr>
          <p:cNvSpPr txBox="1"/>
          <p:nvPr/>
        </p:nvSpPr>
        <p:spPr>
          <a:xfrm flipH="1">
            <a:off x="3764257" y="1271198"/>
            <a:ext cx="49728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8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Ý </a:t>
            </a:r>
            <a:r>
              <a:rPr lang="en-SG" sz="4800" b="1" dirty="0" err="1" smtClean="0">
                <a:solidFill>
                  <a:schemeClr val="bg1"/>
                </a:solidFill>
                <a:cs typeface="Calibri" panose="020F0502020204030204" pitchFamily="34" charset="0"/>
              </a:rPr>
              <a:t>nghĩa</a:t>
            </a:r>
            <a:r>
              <a:rPr lang="en-SG" sz="48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SG" sz="4800" b="1" dirty="0" err="1" smtClean="0">
                <a:solidFill>
                  <a:schemeClr val="bg1"/>
                </a:solidFill>
                <a:cs typeface="Calibri" panose="020F0502020204030204" pitchFamily="34" charset="0"/>
              </a:rPr>
              <a:t>của</a:t>
            </a:r>
            <a:r>
              <a:rPr lang="en-SG" sz="48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SG" sz="4800" b="1" dirty="0" err="1" smtClean="0">
                <a:solidFill>
                  <a:schemeClr val="bg1"/>
                </a:solidFill>
                <a:cs typeface="Calibri" panose="020F0502020204030204" pitchFamily="34" charset="0"/>
              </a:rPr>
              <a:t>hợp</a:t>
            </a:r>
            <a:r>
              <a:rPr lang="en-SG" sz="48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SG" sz="4800" b="1" dirty="0" err="1" smtClean="0">
                <a:solidFill>
                  <a:schemeClr val="bg1"/>
                </a:solidFill>
                <a:cs typeface="Calibri" panose="020F0502020204030204" pitchFamily="34" charset="0"/>
              </a:rPr>
              <a:t>tác</a:t>
            </a:r>
            <a:endParaRPr lang="en-SG" sz="48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7561" y="2501675"/>
            <a:ext cx="100524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4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accent1">
                <a:lumMod val="40000"/>
                <a:lumOff val="60000"/>
              </a:schemeClr>
            </a:gs>
            <a:gs pos="37000">
              <a:schemeClr val="accent1">
                <a:lumMod val="60000"/>
                <a:lumOff val="40000"/>
              </a:schemeClr>
            </a:gs>
            <a:gs pos="0">
              <a:schemeClr val="accent1">
                <a:lumMod val="50000"/>
              </a:schemeClr>
            </a:gs>
            <a:gs pos="74000">
              <a:schemeClr val="accent1">
                <a:lumMod val="60000"/>
                <a:lumOff val="40000"/>
              </a:schemeClr>
            </a:gs>
            <a:gs pos="83000">
              <a:schemeClr val="accent1">
                <a:lumMod val="50000"/>
              </a:schemeClr>
            </a:gs>
            <a:gs pos="100000">
              <a:schemeClr val="accent1">
                <a:lumMod val="5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758590" y="899998"/>
            <a:ext cx="25926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800" b="1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0" y="247311"/>
            <a:ext cx="4572000" cy="298031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2" y="3588212"/>
            <a:ext cx="5053412" cy="3156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06" y="247311"/>
            <a:ext cx="4652199" cy="298031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13" y="3569412"/>
            <a:ext cx="4762858" cy="3175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6315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" y="1"/>
            <a:ext cx="3945613" cy="267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14" y="0"/>
            <a:ext cx="3569002" cy="267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13" y="2834431"/>
            <a:ext cx="4764841" cy="3171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227" y="2826741"/>
            <a:ext cx="5703149" cy="3208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028" y="0"/>
            <a:ext cx="4315052" cy="267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94675" y="6163708"/>
            <a:ext cx="11367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512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52216B97-9009-42AB-BCFE-420B6D56866D}"/>
              </a:ext>
            </a:extLst>
          </p:cNvPr>
          <p:cNvSpPr/>
          <p:nvPr/>
        </p:nvSpPr>
        <p:spPr>
          <a:xfrm>
            <a:off x="193749" y="317242"/>
            <a:ext cx="11786757" cy="6326154"/>
          </a:xfrm>
          <a:custGeom>
            <a:avLst/>
            <a:gdLst>
              <a:gd name="connsiteX0" fmla="*/ 0 w 11765750"/>
              <a:gd name="connsiteY0" fmla="*/ 312970 h 5619854"/>
              <a:gd name="connsiteX1" fmla="*/ 312970 w 11765750"/>
              <a:gd name="connsiteY1" fmla="*/ 0 h 5619854"/>
              <a:gd name="connsiteX2" fmla="*/ 897810 w 11765750"/>
              <a:gd name="connsiteY2" fmla="*/ 0 h 5619854"/>
              <a:gd name="connsiteX3" fmla="*/ 1482650 w 11765750"/>
              <a:gd name="connsiteY3" fmla="*/ 0 h 5619854"/>
              <a:gd name="connsiteX4" fmla="*/ 2290286 w 11765750"/>
              <a:gd name="connsiteY4" fmla="*/ 0 h 5619854"/>
              <a:gd name="connsiteX5" fmla="*/ 2986524 w 11765750"/>
              <a:gd name="connsiteY5" fmla="*/ 0 h 5619854"/>
              <a:gd name="connsiteX6" fmla="*/ 3571364 w 11765750"/>
              <a:gd name="connsiteY6" fmla="*/ 0 h 5619854"/>
              <a:gd name="connsiteX7" fmla="*/ 4044806 w 11765750"/>
              <a:gd name="connsiteY7" fmla="*/ 0 h 5619854"/>
              <a:gd name="connsiteX8" fmla="*/ 4629646 w 11765750"/>
              <a:gd name="connsiteY8" fmla="*/ 0 h 5619854"/>
              <a:gd name="connsiteX9" fmla="*/ 5214486 w 11765750"/>
              <a:gd name="connsiteY9" fmla="*/ 0 h 5619854"/>
              <a:gd name="connsiteX10" fmla="*/ 6022123 w 11765750"/>
              <a:gd name="connsiteY10" fmla="*/ 0 h 5619854"/>
              <a:gd name="connsiteX11" fmla="*/ 6718361 w 11765750"/>
              <a:gd name="connsiteY11" fmla="*/ 0 h 5619854"/>
              <a:gd name="connsiteX12" fmla="*/ 7191803 w 11765750"/>
              <a:gd name="connsiteY12" fmla="*/ 0 h 5619854"/>
              <a:gd name="connsiteX13" fmla="*/ 7665245 w 11765750"/>
              <a:gd name="connsiteY13" fmla="*/ 0 h 5619854"/>
              <a:gd name="connsiteX14" fmla="*/ 8361483 w 11765750"/>
              <a:gd name="connsiteY14" fmla="*/ 0 h 5619854"/>
              <a:gd name="connsiteX15" fmla="*/ 8834925 w 11765750"/>
              <a:gd name="connsiteY15" fmla="*/ 0 h 5619854"/>
              <a:gd name="connsiteX16" fmla="*/ 9753959 w 11765750"/>
              <a:gd name="connsiteY16" fmla="*/ 0 h 5619854"/>
              <a:gd name="connsiteX17" fmla="*/ 10672993 w 11765750"/>
              <a:gd name="connsiteY17" fmla="*/ 0 h 5619854"/>
              <a:gd name="connsiteX18" fmla="*/ 11452780 w 11765750"/>
              <a:gd name="connsiteY18" fmla="*/ 0 h 5619854"/>
              <a:gd name="connsiteX19" fmla="*/ 11765750 w 11765750"/>
              <a:gd name="connsiteY19" fmla="*/ 312970 h 5619854"/>
              <a:gd name="connsiteX20" fmla="*/ 11765750 w 11765750"/>
              <a:gd name="connsiteY20" fmla="*/ 1037088 h 5619854"/>
              <a:gd name="connsiteX21" fmla="*/ 11765750 w 11765750"/>
              <a:gd name="connsiteY21" fmla="*/ 1561449 h 5619854"/>
              <a:gd name="connsiteX22" fmla="*/ 11765750 w 11765750"/>
              <a:gd name="connsiteY22" fmla="*/ 2085809 h 5619854"/>
              <a:gd name="connsiteX23" fmla="*/ 11765750 w 11765750"/>
              <a:gd name="connsiteY23" fmla="*/ 2759988 h 5619854"/>
              <a:gd name="connsiteX24" fmla="*/ 11765750 w 11765750"/>
              <a:gd name="connsiteY24" fmla="*/ 3334288 h 5619854"/>
              <a:gd name="connsiteX25" fmla="*/ 11765750 w 11765750"/>
              <a:gd name="connsiteY25" fmla="*/ 3908588 h 5619854"/>
              <a:gd name="connsiteX26" fmla="*/ 11765750 w 11765750"/>
              <a:gd name="connsiteY26" fmla="*/ 4532827 h 5619854"/>
              <a:gd name="connsiteX27" fmla="*/ 11765750 w 11765750"/>
              <a:gd name="connsiteY27" fmla="*/ 5306884 h 5619854"/>
              <a:gd name="connsiteX28" fmla="*/ 11452780 w 11765750"/>
              <a:gd name="connsiteY28" fmla="*/ 5619854 h 5619854"/>
              <a:gd name="connsiteX29" fmla="*/ 10756542 w 11765750"/>
              <a:gd name="connsiteY29" fmla="*/ 5619854 h 5619854"/>
              <a:gd name="connsiteX30" fmla="*/ 10394498 w 11765750"/>
              <a:gd name="connsiteY30" fmla="*/ 5619854 h 5619854"/>
              <a:gd name="connsiteX31" fmla="*/ 9809658 w 11765750"/>
              <a:gd name="connsiteY31" fmla="*/ 5619854 h 5619854"/>
              <a:gd name="connsiteX32" fmla="*/ 8890624 w 11765750"/>
              <a:gd name="connsiteY32" fmla="*/ 5619854 h 5619854"/>
              <a:gd name="connsiteX33" fmla="*/ 7971589 w 11765750"/>
              <a:gd name="connsiteY33" fmla="*/ 5619854 h 5619854"/>
              <a:gd name="connsiteX34" fmla="*/ 7275351 w 11765750"/>
              <a:gd name="connsiteY34" fmla="*/ 5619854 h 5619854"/>
              <a:gd name="connsiteX35" fmla="*/ 6467715 w 11765750"/>
              <a:gd name="connsiteY35" fmla="*/ 5619854 h 5619854"/>
              <a:gd name="connsiteX36" fmla="*/ 5994273 w 11765750"/>
              <a:gd name="connsiteY36" fmla="*/ 5619854 h 5619854"/>
              <a:gd name="connsiteX37" fmla="*/ 5520831 w 11765750"/>
              <a:gd name="connsiteY37" fmla="*/ 5619854 h 5619854"/>
              <a:gd name="connsiteX38" fmla="*/ 4713195 w 11765750"/>
              <a:gd name="connsiteY38" fmla="*/ 5619854 h 5619854"/>
              <a:gd name="connsiteX39" fmla="*/ 3794161 w 11765750"/>
              <a:gd name="connsiteY39" fmla="*/ 5619854 h 5619854"/>
              <a:gd name="connsiteX40" fmla="*/ 3432117 w 11765750"/>
              <a:gd name="connsiteY40" fmla="*/ 5619854 h 5619854"/>
              <a:gd name="connsiteX41" fmla="*/ 2624481 w 11765750"/>
              <a:gd name="connsiteY41" fmla="*/ 5619854 h 5619854"/>
              <a:gd name="connsiteX42" fmla="*/ 2039641 w 11765750"/>
              <a:gd name="connsiteY42" fmla="*/ 5619854 h 5619854"/>
              <a:gd name="connsiteX43" fmla="*/ 1566199 w 11765750"/>
              <a:gd name="connsiteY43" fmla="*/ 5619854 h 5619854"/>
              <a:gd name="connsiteX44" fmla="*/ 981359 w 11765750"/>
              <a:gd name="connsiteY44" fmla="*/ 5619854 h 5619854"/>
              <a:gd name="connsiteX45" fmla="*/ 312970 w 11765750"/>
              <a:gd name="connsiteY45" fmla="*/ 5619854 h 5619854"/>
              <a:gd name="connsiteX46" fmla="*/ 0 w 11765750"/>
              <a:gd name="connsiteY46" fmla="*/ 5306884 h 5619854"/>
              <a:gd name="connsiteX47" fmla="*/ 0 w 11765750"/>
              <a:gd name="connsiteY47" fmla="*/ 4582766 h 5619854"/>
              <a:gd name="connsiteX48" fmla="*/ 0 w 11765750"/>
              <a:gd name="connsiteY48" fmla="*/ 4008466 h 5619854"/>
              <a:gd name="connsiteX49" fmla="*/ 0 w 11765750"/>
              <a:gd name="connsiteY49" fmla="*/ 3284349 h 5619854"/>
              <a:gd name="connsiteX50" fmla="*/ 0 w 11765750"/>
              <a:gd name="connsiteY50" fmla="*/ 2710049 h 5619854"/>
              <a:gd name="connsiteX51" fmla="*/ 0 w 11765750"/>
              <a:gd name="connsiteY51" fmla="*/ 2085809 h 5619854"/>
              <a:gd name="connsiteX52" fmla="*/ 0 w 11765750"/>
              <a:gd name="connsiteY52" fmla="*/ 1411631 h 5619854"/>
              <a:gd name="connsiteX53" fmla="*/ 0 w 11765750"/>
              <a:gd name="connsiteY53" fmla="*/ 312970 h 561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765750" h="5619854" fill="none" extrusionOk="0">
                <a:moveTo>
                  <a:pt x="0" y="312970"/>
                </a:moveTo>
                <a:cubicBezTo>
                  <a:pt x="-8511" y="126597"/>
                  <a:pt x="143161" y="20048"/>
                  <a:pt x="312970" y="0"/>
                </a:cubicBezTo>
                <a:cubicBezTo>
                  <a:pt x="600316" y="4910"/>
                  <a:pt x="702567" y="20691"/>
                  <a:pt x="897810" y="0"/>
                </a:cubicBezTo>
                <a:cubicBezTo>
                  <a:pt x="1093053" y="-20691"/>
                  <a:pt x="1332022" y="6191"/>
                  <a:pt x="1482650" y="0"/>
                </a:cubicBezTo>
                <a:cubicBezTo>
                  <a:pt x="1633278" y="-6191"/>
                  <a:pt x="1930759" y="-10604"/>
                  <a:pt x="2290286" y="0"/>
                </a:cubicBezTo>
                <a:cubicBezTo>
                  <a:pt x="2649813" y="10604"/>
                  <a:pt x="2753283" y="22102"/>
                  <a:pt x="2986524" y="0"/>
                </a:cubicBezTo>
                <a:cubicBezTo>
                  <a:pt x="3219765" y="-22102"/>
                  <a:pt x="3300592" y="-9997"/>
                  <a:pt x="3571364" y="0"/>
                </a:cubicBezTo>
                <a:cubicBezTo>
                  <a:pt x="3842136" y="9997"/>
                  <a:pt x="3924449" y="-7562"/>
                  <a:pt x="4044806" y="0"/>
                </a:cubicBezTo>
                <a:cubicBezTo>
                  <a:pt x="4165163" y="7562"/>
                  <a:pt x="4423040" y="4410"/>
                  <a:pt x="4629646" y="0"/>
                </a:cubicBezTo>
                <a:cubicBezTo>
                  <a:pt x="4836252" y="-4410"/>
                  <a:pt x="5051622" y="-12687"/>
                  <a:pt x="5214486" y="0"/>
                </a:cubicBezTo>
                <a:cubicBezTo>
                  <a:pt x="5377350" y="12687"/>
                  <a:pt x="5654087" y="-29017"/>
                  <a:pt x="6022123" y="0"/>
                </a:cubicBezTo>
                <a:cubicBezTo>
                  <a:pt x="6390159" y="29017"/>
                  <a:pt x="6372347" y="-20588"/>
                  <a:pt x="6718361" y="0"/>
                </a:cubicBezTo>
                <a:cubicBezTo>
                  <a:pt x="7064375" y="20588"/>
                  <a:pt x="7024920" y="-2495"/>
                  <a:pt x="7191803" y="0"/>
                </a:cubicBezTo>
                <a:cubicBezTo>
                  <a:pt x="7358686" y="2495"/>
                  <a:pt x="7476736" y="-20360"/>
                  <a:pt x="7665245" y="0"/>
                </a:cubicBezTo>
                <a:cubicBezTo>
                  <a:pt x="7853754" y="20360"/>
                  <a:pt x="8035949" y="28760"/>
                  <a:pt x="8361483" y="0"/>
                </a:cubicBezTo>
                <a:cubicBezTo>
                  <a:pt x="8687017" y="-28760"/>
                  <a:pt x="8664389" y="-21765"/>
                  <a:pt x="8834925" y="0"/>
                </a:cubicBezTo>
                <a:cubicBezTo>
                  <a:pt x="9005461" y="21765"/>
                  <a:pt x="9492229" y="-37970"/>
                  <a:pt x="9753959" y="0"/>
                </a:cubicBezTo>
                <a:cubicBezTo>
                  <a:pt x="10015689" y="37970"/>
                  <a:pt x="10371335" y="-29939"/>
                  <a:pt x="10672993" y="0"/>
                </a:cubicBezTo>
                <a:cubicBezTo>
                  <a:pt x="10974651" y="29939"/>
                  <a:pt x="11113552" y="-21613"/>
                  <a:pt x="11452780" y="0"/>
                </a:cubicBezTo>
                <a:cubicBezTo>
                  <a:pt x="11666602" y="-335"/>
                  <a:pt x="11783431" y="126009"/>
                  <a:pt x="11765750" y="312970"/>
                </a:cubicBezTo>
                <a:cubicBezTo>
                  <a:pt x="11797486" y="522375"/>
                  <a:pt x="11741718" y="727580"/>
                  <a:pt x="11765750" y="1037088"/>
                </a:cubicBezTo>
                <a:cubicBezTo>
                  <a:pt x="11789782" y="1346596"/>
                  <a:pt x="11747617" y="1435895"/>
                  <a:pt x="11765750" y="1561449"/>
                </a:cubicBezTo>
                <a:cubicBezTo>
                  <a:pt x="11783883" y="1687003"/>
                  <a:pt x="11741937" y="1839446"/>
                  <a:pt x="11765750" y="2085809"/>
                </a:cubicBezTo>
                <a:cubicBezTo>
                  <a:pt x="11789563" y="2332172"/>
                  <a:pt x="11771432" y="2578723"/>
                  <a:pt x="11765750" y="2759988"/>
                </a:cubicBezTo>
                <a:cubicBezTo>
                  <a:pt x="11760068" y="2941253"/>
                  <a:pt x="11770238" y="3106537"/>
                  <a:pt x="11765750" y="3334288"/>
                </a:cubicBezTo>
                <a:cubicBezTo>
                  <a:pt x="11761262" y="3562039"/>
                  <a:pt x="11768396" y="3720305"/>
                  <a:pt x="11765750" y="3908588"/>
                </a:cubicBezTo>
                <a:cubicBezTo>
                  <a:pt x="11763104" y="4096871"/>
                  <a:pt x="11738026" y="4323699"/>
                  <a:pt x="11765750" y="4532827"/>
                </a:cubicBezTo>
                <a:cubicBezTo>
                  <a:pt x="11793474" y="4741955"/>
                  <a:pt x="11792325" y="5137172"/>
                  <a:pt x="11765750" y="5306884"/>
                </a:cubicBezTo>
                <a:cubicBezTo>
                  <a:pt x="11767499" y="5498345"/>
                  <a:pt x="11630576" y="5640801"/>
                  <a:pt x="11452780" y="5619854"/>
                </a:cubicBezTo>
                <a:cubicBezTo>
                  <a:pt x="11228783" y="5620066"/>
                  <a:pt x="11091243" y="5617918"/>
                  <a:pt x="10756542" y="5619854"/>
                </a:cubicBezTo>
                <a:cubicBezTo>
                  <a:pt x="10421841" y="5621790"/>
                  <a:pt x="10487964" y="5631533"/>
                  <a:pt x="10394498" y="5619854"/>
                </a:cubicBezTo>
                <a:cubicBezTo>
                  <a:pt x="10301032" y="5608175"/>
                  <a:pt x="10099716" y="5592712"/>
                  <a:pt x="9809658" y="5619854"/>
                </a:cubicBezTo>
                <a:cubicBezTo>
                  <a:pt x="9519600" y="5646996"/>
                  <a:pt x="9201131" y="5588846"/>
                  <a:pt x="8890624" y="5619854"/>
                </a:cubicBezTo>
                <a:cubicBezTo>
                  <a:pt x="8580117" y="5650862"/>
                  <a:pt x="8172532" y="5653427"/>
                  <a:pt x="7971589" y="5619854"/>
                </a:cubicBezTo>
                <a:cubicBezTo>
                  <a:pt x="7770647" y="5586281"/>
                  <a:pt x="7509858" y="5640125"/>
                  <a:pt x="7275351" y="5619854"/>
                </a:cubicBezTo>
                <a:cubicBezTo>
                  <a:pt x="7040844" y="5599583"/>
                  <a:pt x="6653318" y="5603460"/>
                  <a:pt x="6467715" y="5619854"/>
                </a:cubicBezTo>
                <a:cubicBezTo>
                  <a:pt x="6282112" y="5636248"/>
                  <a:pt x="6148911" y="5623734"/>
                  <a:pt x="5994273" y="5619854"/>
                </a:cubicBezTo>
                <a:cubicBezTo>
                  <a:pt x="5839635" y="5615974"/>
                  <a:pt x="5708913" y="5597828"/>
                  <a:pt x="5520831" y="5619854"/>
                </a:cubicBezTo>
                <a:cubicBezTo>
                  <a:pt x="5332749" y="5641880"/>
                  <a:pt x="4959953" y="5613595"/>
                  <a:pt x="4713195" y="5619854"/>
                </a:cubicBezTo>
                <a:cubicBezTo>
                  <a:pt x="4466437" y="5626113"/>
                  <a:pt x="4231751" y="5651015"/>
                  <a:pt x="3794161" y="5619854"/>
                </a:cubicBezTo>
                <a:cubicBezTo>
                  <a:pt x="3356571" y="5588693"/>
                  <a:pt x="3576476" y="5635292"/>
                  <a:pt x="3432117" y="5619854"/>
                </a:cubicBezTo>
                <a:cubicBezTo>
                  <a:pt x="3287758" y="5604416"/>
                  <a:pt x="2846230" y="5620397"/>
                  <a:pt x="2624481" y="5619854"/>
                </a:cubicBezTo>
                <a:cubicBezTo>
                  <a:pt x="2402732" y="5619311"/>
                  <a:pt x="2189845" y="5617045"/>
                  <a:pt x="2039641" y="5619854"/>
                </a:cubicBezTo>
                <a:cubicBezTo>
                  <a:pt x="1889437" y="5622663"/>
                  <a:pt x="1794886" y="5633586"/>
                  <a:pt x="1566199" y="5619854"/>
                </a:cubicBezTo>
                <a:cubicBezTo>
                  <a:pt x="1337512" y="5606122"/>
                  <a:pt x="1140672" y="5644554"/>
                  <a:pt x="981359" y="5619854"/>
                </a:cubicBezTo>
                <a:cubicBezTo>
                  <a:pt x="822046" y="5595154"/>
                  <a:pt x="577921" y="5644954"/>
                  <a:pt x="312970" y="5619854"/>
                </a:cubicBezTo>
                <a:cubicBezTo>
                  <a:pt x="173936" y="5634192"/>
                  <a:pt x="40217" y="5493174"/>
                  <a:pt x="0" y="5306884"/>
                </a:cubicBezTo>
                <a:cubicBezTo>
                  <a:pt x="-33427" y="5132626"/>
                  <a:pt x="-31147" y="4803335"/>
                  <a:pt x="0" y="4582766"/>
                </a:cubicBezTo>
                <a:cubicBezTo>
                  <a:pt x="31147" y="4362197"/>
                  <a:pt x="-21206" y="4126858"/>
                  <a:pt x="0" y="4008466"/>
                </a:cubicBezTo>
                <a:cubicBezTo>
                  <a:pt x="21206" y="3890074"/>
                  <a:pt x="-10123" y="3630635"/>
                  <a:pt x="0" y="3284349"/>
                </a:cubicBezTo>
                <a:cubicBezTo>
                  <a:pt x="10123" y="2938063"/>
                  <a:pt x="18398" y="2940643"/>
                  <a:pt x="0" y="2710049"/>
                </a:cubicBezTo>
                <a:cubicBezTo>
                  <a:pt x="-18398" y="2479455"/>
                  <a:pt x="-425" y="2386173"/>
                  <a:pt x="0" y="2085809"/>
                </a:cubicBezTo>
                <a:cubicBezTo>
                  <a:pt x="425" y="1785445"/>
                  <a:pt x="-1044" y="1606003"/>
                  <a:pt x="0" y="1411631"/>
                </a:cubicBezTo>
                <a:cubicBezTo>
                  <a:pt x="1044" y="1217259"/>
                  <a:pt x="46036" y="755977"/>
                  <a:pt x="0" y="312970"/>
                </a:cubicBezTo>
                <a:close/>
              </a:path>
              <a:path w="11765750" h="5619854" stroke="0" extrusionOk="0">
                <a:moveTo>
                  <a:pt x="0" y="312970"/>
                </a:moveTo>
                <a:cubicBezTo>
                  <a:pt x="-3392" y="137672"/>
                  <a:pt x="103837" y="-1864"/>
                  <a:pt x="312970" y="0"/>
                </a:cubicBezTo>
                <a:cubicBezTo>
                  <a:pt x="597359" y="15174"/>
                  <a:pt x="895170" y="23025"/>
                  <a:pt x="1120606" y="0"/>
                </a:cubicBezTo>
                <a:cubicBezTo>
                  <a:pt x="1346042" y="-23025"/>
                  <a:pt x="1460909" y="-25208"/>
                  <a:pt x="1705446" y="0"/>
                </a:cubicBezTo>
                <a:cubicBezTo>
                  <a:pt x="1949983" y="25208"/>
                  <a:pt x="1985434" y="-14991"/>
                  <a:pt x="2178888" y="0"/>
                </a:cubicBezTo>
                <a:cubicBezTo>
                  <a:pt x="2372342" y="14991"/>
                  <a:pt x="2454662" y="-15700"/>
                  <a:pt x="2652330" y="0"/>
                </a:cubicBezTo>
                <a:cubicBezTo>
                  <a:pt x="2849998" y="15700"/>
                  <a:pt x="3244327" y="-29236"/>
                  <a:pt x="3571364" y="0"/>
                </a:cubicBezTo>
                <a:cubicBezTo>
                  <a:pt x="3898401" y="29236"/>
                  <a:pt x="3935654" y="11632"/>
                  <a:pt x="4156204" y="0"/>
                </a:cubicBezTo>
                <a:cubicBezTo>
                  <a:pt x="4376754" y="-11632"/>
                  <a:pt x="4704007" y="-35681"/>
                  <a:pt x="4963841" y="0"/>
                </a:cubicBezTo>
                <a:cubicBezTo>
                  <a:pt x="5223675" y="35681"/>
                  <a:pt x="5323996" y="-10538"/>
                  <a:pt x="5548681" y="0"/>
                </a:cubicBezTo>
                <a:cubicBezTo>
                  <a:pt x="5773366" y="10538"/>
                  <a:pt x="5846546" y="-12167"/>
                  <a:pt x="6133521" y="0"/>
                </a:cubicBezTo>
                <a:cubicBezTo>
                  <a:pt x="6420496" y="12167"/>
                  <a:pt x="6424646" y="12122"/>
                  <a:pt x="6606963" y="0"/>
                </a:cubicBezTo>
                <a:cubicBezTo>
                  <a:pt x="6789280" y="-12122"/>
                  <a:pt x="6846195" y="-15458"/>
                  <a:pt x="6969006" y="0"/>
                </a:cubicBezTo>
                <a:cubicBezTo>
                  <a:pt x="7091817" y="15458"/>
                  <a:pt x="7474789" y="22105"/>
                  <a:pt x="7665245" y="0"/>
                </a:cubicBezTo>
                <a:cubicBezTo>
                  <a:pt x="7855701" y="-22105"/>
                  <a:pt x="8022418" y="18200"/>
                  <a:pt x="8138687" y="0"/>
                </a:cubicBezTo>
                <a:cubicBezTo>
                  <a:pt x="8254956" y="-18200"/>
                  <a:pt x="8655280" y="6490"/>
                  <a:pt x="8834925" y="0"/>
                </a:cubicBezTo>
                <a:cubicBezTo>
                  <a:pt x="9014570" y="-6490"/>
                  <a:pt x="9106759" y="8909"/>
                  <a:pt x="9196968" y="0"/>
                </a:cubicBezTo>
                <a:cubicBezTo>
                  <a:pt x="9287177" y="-8909"/>
                  <a:pt x="9602419" y="-26507"/>
                  <a:pt x="9893207" y="0"/>
                </a:cubicBezTo>
                <a:cubicBezTo>
                  <a:pt x="10183995" y="26507"/>
                  <a:pt x="10293117" y="-28288"/>
                  <a:pt x="10478047" y="0"/>
                </a:cubicBezTo>
                <a:cubicBezTo>
                  <a:pt x="10662977" y="28288"/>
                  <a:pt x="11113006" y="-35251"/>
                  <a:pt x="11452780" y="0"/>
                </a:cubicBezTo>
                <a:cubicBezTo>
                  <a:pt x="11633813" y="-4585"/>
                  <a:pt x="11760050" y="103010"/>
                  <a:pt x="11765750" y="312970"/>
                </a:cubicBezTo>
                <a:cubicBezTo>
                  <a:pt x="11783278" y="521038"/>
                  <a:pt x="11774643" y="718074"/>
                  <a:pt x="11765750" y="937209"/>
                </a:cubicBezTo>
                <a:cubicBezTo>
                  <a:pt x="11756857" y="1156344"/>
                  <a:pt x="11765713" y="1236245"/>
                  <a:pt x="11765750" y="1411631"/>
                </a:cubicBezTo>
                <a:cubicBezTo>
                  <a:pt x="11765787" y="1587017"/>
                  <a:pt x="11799380" y="1829991"/>
                  <a:pt x="11765750" y="2085809"/>
                </a:cubicBezTo>
                <a:cubicBezTo>
                  <a:pt x="11732120" y="2341627"/>
                  <a:pt x="11749332" y="2497072"/>
                  <a:pt x="11765750" y="2710049"/>
                </a:cubicBezTo>
                <a:cubicBezTo>
                  <a:pt x="11782168" y="2923026"/>
                  <a:pt x="11783690" y="3083963"/>
                  <a:pt x="11765750" y="3234410"/>
                </a:cubicBezTo>
                <a:cubicBezTo>
                  <a:pt x="11747810" y="3384857"/>
                  <a:pt x="11780893" y="3763512"/>
                  <a:pt x="11765750" y="3958527"/>
                </a:cubicBezTo>
                <a:cubicBezTo>
                  <a:pt x="11750607" y="4153542"/>
                  <a:pt x="11779074" y="4305221"/>
                  <a:pt x="11765750" y="4432949"/>
                </a:cubicBezTo>
                <a:cubicBezTo>
                  <a:pt x="11752426" y="4560677"/>
                  <a:pt x="11766288" y="5003587"/>
                  <a:pt x="11765750" y="5306884"/>
                </a:cubicBezTo>
                <a:cubicBezTo>
                  <a:pt x="11728991" y="5470111"/>
                  <a:pt x="11636160" y="5594480"/>
                  <a:pt x="11452780" y="5619854"/>
                </a:cubicBezTo>
                <a:cubicBezTo>
                  <a:pt x="11074759" y="5588853"/>
                  <a:pt x="10802518" y="5646260"/>
                  <a:pt x="10533746" y="5619854"/>
                </a:cubicBezTo>
                <a:cubicBezTo>
                  <a:pt x="10264974" y="5593448"/>
                  <a:pt x="10158352" y="5594357"/>
                  <a:pt x="9837508" y="5619854"/>
                </a:cubicBezTo>
                <a:cubicBezTo>
                  <a:pt x="9516664" y="5645351"/>
                  <a:pt x="9344742" y="5650999"/>
                  <a:pt x="9141269" y="5619854"/>
                </a:cubicBezTo>
                <a:cubicBezTo>
                  <a:pt x="8937796" y="5588709"/>
                  <a:pt x="8802109" y="5625609"/>
                  <a:pt x="8556429" y="5619854"/>
                </a:cubicBezTo>
                <a:cubicBezTo>
                  <a:pt x="8310749" y="5614099"/>
                  <a:pt x="8342895" y="5616665"/>
                  <a:pt x="8194386" y="5619854"/>
                </a:cubicBezTo>
                <a:cubicBezTo>
                  <a:pt x="8045877" y="5623043"/>
                  <a:pt x="7588400" y="5652800"/>
                  <a:pt x="7386749" y="5619854"/>
                </a:cubicBezTo>
                <a:cubicBezTo>
                  <a:pt x="7185098" y="5586908"/>
                  <a:pt x="7018631" y="5598327"/>
                  <a:pt x="6801909" y="5619854"/>
                </a:cubicBezTo>
                <a:cubicBezTo>
                  <a:pt x="6585187" y="5641381"/>
                  <a:pt x="6207694" y="5641199"/>
                  <a:pt x="5882875" y="5619854"/>
                </a:cubicBezTo>
                <a:cubicBezTo>
                  <a:pt x="5558056" y="5598509"/>
                  <a:pt x="5680452" y="5635594"/>
                  <a:pt x="5520831" y="5619854"/>
                </a:cubicBezTo>
                <a:cubicBezTo>
                  <a:pt x="5361210" y="5604114"/>
                  <a:pt x="4880504" y="5660061"/>
                  <a:pt x="4601797" y="5619854"/>
                </a:cubicBezTo>
                <a:cubicBezTo>
                  <a:pt x="4323090" y="5579647"/>
                  <a:pt x="4193932" y="5614411"/>
                  <a:pt x="3905559" y="5619854"/>
                </a:cubicBezTo>
                <a:cubicBezTo>
                  <a:pt x="3617186" y="5625297"/>
                  <a:pt x="3448888" y="5645206"/>
                  <a:pt x="3320719" y="5619854"/>
                </a:cubicBezTo>
                <a:cubicBezTo>
                  <a:pt x="3192550" y="5594502"/>
                  <a:pt x="3082683" y="5609631"/>
                  <a:pt x="2958675" y="5619854"/>
                </a:cubicBezTo>
                <a:cubicBezTo>
                  <a:pt x="2834667" y="5630077"/>
                  <a:pt x="2423272" y="5596381"/>
                  <a:pt x="2151039" y="5619854"/>
                </a:cubicBezTo>
                <a:cubicBezTo>
                  <a:pt x="1878806" y="5643327"/>
                  <a:pt x="1608883" y="5621962"/>
                  <a:pt x="1232004" y="5619854"/>
                </a:cubicBezTo>
                <a:cubicBezTo>
                  <a:pt x="855125" y="5617746"/>
                  <a:pt x="600895" y="5620459"/>
                  <a:pt x="312970" y="5619854"/>
                </a:cubicBezTo>
                <a:cubicBezTo>
                  <a:pt x="172282" y="5605427"/>
                  <a:pt x="5670" y="5480203"/>
                  <a:pt x="0" y="5306884"/>
                </a:cubicBezTo>
                <a:cubicBezTo>
                  <a:pt x="19311" y="5023883"/>
                  <a:pt x="21570" y="4843319"/>
                  <a:pt x="0" y="4632706"/>
                </a:cubicBezTo>
                <a:cubicBezTo>
                  <a:pt x="-21570" y="4422093"/>
                  <a:pt x="19856" y="4235633"/>
                  <a:pt x="0" y="4058406"/>
                </a:cubicBezTo>
                <a:cubicBezTo>
                  <a:pt x="-19856" y="3881179"/>
                  <a:pt x="11002" y="3609011"/>
                  <a:pt x="0" y="3334288"/>
                </a:cubicBezTo>
                <a:cubicBezTo>
                  <a:pt x="-11002" y="3059565"/>
                  <a:pt x="20288" y="2890036"/>
                  <a:pt x="0" y="2710049"/>
                </a:cubicBezTo>
                <a:cubicBezTo>
                  <a:pt x="-20288" y="2530062"/>
                  <a:pt x="29854" y="2300820"/>
                  <a:pt x="0" y="1985931"/>
                </a:cubicBezTo>
                <a:cubicBezTo>
                  <a:pt x="-29854" y="1671042"/>
                  <a:pt x="-16709" y="1694289"/>
                  <a:pt x="0" y="1411631"/>
                </a:cubicBezTo>
                <a:cubicBezTo>
                  <a:pt x="16709" y="1128973"/>
                  <a:pt x="-11856" y="650299"/>
                  <a:pt x="0" y="312970"/>
                </a:cubicBezTo>
                <a:close/>
              </a:path>
            </a:pathLst>
          </a:custGeom>
          <a:solidFill>
            <a:schemeClr val="bg1"/>
          </a:solidFill>
          <a:ln w="57150" cap="flat" cmpd="sng" algn="ctr">
            <a:solidFill>
              <a:srgbClr val="FCECD0">
                <a:lumMod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809400825">
                  <a:prstGeom prst="roundRect">
                    <a:avLst>
                      <a:gd name="adj" fmla="val 556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9" y="892891"/>
            <a:ext cx="7351743" cy="4901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ounded Rectangular Callout 8"/>
          <p:cNvSpPr/>
          <p:nvPr/>
        </p:nvSpPr>
        <p:spPr>
          <a:xfrm rot="5400000">
            <a:off x="8452588" y="1734547"/>
            <a:ext cx="3222532" cy="3198821"/>
          </a:xfrm>
          <a:prstGeom prst="wedgeRoundRect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580287" y="2066199"/>
            <a:ext cx="29298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“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56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9" y="3922812"/>
            <a:ext cx="11928143" cy="2976626"/>
          </a:xfrm>
          <a:prstGeom prst="rect">
            <a:avLst/>
          </a:prstGeom>
        </p:spPr>
      </p:pic>
      <p:sp>
        <p:nvSpPr>
          <p:cNvPr id="6" name="Google Shape;704;p3"/>
          <p:cNvSpPr/>
          <p:nvPr/>
        </p:nvSpPr>
        <p:spPr>
          <a:xfrm>
            <a:off x="642271" y="614597"/>
            <a:ext cx="5933094" cy="4965670"/>
          </a:xfrm>
          <a:custGeom>
            <a:avLst/>
            <a:gdLst/>
            <a:ahLst/>
            <a:cxnLst/>
            <a:rect l="l" t="t" r="r" b="b"/>
            <a:pathLst>
              <a:path w="4542917" h="4173599" extrusionOk="0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7" name="Google Shape;314;p2"/>
          <p:cNvGrpSpPr/>
          <p:nvPr/>
        </p:nvGrpSpPr>
        <p:grpSpPr>
          <a:xfrm flipH="1">
            <a:off x="6850967" y="1869983"/>
            <a:ext cx="3643532" cy="4105657"/>
            <a:chOff x="5438757" y="2547978"/>
            <a:chExt cx="1312574" cy="1765371"/>
          </a:xfrm>
        </p:grpSpPr>
        <p:grpSp>
          <p:nvGrpSpPr>
            <p:cNvPr id="8" name="Google Shape;315;p2"/>
            <p:cNvGrpSpPr/>
            <p:nvPr/>
          </p:nvGrpSpPr>
          <p:grpSpPr>
            <a:xfrm>
              <a:off x="5505432" y="2567028"/>
              <a:ext cx="1245899" cy="1746321"/>
              <a:chOff x="5505432" y="2567028"/>
              <a:chExt cx="1245899" cy="1746321"/>
            </a:xfrm>
          </p:grpSpPr>
          <p:sp>
            <p:nvSpPr>
              <p:cNvPr id="85" name="Google Shape;316;p2"/>
              <p:cNvSpPr/>
              <p:nvPr/>
            </p:nvSpPr>
            <p:spPr>
              <a:xfrm>
                <a:off x="5505432" y="3128063"/>
                <a:ext cx="1245899" cy="173777"/>
              </a:xfrm>
              <a:custGeom>
                <a:avLst/>
                <a:gdLst/>
                <a:ahLst/>
                <a:cxnLst/>
                <a:rect l="l" t="t" r="r" b="b"/>
                <a:pathLst>
                  <a:path w="1245899" h="173777" extrusionOk="0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17;p2"/>
              <p:cNvSpPr/>
              <p:nvPr/>
            </p:nvSpPr>
            <p:spPr>
              <a:xfrm>
                <a:off x="6436518" y="4175664"/>
                <a:ext cx="158037" cy="105346"/>
              </a:xfrm>
              <a:custGeom>
                <a:avLst/>
                <a:gdLst/>
                <a:ahLst/>
                <a:cxnLst/>
                <a:rect l="l" t="t" r="r" b="b"/>
                <a:pathLst>
                  <a:path w="158037" h="105346" extrusionOk="0">
                    <a:moveTo>
                      <a:pt x="0" y="43243"/>
                    </a:moveTo>
                    <a:lnTo>
                      <a:pt x="36576" y="105346"/>
                    </a:lnTo>
                    <a:cubicBezTo>
                      <a:pt x="36576" y="105346"/>
                      <a:pt x="156019" y="80200"/>
                      <a:pt x="157925" y="74962"/>
                    </a:cubicBezTo>
                    <a:cubicBezTo>
                      <a:pt x="159734" y="69723"/>
                      <a:pt x="139732" y="49530"/>
                      <a:pt x="102965" y="45053"/>
                    </a:cubicBezTo>
                    <a:lnTo>
                      <a:pt x="86868" y="46577"/>
                    </a:lnTo>
                    <a:lnTo>
                      <a:pt x="66961" y="0"/>
                    </a:lnTo>
                    <a:lnTo>
                      <a:pt x="0" y="432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18;p2"/>
              <p:cNvSpPr/>
              <p:nvPr/>
            </p:nvSpPr>
            <p:spPr>
              <a:xfrm>
                <a:off x="6514213" y="4218771"/>
                <a:ext cx="12027" cy="17622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17622" extrusionOk="0">
                    <a:moveTo>
                      <a:pt x="2982" y="16615"/>
                    </a:moveTo>
                    <a:cubicBezTo>
                      <a:pt x="5173" y="11471"/>
                      <a:pt x="8030" y="6899"/>
                      <a:pt x="11650" y="2613"/>
                    </a:cubicBezTo>
                    <a:cubicBezTo>
                      <a:pt x="12888" y="1184"/>
                      <a:pt x="10793" y="-1007"/>
                      <a:pt x="9554" y="517"/>
                    </a:cubicBezTo>
                    <a:cubicBezTo>
                      <a:pt x="5554" y="5185"/>
                      <a:pt x="2506" y="10233"/>
                      <a:pt x="125" y="15853"/>
                    </a:cubicBezTo>
                    <a:cubicBezTo>
                      <a:pt x="-637" y="17567"/>
                      <a:pt x="2315" y="18424"/>
                      <a:pt x="2982" y="16615"/>
                    </a:cubicBezTo>
                    <a:lnTo>
                      <a:pt x="2982" y="1661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19;p2"/>
              <p:cNvSpPr/>
              <p:nvPr/>
            </p:nvSpPr>
            <p:spPr>
              <a:xfrm>
                <a:off x="6501101" y="4208222"/>
                <a:ext cx="17893" cy="15259"/>
              </a:xfrm>
              <a:custGeom>
                <a:avLst/>
                <a:gdLst/>
                <a:ahLst/>
                <a:cxnLst/>
                <a:rect l="l" t="t" r="r" b="b"/>
                <a:pathLst>
                  <a:path w="17893" h="15259" extrusionOk="0">
                    <a:moveTo>
                      <a:pt x="2474" y="14781"/>
                    </a:moveTo>
                    <a:cubicBezTo>
                      <a:pt x="6665" y="9828"/>
                      <a:pt x="11522" y="5923"/>
                      <a:pt x="17142" y="2780"/>
                    </a:cubicBezTo>
                    <a:cubicBezTo>
                      <a:pt x="18857" y="1827"/>
                      <a:pt x="17332" y="-744"/>
                      <a:pt x="15618" y="208"/>
                    </a:cubicBezTo>
                    <a:cubicBezTo>
                      <a:pt x="9713" y="3542"/>
                      <a:pt x="4759" y="7638"/>
                      <a:pt x="378" y="12686"/>
                    </a:cubicBezTo>
                    <a:cubicBezTo>
                      <a:pt x="-860" y="14115"/>
                      <a:pt x="1235" y="16210"/>
                      <a:pt x="2474" y="14781"/>
                    </a:cubicBezTo>
                    <a:lnTo>
                      <a:pt x="2474" y="1478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20;p2"/>
              <p:cNvSpPr/>
              <p:nvPr/>
            </p:nvSpPr>
            <p:spPr>
              <a:xfrm>
                <a:off x="6532496" y="4221645"/>
                <a:ext cx="8757" cy="18435"/>
              </a:xfrm>
              <a:custGeom>
                <a:avLst/>
                <a:gdLst/>
                <a:ahLst/>
                <a:cxnLst/>
                <a:rect l="l" t="t" r="r" b="b"/>
                <a:pathLst>
                  <a:path w="8757" h="18435" extrusionOk="0">
                    <a:moveTo>
                      <a:pt x="2891" y="17360"/>
                    </a:moveTo>
                    <a:cubicBezTo>
                      <a:pt x="3653" y="11740"/>
                      <a:pt x="5463" y="6977"/>
                      <a:pt x="8511" y="2215"/>
                    </a:cubicBezTo>
                    <a:cubicBezTo>
                      <a:pt x="9559" y="596"/>
                      <a:pt x="6987" y="-928"/>
                      <a:pt x="5939" y="691"/>
                    </a:cubicBezTo>
                    <a:cubicBezTo>
                      <a:pt x="2796" y="5644"/>
                      <a:pt x="796" y="10788"/>
                      <a:pt x="34" y="16598"/>
                    </a:cubicBezTo>
                    <a:cubicBezTo>
                      <a:pt x="-347" y="18407"/>
                      <a:pt x="2606" y="19265"/>
                      <a:pt x="2891" y="17360"/>
                    </a:cubicBezTo>
                    <a:lnTo>
                      <a:pt x="2891" y="1736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21;p2"/>
              <p:cNvSpPr/>
              <p:nvPr/>
            </p:nvSpPr>
            <p:spPr>
              <a:xfrm>
                <a:off x="6548908" y="4222312"/>
                <a:ext cx="10666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0666" h="16742" extrusionOk="0">
                    <a:moveTo>
                      <a:pt x="3053" y="15740"/>
                    </a:moveTo>
                    <a:cubicBezTo>
                      <a:pt x="5053" y="10978"/>
                      <a:pt x="7529" y="6501"/>
                      <a:pt x="10387" y="2215"/>
                    </a:cubicBezTo>
                    <a:cubicBezTo>
                      <a:pt x="11530" y="596"/>
                      <a:pt x="8863" y="-928"/>
                      <a:pt x="7815" y="691"/>
                    </a:cubicBezTo>
                    <a:cubicBezTo>
                      <a:pt x="4767" y="5168"/>
                      <a:pt x="2196" y="9930"/>
                      <a:pt x="100" y="14883"/>
                    </a:cubicBezTo>
                    <a:cubicBezTo>
                      <a:pt x="-567" y="16693"/>
                      <a:pt x="2291" y="17550"/>
                      <a:pt x="3053" y="15740"/>
                    </a:cubicBezTo>
                    <a:lnTo>
                      <a:pt x="3053" y="1574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22;p2"/>
              <p:cNvSpPr/>
              <p:nvPr/>
            </p:nvSpPr>
            <p:spPr>
              <a:xfrm>
                <a:off x="6456094" y="4244685"/>
                <a:ext cx="51744" cy="24406"/>
              </a:xfrm>
              <a:custGeom>
                <a:avLst/>
                <a:gdLst/>
                <a:ahLst/>
                <a:cxnLst/>
                <a:rect l="l" t="t" r="r" b="b"/>
                <a:pathLst>
                  <a:path w="51744" h="24406" extrusionOk="0">
                    <a:moveTo>
                      <a:pt x="2141" y="9560"/>
                    </a:moveTo>
                    <a:cubicBezTo>
                      <a:pt x="18905" y="-2822"/>
                      <a:pt x="42241" y="2702"/>
                      <a:pt x="48718" y="23372"/>
                    </a:cubicBezTo>
                    <a:cubicBezTo>
                      <a:pt x="49290" y="25181"/>
                      <a:pt x="52243" y="24419"/>
                      <a:pt x="51671" y="22610"/>
                    </a:cubicBezTo>
                    <a:cubicBezTo>
                      <a:pt x="44718" y="226"/>
                      <a:pt x="19096" y="-6632"/>
                      <a:pt x="712" y="6989"/>
                    </a:cubicBezTo>
                    <a:cubicBezTo>
                      <a:pt x="-907" y="8036"/>
                      <a:pt x="522" y="10703"/>
                      <a:pt x="2141" y="9560"/>
                    </a:cubicBezTo>
                    <a:lnTo>
                      <a:pt x="2141" y="956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23;p2"/>
              <p:cNvSpPr/>
              <p:nvPr/>
            </p:nvSpPr>
            <p:spPr>
              <a:xfrm>
                <a:off x="6469473" y="4249526"/>
                <a:ext cx="125474" cy="29313"/>
              </a:xfrm>
              <a:custGeom>
                <a:avLst/>
                <a:gdLst/>
                <a:ahLst/>
                <a:cxnLst/>
                <a:rect l="l" t="t" r="r" b="b"/>
                <a:pathLst>
                  <a:path w="125474" h="29313" extrusionOk="0">
                    <a:moveTo>
                      <a:pt x="1907" y="29294"/>
                    </a:moveTo>
                    <a:cubicBezTo>
                      <a:pt x="43150" y="22245"/>
                      <a:pt x="83917" y="13482"/>
                      <a:pt x="124398" y="3005"/>
                    </a:cubicBezTo>
                    <a:cubicBezTo>
                      <a:pt x="126303" y="2528"/>
                      <a:pt x="125446" y="-424"/>
                      <a:pt x="123636" y="52"/>
                    </a:cubicBezTo>
                    <a:cubicBezTo>
                      <a:pt x="83155" y="10529"/>
                      <a:pt x="42388" y="19292"/>
                      <a:pt x="1145" y="26341"/>
                    </a:cubicBezTo>
                    <a:cubicBezTo>
                      <a:pt x="-856" y="26722"/>
                      <a:pt x="2" y="29579"/>
                      <a:pt x="1907" y="29294"/>
                    </a:cubicBezTo>
                    <a:lnTo>
                      <a:pt x="1907" y="2929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24;p2"/>
              <p:cNvSpPr/>
              <p:nvPr/>
            </p:nvSpPr>
            <p:spPr>
              <a:xfrm>
                <a:off x="5939218" y="4176140"/>
                <a:ext cx="108706" cy="136262"/>
              </a:xfrm>
              <a:custGeom>
                <a:avLst/>
                <a:gdLst/>
                <a:ahLst/>
                <a:cxnLst/>
                <a:rect l="l" t="t" r="r" b="b"/>
                <a:pathLst>
                  <a:path w="108706" h="136262" extrusionOk="0">
                    <a:moveTo>
                      <a:pt x="19717" y="0"/>
                    </a:moveTo>
                    <a:lnTo>
                      <a:pt x="0" y="69342"/>
                    </a:lnTo>
                    <a:cubicBezTo>
                      <a:pt x="0" y="69342"/>
                      <a:pt x="100584" y="138493"/>
                      <a:pt x="105727" y="136208"/>
                    </a:cubicBezTo>
                    <a:cubicBezTo>
                      <a:pt x="110871" y="133921"/>
                      <a:pt x="111538" y="105442"/>
                      <a:pt x="89535" y="75819"/>
                    </a:cubicBezTo>
                    <a:lnTo>
                      <a:pt x="77343" y="65246"/>
                    </a:lnTo>
                    <a:lnTo>
                      <a:pt x="97345" y="18669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325;p2"/>
              <p:cNvSpPr/>
              <p:nvPr/>
            </p:nvSpPr>
            <p:spPr>
              <a:xfrm>
                <a:off x="6000483" y="4239479"/>
                <a:ext cx="19697" cy="6671"/>
              </a:xfrm>
              <a:custGeom>
                <a:avLst/>
                <a:gdLst/>
                <a:ahLst/>
                <a:cxnLst/>
                <a:rect l="l" t="t" r="r" b="b"/>
                <a:pathLst>
                  <a:path w="19697" h="6671" extrusionOk="0">
                    <a:moveTo>
                      <a:pt x="1886" y="6574"/>
                    </a:moveTo>
                    <a:cubicBezTo>
                      <a:pt x="7315" y="4574"/>
                      <a:pt x="12554" y="3431"/>
                      <a:pt x="18269" y="3050"/>
                    </a:cubicBezTo>
                    <a:cubicBezTo>
                      <a:pt x="20174" y="2955"/>
                      <a:pt x="20174" y="-93"/>
                      <a:pt x="18269" y="2"/>
                    </a:cubicBezTo>
                    <a:cubicBezTo>
                      <a:pt x="12268" y="383"/>
                      <a:pt x="6649" y="1526"/>
                      <a:pt x="1029" y="3622"/>
                    </a:cubicBezTo>
                    <a:cubicBezTo>
                      <a:pt x="-781" y="4288"/>
                      <a:pt x="-19" y="7241"/>
                      <a:pt x="1886" y="6574"/>
                    </a:cubicBezTo>
                    <a:lnTo>
                      <a:pt x="1886" y="657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26;p2"/>
              <p:cNvSpPr/>
              <p:nvPr/>
            </p:nvSpPr>
            <p:spPr>
              <a:xfrm>
                <a:off x="6000833" y="4224337"/>
                <a:ext cx="22070" cy="5501"/>
              </a:xfrm>
              <a:custGeom>
                <a:avLst/>
                <a:gdLst/>
                <a:ahLst/>
                <a:cxnLst/>
                <a:rect l="l" t="t" r="r" b="b"/>
                <a:pathLst>
                  <a:path w="22070" h="5501" extrusionOk="0">
                    <a:moveTo>
                      <a:pt x="1441" y="3143"/>
                    </a:moveTo>
                    <a:cubicBezTo>
                      <a:pt x="7918" y="2762"/>
                      <a:pt x="14014" y="3524"/>
                      <a:pt x="20205" y="5429"/>
                    </a:cubicBezTo>
                    <a:cubicBezTo>
                      <a:pt x="22110" y="6000"/>
                      <a:pt x="22872" y="3048"/>
                      <a:pt x="20967" y="2476"/>
                    </a:cubicBezTo>
                    <a:cubicBezTo>
                      <a:pt x="14490" y="476"/>
                      <a:pt x="8108" y="-286"/>
                      <a:pt x="1346" y="95"/>
                    </a:cubicBezTo>
                    <a:cubicBezTo>
                      <a:pt x="-464" y="190"/>
                      <a:pt x="-464" y="3238"/>
                      <a:pt x="1441" y="3143"/>
                    </a:cubicBezTo>
                    <a:lnTo>
                      <a:pt x="1441" y="31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27;p2"/>
              <p:cNvSpPr/>
              <p:nvPr/>
            </p:nvSpPr>
            <p:spPr>
              <a:xfrm>
                <a:off x="6010405" y="4252129"/>
                <a:ext cx="18117" cy="9640"/>
              </a:xfrm>
              <a:custGeom>
                <a:avLst/>
                <a:gdLst/>
                <a:ahLst/>
                <a:cxnLst/>
                <a:rect l="l" t="t" r="r" b="b"/>
                <a:pathLst>
                  <a:path w="18117" h="9640" extrusionOk="0">
                    <a:moveTo>
                      <a:pt x="2155" y="9355"/>
                    </a:moveTo>
                    <a:cubicBezTo>
                      <a:pt x="6727" y="6116"/>
                      <a:pt x="11490" y="4021"/>
                      <a:pt x="17014" y="2973"/>
                    </a:cubicBezTo>
                    <a:cubicBezTo>
                      <a:pt x="18919" y="2592"/>
                      <a:pt x="18157" y="-266"/>
                      <a:pt x="16252" y="20"/>
                    </a:cubicBezTo>
                    <a:cubicBezTo>
                      <a:pt x="10537" y="1163"/>
                      <a:pt x="5394" y="3259"/>
                      <a:pt x="631" y="6688"/>
                    </a:cubicBezTo>
                    <a:cubicBezTo>
                      <a:pt x="-893" y="7926"/>
                      <a:pt x="631" y="10498"/>
                      <a:pt x="2155" y="9355"/>
                    </a:cubicBezTo>
                    <a:lnTo>
                      <a:pt x="2155" y="93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328;p2"/>
              <p:cNvSpPr/>
              <p:nvPr/>
            </p:nvSpPr>
            <p:spPr>
              <a:xfrm>
                <a:off x="6022506" y="4265941"/>
                <a:ext cx="18208" cy="7167"/>
              </a:xfrm>
              <a:custGeom>
                <a:avLst/>
                <a:gdLst/>
                <a:ahLst/>
                <a:cxnLst/>
                <a:rect l="l" t="t" r="r" b="b"/>
                <a:pathLst>
                  <a:path w="18208" h="7167" extrusionOk="0">
                    <a:moveTo>
                      <a:pt x="1865" y="7068"/>
                    </a:moveTo>
                    <a:cubicBezTo>
                      <a:pt x="6818" y="5163"/>
                      <a:pt x="11867" y="3830"/>
                      <a:pt x="17105" y="2972"/>
                    </a:cubicBezTo>
                    <a:cubicBezTo>
                      <a:pt x="19010" y="2686"/>
                      <a:pt x="18248" y="-266"/>
                      <a:pt x="16343" y="19"/>
                    </a:cubicBezTo>
                    <a:cubicBezTo>
                      <a:pt x="11105" y="877"/>
                      <a:pt x="6056" y="2210"/>
                      <a:pt x="1103" y="4115"/>
                    </a:cubicBezTo>
                    <a:cubicBezTo>
                      <a:pt x="-802" y="4877"/>
                      <a:pt x="-40" y="7735"/>
                      <a:pt x="1865" y="7068"/>
                    </a:cubicBezTo>
                    <a:lnTo>
                      <a:pt x="1865" y="70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329;p2"/>
              <p:cNvSpPr/>
              <p:nvPr/>
            </p:nvSpPr>
            <p:spPr>
              <a:xfrm>
                <a:off x="5947191" y="4213267"/>
                <a:ext cx="29968" cy="48396"/>
              </a:xfrm>
              <a:custGeom>
                <a:avLst/>
                <a:gdLst/>
                <a:ahLst/>
                <a:cxnLst/>
                <a:rect l="l" t="t" r="r" b="b"/>
                <a:pathLst>
                  <a:path w="29968" h="48396" extrusionOk="0">
                    <a:moveTo>
                      <a:pt x="1076" y="2878"/>
                    </a:moveTo>
                    <a:cubicBezTo>
                      <a:pt x="21555" y="6307"/>
                      <a:pt x="33652" y="27166"/>
                      <a:pt x="23174" y="46121"/>
                    </a:cubicBezTo>
                    <a:cubicBezTo>
                      <a:pt x="22222" y="47836"/>
                      <a:pt x="24793" y="49360"/>
                      <a:pt x="25746" y="47645"/>
                    </a:cubicBezTo>
                    <a:cubicBezTo>
                      <a:pt x="37081" y="27262"/>
                      <a:pt x="24412" y="3735"/>
                      <a:pt x="1838" y="20"/>
                    </a:cubicBezTo>
                    <a:cubicBezTo>
                      <a:pt x="28" y="-266"/>
                      <a:pt x="-829" y="2592"/>
                      <a:pt x="1076" y="2878"/>
                    </a:cubicBezTo>
                    <a:lnTo>
                      <a:pt x="1076" y="287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330;p2"/>
              <p:cNvSpPr/>
              <p:nvPr/>
            </p:nvSpPr>
            <p:spPr>
              <a:xfrm>
                <a:off x="5938950" y="4239766"/>
                <a:ext cx="106400" cy="73583"/>
              </a:xfrm>
              <a:custGeom>
                <a:avLst/>
                <a:gdLst/>
                <a:ahLst/>
                <a:cxnLst/>
                <a:rect l="l" t="t" r="r" b="b"/>
                <a:pathLst>
                  <a:path w="106400" h="73583" extrusionOk="0">
                    <a:moveTo>
                      <a:pt x="649" y="2858"/>
                    </a:moveTo>
                    <a:cubicBezTo>
                      <a:pt x="34177" y="27814"/>
                      <a:pt x="68657" y="51340"/>
                      <a:pt x="104186" y="73343"/>
                    </a:cubicBezTo>
                    <a:cubicBezTo>
                      <a:pt x="105805" y="74391"/>
                      <a:pt x="107329" y="71724"/>
                      <a:pt x="105710" y="70771"/>
                    </a:cubicBezTo>
                    <a:cubicBezTo>
                      <a:pt x="70181" y="48769"/>
                      <a:pt x="35701" y="25242"/>
                      <a:pt x="2173" y="286"/>
                    </a:cubicBezTo>
                    <a:cubicBezTo>
                      <a:pt x="554" y="-857"/>
                      <a:pt x="-875" y="1715"/>
                      <a:pt x="649" y="2858"/>
                    </a:cubicBezTo>
                    <a:lnTo>
                      <a:pt x="649" y="28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331;p2"/>
              <p:cNvSpPr/>
              <p:nvPr/>
            </p:nvSpPr>
            <p:spPr>
              <a:xfrm>
                <a:off x="5942742" y="3881722"/>
                <a:ext cx="282606" cy="35471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354711" extrusionOk="0">
                    <a:moveTo>
                      <a:pt x="92297" y="0"/>
                    </a:moveTo>
                    <a:lnTo>
                      <a:pt x="0" y="333375"/>
                    </a:lnTo>
                    <a:lnTo>
                      <a:pt x="92774" y="354711"/>
                    </a:lnTo>
                    <a:lnTo>
                      <a:pt x="282607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332;p2"/>
              <p:cNvSpPr/>
              <p:nvPr/>
            </p:nvSpPr>
            <p:spPr>
              <a:xfrm>
                <a:off x="6192202" y="3881722"/>
                <a:ext cx="326707" cy="354711"/>
              </a:xfrm>
              <a:custGeom>
                <a:avLst/>
                <a:gdLst/>
                <a:ahLst/>
                <a:cxnLst/>
                <a:rect l="l" t="t" r="r" b="b"/>
                <a:pathLst>
                  <a:path w="326707" h="354711" extrusionOk="0">
                    <a:moveTo>
                      <a:pt x="0" y="0"/>
                    </a:moveTo>
                    <a:lnTo>
                      <a:pt x="240506" y="354711"/>
                    </a:lnTo>
                    <a:lnTo>
                      <a:pt x="326708" y="310420"/>
                    </a:lnTo>
                    <a:lnTo>
                      <a:pt x="187547" y="86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333;p2"/>
              <p:cNvSpPr/>
              <p:nvPr/>
            </p:nvSpPr>
            <p:spPr>
              <a:xfrm>
                <a:off x="6220164" y="3895120"/>
                <a:ext cx="217538" cy="327133"/>
              </a:xfrm>
              <a:custGeom>
                <a:avLst/>
                <a:gdLst/>
                <a:ahLst/>
                <a:cxnLst/>
                <a:rect l="l" t="t" r="r" b="b"/>
                <a:pathLst>
                  <a:path w="217538" h="327133" extrusionOk="0">
                    <a:moveTo>
                      <a:pt x="327" y="3176"/>
                    </a:moveTo>
                    <a:cubicBezTo>
                      <a:pt x="66050" y="112809"/>
                      <a:pt x="136059" y="220060"/>
                      <a:pt x="208830" y="325121"/>
                    </a:cubicBezTo>
                    <a:cubicBezTo>
                      <a:pt x="212163" y="329883"/>
                      <a:pt x="220069" y="325311"/>
                      <a:pt x="216735" y="320549"/>
                    </a:cubicBezTo>
                    <a:cubicBezTo>
                      <a:pt x="143298" y="215679"/>
                      <a:pt x="72813" y="108999"/>
                      <a:pt x="4042" y="985"/>
                    </a:cubicBezTo>
                    <a:cubicBezTo>
                      <a:pt x="2518" y="-1301"/>
                      <a:pt x="-1101" y="795"/>
                      <a:pt x="327" y="3176"/>
                    </a:cubicBezTo>
                    <a:lnTo>
                      <a:pt x="327" y="317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334;p2"/>
              <p:cNvSpPr/>
              <p:nvPr/>
            </p:nvSpPr>
            <p:spPr>
              <a:xfrm>
                <a:off x="6422469" y="4179406"/>
                <a:ext cx="89148" cy="44458"/>
              </a:xfrm>
              <a:custGeom>
                <a:avLst/>
                <a:gdLst/>
                <a:ahLst/>
                <a:cxnLst/>
                <a:rect l="l" t="t" r="r" b="b"/>
                <a:pathLst>
                  <a:path w="89148" h="44458" extrusionOk="0">
                    <a:moveTo>
                      <a:pt x="1096" y="44454"/>
                    </a:moveTo>
                    <a:cubicBezTo>
                      <a:pt x="14621" y="43977"/>
                      <a:pt x="28147" y="36262"/>
                      <a:pt x="40339" y="30738"/>
                    </a:cubicBezTo>
                    <a:cubicBezTo>
                      <a:pt x="56436" y="23404"/>
                      <a:pt x="72152" y="15117"/>
                      <a:pt x="87487" y="6354"/>
                    </a:cubicBezTo>
                    <a:cubicBezTo>
                      <a:pt x="91297" y="4163"/>
                      <a:pt x="87868" y="-1647"/>
                      <a:pt x="84058" y="448"/>
                    </a:cubicBezTo>
                    <a:cubicBezTo>
                      <a:pt x="69580" y="8640"/>
                      <a:pt x="54817" y="16355"/>
                      <a:pt x="39672" y="23404"/>
                    </a:cubicBezTo>
                    <a:cubicBezTo>
                      <a:pt x="26623" y="29500"/>
                      <a:pt x="11383" y="33309"/>
                      <a:pt x="334" y="42549"/>
                    </a:cubicBezTo>
                    <a:cubicBezTo>
                      <a:pt x="-428" y="43216"/>
                      <a:pt x="238" y="44549"/>
                      <a:pt x="1096" y="44454"/>
                    </a:cubicBezTo>
                    <a:lnTo>
                      <a:pt x="1096" y="444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335;p2"/>
              <p:cNvSpPr/>
              <p:nvPr/>
            </p:nvSpPr>
            <p:spPr>
              <a:xfrm>
                <a:off x="6025114" y="3891969"/>
                <a:ext cx="170225" cy="304368"/>
              </a:xfrm>
              <a:custGeom>
                <a:avLst/>
                <a:gdLst/>
                <a:ahLst/>
                <a:cxnLst/>
                <a:rect l="l" t="t" r="r" b="b"/>
                <a:pathLst>
                  <a:path w="170225" h="304368" extrusionOk="0">
                    <a:moveTo>
                      <a:pt x="3544" y="303317"/>
                    </a:moveTo>
                    <a:cubicBezTo>
                      <a:pt x="57932" y="203304"/>
                      <a:pt x="116987" y="105482"/>
                      <a:pt x="169851" y="4613"/>
                    </a:cubicBezTo>
                    <a:cubicBezTo>
                      <a:pt x="171660" y="1088"/>
                      <a:pt x="166422" y="-1960"/>
                      <a:pt x="164612" y="1565"/>
                    </a:cubicBezTo>
                    <a:cubicBezTo>
                      <a:pt x="111367" y="101863"/>
                      <a:pt x="45168" y="196922"/>
                      <a:pt x="210" y="301316"/>
                    </a:cubicBezTo>
                    <a:cubicBezTo>
                      <a:pt x="-837" y="303602"/>
                      <a:pt x="2306" y="305698"/>
                      <a:pt x="3544" y="303317"/>
                    </a:cubicBezTo>
                    <a:lnTo>
                      <a:pt x="3544" y="30331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336;p2"/>
              <p:cNvSpPr/>
              <p:nvPr/>
            </p:nvSpPr>
            <p:spPr>
              <a:xfrm>
                <a:off x="5955579" y="4175275"/>
                <a:ext cx="99263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99263" h="30100" extrusionOk="0">
                    <a:moveTo>
                      <a:pt x="5832" y="2675"/>
                    </a:moveTo>
                    <a:cubicBezTo>
                      <a:pt x="5166" y="2008"/>
                      <a:pt x="4499" y="1436"/>
                      <a:pt x="3832" y="770"/>
                    </a:cubicBezTo>
                    <a:cubicBezTo>
                      <a:pt x="3070" y="2008"/>
                      <a:pt x="2403" y="3246"/>
                      <a:pt x="1641" y="4484"/>
                    </a:cubicBezTo>
                    <a:cubicBezTo>
                      <a:pt x="32312" y="14486"/>
                      <a:pt x="64506" y="19915"/>
                      <a:pt x="95272" y="29916"/>
                    </a:cubicBezTo>
                    <a:cubicBezTo>
                      <a:pt x="99273" y="31250"/>
                      <a:pt x="100987" y="24963"/>
                      <a:pt x="96987" y="23630"/>
                    </a:cubicBezTo>
                    <a:cubicBezTo>
                      <a:pt x="66792" y="13628"/>
                      <a:pt x="34026" y="2294"/>
                      <a:pt x="2213" y="8"/>
                    </a:cubicBezTo>
                    <a:cubicBezTo>
                      <a:pt x="117" y="-183"/>
                      <a:pt x="-930" y="3246"/>
                      <a:pt x="1070" y="4199"/>
                    </a:cubicBezTo>
                    <a:cubicBezTo>
                      <a:pt x="1927" y="4580"/>
                      <a:pt x="2784" y="4961"/>
                      <a:pt x="3642" y="5342"/>
                    </a:cubicBezTo>
                    <a:cubicBezTo>
                      <a:pt x="5451" y="6104"/>
                      <a:pt x="7356" y="4199"/>
                      <a:pt x="5832" y="2675"/>
                    </a:cubicBezTo>
                    <a:lnTo>
                      <a:pt x="5832" y="267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337;p2"/>
              <p:cNvSpPr/>
              <p:nvPr/>
            </p:nvSpPr>
            <p:spPr>
              <a:xfrm>
                <a:off x="6265735" y="3064518"/>
                <a:ext cx="396360" cy="404866"/>
              </a:xfrm>
              <a:custGeom>
                <a:avLst/>
                <a:gdLst/>
                <a:ahLst/>
                <a:cxnLst/>
                <a:rect l="l" t="t" r="r" b="b"/>
                <a:pathLst>
                  <a:path w="396360" h="404866" extrusionOk="0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338;p2"/>
              <p:cNvSpPr/>
              <p:nvPr/>
            </p:nvSpPr>
            <p:spPr>
              <a:xfrm>
                <a:off x="6018752" y="3292220"/>
                <a:ext cx="380523" cy="595979"/>
              </a:xfrm>
              <a:custGeom>
                <a:avLst/>
                <a:gdLst/>
                <a:ahLst/>
                <a:cxnLst/>
                <a:rect l="l" t="t" r="r" b="b"/>
                <a:pathLst>
                  <a:path w="380523" h="595979" extrusionOk="0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339;p2"/>
              <p:cNvSpPr/>
              <p:nvPr/>
            </p:nvSpPr>
            <p:spPr>
              <a:xfrm>
                <a:off x="5873481" y="2949909"/>
                <a:ext cx="102979" cy="134860"/>
              </a:xfrm>
              <a:custGeom>
                <a:avLst/>
                <a:gdLst/>
                <a:ahLst/>
                <a:cxnLst/>
                <a:rect l="l" t="t" r="r" b="b"/>
                <a:pathLst>
                  <a:path w="102979" h="134860" extrusionOk="0">
                    <a:moveTo>
                      <a:pt x="102980" y="22842"/>
                    </a:moveTo>
                    <a:cubicBezTo>
                      <a:pt x="87835" y="-304"/>
                      <a:pt x="53164" y="-6685"/>
                      <a:pt x="29542" y="7507"/>
                    </a:cubicBezTo>
                    <a:cubicBezTo>
                      <a:pt x="5825" y="21699"/>
                      <a:pt x="-5129" y="53036"/>
                      <a:pt x="2301" y="79706"/>
                    </a:cubicBezTo>
                    <a:cubicBezTo>
                      <a:pt x="9730" y="106376"/>
                      <a:pt x="33447" y="127046"/>
                      <a:pt x="60308" y="133237"/>
                    </a:cubicBezTo>
                    <a:cubicBezTo>
                      <a:pt x="73643" y="136380"/>
                      <a:pt x="89359" y="135523"/>
                      <a:pt x="98884" y="12561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340;p2"/>
              <p:cNvSpPr/>
              <p:nvPr/>
            </p:nvSpPr>
            <p:spPr>
              <a:xfrm>
                <a:off x="5908998" y="2972886"/>
                <a:ext cx="57100" cy="90070"/>
              </a:xfrm>
              <a:custGeom>
                <a:avLst/>
                <a:gdLst/>
                <a:ahLst/>
                <a:cxnLst/>
                <a:rect l="l" t="t" r="r" b="b"/>
                <a:pathLst>
                  <a:path w="57100" h="90070" extrusionOk="0">
                    <a:moveTo>
                      <a:pt x="3931" y="6533"/>
                    </a:moveTo>
                    <a:cubicBezTo>
                      <a:pt x="24409" y="6152"/>
                      <a:pt x="41650" y="17296"/>
                      <a:pt x="49651" y="36156"/>
                    </a:cubicBezTo>
                    <a:cubicBezTo>
                      <a:pt x="51556" y="34251"/>
                      <a:pt x="53365" y="32441"/>
                      <a:pt x="55270" y="30536"/>
                    </a:cubicBezTo>
                    <a:cubicBezTo>
                      <a:pt x="37078" y="17391"/>
                      <a:pt x="10884" y="22440"/>
                      <a:pt x="2311" y="44347"/>
                    </a:cubicBezTo>
                    <a:cubicBezTo>
                      <a:pt x="-6071" y="65874"/>
                      <a:pt x="9360" y="89305"/>
                      <a:pt x="32220" y="90067"/>
                    </a:cubicBezTo>
                    <a:cubicBezTo>
                      <a:pt x="36697" y="90258"/>
                      <a:pt x="37649" y="83304"/>
                      <a:pt x="33268" y="82257"/>
                    </a:cubicBezTo>
                    <a:cubicBezTo>
                      <a:pt x="17551" y="78447"/>
                      <a:pt x="2978" y="65016"/>
                      <a:pt x="10693" y="47205"/>
                    </a:cubicBezTo>
                    <a:cubicBezTo>
                      <a:pt x="18028" y="30345"/>
                      <a:pt x="36792" y="27107"/>
                      <a:pt x="51175" y="37489"/>
                    </a:cubicBezTo>
                    <a:cubicBezTo>
                      <a:pt x="54889" y="40251"/>
                      <a:pt x="58128" y="35108"/>
                      <a:pt x="56794" y="31869"/>
                    </a:cubicBezTo>
                    <a:cubicBezTo>
                      <a:pt x="47841" y="10629"/>
                      <a:pt x="26981" y="-1944"/>
                      <a:pt x="4026" y="246"/>
                    </a:cubicBezTo>
                    <a:cubicBezTo>
                      <a:pt x="121" y="723"/>
                      <a:pt x="-70" y="6628"/>
                      <a:pt x="3931" y="6533"/>
                    </a:cubicBezTo>
                    <a:lnTo>
                      <a:pt x="3931" y="653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341;p2"/>
              <p:cNvSpPr/>
              <p:nvPr/>
            </p:nvSpPr>
            <p:spPr>
              <a:xfrm>
                <a:off x="5891589" y="2981724"/>
                <a:ext cx="80468" cy="88149"/>
              </a:xfrm>
              <a:custGeom>
                <a:avLst/>
                <a:gdLst/>
                <a:ahLst/>
                <a:cxnLst/>
                <a:rect l="l" t="t" r="r" b="b"/>
                <a:pathLst>
                  <a:path w="80468" h="88149" extrusionOk="0">
                    <a:moveTo>
                      <a:pt x="38009" y="9601"/>
                    </a:moveTo>
                    <a:cubicBezTo>
                      <a:pt x="34485" y="1124"/>
                      <a:pt x="23055" y="-2210"/>
                      <a:pt x="14673" y="1505"/>
                    </a:cubicBezTo>
                    <a:cubicBezTo>
                      <a:pt x="6291" y="5220"/>
                      <a:pt x="1147" y="14269"/>
                      <a:pt x="195" y="23413"/>
                    </a:cubicBezTo>
                    <a:cubicBezTo>
                      <a:pt x="-758" y="32557"/>
                      <a:pt x="1909" y="41701"/>
                      <a:pt x="5529" y="50178"/>
                    </a:cubicBezTo>
                    <a:cubicBezTo>
                      <a:pt x="10767" y="62370"/>
                      <a:pt x="18483" y="73990"/>
                      <a:pt x="29627" y="81229"/>
                    </a:cubicBezTo>
                    <a:cubicBezTo>
                      <a:pt x="40771" y="88468"/>
                      <a:pt x="55725" y="90754"/>
                      <a:pt x="67536" y="84563"/>
                    </a:cubicBezTo>
                    <a:cubicBezTo>
                      <a:pt x="74299" y="81039"/>
                      <a:pt x="79728" y="74467"/>
                      <a:pt x="80395" y="66942"/>
                    </a:cubicBezTo>
                    <a:cubicBezTo>
                      <a:pt x="80967" y="60560"/>
                      <a:pt x="78109" y="54274"/>
                      <a:pt x="74966" y="48749"/>
                    </a:cubicBezTo>
                    <a:cubicBezTo>
                      <a:pt x="65631" y="32366"/>
                      <a:pt x="52582" y="18174"/>
                      <a:pt x="37056" y="750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342;p2"/>
              <p:cNvSpPr/>
              <p:nvPr/>
            </p:nvSpPr>
            <p:spPr>
              <a:xfrm>
                <a:off x="5852691" y="2567028"/>
                <a:ext cx="642535" cy="466111"/>
              </a:xfrm>
              <a:custGeom>
                <a:avLst/>
                <a:gdLst/>
                <a:ahLst/>
                <a:cxnLst/>
                <a:rect l="l" t="t" r="r" b="b"/>
                <a:pathLst>
                  <a:path w="642535" h="466111" extrusionOk="0">
                    <a:moveTo>
                      <a:pt x="582208" y="466112"/>
                    </a:moveTo>
                    <a:cubicBezTo>
                      <a:pt x="583065" y="415248"/>
                      <a:pt x="586113" y="313236"/>
                      <a:pt x="586970" y="262372"/>
                    </a:cubicBezTo>
                    <a:cubicBezTo>
                      <a:pt x="622689" y="255609"/>
                      <a:pt x="648692" y="216462"/>
                      <a:pt x="641263" y="180933"/>
                    </a:cubicBezTo>
                    <a:cubicBezTo>
                      <a:pt x="633738" y="145405"/>
                      <a:pt x="594114" y="120164"/>
                      <a:pt x="558681" y="128355"/>
                    </a:cubicBezTo>
                    <a:cubicBezTo>
                      <a:pt x="577159" y="93684"/>
                      <a:pt x="564777" y="47107"/>
                      <a:pt x="534297" y="22342"/>
                    </a:cubicBezTo>
                    <a:cubicBezTo>
                      <a:pt x="503817" y="-2423"/>
                      <a:pt x="459145" y="-6042"/>
                      <a:pt x="422759" y="8721"/>
                    </a:cubicBezTo>
                    <a:cubicBezTo>
                      <a:pt x="386374" y="23485"/>
                      <a:pt x="358084" y="54822"/>
                      <a:pt x="341797" y="90541"/>
                    </a:cubicBezTo>
                    <a:cubicBezTo>
                      <a:pt x="327700" y="46440"/>
                      <a:pt x="277312" y="17389"/>
                      <a:pt x="232069" y="27390"/>
                    </a:cubicBezTo>
                    <a:cubicBezTo>
                      <a:pt x="186825" y="37392"/>
                      <a:pt x="153297" y="84921"/>
                      <a:pt x="159202" y="130927"/>
                    </a:cubicBezTo>
                    <a:cubicBezTo>
                      <a:pt x="143962" y="99685"/>
                      <a:pt x="107672" y="80159"/>
                      <a:pt x="73192" y="84540"/>
                    </a:cubicBezTo>
                    <a:cubicBezTo>
                      <a:pt x="38711" y="88922"/>
                      <a:pt x="8517" y="116925"/>
                      <a:pt x="1564" y="151025"/>
                    </a:cubicBezTo>
                    <a:cubicBezTo>
                      <a:pt x="-5390" y="185124"/>
                      <a:pt x="11374" y="222653"/>
                      <a:pt x="41378" y="240274"/>
                    </a:cubicBezTo>
                    <a:cubicBezTo>
                      <a:pt x="21376" y="245037"/>
                      <a:pt x="5564" y="263515"/>
                      <a:pt x="3754" y="283994"/>
                    </a:cubicBezTo>
                    <a:cubicBezTo>
                      <a:pt x="2040" y="304473"/>
                      <a:pt x="14518" y="325332"/>
                      <a:pt x="33377" y="333429"/>
                    </a:cubicBezTo>
                    <a:cubicBezTo>
                      <a:pt x="44140" y="338096"/>
                      <a:pt x="56332" y="338763"/>
                      <a:pt x="67286" y="343049"/>
                    </a:cubicBezTo>
                    <a:cubicBezTo>
                      <a:pt x="93575" y="353241"/>
                      <a:pt x="108339" y="386102"/>
                      <a:pt x="98719" y="41258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343;p2"/>
              <p:cNvSpPr/>
              <p:nvPr/>
            </p:nvSpPr>
            <p:spPr>
              <a:xfrm>
                <a:off x="5955093" y="2727608"/>
                <a:ext cx="483667" cy="635763"/>
              </a:xfrm>
              <a:custGeom>
                <a:avLst/>
                <a:gdLst/>
                <a:ahLst/>
                <a:cxnLst/>
                <a:rect l="l" t="t" r="r" b="b"/>
                <a:pathLst>
                  <a:path w="483667" h="635763" extrusionOk="0">
                    <a:moveTo>
                      <a:pt x="171958" y="3399"/>
                    </a:moveTo>
                    <a:cubicBezTo>
                      <a:pt x="304450" y="-10793"/>
                      <a:pt x="469423" y="15305"/>
                      <a:pt x="480949" y="161514"/>
                    </a:cubicBezTo>
                    <a:cubicBezTo>
                      <a:pt x="485330" y="217426"/>
                      <a:pt x="485616" y="279814"/>
                      <a:pt x="472662" y="338488"/>
                    </a:cubicBezTo>
                    <a:cubicBezTo>
                      <a:pt x="435800" y="506128"/>
                      <a:pt x="274447" y="524035"/>
                      <a:pt x="274447" y="524035"/>
                    </a:cubicBezTo>
                    <a:lnTo>
                      <a:pt x="276066" y="590710"/>
                    </a:lnTo>
                    <a:cubicBezTo>
                      <a:pt x="276066" y="615571"/>
                      <a:pt x="255873" y="635764"/>
                      <a:pt x="231013" y="635764"/>
                    </a:cubicBezTo>
                    <a:lnTo>
                      <a:pt x="231013" y="635764"/>
                    </a:lnTo>
                    <a:cubicBezTo>
                      <a:pt x="203390" y="635764"/>
                      <a:pt x="182340" y="611094"/>
                      <a:pt x="186531" y="583852"/>
                    </a:cubicBezTo>
                    <a:lnTo>
                      <a:pt x="188626" y="526988"/>
                    </a:lnTo>
                    <a:cubicBezTo>
                      <a:pt x="188626" y="526988"/>
                      <a:pt x="-7493" y="492031"/>
                      <a:pt x="222" y="237428"/>
                    </a:cubicBezTo>
                    <a:cubicBezTo>
                      <a:pt x="6127" y="45595"/>
                      <a:pt x="38227" y="17782"/>
                      <a:pt x="171958" y="3399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344;p2"/>
              <p:cNvSpPr/>
              <p:nvPr/>
            </p:nvSpPr>
            <p:spPr>
              <a:xfrm>
                <a:off x="6057049" y="2902608"/>
                <a:ext cx="101193" cy="35934"/>
              </a:xfrm>
              <a:custGeom>
                <a:avLst/>
                <a:gdLst/>
                <a:ahLst/>
                <a:cxnLst/>
                <a:rect l="l" t="t" r="r" b="b"/>
                <a:pathLst>
                  <a:path w="101193" h="35934" extrusionOk="0">
                    <a:moveTo>
                      <a:pt x="565" y="31758"/>
                    </a:moveTo>
                    <a:cubicBezTo>
                      <a:pt x="-1435" y="28043"/>
                      <a:pt x="1899" y="21566"/>
                      <a:pt x="10185" y="15089"/>
                    </a:cubicBezTo>
                    <a:cubicBezTo>
                      <a:pt x="18472" y="8707"/>
                      <a:pt x="31902" y="2706"/>
                      <a:pt x="47619" y="706"/>
                    </a:cubicBezTo>
                    <a:cubicBezTo>
                      <a:pt x="63335" y="-1294"/>
                      <a:pt x="77908" y="1182"/>
                      <a:pt x="87528" y="5278"/>
                    </a:cubicBezTo>
                    <a:cubicBezTo>
                      <a:pt x="97244" y="9469"/>
                      <a:pt x="102102" y="14898"/>
                      <a:pt x="101054" y="18994"/>
                    </a:cubicBezTo>
                    <a:cubicBezTo>
                      <a:pt x="98577" y="27471"/>
                      <a:pt x="76575" y="28424"/>
                      <a:pt x="51619" y="31853"/>
                    </a:cubicBezTo>
                    <a:cubicBezTo>
                      <a:pt x="26568" y="34806"/>
                      <a:pt x="5042" y="39378"/>
                      <a:pt x="565" y="31758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345;p2"/>
              <p:cNvSpPr/>
              <p:nvPr/>
            </p:nvSpPr>
            <p:spPr>
              <a:xfrm>
                <a:off x="6303541" y="2903805"/>
                <a:ext cx="101713" cy="33903"/>
              </a:xfrm>
              <a:custGeom>
                <a:avLst/>
                <a:gdLst/>
                <a:ahLst/>
                <a:cxnLst/>
                <a:rect l="l" t="t" r="r" b="b"/>
                <a:pathLst>
                  <a:path w="101713" h="33903" extrusionOk="0">
                    <a:moveTo>
                      <a:pt x="199" y="21131"/>
                    </a:moveTo>
                    <a:cubicBezTo>
                      <a:pt x="-1039" y="17035"/>
                      <a:pt x="3533" y="11416"/>
                      <a:pt x="13058" y="6748"/>
                    </a:cubicBezTo>
                    <a:cubicBezTo>
                      <a:pt x="22487" y="2176"/>
                      <a:pt x="36870" y="-967"/>
                      <a:pt x="52682" y="271"/>
                    </a:cubicBezTo>
                    <a:cubicBezTo>
                      <a:pt x="68493" y="1510"/>
                      <a:pt x="82209" y="6844"/>
                      <a:pt x="90782" y="12844"/>
                    </a:cubicBezTo>
                    <a:cubicBezTo>
                      <a:pt x="99450" y="18845"/>
                      <a:pt x="103069" y="25227"/>
                      <a:pt x="101259" y="29037"/>
                    </a:cubicBezTo>
                    <a:cubicBezTo>
                      <a:pt x="97068" y="36847"/>
                      <a:pt x="75446" y="33323"/>
                      <a:pt x="50205" y="31609"/>
                    </a:cubicBezTo>
                    <a:cubicBezTo>
                      <a:pt x="25059" y="29323"/>
                      <a:pt x="3056" y="29513"/>
                      <a:pt x="199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346;p2"/>
              <p:cNvSpPr/>
              <p:nvPr/>
            </p:nvSpPr>
            <p:spPr>
              <a:xfrm>
                <a:off x="6227407" y="2919221"/>
                <a:ext cx="62918" cy="177492"/>
              </a:xfrm>
              <a:custGeom>
                <a:avLst/>
                <a:gdLst/>
                <a:ahLst/>
                <a:cxnLst/>
                <a:rect l="l" t="t" r="r" b="b"/>
                <a:pathLst>
                  <a:path w="62918" h="177492" extrusionOk="0">
                    <a:moveTo>
                      <a:pt x="20421" y="176403"/>
                    </a:moveTo>
                    <a:cubicBezTo>
                      <a:pt x="34232" y="159734"/>
                      <a:pt x="64998" y="136588"/>
                      <a:pt x="62807" y="112871"/>
                    </a:cubicBezTo>
                    <a:cubicBezTo>
                      <a:pt x="62617" y="110871"/>
                      <a:pt x="61760" y="108299"/>
                      <a:pt x="59664" y="107442"/>
                    </a:cubicBezTo>
                    <a:cubicBezTo>
                      <a:pt x="40709" y="99251"/>
                      <a:pt x="20231" y="113157"/>
                      <a:pt x="3086" y="121920"/>
                    </a:cubicBezTo>
                    <a:cubicBezTo>
                      <a:pt x="6229" y="124301"/>
                      <a:pt x="9372" y="126778"/>
                      <a:pt x="12515" y="129159"/>
                    </a:cubicBezTo>
                    <a:cubicBezTo>
                      <a:pt x="20326" y="88678"/>
                      <a:pt x="26136" y="47911"/>
                      <a:pt x="29946" y="6858"/>
                    </a:cubicBezTo>
                    <a:cubicBezTo>
                      <a:pt x="30803" y="-2286"/>
                      <a:pt x="16421" y="-2286"/>
                      <a:pt x="15659" y="6858"/>
                    </a:cubicBezTo>
                    <a:cubicBezTo>
                      <a:pt x="12611" y="46768"/>
                      <a:pt x="7372" y="86392"/>
                      <a:pt x="133" y="125825"/>
                    </a:cubicBezTo>
                    <a:cubicBezTo>
                      <a:pt x="-915" y="131350"/>
                      <a:pt x="4419" y="135827"/>
                      <a:pt x="9563" y="133064"/>
                    </a:cubicBezTo>
                    <a:cubicBezTo>
                      <a:pt x="20897" y="127159"/>
                      <a:pt x="50330" y="107728"/>
                      <a:pt x="44519" y="129445"/>
                    </a:cubicBezTo>
                    <a:cubicBezTo>
                      <a:pt x="40995" y="142494"/>
                      <a:pt x="22802" y="161163"/>
                      <a:pt x="14992" y="172403"/>
                    </a:cubicBezTo>
                    <a:cubicBezTo>
                      <a:pt x="12992" y="175451"/>
                      <a:pt x="17945" y="179451"/>
                      <a:pt x="20421" y="176403"/>
                    </a:cubicBezTo>
                    <a:lnTo>
                      <a:pt x="20421" y="17640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347;p2"/>
              <p:cNvSpPr/>
              <p:nvPr/>
            </p:nvSpPr>
            <p:spPr>
              <a:xfrm>
                <a:off x="6032448" y="3041548"/>
                <a:ext cx="122039" cy="63003"/>
              </a:xfrm>
              <a:custGeom>
                <a:avLst/>
                <a:gdLst/>
                <a:ahLst/>
                <a:cxnLst/>
                <a:rect l="l" t="t" r="r" b="b"/>
                <a:pathLst>
                  <a:path w="122039" h="63003" extrusionOk="0">
                    <a:moveTo>
                      <a:pt x="20" y="33598"/>
                    </a:moveTo>
                    <a:cubicBezTo>
                      <a:pt x="-837" y="16262"/>
                      <a:pt x="26023" y="1213"/>
                      <a:pt x="59932" y="70"/>
                    </a:cubicBezTo>
                    <a:cubicBezTo>
                      <a:pt x="93936" y="-1073"/>
                      <a:pt x="121749" y="11976"/>
                      <a:pt x="122035" y="29407"/>
                    </a:cubicBezTo>
                    <a:cubicBezTo>
                      <a:pt x="122416" y="46742"/>
                      <a:pt x="95556" y="61792"/>
                      <a:pt x="62123" y="62935"/>
                    </a:cubicBezTo>
                    <a:cubicBezTo>
                      <a:pt x="28690" y="64078"/>
                      <a:pt x="877" y="50933"/>
                      <a:pt x="20" y="33598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348;p2"/>
              <p:cNvSpPr/>
              <p:nvPr/>
            </p:nvSpPr>
            <p:spPr>
              <a:xfrm>
                <a:off x="6172007" y="3089355"/>
                <a:ext cx="112433" cy="55640"/>
              </a:xfrm>
              <a:custGeom>
                <a:avLst/>
                <a:gdLst/>
                <a:ahLst/>
                <a:cxnLst/>
                <a:rect l="l" t="t" r="r" b="b"/>
                <a:pathLst>
                  <a:path w="112433" h="55640" extrusionOk="0">
                    <a:moveTo>
                      <a:pt x="109254" y="23700"/>
                    </a:moveTo>
                    <a:cubicBezTo>
                      <a:pt x="96681" y="45131"/>
                      <a:pt x="70296" y="53989"/>
                      <a:pt x="47151" y="45703"/>
                    </a:cubicBezTo>
                    <a:cubicBezTo>
                      <a:pt x="25910" y="38178"/>
                      <a:pt x="15528" y="20652"/>
                      <a:pt x="6003" y="1602"/>
                    </a:cubicBezTo>
                    <a:cubicBezTo>
                      <a:pt x="4288" y="-1732"/>
                      <a:pt x="-760" y="649"/>
                      <a:pt x="97" y="4078"/>
                    </a:cubicBezTo>
                    <a:cubicBezTo>
                      <a:pt x="12194" y="54656"/>
                      <a:pt x="86965" y="79040"/>
                      <a:pt x="112206" y="25414"/>
                    </a:cubicBezTo>
                    <a:cubicBezTo>
                      <a:pt x="113254" y="23414"/>
                      <a:pt x="110397" y="21700"/>
                      <a:pt x="109254" y="23700"/>
                    </a:cubicBezTo>
                    <a:lnTo>
                      <a:pt x="109254" y="2370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349;p2"/>
              <p:cNvSpPr/>
              <p:nvPr/>
            </p:nvSpPr>
            <p:spPr>
              <a:xfrm>
                <a:off x="6149877" y="3089806"/>
                <a:ext cx="47192" cy="25312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25312" extrusionOk="0">
                    <a:moveTo>
                      <a:pt x="45658" y="3246"/>
                    </a:moveTo>
                    <a:cubicBezTo>
                      <a:pt x="29275" y="-4660"/>
                      <a:pt x="6606" y="2198"/>
                      <a:pt x="224" y="20296"/>
                    </a:cubicBezTo>
                    <a:cubicBezTo>
                      <a:pt x="-1300" y="24582"/>
                      <a:pt x="5368" y="27344"/>
                      <a:pt x="7558" y="23439"/>
                    </a:cubicBezTo>
                    <a:cubicBezTo>
                      <a:pt x="14702" y="10485"/>
                      <a:pt x="28704" y="3341"/>
                      <a:pt x="43087" y="9247"/>
                    </a:cubicBezTo>
                    <a:cubicBezTo>
                      <a:pt x="46516" y="10485"/>
                      <a:pt x="48897" y="4770"/>
                      <a:pt x="45658" y="3246"/>
                    </a:cubicBezTo>
                    <a:lnTo>
                      <a:pt x="45658" y="324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350;p2"/>
              <p:cNvSpPr/>
              <p:nvPr/>
            </p:nvSpPr>
            <p:spPr>
              <a:xfrm>
                <a:off x="6173488" y="3195826"/>
                <a:ext cx="58259" cy="24607"/>
              </a:xfrm>
              <a:custGeom>
                <a:avLst/>
                <a:gdLst/>
                <a:ahLst/>
                <a:cxnLst/>
                <a:rect l="l" t="t" r="r" b="b"/>
                <a:pathLst>
                  <a:path w="58259" h="24607" extrusionOk="0">
                    <a:moveTo>
                      <a:pt x="54242" y="954"/>
                    </a:moveTo>
                    <a:cubicBezTo>
                      <a:pt x="48051" y="9812"/>
                      <a:pt x="39383" y="17051"/>
                      <a:pt x="27858" y="16765"/>
                    </a:cubicBezTo>
                    <a:cubicBezTo>
                      <a:pt x="17190" y="16479"/>
                      <a:pt x="12523" y="9050"/>
                      <a:pt x="3950" y="4764"/>
                    </a:cubicBezTo>
                    <a:cubicBezTo>
                      <a:pt x="1760" y="3716"/>
                      <a:pt x="-336" y="5430"/>
                      <a:pt x="45" y="7812"/>
                    </a:cubicBezTo>
                    <a:cubicBezTo>
                      <a:pt x="2141" y="20099"/>
                      <a:pt x="20048" y="25528"/>
                      <a:pt x="30811" y="24480"/>
                    </a:cubicBezTo>
                    <a:cubicBezTo>
                      <a:pt x="43289" y="23337"/>
                      <a:pt x="54528" y="14670"/>
                      <a:pt x="58148" y="2668"/>
                    </a:cubicBezTo>
                    <a:cubicBezTo>
                      <a:pt x="58910" y="192"/>
                      <a:pt x="55576" y="-951"/>
                      <a:pt x="54242" y="954"/>
                    </a:cubicBezTo>
                    <a:lnTo>
                      <a:pt x="54242" y="9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351;p2"/>
              <p:cNvSpPr/>
              <p:nvPr/>
            </p:nvSpPr>
            <p:spPr>
              <a:xfrm>
                <a:off x="6334530" y="2974466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352;p2"/>
              <p:cNvSpPr/>
              <p:nvPr/>
            </p:nvSpPr>
            <p:spPr>
              <a:xfrm>
                <a:off x="6105715" y="2974466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353;p2"/>
              <p:cNvSpPr/>
              <p:nvPr/>
            </p:nvSpPr>
            <p:spPr>
              <a:xfrm>
                <a:off x="5949561" y="2676680"/>
                <a:ext cx="484127" cy="351320"/>
              </a:xfrm>
              <a:custGeom>
                <a:avLst/>
                <a:gdLst/>
                <a:ahLst/>
                <a:cxnLst/>
                <a:rect l="l" t="t" r="r" b="b"/>
                <a:pathLst>
                  <a:path w="484127" h="351320" extrusionOk="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354;p2"/>
              <p:cNvSpPr/>
              <p:nvPr/>
            </p:nvSpPr>
            <p:spPr>
              <a:xfrm>
                <a:off x="5946859" y="2588183"/>
                <a:ext cx="52653" cy="60263"/>
              </a:xfrm>
              <a:custGeom>
                <a:avLst/>
                <a:gdLst/>
                <a:ahLst/>
                <a:cxnLst/>
                <a:rect l="l" t="t" r="r" b="b"/>
                <a:pathLst>
                  <a:path w="52653" h="60263" extrusionOk="0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55;p2"/>
              <p:cNvSpPr/>
              <p:nvPr/>
            </p:nvSpPr>
            <p:spPr>
              <a:xfrm>
                <a:off x="5997729" y="2574746"/>
                <a:ext cx="14834" cy="60046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60046" extrusionOk="0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56;p2"/>
              <p:cNvSpPr/>
              <p:nvPr/>
            </p:nvSpPr>
            <p:spPr>
              <a:xfrm>
                <a:off x="6132820" y="3286378"/>
                <a:ext cx="111414" cy="80033"/>
              </a:xfrm>
              <a:custGeom>
                <a:avLst/>
                <a:gdLst/>
                <a:ahLst/>
                <a:cxnLst/>
                <a:rect l="l" t="t" r="r" b="b"/>
                <a:pathLst>
                  <a:path w="111414" h="80033" extrusionOk="0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357;p2"/>
              <p:cNvSpPr/>
              <p:nvPr/>
            </p:nvSpPr>
            <p:spPr>
              <a:xfrm>
                <a:off x="6256743" y="3197446"/>
                <a:ext cx="374847" cy="285153"/>
              </a:xfrm>
              <a:custGeom>
                <a:avLst/>
                <a:gdLst/>
                <a:ahLst/>
                <a:cxnLst/>
                <a:rect l="l" t="t" r="r" b="b"/>
                <a:pathLst>
                  <a:path w="374847" h="285153" extrusionOk="0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358;p2"/>
              <p:cNvSpPr/>
              <p:nvPr/>
            </p:nvSpPr>
            <p:spPr>
              <a:xfrm>
                <a:off x="6233641" y="3287264"/>
                <a:ext cx="168016" cy="603185"/>
              </a:xfrm>
              <a:custGeom>
                <a:avLst/>
                <a:gdLst/>
                <a:ahLst/>
                <a:cxnLst/>
                <a:rect l="l" t="t" r="r" b="b"/>
                <a:pathLst>
                  <a:path w="168016" h="603185" extrusionOk="0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359;p2"/>
              <p:cNvSpPr/>
              <p:nvPr/>
            </p:nvSpPr>
            <p:spPr>
              <a:xfrm>
                <a:off x="6264398" y="3195358"/>
                <a:ext cx="224813" cy="124440"/>
              </a:xfrm>
              <a:custGeom>
                <a:avLst/>
                <a:gdLst/>
                <a:ahLst/>
                <a:cxnLst/>
                <a:rect l="l" t="t" r="r" b="b"/>
                <a:pathLst>
                  <a:path w="224813" h="124440" extrusionOk="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360;p2"/>
              <p:cNvSpPr/>
              <p:nvPr/>
            </p:nvSpPr>
            <p:spPr>
              <a:xfrm>
                <a:off x="6495260" y="3090182"/>
                <a:ext cx="58606" cy="52604"/>
              </a:xfrm>
              <a:custGeom>
                <a:avLst/>
                <a:gdLst/>
                <a:ahLst/>
                <a:cxnLst/>
                <a:rect l="l" t="t" r="r" b="b"/>
                <a:pathLst>
                  <a:path w="58606" h="52604" extrusionOk="0">
                    <a:moveTo>
                      <a:pt x="49367" y="11348"/>
                    </a:moveTo>
                    <a:cubicBezTo>
                      <a:pt x="42414" y="17063"/>
                      <a:pt x="31269" y="16968"/>
                      <a:pt x="24412" y="11157"/>
                    </a:cubicBezTo>
                    <a:cubicBezTo>
                      <a:pt x="21935" y="9062"/>
                      <a:pt x="20030" y="6300"/>
                      <a:pt x="17649" y="4014"/>
                    </a:cubicBezTo>
                    <a:cubicBezTo>
                      <a:pt x="15267" y="1728"/>
                      <a:pt x="12219" y="-177"/>
                      <a:pt x="8981" y="13"/>
                    </a:cubicBezTo>
                    <a:cubicBezTo>
                      <a:pt x="4504" y="204"/>
                      <a:pt x="980" y="4395"/>
                      <a:pt x="218" y="8776"/>
                    </a:cubicBezTo>
                    <a:cubicBezTo>
                      <a:pt x="-544" y="13158"/>
                      <a:pt x="790" y="17634"/>
                      <a:pt x="2694" y="21730"/>
                    </a:cubicBezTo>
                    <a:cubicBezTo>
                      <a:pt x="7838" y="32970"/>
                      <a:pt x="16792" y="42495"/>
                      <a:pt x="27745" y="48210"/>
                    </a:cubicBezTo>
                    <a:cubicBezTo>
                      <a:pt x="32794" y="50877"/>
                      <a:pt x="38318" y="52782"/>
                      <a:pt x="44033" y="52591"/>
                    </a:cubicBezTo>
                    <a:cubicBezTo>
                      <a:pt x="49653" y="52401"/>
                      <a:pt x="55463" y="49829"/>
                      <a:pt x="58606" y="4506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361;p2"/>
              <p:cNvSpPr/>
              <p:nvPr/>
            </p:nvSpPr>
            <p:spPr>
              <a:xfrm>
                <a:off x="6479906" y="3121151"/>
                <a:ext cx="269889" cy="76771"/>
              </a:xfrm>
              <a:custGeom>
                <a:avLst/>
                <a:gdLst/>
                <a:ahLst/>
                <a:cxnLst/>
                <a:rect l="l" t="t" r="r" b="b"/>
                <a:pathLst>
                  <a:path w="269889" h="76771" extrusionOk="0">
                    <a:moveTo>
                      <a:pt x="9761" y="0"/>
                    </a:moveTo>
                    <a:lnTo>
                      <a:pt x="207119" y="10858"/>
                    </a:lnTo>
                    <a:lnTo>
                      <a:pt x="269889" y="49625"/>
                    </a:lnTo>
                    <a:lnTo>
                      <a:pt x="203023" y="76771"/>
                    </a:lnTo>
                    <a:lnTo>
                      <a:pt x="6428" y="76295"/>
                    </a:lnTo>
                    <a:cubicBezTo>
                      <a:pt x="6428" y="76200"/>
                      <a:pt x="-10051" y="33052"/>
                      <a:pt x="9761" y="0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362;p2"/>
              <p:cNvSpPr/>
              <p:nvPr/>
            </p:nvSpPr>
            <p:spPr>
              <a:xfrm>
                <a:off x="6682930" y="3132009"/>
                <a:ext cx="38100" cy="65912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65912" extrusionOk="0">
                    <a:moveTo>
                      <a:pt x="38100" y="20955"/>
                    </a:moveTo>
                    <a:lnTo>
                      <a:pt x="38100" y="49911"/>
                    </a:lnTo>
                    <a:lnTo>
                      <a:pt x="0" y="65913"/>
                    </a:lnTo>
                    <a:lnTo>
                      <a:pt x="4191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363;p2"/>
              <p:cNvSpPr/>
              <p:nvPr/>
            </p:nvSpPr>
            <p:spPr>
              <a:xfrm>
                <a:off x="6478826" y="3121056"/>
                <a:ext cx="30751" cy="75723"/>
              </a:xfrm>
              <a:custGeom>
                <a:avLst/>
                <a:gdLst/>
                <a:ahLst/>
                <a:cxnLst/>
                <a:rect l="l" t="t" r="r" b="b"/>
                <a:pathLst>
                  <a:path w="30751" h="75723" extrusionOk="0">
                    <a:moveTo>
                      <a:pt x="7127" y="75724"/>
                    </a:moveTo>
                    <a:cubicBezTo>
                      <a:pt x="20272" y="68675"/>
                      <a:pt x="29416" y="54674"/>
                      <a:pt x="30654" y="39719"/>
                    </a:cubicBezTo>
                    <a:cubicBezTo>
                      <a:pt x="31797" y="24860"/>
                      <a:pt x="22748" y="9049"/>
                      <a:pt x="10937" y="0"/>
                    </a:cubicBezTo>
                    <a:cubicBezTo>
                      <a:pt x="10937" y="0"/>
                      <a:pt x="1031" y="10001"/>
                      <a:pt x="79" y="39052"/>
                    </a:cubicBezTo>
                    <a:cubicBezTo>
                      <a:pt x="-874" y="64675"/>
                      <a:pt x="7127" y="75724"/>
                      <a:pt x="7127" y="75724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364;p2"/>
              <p:cNvSpPr/>
              <p:nvPr/>
            </p:nvSpPr>
            <p:spPr>
              <a:xfrm>
                <a:off x="6502336" y="3180544"/>
                <a:ext cx="182665" cy="7894"/>
              </a:xfrm>
              <a:custGeom>
                <a:avLst/>
                <a:gdLst/>
                <a:ahLst/>
                <a:cxnLst/>
                <a:rect l="l" t="t" r="r" b="b"/>
                <a:pathLst>
                  <a:path w="182665" h="7894" extrusionOk="0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365;p2"/>
              <p:cNvSpPr/>
              <p:nvPr/>
            </p:nvSpPr>
            <p:spPr>
              <a:xfrm>
                <a:off x="6506848" y="3148676"/>
                <a:ext cx="181606" cy="9528"/>
              </a:xfrm>
              <a:custGeom>
                <a:avLst/>
                <a:gdLst/>
                <a:ahLst/>
                <a:cxnLst/>
                <a:rect l="l" t="t" r="r" b="b"/>
                <a:pathLst>
                  <a:path w="181606" h="9528" extrusionOk="0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366;p2"/>
              <p:cNvSpPr/>
              <p:nvPr/>
            </p:nvSpPr>
            <p:spPr>
              <a:xfrm>
                <a:off x="6553295" y="3117341"/>
                <a:ext cx="8783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87837" h="64664" extrusionOk="0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3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367;p2"/>
              <p:cNvSpPr/>
              <p:nvPr/>
            </p:nvSpPr>
            <p:spPr>
              <a:xfrm>
                <a:off x="6550459" y="3113844"/>
                <a:ext cx="95725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95725" h="72900" extrusionOk="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368;p2"/>
              <p:cNvSpPr/>
              <p:nvPr/>
            </p:nvSpPr>
            <p:spPr>
              <a:xfrm>
                <a:off x="6202870" y="3447954"/>
                <a:ext cx="95059" cy="268042"/>
              </a:xfrm>
              <a:custGeom>
                <a:avLst/>
                <a:gdLst/>
                <a:ahLst/>
                <a:cxnLst/>
                <a:rect l="l" t="t" r="r" b="b"/>
                <a:pathLst>
                  <a:path w="95059" h="268042" extrusionOk="0">
                    <a:moveTo>
                      <a:pt x="0" y="254127"/>
                    </a:moveTo>
                    <a:lnTo>
                      <a:pt x="29908" y="58769"/>
                    </a:lnTo>
                    <a:lnTo>
                      <a:pt x="74486" y="0"/>
                    </a:lnTo>
                    <a:lnTo>
                      <a:pt x="95059" y="69152"/>
                    </a:lnTo>
                    <a:lnTo>
                      <a:pt x="75629" y="264795"/>
                    </a:lnTo>
                    <a:cubicBezTo>
                      <a:pt x="75533" y="264795"/>
                      <a:pt x="30956" y="276987"/>
                      <a:pt x="0" y="254127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369;p2"/>
              <p:cNvSpPr/>
              <p:nvPr/>
            </p:nvSpPr>
            <p:spPr>
              <a:xfrm>
                <a:off x="6232683" y="3474909"/>
                <a:ext cx="65151" cy="42195"/>
              </a:xfrm>
              <a:custGeom>
                <a:avLst/>
                <a:gdLst/>
                <a:ahLst/>
                <a:cxnLst/>
                <a:rect l="l" t="t" r="r" b="b"/>
                <a:pathLst>
                  <a:path w="65151" h="42195" extrusionOk="0">
                    <a:moveTo>
                      <a:pt x="24098" y="0"/>
                    </a:moveTo>
                    <a:lnTo>
                      <a:pt x="52959" y="2762"/>
                    </a:lnTo>
                    <a:lnTo>
                      <a:pt x="65151" y="42196"/>
                    </a:lnTo>
                    <a:lnTo>
                      <a:pt x="0" y="3171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370;p2"/>
              <p:cNvSpPr/>
              <p:nvPr/>
            </p:nvSpPr>
            <p:spPr>
              <a:xfrm>
                <a:off x="6202870" y="3685663"/>
                <a:ext cx="74961" cy="31845"/>
              </a:xfrm>
              <a:custGeom>
                <a:avLst/>
                <a:gdLst/>
                <a:ahLst/>
                <a:cxnLst/>
                <a:rect l="l" t="t" r="r" b="b"/>
                <a:pathLst>
                  <a:path w="74961" h="31845" extrusionOk="0">
                    <a:moveTo>
                      <a:pt x="74962" y="27371"/>
                    </a:moveTo>
                    <a:cubicBezTo>
                      <a:pt x="69247" y="13560"/>
                      <a:pt x="56102" y="3082"/>
                      <a:pt x="41434" y="511"/>
                    </a:cubicBezTo>
                    <a:cubicBezTo>
                      <a:pt x="26765" y="-2061"/>
                      <a:pt x="10192" y="5368"/>
                      <a:pt x="0" y="16322"/>
                    </a:cubicBezTo>
                    <a:cubicBezTo>
                      <a:pt x="0" y="16322"/>
                      <a:pt x="8954" y="27181"/>
                      <a:pt x="37814" y="30895"/>
                    </a:cubicBezTo>
                    <a:cubicBezTo>
                      <a:pt x="63151" y="34324"/>
                      <a:pt x="74962" y="27371"/>
                      <a:pt x="74962" y="2737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371;p2"/>
              <p:cNvSpPr/>
              <p:nvPr/>
            </p:nvSpPr>
            <p:spPr>
              <a:xfrm>
                <a:off x="6220774" y="3507771"/>
                <a:ext cx="29070" cy="182765"/>
              </a:xfrm>
              <a:custGeom>
                <a:avLst/>
                <a:gdLst/>
                <a:ahLst/>
                <a:cxnLst/>
                <a:rect l="l" t="t" r="r" b="b"/>
                <a:pathLst>
                  <a:path w="29070" h="182765" extrusionOk="0">
                    <a:moveTo>
                      <a:pt x="2384" y="181928"/>
                    </a:moveTo>
                    <a:cubicBezTo>
                      <a:pt x="12576" y="122110"/>
                      <a:pt x="21148" y="61817"/>
                      <a:pt x="29054" y="1714"/>
                    </a:cubicBezTo>
                    <a:cubicBezTo>
                      <a:pt x="29340" y="-571"/>
                      <a:pt x="25816" y="-571"/>
                      <a:pt x="25435" y="1714"/>
                    </a:cubicBezTo>
                    <a:cubicBezTo>
                      <a:pt x="17434" y="61722"/>
                      <a:pt x="7432" y="121539"/>
                      <a:pt x="3" y="181642"/>
                    </a:cubicBezTo>
                    <a:cubicBezTo>
                      <a:pt x="-92" y="182880"/>
                      <a:pt x="2194" y="183261"/>
                      <a:pt x="2384" y="181928"/>
                    </a:cubicBezTo>
                    <a:lnTo>
                      <a:pt x="2384" y="18192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372;p2"/>
              <p:cNvSpPr/>
              <p:nvPr/>
            </p:nvSpPr>
            <p:spPr>
              <a:xfrm>
                <a:off x="6245444" y="3513490"/>
                <a:ext cx="29072" cy="177768"/>
              </a:xfrm>
              <a:custGeom>
                <a:avLst/>
                <a:gdLst/>
                <a:ahLst/>
                <a:cxnLst/>
                <a:rect l="l" t="t" r="r" b="b"/>
                <a:pathLst>
                  <a:path w="29072" h="177768" extrusionOk="0">
                    <a:moveTo>
                      <a:pt x="2384" y="176970"/>
                    </a:moveTo>
                    <a:cubicBezTo>
                      <a:pt x="12385" y="118867"/>
                      <a:pt x="19720" y="60193"/>
                      <a:pt x="29054" y="1996"/>
                    </a:cubicBezTo>
                    <a:cubicBezTo>
                      <a:pt x="29340" y="-4"/>
                      <a:pt x="26197" y="-862"/>
                      <a:pt x="25911" y="1138"/>
                    </a:cubicBezTo>
                    <a:cubicBezTo>
                      <a:pt x="17720" y="59717"/>
                      <a:pt x="7528" y="118010"/>
                      <a:pt x="3" y="176684"/>
                    </a:cubicBezTo>
                    <a:cubicBezTo>
                      <a:pt x="-92" y="177923"/>
                      <a:pt x="2099" y="178208"/>
                      <a:pt x="2384" y="176970"/>
                    </a:cubicBezTo>
                    <a:lnTo>
                      <a:pt x="2384" y="1769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373;p2"/>
              <p:cNvSpPr/>
              <p:nvPr/>
            </p:nvSpPr>
            <p:spPr>
              <a:xfrm>
                <a:off x="6269637" y="3515581"/>
                <a:ext cx="24213" cy="190846"/>
              </a:xfrm>
              <a:custGeom>
                <a:avLst/>
                <a:gdLst/>
                <a:ahLst/>
                <a:cxnLst/>
                <a:rect l="l" t="t" r="r" b="b"/>
                <a:pathLst>
                  <a:path w="24213" h="190846" extrusionOk="0">
                    <a:moveTo>
                      <a:pt x="1909" y="190119"/>
                    </a:moveTo>
                    <a:cubicBezTo>
                      <a:pt x="11148" y="127635"/>
                      <a:pt x="16863" y="64484"/>
                      <a:pt x="24197" y="1714"/>
                    </a:cubicBezTo>
                    <a:cubicBezTo>
                      <a:pt x="24483" y="-571"/>
                      <a:pt x="20863" y="-571"/>
                      <a:pt x="20673" y="1714"/>
                    </a:cubicBezTo>
                    <a:cubicBezTo>
                      <a:pt x="14005" y="64389"/>
                      <a:pt x="5147" y="126968"/>
                      <a:pt x="4" y="189833"/>
                    </a:cubicBezTo>
                    <a:cubicBezTo>
                      <a:pt x="-92" y="190976"/>
                      <a:pt x="1718" y="191262"/>
                      <a:pt x="1909" y="190119"/>
                    </a:cubicBezTo>
                    <a:lnTo>
                      <a:pt x="1909" y="19011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374;p2"/>
              <p:cNvSpPr/>
              <p:nvPr/>
            </p:nvSpPr>
            <p:spPr>
              <a:xfrm>
                <a:off x="6176676" y="3552907"/>
                <a:ext cx="110595" cy="113645"/>
              </a:xfrm>
              <a:custGeom>
                <a:avLst/>
                <a:gdLst/>
                <a:ahLst/>
                <a:cxnLst/>
                <a:rect l="l" t="t" r="r" b="b"/>
                <a:pathLst>
                  <a:path w="110595" h="113645" extrusionOk="0">
                    <a:moveTo>
                      <a:pt x="0" y="51733"/>
                    </a:moveTo>
                    <a:lnTo>
                      <a:pt x="36767" y="37255"/>
                    </a:lnTo>
                    <a:lnTo>
                      <a:pt x="43529" y="394"/>
                    </a:lnTo>
                    <a:cubicBezTo>
                      <a:pt x="58102" y="-4464"/>
                      <a:pt x="52292" y="37255"/>
                      <a:pt x="52292" y="37255"/>
                    </a:cubicBezTo>
                    <a:cubicBezTo>
                      <a:pt x="52292" y="37255"/>
                      <a:pt x="98774" y="-4464"/>
                      <a:pt x="100775" y="4299"/>
                    </a:cubicBezTo>
                    <a:cubicBezTo>
                      <a:pt x="102679" y="13062"/>
                      <a:pt x="70771" y="49066"/>
                      <a:pt x="70771" y="49066"/>
                    </a:cubicBezTo>
                    <a:cubicBezTo>
                      <a:pt x="70771" y="49066"/>
                      <a:pt x="118205" y="5823"/>
                      <a:pt x="109538" y="25825"/>
                    </a:cubicBezTo>
                    <a:cubicBezTo>
                      <a:pt x="100775" y="45923"/>
                      <a:pt x="72771" y="70117"/>
                      <a:pt x="72771" y="70117"/>
                    </a:cubicBezTo>
                    <a:cubicBezTo>
                      <a:pt x="72771" y="70117"/>
                      <a:pt x="109538" y="42018"/>
                      <a:pt x="103727" y="55543"/>
                    </a:cubicBezTo>
                    <a:cubicBezTo>
                      <a:pt x="97917" y="69069"/>
                      <a:pt x="15526" y="113646"/>
                      <a:pt x="15526" y="113646"/>
                    </a:cubicBezTo>
                    <a:lnTo>
                      <a:pt x="0" y="5173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375;p2"/>
              <p:cNvSpPr/>
              <p:nvPr/>
            </p:nvSpPr>
            <p:spPr>
              <a:xfrm>
                <a:off x="5955717" y="3341035"/>
                <a:ext cx="242391" cy="407830"/>
              </a:xfrm>
              <a:custGeom>
                <a:avLst/>
                <a:gdLst/>
                <a:ahLst/>
                <a:cxnLst/>
                <a:rect l="l" t="t" r="r" b="b"/>
                <a:pathLst>
                  <a:path w="242391" h="407830" extrusionOk="0">
                    <a:moveTo>
                      <a:pt x="123614" y="6811"/>
                    </a:moveTo>
                    <a:cubicBezTo>
                      <a:pt x="123614" y="6811"/>
                      <a:pt x="3409" y="216837"/>
                      <a:pt x="361" y="294466"/>
                    </a:cubicBezTo>
                    <a:cubicBezTo>
                      <a:pt x="-2687" y="372094"/>
                      <a:pt x="12553" y="422291"/>
                      <a:pt x="85609" y="404098"/>
                    </a:cubicBezTo>
                    <a:cubicBezTo>
                      <a:pt x="158666" y="385810"/>
                      <a:pt x="242391" y="341710"/>
                      <a:pt x="242391" y="341710"/>
                    </a:cubicBezTo>
                    <a:lnTo>
                      <a:pt x="214959" y="256461"/>
                    </a:lnTo>
                    <a:lnTo>
                      <a:pt x="138854" y="257985"/>
                    </a:lnTo>
                    <a:lnTo>
                      <a:pt x="224103" y="113395"/>
                    </a:lnTo>
                    <a:cubicBezTo>
                      <a:pt x="224103" y="113395"/>
                      <a:pt x="245439" y="-32813"/>
                      <a:pt x="123614" y="681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376;p2"/>
              <p:cNvSpPr/>
              <p:nvPr/>
            </p:nvSpPr>
            <p:spPr>
              <a:xfrm>
                <a:off x="5950819" y="3292497"/>
                <a:ext cx="250859" cy="461861"/>
              </a:xfrm>
              <a:custGeom>
                <a:avLst/>
                <a:gdLst/>
                <a:ahLst/>
                <a:cxnLst/>
                <a:rect l="l" t="t" r="r" b="b"/>
                <a:pathLst>
                  <a:path w="250859" h="461861" extrusionOk="0">
                    <a:moveTo>
                      <a:pt x="225857" y="160029"/>
                    </a:moveTo>
                    <a:cubicBezTo>
                      <a:pt x="197472" y="208225"/>
                      <a:pt x="168993" y="256422"/>
                      <a:pt x="140608" y="304618"/>
                    </a:cubicBezTo>
                    <a:cubicBezTo>
                      <a:pt x="139275" y="307000"/>
                      <a:pt x="140989" y="310143"/>
                      <a:pt x="143751" y="310048"/>
                    </a:cubicBezTo>
                    <a:cubicBezTo>
                      <a:pt x="160039" y="309762"/>
                      <a:pt x="204045" y="300808"/>
                      <a:pt x="217761" y="308524"/>
                    </a:cubicBezTo>
                    <a:cubicBezTo>
                      <a:pt x="222618" y="311286"/>
                      <a:pt x="236525" y="361864"/>
                      <a:pt x="238144" y="373389"/>
                    </a:cubicBezTo>
                    <a:cubicBezTo>
                      <a:pt x="240525" y="390724"/>
                      <a:pt x="243669" y="382723"/>
                      <a:pt x="239001" y="390343"/>
                    </a:cubicBezTo>
                    <a:cubicBezTo>
                      <a:pt x="231572" y="402535"/>
                      <a:pt x="191186" y="412822"/>
                      <a:pt x="178613" y="418061"/>
                    </a:cubicBezTo>
                    <a:cubicBezTo>
                      <a:pt x="118701" y="443207"/>
                      <a:pt x="21165" y="483879"/>
                      <a:pt x="10211" y="387676"/>
                    </a:cubicBezTo>
                    <a:cubicBezTo>
                      <a:pt x="781" y="304809"/>
                      <a:pt x="43929" y="225942"/>
                      <a:pt x="80029" y="154123"/>
                    </a:cubicBezTo>
                    <a:cubicBezTo>
                      <a:pt x="106128" y="102117"/>
                      <a:pt x="132131" y="31346"/>
                      <a:pt x="190138" y="7248"/>
                    </a:cubicBezTo>
                    <a:cubicBezTo>
                      <a:pt x="194424" y="5533"/>
                      <a:pt x="192519" y="-1515"/>
                      <a:pt x="188233" y="295"/>
                    </a:cubicBezTo>
                    <a:cubicBezTo>
                      <a:pt x="142323" y="19345"/>
                      <a:pt x="122987" y="56968"/>
                      <a:pt x="100889" y="98212"/>
                    </a:cubicBezTo>
                    <a:cubicBezTo>
                      <a:pt x="64980" y="165268"/>
                      <a:pt x="25260" y="236705"/>
                      <a:pt x="7068" y="311095"/>
                    </a:cubicBezTo>
                    <a:cubicBezTo>
                      <a:pt x="-3219" y="353291"/>
                      <a:pt x="-9125" y="434254"/>
                      <a:pt x="39738" y="455780"/>
                    </a:cubicBezTo>
                    <a:cubicBezTo>
                      <a:pt x="97746" y="481307"/>
                      <a:pt x="198139" y="419871"/>
                      <a:pt x="249098" y="393391"/>
                    </a:cubicBezTo>
                    <a:cubicBezTo>
                      <a:pt x="250431" y="392725"/>
                      <a:pt x="251193" y="390724"/>
                      <a:pt x="250717" y="389296"/>
                    </a:cubicBezTo>
                    <a:cubicBezTo>
                      <a:pt x="241573" y="360911"/>
                      <a:pt x="232429" y="332431"/>
                      <a:pt x="223285" y="304047"/>
                    </a:cubicBezTo>
                    <a:cubicBezTo>
                      <a:pt x="222809" y="302523"/>
                      <a:pt x="221380" y="301380"/>
                      <a:pt x="219761" y="301380"/>
                    </a:cubicBezTo>
                    <a:cubicBezTo>
                      <a:pt x="202425" y="301761"/>
                      <a:pt x="166707" y="309857"/>
                      <a:pt x="151562" y="302713"/>
                    </a:cubicBezTo>
                    <a:cubicBezTo>
                      <a:pt x="138894" y="296808"/>
                      <a:pt x="149657" y="312143"/>
                      <a:pt x="148990" y="304618"/>
                    </a:cubicBezTo>
                    <a:cubicBezTo>
                      <a:pt x="148514" y="299380"/>
                      <a:pt x="161182" y="284044"/>
                      <a:pt x="163754" y="279663"/>
                    </a:cubicBezTo>
                    <a:cubicBezTo>
                      <a:pt x="186519" y="240991"/>
                      <a:pt x="209283" y="202415"/>
                      <a:pt x="232143" y="163744"/>
                    </a:cubicBezTo>
                    <a:cubicBezTo>
                      <a:pt x="234525" y="159648"/>
                      <a:pt x="228238" y="156028"/>
                      <a:pt x="225857" y="160029"/>
                    </a:cubicBezTo>
                    <a:lnTo>
                      <a:pt x="225857" y="16002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377;p2"/>
              <p:cNvSpPr/>
              <p:nvPr/>
            </p:nvSpPr>
            <p:spPr>
              <a:xfrm>
                <a:off x="6039706" y="3595876"/>
                <a:ext cx="65075" cy="11436"/>
              </a:xfrm>
              <a:custGeom>
                <a:avLst/>
                <a:gdLst/>
                <a:ahLst/>
                <a:cxnLst/>
                <a:rect l="l" t="t" r="r" b="b"/>
                <a:pathLst>
                  <a:path w="65075" h="11436" extrusionOk="0">
                    <a:moveTo>
                      <a:pt x="2572" y="11431"/>
                    </a:moveTo>
                    <a:cubicBezTo>
                      <a:pt x="22479" y="10479"/>
                      <a:pt x="42768" y="9621"/>
                      <a:pt x="62580" y="6859"/>
                    </a:cubicBezTo>
                    <a:cubicBezTo>
                      <a:pt x="66485" y="6288"/>
                      <a:pt x="65533" y="-94"/>
                      <a:pt x="61627" y="1"/>
                    </a:cubicBezTo>
                    <a:cubicBezTo>
                      <a:pt x="41910" y="858"/>
                      <a:pt x="22099" y="3525"/>
                      <a:pt x="2572" y="6097"/>
                    </a:cubicBezTo>
                    <a:cubicBezTo>
                      <a:pt x="-762" y="6573"/>
                      <a:pt x="-952" y="11622"/>
                      <a:pt x="2572" y="11431"/>
                    </a:cubicBezTo>
                    <a:lnTo>
                      <a:pt x="2572" y="1143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378;p2"/>
              <p:cNvSpPr/>
              <p:nvPr/>
            </p:nvSpPr>
            <p:spPr>
              <a:xfrm>
                <a:off x="6148750" y="3594190"/>
                <a:ext cx="31594" cy="102069"/>
              </a:xfrm>
              <a:custGeom>
                <a:avLst/>
                <a:gdLst/>
                <a:ahLst/>
                <a:cxnLst/>
                <a:rect l="l" t="t" r="r" b="b"/>
                <a:pathLst>
                  <a:path w="31594" h="102069" extrusionOk="0">
                    <a:moveTo>
                      <a:pt x="18" y="2449"/>
                    </a:moveTo>
                    <a:cubicBezTo>
                      <a:pt x="4686" y="35024"/>
                      <a:pt x="15163" y="67790"/>
                      <a:pt x="24212" y="99413"/>
                    </a:cubicBezTo>
                    <a:cubicBezTo>
                      <a:pt x="25545" y="104080"/>
                      <a:pt x="32689" y="102080"/>
                      <a:pt x="31451" y="97413"/>
                    </a:cubicBezTo>
                    <a:cubicBezTo>
                      <a:pt x="23355" y="65504"/>
                      <a:pt x="16020" y="31976"/>
                      <a:pt x="3733" y="1401"/>
                    </a:cubicBezTo>
                    <a:cubicBezTo>
                      <a:pt x="2876" y="-980"/>
                      <a:pt x="-267" y="-123"/>
                      <a:pt x="18" y="2449"/>
                    </a:cubicBezTo>
                    <a:lnTo>
                      <a:pt x="18" y="244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379;p2"/>
              <p:cNvSpPr/>
              <p:nvPr/>
            </p:nvSpPr>
            <p:spPr>
              <a:xfrm>
                <a:off x="6015079" y="3883340"/>
                <a:ext cx="388412" cy="14330"/>
              </a:xfrm>
              <a:custGeom>
                <a:avLst/>
                <a:gdLst/>
                <a:ahLst/>
                <a:cxnLst/>
                <a:rect l="l" t="t" r="r" b="b"/>
                <a:pathLst>
                  <a:path w="388412" h="14330" extrusionOk="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380;p2"/>
              <p:cNvSpPr/>
              <p:nvPr/>
            </p:nvSpPr>
            <p:spPr>
              <a:xfrm>
                <a:off x="6013980" y="3750087"/>
                <a:ext cx="9916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38112" extrusionOk="0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381;p2"/>
            <p:cNvGrpSpPr/>
            <p:nvPr/>
          </p:nvGrpSpPr>
          <p:grpSpPr>
            <a:xfrm>
              <a:off x="5438757" y="2547978"/>
              <a:ext cx="1245899" cy="1746321"/>
              <a:chOff x="5438757" y="2547978"/>
              <a:chExt cx="1245899" cy="1746321"/>
            </a:xfrm>
          </p:grpSpPr>
          <p:sp>
            <p:nvSpPr>
              <p:cNvPr id="10" name="Google Shape;382;p2"/>
              <p:cNvSpPr/>
              <p:nvPr/>
            </p:nvSpPr>
            <p:spPr>
              <a:xfrm>
                <a:off x="5438757" y="3109013"/>
                <a:ext cx="1245899" cy="173777"/>
              </a:xfrm>
              <a:custGeom>
                <a:avLst/>
                <a:gdLst/>
                <a:ahLst/>
                <a:cxnLst/>
                <a:rect l="l" t="t" r="r" b="b"/>
                <a:pathLst>
                  <a:path w="1245899" h="173777" extrusionOk="0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" name="Google Shape;383;p2"/>
              <p:cNvGrpSpPr/>
              <p:nvPr/>
            </p:nvGrpSpPr>
            <p:grpSpPr>
              <a:xfrm>
                <a:off x="6369843" y="4156614"/>
                <a:ext cx="158429" cy="105346"/>
                <a:chOff x="6369843" y="4156614"/>
                <a:chExt cx="158429" cy="105346"/>
              </a:xfrm>
            </p:grpSpPr>
            <p:sp>
              <p:nvSpPr>
                <p:cNvPr id="78" name="Google Shape;384;p2"/>
                <p:cNvSpPr/>
                <p:nvPr/>
              </p:nvSpPr>
              <p:spPr>
                <a:xfrm>
                  <a:off x="6369843" y="4156614"/>
                  <a:ext cx="158037" cy="105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37" h="105346" extrusionOk="0">
                      <a:moveTo>
                        <a:pt x="0" y="43243"/>
                      </a:moveTo>
                      <a:lnTo>
                        <a:pt x="36576" y="105346"/>
                      </a:lnTo>
                      <a:cubicBezTo>
                        <a:pt x="36576" y="105346"/>
                        <a:pt x="156019" y="80200"/>
                        <a:pt x="157925" y="74962"/>
                      </a:cubicBezTo>
                      <a:cubicBezTo>
                        <a:pt x="159734" y="69723"/>
                        <a:pt x="139732" y="49530"/>
                        <a:pt x="102965" y="45053"/>
                      </a:cubicBezTo>
                      <a:lnTo>
                        <a:pt x="86868" y="46577"/>
                      </a:lnTo>
                      <a:lnTo>
                        <a:pt x="66961" y="0"/>
                      </a:lnTo>
                      <a:lnTo>
                        <a:pt x="0" y="43243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385;p2"/>
                <p:cNvSpPr/>
                <p:nvPr/>
              </p:nvSpPr>
              <p:spPr>
                <a:xfrm>
                  <a:off x="6447538" y="4199721"/>
                  <a:ext cx="12027" cy="17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7" h="17622" extrusionOk="0">
                      <a:moveTo>
                        <a:pt x="2982" y="16615"/>
                      </a:moveTo>
                      <a:cubicBezTo>
                        <a:pt x="5173" y="11471"/>
                        <a:pt x="8030" y="6899"/>
                        <a:pt x="11650" y="2613"/>
                      </a:cubicBezTo>
                      <a:cubicBezTo>
                        <a:pt x="12888" y="1184"/>
                        <a:pt x="10793" y="-1007"/>
                        <a:pt x="9554" y="517"/>
                      </a:cubicBezTo>
                      <a:cubicBezTo>
                        <a:pt x="5554" y="5185"/>
                        <a:pt x="2506" y="10233"/>
                        <a:pt x="125" y="15853"/>
                      </a:cubicBezTo>
                      <a:cubicBezTo>
                        <a:pt x="-637" y="17567"/>
                        <a:pt x="2315" y="18424"/>
                        <a:pt x="2982" y="16615"/>
                      </a:cubicBezTo>
                      <a:lnTo>
                        <a:pt x="2982" y="166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386;p2"/>
                <p:cNvSpPr/>
                <p:nvPr/>
              </p:nvSpPr>
              <p:spPr>
                <a:xfrm>
                  <a:off x="6434426" y="4189172"/>
                  <a:ext cx="17893" cy="15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3" h="15259" extrusionOk="0">
                      <a:moveTo>
                        <a:pt x="2474" y="14781"/>
                      </a:moveTo>
                      <a:cubicBezTo>
                        <a:pt x="6665" y="9828"/>
                        <a:pt x="11522" y="5923"/>
                        <a:pt x="17142" y="2780"/>
                      </a:cubicBezTo>
                      <a:cubicBezTo>
                        <a:pt x="18857" y="1827"/>
                        <a:pt x="17332" y="-744"/>
                        <a:pt x="15618" y="208"/>
                      </a:cubicBezTo>
                      <a:cubicBezTo>
                        <a:pt x="9713" y="3542"/>
                        <a:pt x="4759" y="7638"/>
                        <a:pt x="378" y="12686"/>
                      </a:cubicBezTo>
                      <a:cubicBezTo>
                        <a:pt x="-860" y="14115"/>
                        <a:pt x="1235" y="16210"/>
                        <a:pt x="2474" y="14781"/>
                      </a:cubicBezTo>
                      <a:lnTo>
                        <a:pt x="2474" y="147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" name="Google Shape;387;p2"/>
                <p:cNvSpPr/>
                <p:nvPr/>
              </p:nvSpPr>
              <p:spPr>
                <a:xfrm>
                  <a:off x="6465821" y="4202595"/>
                  <a:ext cx="8757" cy="18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7" h="18435" extrusionOk="0">
                      <a:moveTo>
                        <a:pt x="2891" y="17360"/>
                      </a:moveTo>
                      <a:cubicBezTo>
                        <a:pt x="3653" y="11740"/>
                        <a:pt x="5463" y="6977"/>
                        <a:pt x="8511" y="2215"/>
                      </a:cubicBezTo>
                      <a:cubicBezTo>
                        <a:pt x="9559" y="596"/>
                        <a:pt x="6987" y="-928"/>
                        <a:pt x="5939" y="691"/>
                      </a:cubicBezTo>
                      <a:cubicBezTo>
                        <a:pt x="2796" y="5644"/>
                        <a:pt x="796" y="10788"/>
                        <a:pt x="34" y="16598"/>
                      </a:cubicBezTo>
                      <a:cubicBezTo>
                        <a:pt x="-347" y="18407"/>
                        <a:pt x="2606" y="19265"/>
                        <a:pt x="2891" y="17360"/>
                      </a:cubicBezTo>
                      <a:lnTo>
                        <a:pt x="2891" y="173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388;p2"/>
                <p:cNvSpPr/>
                <p:nvPr/>
              </p:nvSpPr>
              <p:spPr>
                <a:xfrm>
                  <a:off x="6482233" y="4203262"/>
                  <a:ext cx="10666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6" h="16742" extrusionOk="0">
                      <a:moveTo>
                        <a:pt x="3053" y="15740"/>
                      </a:moveTo>
                      <a:cubicBezTo>
                        <a:pt x="5053" y="10978"/>
                        <a:pt x="7529" y="6501"/>
                        <a:pt x="10387" y="2215"/>
                      </a:cubicBezTo>
                      <a:cubicBezTo>
                        <a:pt x="11530" y="596"/>
                        <a:pt x="8863" y="-928"/>
                        <a:pt x="7815" y="691"/>
                      </a:cubicBezTo>
                      <a:cubicBezTo>
                        <a:pt x="4767" y="5168"/>
                        <a:pt x="2196" y="9930"/>
                        <a:pt x="100" y="14883"/>
                      </a:cubicBezTo>
                      <a:cubicBezTo>
                        <a:pt x="-567" y="16693"/>
                        <a:pt x="2291" y="17550"/>
                        <a:pt x="3053" y="15740"/>
                      </a:cubicBezTo>
                      <a:lnTo>
                        <a:pt x="3053" y="157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389;p2"/>
                <p:cNvSpPr/>
                <p:nvPr/>
              </p:nvSpPr>
              <p:spPr>
                <a:xfrm>
                  <a:off x="6389419" y="4225635"/>
                  <a:ext cx="51744" cy="24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44" h="24406" extrusionOk="0">
                      <a:moveTo>
                        <a:pt x="2141" y="9560"/>
                      </a:moveTo>
                      <a:cubicBezTo>
                        <a:pt x="18905" y="-2822"/>
                        <a:pt x="42241" y="2702"/>
                        <a:pt x="48718" y="23372"/>
                      </a:cubicBezTo>
                      <a:cubicBezTo>
                        <a:pt x="49290" y="25181"/>
                        <a:pt x="52243" y="24419"/>
                        <a:pt x="51671" y="22610"/>
                      </a:cubicBezTo>
                      <a:cubicBezTo>
                        <a:pt x="44718" y="226"/>
                        <a:pt x="19096" y="-6632"/>
                        <a:pt x="712" y="6989"/>
                      </a:cubicBezTo>
                      <a:cubicBezTo>
                        <a:pt x="-907" y="8036"/>
                        <a:pt x="522" y="10703"/>
                        <a:pt x="2141" y="9560"/>
                      </a:cubicBezTo>
                      <a:lnTo>
                        <a:pt x="2141" y="95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" name="Google Shape;390;p2"/>
                <p:cNvSpPr/>
                <p:nvPr/>
              </p:nvSpPr>
              <p:spPr>
                <a:xfrm>
                  <a:off x="6402798" y="4230476"/>
                  <a:ext cx="125474" cy="29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74" h="29313" extrusionOk="0">
                      <a:moveTo>
                        <a:pt x="1907" y="29294"/>
                      </a:moveTo>
                      <a:cubicBezTo>
                        <a:pt x="43150" y="22245"/>
                        <a:pt x="83917" y="13482"/>
                        <a:pt x="124398" y="3005"/>
                      </a:cubicBezTo>
                      <a:cubicBezTo>
                        <a:pt x="126303" y="2528"/>
                        <a:pt x="125446" y="-424"/>
                        <a:pt x="123636" y="52"/>
                      </a:cubicBezTo>
                      <a:cubicBezTo>
                        <a:pt x="83155" y="10529"/>
                        <a:pt x="42388" y="19292"/>
                        <a:pt x="1145" y="26341"/>
                      </a:cubicBezTo>
                      <a:cubicBezTo>
                        <a:pt x="-856" y="26722"/>
                        <a:pt x="2" y="29579"/>
                        <a:pt x="1907" y="29294"/>
                      </a:cubicBezTo>
                      <a:lnTo>
                        <a:pt x="1907" y="292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" name="Google Shape;391;p2"/>
              <p:cNvGrpSpPr/>
              <p:nvPr/>
            </p:nvGrpSpPr>
            <p:grpSpPr>
              <a:xfrm>
                <a:off x="5872275" y="4157090"/>
                <a:ext cx="108974" cy="137209"/>
                <a:chOff x="5872275" y="4157090"/>
                <a:chExt cx="108974" cy="137209"/>
              </a:xfrm>
            </p:grpSpPr>
            <p:sp>
              <p:nvSpPr>
                <p:cNvPr id="71" name="Google Shape;392;p2"/>
                <p:cNvSpPr/>
                <p:nvPr/>
              </p:nvSpPr>
              <p:spPr>
                <a:xfrm>
                  <a:off x="5872543" y="4157090"/>
                  <a:ext cx="108706" cy="13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06" h="136262" extrusionOk="0">
                      <a:moveTo>
                        <a:pt x="19717" y="0"/>
                      </a:moveTo>
                      <a:lnTo>
                        <a:pt x="0" y="69342"/>
                      </a:lnTo>
                      <a:cubicBezTo>
                        <a:pt x="0" y="69342"/>
                        <a:pt x="100584" y="138493"/>
                        <a:pt x="105727" y="136208"/>
                      </a:cubicBezTo>
                      <a:cubicBezTo>
                        <a:pt x="110871" y="133921"/>
                        <a:pt x="111538" y="105442"/>
                        <a:pt x="89535" y="75819"/>
                      </a:cubicBezTo>
                      <a:lnTo>
                        <a:pt x="77343" y="65246"/>
                      </a:lnTo>
                      <a:lnTo>
                        <a:pt x="97345" y="18669"/>
                      </a:lnTo>
                      <a:lnTo>
                        <a:pt x="19717" y="0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393;p2"/>
                <p:cNvSpPr/>
                <p:nvPr/>
              </p:nvSpPr>
              <p:spPr>
                <a:xfrm>
                  <a:off x="5933808" y="4220429"/>
                  <a:ext cx="19697" cy="6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6671" extrusionOk="0">
                      <a:moveTo>
                        <a:pt x="1886" y="6574"/>
                      </a:moveTo>
                      <a:cubicBezTo>
                        <a:pt x="7315" y="4574"/>
                        <a:pt x="12554" y="3431"/>
                        <a:pt x="18269" y="3050"/>
                      </a:cubicBezTo>
                      <a:cubicBezTo>
                        <a:pt x="20174" y="2955"/>
                        <a:pt x="20174" y="-93"/>
                        <a:pt x="18269" y="2"/>
                      </a:cubicBezTo>
                      <a:cubicBezTo>
                        <a:pt x="12268" y="383"/>
                        <a:pt x="6649" y="1526"/>
                        <a:pt x="1029" y="3622"/>
                      </a:cubicBezTo>
                      <a:cubicBezTo>
                        <a:pt x="-781" y="4288"/>
                        <a:pt x="-19" y="7241"/>
                        <a:pt x="1886" y="6574"/>
                      </a:cubicBezTo>
                      <a:lnTo>
                        <a:pt x="1886" y="65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394;p2"/>
                <p:cNvSpPr/>
                <p:nvPr/>
              </p:nvSpPr>
              <p:spPr>
                <a:xfrm>
                  <a:off x="5934158" y="4205287"/>
                  <a:ext cx="22070" cy="5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0" h="5501" extrusionOk="0">
                      <a:moveTo>
                        <a:pt x="1441" y="3143"/>
                      </a:moveTo>
                      <a:cubicBezTo>
                        <a:pt x="7918" y="2762"/>
                        <a:pt x="14014" y="3524"/>
                        <a:pt x="20205" y="5429"/>
                      </a:cubicBezTo>
                      <a:cubicBezTo>
                        <a:pt x="22110" y="6000"/>
                        <a:pt x="22872" y="3048"/>
                        <a:pt x="20967" y="2476"/>
                      </a:cubicBezTo>
                      <a:cubicBezTo>
                        <a:pt x="14490" y="476"/>
                        <a:pt x="8108" y="-286"/>
                        <a:pt x="1346" y="95"/>
                      </a:cubicBezTo>
                      <a:cubicBezTo>
                        <a:pt x="-464" y="190"/>
                        <a:pt x="-464" y="3238"/>
                        <a:pt x="1441" y="3143"/>
                      </a:cubicBezTo>
                      <a:lnTo>
                        <a:pt x="1441" y="3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395;p2"/>
                <p:cNvSpPr/>
                <p:nvPr/>
              </p:nvSpPr>
              <p:spPr>
                <a:xfrm>
                  <a:off x="5943730" y="4233079"/>
                  <a:ext cx="18117" cy="9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17" h="9640" extrusionOk="0">
                      <a:moveTo>
                        <a:pt x="2155" y="9355"/>
                      </a:moveTo>
                      <a:cubicBezTo>
                        <a:pt x="6727" y="6116"/>
                        <a:pt x="11490" y="4021"/>
                        <a:pt x="17014" y="2973"/>
                      </a:cubicBezTo>
                      <a:cubicBezTo>
                        <a:pt x="18919" y="2592"/>
                        <a:pt x="18157" y="-266"/>
                        <a:pt x="16252" y="20"/>
                      </a:cubicBezTo>
                      <a:cubicBezTo>
                        <a:pt x="10537" y="1163"/>
                        <a:pt x="5394" y="3259"/>
                        <a:pt x="631" y="6688"/>
                      </a:cubicBezTo>
                      <a:cubicBezTo>
                        <a:pt x="-893" y="7926"/>
                        <a:pt x="631" y="10498"/>
                        <a:pt x="2155" y="9355"/>
                      </a:cubicBezTo>
                      <a:lnTo>
                        <a:pt x="2155" y="93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396;p2"/>
                <p:cNvSpPr/>
                <p:nvPr/>
              </p:nvSpPr>
              <p:spPr>
                <a:xfrm>
                  <a:off x="5955831" y="4246891"/>
                  <a:ext cx="18208" cy="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8" h="7167" extrusionOk="0">
                      <a:moveTo>
                        <a:pt x="1865" y="7068"/>
                      </a:moveTo>
                      <a:cubicBezTo>
                        <a:pt x="6818" y="5163"/>
                        <a:pt x="11867" y="3830"/>
                        <a:pt x="17105" y="2972"/>
                      </a:cubicBezTo>
                      <a:cubicBezTo>
                        <a:pt x="19010" y="2686"/>
                        <a:pt x="18248" y="-266"/>
                        <a:pt x="16343" y="19"/>
                      </a:cubicBezTo>
                      <a:cubicBezTo>
                        <a:pt x="11105" y="877"/>
                        <a:pt x="6056" y="2210"/>
                        <a:pt x="1103" y="4115"/>
                      </a:cubicBezTo>
                      <a:cubicBezTo>
                        <a:pt x="-802" y="4877"/>
                        <a:pt x="-40" y="7735"/>
                        <a:pt x="1865" y="7068"/>
                      </a:cubicBezTo>
                      <a:lnTo>
                        <a:pt x="1865" y="70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397;p2"/>
                <p:cNvSpPr/>
                <p:nvPr/>
              </p:nvSpPr>
              <p:spPr>
                <a:xfrm>
                  <a:off x="5880516" y="4194217"/>
                  <a:ext cx="29968" cy="48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8" h="48396" extrusionOk="0">
                      <a:moveTo>
                        <a:pt x="1076" y="2878"/>
                      </a:moveTo>
                      <a:cubicBezTo>
                        <a:pt x="21555" y="6307"/>
                        <a:pt x="33652" y="27166"/>
                        <a:pt x="23174" y="46121"/>
                      </a:cubicBezTo>
                      <a:cubicBezTo>
                        <a:pt x="22222" y="47836"/>
                        <a:pt x="24793" y="49360"/>
                        <a:pt x="25746" y="47645"/>
                      </a:cubicBezTo>
                      <a:cubicBezTo>
                        <a:pt x="37081" y="27262"/>
                        <a:pt x="24412" y="3735"/>
                        <a:pt x="1838" y="20"/>
                      </a:cubicBezTo>
                      <a:cubicBezTo>
                        <a:pt x="28" y="-266"/>
                        <a:pt x="-829" y="2592"/>
                        <a:pt x="1076" y="2878"/>
                      </a:cubicBezTo>
                      <a:lnTo>
                        <a:pt x="1076" y="28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398;p2"/>
                <p:cNvSpPr/>
                <p:nvPr/>
              </p:nvSpPr>
              <p:spPr>
                <a:xfrm>
                  <a:off x="5872275" y="4220716"/>
                  <a:ext cx="106400" cy="7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0" h="73583" extrusionOk="0">
                      <a:moveTo>
                        <a:pt x="649" y="2858"/>
                      </a:moveTo>
                      <a:cubicBezTo>
                        <a:pt x="34177" y="27814"/>
                        <a:pt x="68657" y="51340"/>
                        <a:pt x="104186" y="73343"/>
                      </a:cubicBezTo>
                      <a:cubicBezTo>
                        <a:pt x="105805" y="74391"/>
                        <a:pt x="107329" y="71724"/>
                        <a:pt x="105710" y="70771"/>
                      </a:cubicBezTo>
                      <a:cubicBezTo>
                        <a:pt x="70181" y="48769"/>
                        <a:pt x="35701" y="25242"/>
                        <a:pt x="2173" y="286"/>
                      </a:cubicBezTo>
                      <a:cubicBezTo>
                        <a:pt x="554" y="-857"/>
                        <a:pt x="-875" y="1715"/>
                        <a:pt x="649" y="2858"/>
                      </a:cubicBezTo>
                      <a:lnTo>
                        <a:pt x="649" y="28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" name="Google Shape;399;p2"/>
              <p:cNvGrpSpPr/>
              <p:nvPr/>
            </p:nvGrpSpPr>
            <p:grpSpPr>
              <a:xfrm>
                <a:off x="5876067" y="3862672"/>
                <a:ext cx="576167" cy="354711"/>
                <a:chOff x="5876067" y="3862672"/>
                <a:chExt cx="576167" cy="354711"/>
              </a:xfrm>
            </p:grpSpPr>
            <p:sp>
              <p:nvSpPr>
                <p:cNvPr id="65" name="Google Shape;400;p2"/>
                <p:cNvSpPr/>
                <p:nvPr/>
              </p:nvSpPr>
              <p:spPr>
                <a:xfrm>
                  <a:off x="5876067" y="3862672"/>
                  <a:ext cx="282606" cy="354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06" h="354711" extrusionOk="0">
                      <a:moveTo>
                        <a:pt x="92297" y="0"/>
                      </a:moveTo>
                      <a:lnTo>
                        <a:pt x="0" y="333375"/>
                      </a:lnTo>
                      <a:lnTo>
                        <a:pt x="92774" y="354711"/>
                      </a:lnTo>
                      <a:lnTo>
                        <a:pt x="282607" y="0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401;p2"/>
                <p:cNvSpPr/>
                <p:nvPr/>
              </p:nvSpPr>
              <p:spPr>
                <a:xfrm>
                  <a:off x="6125527" y="3862672"/>
                  <a:ext cx="326707" cy="354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707" h="354711" extrusionOk="0">
                      <a:moveTo>
                        <a:pt x="0" y="0"/>
                      </a:moveTo>
                      <a:lnTo>
                        <a:pt x="240506" y="354711"/>
                      </a:lnTo>
                      <a:lnTo>
                        <a:pt x="326708" y="310420"/>
                      </a:lnTo>
                      <a:lnTo>
                        <a:pt x="187547" y="8668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" name="Google Shape;402;p2"/>
                <p:cNvSpPr/>
                <p:nvPr/>
              </p:nvSpPr>
              <p:spPr>
                <a:xfrm>
                  <a:off x="6153489" y="3876070"/>
                  <a:ext cx="217538" cy="327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38" h="327133" extrusionOk="0">
                      <a:moveTo>
                        <a:pt x="327" y="3176"/>
                      </a:moveTo>
                      <a:cubicBezTo>
                        <a:pt x="66050" y="112809"/>
                        <a:pt x="136059" y="220060"/>
                        <a:pt x="208830" y="325121"/>
                      </a:cubicBezTo>
                      <a:cubicBezTo>
                        <a:pt x="212163" y="329883"/>
                        <a:pt x="220069" y="325311"/>
                        <a:pt x="216735" y="320549"/>
                      </a:cubicBezTo>
                      <a:cubicBezTo>
                        <a:pt x="143298" y="215679"/>
                        <a:pt x="72813" y="108999"/>
                        <a:pt x="4042" y="985"/>
                      </a:cubicBezTo>
                      <a:cubicBezTo>
                        <a:pt x="2518" y="-1301"/>
                        <a:pt x="-1101" y="795"/>
                        <a:pt x="327" y="3176"/>
                      </a:cubicBezTo>
                      <a:lnTo>
                        <a:pt x="327" y="3176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" name="Google Shape;403;p2"/>
                <p:cNvSpPr/>
                <p:nvPr/>
              </p:nvSpPr>
              <p:spPr>
                <a:xfrm>
                  <a:off x="6355794" y="4160356"/>
                  <a:ext cx="89148" cy="44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48" h="44458" extrusionOk="0">
                      <a:moveTo>
                        <a:pt x="1096" y="44454"/>
                      </a:moveTo>
                      <a:cubicBezTo>
                        <a:pt x="14621" y="43977"/>
                        <a:pt x="28147" y="36262"/>
                        <a:pt x="40339" y="30738"/>
                      </a:cubicBezTo>
                      <a:cubicBezTo>
                        <a:pt x="56436" y="23404"/>
                        <a:pt x="72152" y="15117"/>
                        <a:pt x="87487" y="6354"/>
                      </a:cubicBezTo>
                      <a:cubicBezTo>
                        <a:pt x="91297" y="4163"/>
                        <a:pt x="87868" y="-1647"/>
                        <a:pt x="84058" y="448"/>
                      </a:cubicBezTo>
                      <a:cubicBezTo>
                        <a:pt x="69580" y="8640"/>
                        <a:pt x="54817" y="16355"/>
                        <a:pt x="39672" y="23404"/>
                      </a:cubicBezTo>
                      <a:cubicBezTo>
                        <a:pt x="26623" y="29500"/>
                        <a:pt x="11383" y="33309"/>
                        <a:pt x="334" y="42549"/>
                      </a:cubicBezTo>
                      <a:cubicBezTo>
                        <a:pt x="-428" y="43216"/>
                        <a:pt x="238" y="44549"/>
                        <a:pt x="1096" y="44454"/>
                      </a:cubicBezTo>
                      <a:lnTo>
                        <a:pt x="1096" y="44454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" name="Google Shape;404;p2"/>
                <p:cNvSpPr/>
                <p:nvPr/>
              </p:nvSpPr>
              <p:spPr>
                <a:xfrm>
                  <a:off x="5958439" y="3872919"/>
                  <a:ext cx="170225" cy="304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25" h="304368" extrusionOk="0">
                      <a:moveTo>
                        <a:pt x="3544" y="303317"/>
                      </a:moveTo>
                      <a:cubicBezTo>
                        <a:pt x="57932" y="203304"/>
                        <a:pt x="116987" y="105482"/>
                        <a:pt x="169851" y="4613"/>
                      </a:cubicBezTo>
                      <a:cubicBezTo>
                        <a:pt x="171660" y="1088"/>
                        <a:pt x="166422" y="-1960"/>
                        <a:pt x="164612" y="1565"/>
                      </a:cubicBezTo>
                      <a:cubicBezTo>
                        <a:pt x="111367" y="101863"/>
                        <a:pt x="45168" y="196922"/>
                        <a:pt x="210" y="301316"/>
                      </a:cubicBezTo>
                      <a:cubicBezTo>
                        <a:pt x="-837" y="303602"/>
                        <a:pt x="2306" y="305698"/>
                        <a:pt x="3544" y="303317"/>
                      </a:cubicBezTo>
                      <a:lnTo>
                        <a:pt x="3544" y="303317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" name="Google Shape;405;p2"/>
                <p:cNvSpPr/>
                <p:nvPr/>
              </p:nvSpPr>
              <p:spPr>
                <a:xfrm>
                  <a:off x="5888904" y="4156225"/>
                  <a:ext cx="99263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63" h="30100" extrusionOk="0">
                      <a:moveTo>
                        <a:pt x="5832" y="2675"/>
                      </a:moveTo>
                      <a:cubicBezTo>
                        <a:pt x="5166" y="2008"/>
                        <a:pt x="4499" y="1436"/>
                        <a:pt x="3832" y="770"/>
                      </a:cubicBezTo>
                      <a:cubicBezTo>
                        <a:pt x="3070" y="2008"/>
                        <a:pt x="2403" y="3246"/>
                        <a:pt x="1641" y="4484"/>
                      </a:cubicBezTo>
                      <a:cubicBezTo>
                        <a:pt x="32312" y="14486"/>
                        <a:pt x="64506" y="19915"/>
                        <a:pt x="95272" y="29916"/>
                      </a:cubicBezTo>
                      <a:cubicBezTo>
                        <a:pt x="99273" y="31250"/>
                        <a:pt x="100987" y="24963"/>
                        <a:pt x="96987" y="23630"/>
                      </a:cubicBezTo>
                      <a:cubicBezTo>
                        <a:pt x="66792" y="13628"/>
                        <a:pt x="34026" y="2294"/>
                        <a:pt x="2213" y="8"/>
                      </a:cubicBezTo>
                      <a:cubicBezTo>
                        <a:pt x="117" y="-183"/>
                        <a:pt x="-930" y="3246"/>
                        <a:pt x="1070" y="4199"/>
                      </a:cubicBezTo>
                      <a:cubicBezTo>
                        <a:pt x="1927" y="4580"/>
                        <a:pt x="2784" y="4961"/>
                        <a:pt x="3642" y="5342"/>
                      </a:cubicBezTo>
                      <a:cubicBezTo>
                        <a:pt x="5451" y="6104"/>
                        <a:pt x="7356" y="4199"/>
                        <a:pt x="5832" y="2675"/>
                      </a:cubicBezTo>
                      <a:lnTo>
                        <a:pt x="5832" y="2675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" name="Google Shape;406;p2"/>
              <p:cNvSpPr/>
              <p:nvPr/>
            </p:nvSpPr>
            <p:spPr>
              <a:xfrm>
                <a:off x="6199060" y="3045468"/>
                <a:ext cx="396360" cy="404866"/>
              </a:xfrm>
              <a:custGeom>
                <a:avLst/>
                <a:gdLst/>
                <a:ahLst/>
                <a:cxnLst/>
                <a:rect l="l" t="t" r="r" b="b"/>
                <a:pathLst>
                  <a:path w="396360" h="404866" extrusionOk="0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F5D4BF"/>
              </a:solidFill>
              <a:ln w="9525" cap="flat" cmpd="sng">
                <a:solidFill>
                  <a:srgbClr val="35353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407;p2"/>
              <p:cNvSpPr/>
              <p:nvPr/>
            </p:nvSpPr>
            <p:spPr>
              <a:xfrm>
                <a:off x="5952077" y="3273170"/>
                <a:ext cx="380523" cy="595979"/>
              </a:xfrm>
              <a:custGeom>
                <a:avLst/>
                <a:gdLst/>
                <a:ahLst/>
                <a:cxnLst/>
                <a:rect l="l" t="t" r="r" b="b"/>
                <a:pathLst>
                  <a:path w="380523" h="595979" extrusionOk="0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297D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" name="Google Shape;408;p2"/>
              <p:cNvGrpSpPr/>
              <p:nvPr/>
            </p:nvGrpSpPr>
            <p:grpSpPr>
              <a:xfrm>
                <a:off x="5806806" y="2930859"/>
                <a:ext cx="102979" cy="134860"/>
                <a:chOff x="5806806" y="2930859"/>
                <a:chExt cx="102979" cy="134860"/>
              </a:xfrm>
            </p:grpSpPr>
            <p:grpSp>
              <p:nvGrpSpPr>
                <p:cNvPr id="61" name="Google Shape;409;p2"/>
                <p:cNvGrpSpPr/>
                <p:nvPr/>
              </p:nvGrpSpPr>
              <p:grpSpPr>
                <a:xfrm>
                  <a:off x="5806806" y="2930859"/>
                  <a:ext cx="102979" cy="134860"/>
                  <a:chOff x="5806806" y="2930859"/>
                  <a:chExt cx="102979" cy="134860"/>
                </a:xfrm>
              </p:grpSpPr>
              <p:sp>
                <p:nvSpPr>
                  <p:cNvPr id="63" name="Google Shape;410;p2"/>
                  <p:cNvSpPr/>
                  <p:nvPr/>
                </p:nvSpPr>
                <p:spPr>
                  <a:xfrm>
                    <a:off x="5806806" y="2930859"/>
                    <a:ext cx="102979" cy="13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79" h="134860" extrusionOk="0">
                        <a:moveTo>
                          <a:pt x="102980" y="22842"/>
                        </a:moveTo>
                        <a:cubicBezTo>
                          <a:pt x="87835" y="-304"/>
                          <a:pt x="53164" y="-6685"/>
                          <a:pt x="29542" y="7507"/>
                        </a:cubicBezTo>
                        <a:cubicBezTo>
                          <a:pt x="5825" y="21699"/>
                          <a:pt x="-5129" y="53036"/>
                          <a:pt x="2301" y="79706"/>
                        </a:cubicBezTo>
                        <a:cubicBezTo>
                          <a:pt x="9730" y="106376"/>
                          <a:pt x="33447" y="127046"/>
                          <a:pt x="60308" y="133237"/>
                        </a:cubicBezTo>
                        <a:cubicBezTo>
                          <a:pt x="73643" y="136380"/>
                          <a:pt x="89359" y="135523"/>
                          <a:pt x="98884" y="125617"/>
                        </a:cubicBezTo>
                      </a:path>
                    </a:pathLst>
                  </a:custGeom>
                  <a:solidFill>
                    <a:srgbClr val="F5D4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411;p2"/>
                  <p:cNvSpPr/>
                  <p:nvPr/>
                </p:nvSpPr>
                <p:spPr>
                  <a:xfrm>
                    <a:off x="5842323" y="2953836"/>
                    <a:ext cx="57100" cy="9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00" h="90070" extrusionOk="0">
                        <a:moveTo>
                          <a:pt x="3931" y="6533"/>
                        </a:moveTo>
                        <a:cubicBezTo>
                          <a:pt x="24409" y="6152"/>
                          <a:pt x="41650" y="17296"/>
                          <a:pt x="49651" y="36156"/>
                        </a:cubicBezTo>
                        <a:cubicBezTo>
                          <a:pt x="51556" y="34251"/>
                          <a:pt x="53365" y="32441"/>
                          <a:pt x="55270" y="30536"/>
                        </a:cubicBezTo>
                        <a:cubicBezTo>
                          <a:pt x="37078" y="17391"/>
                          <a:pt x="10884" y="22440"/>
                          <a:pt x="2311" y="44347"/>
                        </a:cubicBezTo>
                        <a:cubicBezTo>
                          <a:pt x="-6071" y="65874"/>
                          <a:pt x="9360" y="89305"/>
                          <a:pt x="32220" y="90067"/>
                        </a:cubicBezTo>
                        <a:cubicBezTo>
                          <a:pt x="36697" y="90258"/>
                          <a:pt x="37649" y="83304"/>
                          <a:pt x="33268" y="82257"/>
                        </a:cubicBezTo>
                        <a:cubicBezTo>
                          <a:pt x="17551" y="78447"/>
                          <a:pt x="2978" y="65016"/>
                          <a:pt x="10693" y="47205"/>
                        </a:cubicBezTo>
                        <a:cubicBezTo>
                          <a:pt x="18028" y="30345"/>
                          <a:pt x="36792" y="27107"/>
                          <a:pt x="51175" y="37489"/>
                        </a:cubicBezTo>
                        <a:cubicBezTo>
                          <a:pt x="54889" y="40251"/>
                          <a:pt x="58128" y="35108"/>
                          <a:pt x="56794" y="31869"/>
                        </a:cubicBezTo>
                        <a:cubicBezTo>
                          <a:pt x="47841" y="10629"/>
                          <a:pt x="26981" y="-1944"/>
                          <a:pt x="4026" y="246"/>
                        </a:cubicBezTo>
                        <a:cubicBezTo>
                          <a:pt x="121" y="723"/>
                          <a:pt x="-70" y="6628"/>
                          <a:pt x="3931" y="6533"/>
                        </a:cubicBezTo>
                        <a:lnTo>
                          <a:pt x="3931" y="6533"/>
                        </a:lnTo>
                        <a:close/>
                      </a:path>
                    </a:pathLst>
                  </a:custGeom>
                  <a:solidFill>
                    <a:srgbClr val="8E5B4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2" name="Google Shape;412;p2"/>
                <p:cNvSpPr/>
                <p:nvPr/>
              </p:nvSpPr>
              <p:spPr>
                <a:xfrm>
                  <a:off x="5824914" y="2962674"/>
                  <a:ext cx="80468" cy="88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68" h="88149" extrusionOk="0">
                      <a:moveTo>
                        <a:pt x="38009" y="9601"/>
                      </a:moveTo>
                      <a:cubicBezTo>
                        <a:pt x="34485" y="1124"/>
                        <a:pt x="23055" y="-2210"/>
                        <a:pt x="14673" y="1505"/>
                      </a:cubicBezTo>
                      <a:cubicBezTo>
                        <a:pt x="6291" y="5220"/>
                        <a:pt x="1147" y="14269"/>
                        <a:pt x="195" y="23413"/>
                      </a:cubicBezTo>
                      <a:cubicBezTo>
                        <a:pt x="-758" y="32557"/>
                        <a:pt x="1909" y="41701"/>
                        <a:pt x="5529" y="50178"/>
                      </a:cubicBezTo>
                      <a:cubicBezTo>
                        <a:pt x="10767" y="62370"/>
                        <a:pt x="18483" y="73990"/>
                        <a:pt x="29627" y="81229"/>
                      </a:cubicBezTo>
                      <a:cubicBezTo>
                        <a:pt x="40771" y="88468"/>
                        <a:pt x="55725" y="90754"/>
                        <a:pt x="67536" y="84563"/>
                      </a:cubicBezTo>
                      <a:cubicBezTo>
                        <a:pt x="74299" y="81039"/>
                        <a:pt x="79728" y="74467"/>
                        <a:pt x="80395" y="66942"/>
                      </a:cubicBezTo>
                      <a:cubicBezTo>
                        <a:pt x="80967" y="60560"/>
                        <a:pt x="78109" y="54274"/>
                        <a:pt x="74966" y="48749"/>
                      </a:cubicBezTo>
                      <a:cubicBezTo>
                        <a:pt x="65631" y="32366"/>
                        <a:pt x="52582" y="18174"/>
                        <a:pt x="37056" y="7506"/>
                      </a:cubicBezTo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" name="Google Shape;413;p2"/>
              <p:cNvGrpSpPr/>
              <p:nvPr/>
            </p:nvGrpSpPr>
            <p:grpSpPr>
              <a:xfrm>
                <a:off x="5786016" y="2547978"/>
                <a:ext cx="642535" cy="796343"/>
                <a:chOff x="5786016" y="2547978"/>
                <a:chExt cx="642535" cy="796343"/>
              </a:xfrm>
            </p:grpSpPr>
            <p:sp>
              <p:nvSpPr>
                <p:cNvPr id="50" name="Google Shape;414;p2"/>
                <p:cNvSpPr/>
                <p:nvPr/>
              </p:nvSpPr>
              <p:spPr>
                <a:xfrm>
                  <a:off x="5786016" y="2547978"/>
                  <a:ext cx="642535" cy="466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535" h="466111" extrusionOk="0">
                      <a:moveTo>
                        <a:pt x="582208" y="466112"/>
                      </a:moveTo>
                      <a:cubicBezTo>
                        <a:pt x="583065" y="415248"/>
                        <a:pt x="586113" y="313236"/>
                        <a:pt x="586970" y="262372"/>
                      </a:cubicBezTo>
                      <a:cubicBezTo>
                        <a:pt x="622689" y="255609"/>
                        <a:pt x="648692" y="216462"/>
                        <a:pt x="641263" y="180933"/>
                      </a:cubicBezTo>
                      <a:cubicBezTo>
                        <a:pt x="633738" y="145405"/>
                        <a:pt x="594114" y="120164"/>
                        <a:pt x="558681" y="128355"/>
                      </a:cubicBezTo>
                      <a:cubicBezTo>
                        <a:pt x="577159" y="93684"/>
                        <a:pt x="564777" y="47107"/>
                        <a:pt x="534297" y="22342"/>
                      </a:cubicBezTo>
                      <a:cubicBezTo>
                        <a:pt x="503817" y="-2423"/>
                        <a:pt x="459145" y="-6042"/>
                        <a:pt x="422759" y="8721"/>
                      </a:cubicBezTo>
                      <a:cubicBezTo>
                        <a:pt x="386374" y="23485"/>
                        <a:pt x="358084" y="54822"/>
                        <a:pt x="341797" y="90541"/>
                      </a:cubicBezTo>
                      <a:cubicBezTo>
                        <a:pt x="327700" y="46440"/>
                        <a:pt x="277312" y="17389"/>
                        <a:pt x="232069" y="27390"/>
                      </a:cubicBezTo>
                      <a:cubicBezTo>
                        <a:pt x="186825" y="37392"/>
                        <a:pt x="153297" y="84921"/>
                        <a:pt x="159202" y="130927"/>
                      </a:cubicBezTo>
                      <a:cubicBezTo>
                        <a:pt x="143962" y="99685"/>
                        <a:pt x="107672" y="80159"/>
                        <a:pt x="73192" y="84540"/>
                      </a:cubicBezTo>
                      <a:cubicBezTo>
                        <a:pt x="38711" y="88922"/>
                        <a:pt x="8517" y="116925"/>
                        <a:pt x="1564" y="151025"/>
                      </a:cubicBezTo>
                      <a:cubicBezTo>
                        <a:pt x="-5390" y="185124"/>
                        <a:pt x="11374" y="222653"/>
                        <a:pt x="41378" y="240274"/>
                      </a:cubicBezTo>
                      <a:cubicBezTo>
                        <a:pt x="21376" y="245037"/>
                        <a:pt x="5564" y="263515"/>
                        <a:pt x="3754" y="283994"/>
                      </a:cubicBezTo>
                      <a:cubicBezTo>
                        <a:pt x="2040" y="304473"/>
                        <a:pt x="14518" y="325332"/>
                        <a:pt x="33377" y="333429"/>
                      </a:cubicBezTo>
                      <a:cubicBezTo>
                        <a:pt x="44140" y="338096"/>
                        <a:pt x="56332" y="338763"/>
                        <a:pt x="67286" y="343049"/>
                      </a:cubicBezTo>
                      <a:cubicBezTo>
                        <a:pt x="93575" y="353241"/>
                        <a:pt x="108339" y="386102"/>
                        <a:pt x="98719" y="412581"/>
                      </a:cubicBezTo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" name="Google Shape;415;p2"/>
                <p:cNvSpPr/>
                <p:nvPr/>
              </p:nvSpPr>
              <p:spPr>
                <a:xfrm>
                  <a:off x="5888418" y="2708558"/>
                  <a:ext cx="483667" cy="63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667" h="635763" extrusionOk="0">
                      <a:moveTo>
                        <a:pt x="171958" y="3399"/>
                      </a:moveTo>
                      <a:cubicBezTo>
                        <a:pt x="304450" y="-10793"/>
                        <a:pt x="469423" y="15305"/>
                        <a:pt x="480949" y="161514"/>
                      </a:cubicBezTo>
                      <a:cubicBezTo>
                        <a:pt x="485330" y="217426"/>
                        <a:pt x="485616" y="279814"/>
                        <a:pt x="472662" y="338488"/>
                      </a:cubicBezTo>
                      <a:cubicBezTo>
                        <a:pt x="435800" y="506128"/>
                        <a:pt x="274447" y="524035"/>
                        <a:pt x="274447" y="524035"/>
                      </a:cubicBezTo>
                      <a:lnTo>
                        <a:pt x="276066" y="590710"/>
                      </a:lnTo>
                      <a:cubicBezTo>
                        <a:pt x="276066" y="615571"/>
                        <a:pt x="255873" y="635764"/>
                        <a:pt x="231013" y="635764"/>
                      </a:cubicBezTo>
                      <a:lnTo>
                        <a:pt x="231013" y="635764"/>
                      </a:lnTo>
                      <a:cubicBezTo>
                        <a:pt x="203390" y="635764"/>
                        <a:pt x="182340" y="611094"/>
                        <a:pt x="186531" y="583852"/>
                      </a:cubicBezTo>
                      <a:lnTo>
                        <a:pt x="188626" y="526988"/>
                      </a:lnTo>
                      <a:cubicBezTo>
                        <a:pt x="188626" y="526988"/>
                        <a:pt x="-7493" y="492031"/>
                        <a:pt x="222" y="237428"/>
                      </a:cubicBezTo>
                      <a:cubicBezTo>
                        <a:pt x="6127" y="45595"/>
                        <a:pt x="38227" y="17782"/>
                        <a:pt x="171958" y="3399"/>
                      </a:cubicBezTo>
                      <a:close/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" name="Google Shape;416;p2"/>
                <p:cNvSpPr/>
                <p:nvPr/>
              </p:nvSpPr>
              <p:spPr>
                <a:xfrm>
                  <a:off x="5990374" y="2883558"/>
                  <a:ext cx="101193" cy="35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93" h="35934" extrusionOk="0">
                      <a:moveTo>
                        <a:pt x="565" y="31758"/>
                      </a:moveTo>
                      <a:cubicBezTo>
                        <a:pt x="-1435" y="28043"/>
                        <a:pt x="1899" y="21566"/>
                        <a:pt x="10185" y="15089"/>
                      </a:cubicBezTo>
                      <a:cubicBezTo>
                        <a:pt x="18472" y="8707"/>
                        <a:pt x="31902" y="2706"/>
                        <a:pt x="47619" y="706"/>
                      </a:cubicBezTo>
                      <a:cubicBezTo>
                        <a:pt x="63335" y="-1294"/>
                        <a:pt x="77908" y="1182"/>
                        <a:pt x="87528" y="5278"/>
                      </a:cubicBezTo>
                      <a:cubicBezTo>
                        <a:pt x="97244" y="9469"/>
                        <a:pt x="102102" y="14898"/>
                        <a:pt x="101054" y="18994"/>
                      </a:cubicBezTo>
                      <a:cubicBezTo>
                        <a:pt x="98577" y="27471"/>
                        <a:pt x="76575" y="28424"/>
                        <a:pt x="51619" y="31853"/>
                      </a:cubicBezTo>
                      <a:cubicBezTo>
                        <a:pt x="26568" y="34806"/>
                        <a:pt x="5042" y="39378"/>
                        <a:pt x="565" y="31758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Google Shape;417;p2"/>
                <p:cNvSpPr/>
                <p:nvPr/>
              </p:nvSpPr>
              <p:spPr>
                <a:xfrm>
                  <a:off x="6236866" y="2884755"/>
                  <a:ext cx="101713" cy="33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13" h="33903" extrusionOk="0">
                      <a:moveTo>
                        <a:pt x="199" y="21131"/>
                      </a:moveTo>
                      <a:cubicBezTo>
                        <a:pt x="-1039" y="17035"/>
                        <a:pt x="3533" y="11416"/>
                        <a:pt x="13058" y="6748"/>
                      </a:cubicBezTo>
                      <a:cubicBezTo>
                        <a:pt x="22487" y="2176"/>
                        <a:pt x="36870" y="-967"/>
                        <a:pt x="52682" y="271"/>
                      </a:cubicBezTo>
                      <a:cubicBezTo>
                        <a:pt x="68493" y="1510"/>
                        <a:pt x="82209" y="6844"/>
                        <a:pt x="90782" y="12844"/>
                      </a:cubicBezTo>
                      <a:cubicBezTo>
                        <a:pt x="99450" y="18845"/>
                        <a:pt x="103069" y="25227"/>
                        <a:pt x="101259" y="29037"/>
                      </a:cubicBezTo>
                      <a:cubicBezTo>
                        <a:pt x="97068" y="36847"/>
                        <a:pt x="75446" y="33323"/>
                        <a:pt x="50205" y="31609"/>
                      </a:cubicBezTo>
                      <a:cubicBezTo>
                        <a:pt x="25059" y="29323"/>
                        <a:pt x="3056" y="29513"/>
                        <a:pt x="199" y="21131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418;p2"/>
                <p:cNvSpPr/>
                <p:nvPr/>
              </p:nvSpPr>
              <p:spPr>
                <a:xfrm>
                  <a:off x="6160732" y="2900171"/>
                  <a:ext cx="62918" cy="177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18" h="177492" extrusionOk="0">
                      <a:moveTo>
                        <a:pt x="20421" y="176403"/>
                      </a:moveTo>
                      <a:cubicBezTo>
                        <a:pt x="34232" y="159734"/>
                        <a:pt x="64998" y="136588"/>
                        <a:pt x="62807" y="112871"/>
                      </a:cubicBezTo>
                      <a:cubicBezTo>
                        <a:pt x="62617" y="110871"/>
                        <a:pt x="61760" y="108299"/>
                        <a:pt x="59664" y="107442"/>
                      </a:cubicBezTo>
                      <a:cubicBezTo>
                        <a:pt x="40709" y="99251"/>
                        <a:pt x="20231" y="113157"/>
                        <a:pt x="3086" y="121920"/>
                      </a:cubicBezTo>
                      <a:cubicBezTo>
                        <a:pt x="6229" y="124301"/>
                        <a:pt x="9372" y="126778"/>
                        <a:pt x="12515" y="129159"/>
                      </a:cubicBezTo>
                      <a:cubicBezTo>
                        <a:pt x="20326" y="88678"/>
                        <a:pt x="26136" y="47911"/>
                        <a:pt x="29946" y="6858"/>
                      </a:cubicBezTo>
                      <a:cubicBezTo>
                        <a:pt x="30803" y="-2286"/>
                        <a:pt x="16421" y="-2286"/>
                        <a:pt x="15659" y="6858"/>
                      </a:cubicBezTo>
                      <a:cubicBezTo>
                        <a:pt x="12611" y="46768"/>
                        <a:pt x="7372" y="86392"/>
                        <a:pt x="133" y="125825"/>
                      </a:cubicBezTo>
                      <a:cubicBezTo>
                        <a:pt x="-915" y="131350"/>
                        <a:pt x="4419" y="135827"/>
                        <a:pt x="9563" y="133064"/>
                      </a:cubicBezTo>
                      <a:cubicBezTo>
                        <a:pt x="20897" y="127159"/>
                        <a:pt x="50330" y="107728"/>
                        <a:pt x="44519" y="129445"/>
                      </a:cubicBezTo>
                      <a:cubicBezTo>
                        <a:pt x="40995" y="142494"/>
                        <a:pt x="22802" y="161163"/>
                        <a:pt x="14992" y="172403"/>
                      </a:cubicBezTo>
                      <a:cubicBezTo>
                        <a:pt x="12992" y="175451"/>
                        <a:pt x="17945" y="179451"/>
                        <a:pt x="20421" y="176403"/>
                      </a:cubicBezTo>
                      <a:lnTo>
                        <a:pt x="20421" y="176403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" name="Google Shape;419;p2"/>
                <p:cNvSpPr/>
                <p:nvPr/>
              </p:nvSpPr>
              <p:spPr>
                <a:xfrm>
                  <a:off x="5965773" y="3022498"/>
                  <a:ext cx="122039" cy="6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39" h="63003" extrusionOk="0">
                      <a:moveTo>
                        <a:pt x="20" y="33598"/>
                      </a:moveTo>
                      <a:cubicBezTo>
                        <a:pt x="-837" y="16262"/>
                        <a:pt x="26023" y="1213"/>
                        <a:pt x="59932" y="70"/>
                      </a:cubicBezTo>
                      <a:cubicBezTo>
                        <a:pt x="93936" y="-1073"/>
                        <a:pt x="121749" y="11976"/>
                        <a:pt x="122035" y="29407"/>
                      </a:cubicBezTo>
                      <a:cubicBezTo>
                        <a:pt x="122416" y="46742"/>
                        <a:pt x="95556" y="61792"/>
                        <a:pt x="62123" y="62935"/>
                      </a:cubicBezTo>
                      <a:cubicBezTo>
                        <a:pt x="28690" y="64078"/>
                        <a:pt x="877" y="50933"/>
                        <a:pt x="20" y="33598"/>
                      </a:cubicBezTo>
                      <a:close/>
                    </a:path>
                  </a:pathLst>
                </a:custGeom>
                <a:solidFill>
                  <a:srgbClr val="F7BD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Google Shape;420;p2"/>
                <p:cNvSpPr/>
                <p:nvPr/>
              </p:nvSpPr>
              <p:spPr>
                <a:xfrm>
                  <a:off x="6105332" y="3070305"/>
                  <a:ext cx="112433" cy="5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33" h="55640" extrusionOk="0">
                      <a:moveTo>
                        <a:pt x="109254" y="23700"/>
                      </a:moveTo>
                      <a:cubicBezTo>
                        <a:pt x="96681" y="45131"/>
                        <a:pt x="70296" y="53989"/>
                        <a:pt x="47151" y="45703"/>
                      </a:cubicBezTo>
                      <a:cubicBezTo>
                        <a:pt x="25910" y="38178"/>
                        <a:pt x="15528" y="20652"/>
                        <a:pt x="6003" y="1602"/>
                      </a:cubicBezTo>
                      <a:cubicBezTo>
                        <a:pt x="4288" y="-1732"/>
                        <a:pt x="-760" y="649"/>
                        <a:pt x="97" y="4078"/>
                      </a:cubicBezTo>
                      <a:cubicBezTo>
                        <a:pt x="12194" y="54656"/>
                        <a:pt x="86965" y="79040"/>
                        <a:pt x="112206" y="25414"/>
                      </a:cubicBezTo>
                      <a:cubicBezTo>
                        <a:pt x="113254" y="23414"/>
                        <a:pt x="110397" y="21700"/>
                        <a:pt x="109254" y="23700"/>
                      </a:cubicBezTo>
                      <a:lnTo>
                        <a:pt x="109254" y="23700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421;p2"/>
                <p:cNvSpPr/>
                <p:nvPr/>
              </p:nvSpPr>
              <p:spPr>
                <a:xfrm>
                  <a:off x="6083202" y="3070756"/>
                  <a:ext cx="47192" cy="25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92" h="25312" extrusionOk="0">
                      <a:moveTo>
                        <a:pt x="45658" y="3246"/>
                      </a:moveTo>
                      <a:cubicBezTo>
                        <a:pt x="29275" y="-4660"/>
                        <a:pt x="6606" y="2198"/>
                        <a:pt x="224" y="20296"/>
                      </a:cubicBezTo>
                      <a:cubicBezTo>
                        <a:pt x="-1300" y="24582"/>
                        <a:pt x="5368" y="27344"/>
                        <a:pt x="7558" y="23439"/>
                      </a:cubicBezTo>
                      <a:cubicBezTo>
                        <a:pt x="14702" y="10485"/>
                        <a:pt x="28704" y="3341"/>
                        <a:pt x="43087" y="9247"/>
                      </a:cubicBezTo>
                      <a:cubicBezTo>
                        <a:pt x="46516" y="10485"/>
                        <a:pt x="48897" y="4770"/>
                        <a:pt x="45658" y="3246"/>
                      </a:cubicBezTo>
                      <a:lnTo>
                        <a:pt x="45658" y="3246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422;p2"/>
                <p:cNvSpPr/>
                <p:nvPr/>
              </p:nvSpPr>
              <p:spPr>
                <a:xfrm>
                  <a:off x="6106813" y="3176776"/>
                  <a:ext cx="58259" cy="24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9" h="24607" extrusionOk="0">
                      <a:moveTo>
                        <a:pt x="54242" y="954"/>
                      </a:moveTo>
                      <a:cubicBezTo>
                        <a:pt x="48051" y="9812"/>
                        <a:pt x="39383" y="17051"/>
                        <a:pt x="27858" y="16765"/>
                      </a:cubicBezTo>
                      <a:cubicBezTo>
                        <a:pt x="17190" y="16479"/>
                        <a:pt x="12523" y="9050"/>
                        <a:pt x="3950" y="4764"/>
                      </a:cubicBezTo>
                      <a:cubicBezTo>
                        <a:pt x="1760" y="3716"/>
                        <a:pt x="-336" y="5430"/>
                        <a:pt x="45" y="7812"/>
                      </a:cubicBezTo>
                      <a:cubicBezTo>
                        <a:pt x="2141" y="20099"/>
                        <a:pt x="20048" y="25528"/>
                        <a:pt x="30811" y="24480"/>
                      </a:cubicBezTo>
                      <a:cubicBezTo>
                        <a:pt x="43289" y="23337"/>
                        <a:pt x="54528" y="14670"/>
                        <a:pt x="58148" y="2668"/>
                      </a:cubicBezTo>
                      <a:cubicBezTo>
                        <a:pt x="58910" y="192"/>
                        <a:pt x="55576" y="-951"/>
                        <a:pt x="54242" y="954"/>
                      </a:cubicBezTo>
                      <a:lnTo>
                        <a:pt x="54242" y="954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423;p2"/>
                <p:cNvSpPr/>
                <p:nvPr/>
              </p:nvSpPr>
              <p:spPr>
                <a:xfrm>
                  <a:off x="6267855" y="2955416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" name="Google Shape;424;p2"/>
                <p:cNvSpPr/>
                <p:nvPr/>
              </p:nvSpPr>
              <p:spPr>
                <a:xfrm>
                  <a:off x="6039040" y="2955416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2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8" name="Google Shape;425;p2"/>
              <p:cNvSpPr/>
              <p:nvPr/>
            </p:nvSpPr>
            <p:spPr>
              <a:xfrm>
                <a:off x="5882886" y="2657630"/>
                <a:ext cx="484127" cy="351320"/>
              </a:xfrm>
              <a:custGeom>
                <a:avLst/>
                <a:gdLst/>
                <a:ahLst/>
                <a:cxnLst/>
                <a:rect l="l" t="t" r="r" b="b"/>
                <a:pathLst>
                  <a:path w="484127" h="351320" extrusionOk="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426;p2"/>
              <p:cNvSpPr/>
              <p:nvPr/>
            </p:nvSpPr>
            <p:spPr>
              <a:xfrm>
                <a:off x="5880184" y="2569133"/>
                <a:ext cx="52653" cy="60263"/>
              </a:xfrm>
              <a:custGeom>
                <a:avLst/>
                <a:gdLst/>
                <a:ahLst/>
                <a:cxnLst/>
                <a:rect l="l" t="t" r="r" b="b"/>
                <a:pathLst>
                  <a:path w="52653" h="60263" extrusionOk="0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F7BD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427;p2"/>
              <p:cNvSpPr/>
              <p:nvPr/>
            </p:nvSpPr>
            <p:spPr>
              <a:xfrm>
                <a:off x="5931054" y="2555696"/>
                <a:ext cx="14834" cy="60046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60046" extrusionOk="0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F7BD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428;p2"/>
              <p:cNvSpPr/>
              <p:nvPr/>
            </p:nvSpPr>
            <p:spPr>
              <a:xfrm>
                <a:off x="6066145" y="3267328"/>
                <a:ext cx="111414" cy="80033"/>
              </a:xfrm>
              <a:custGeom>
                <a:avLst/>
                <a:gdLst/>
                <a:ahLst/>
                <a:cxnLst/>
                <a:rect l="l" t="t" r="r" b="b"/>
                <a:pathLst>
                  <a:path w="111414" h="80033" extrusionOk="0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429;p2"/>
              <p:cNvSpPr/>
              <p:nvPr/>
            </p:nvSpPr>
            <p:spPr>
              <a:xfrm>
                <a:off x="6190068" y="3178396"/>
                <a:ext cx="374847" cy="285153"/>
              </a:xfrm>
              <a:custGeom>
                <a:avLst/>
                <a:gdLst/>
                <a:ahLst/>
                <a:cxnLst/>
                <a:rect l="l" t="t" r="r" b="b"/>
                <a:pathLst>
                  <a:path w="374847" h="285153" extrusionOk="0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297D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430;p2"/>
              <p:cNvSpPr/>
              <p:nvPr/>
            </p:nvSpPr>
            <p:spPr>
              <a:xfrm>
                <a:off x="6166966" y="3268214"/>
                <a:ext cx="168016" cy="603185"/>
              </a:xfrm>
              <a:custGeom>
                <a:avLst/>
                <a:gdLst/>
                <a:ahLst/>
                <a:cxnLst/>
                <a:rect l="l" t="t" r="r" b="b"/>
                <a:pathLst>
                  <a:path w="168016" h="603185" extrusionOk="0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431;p2"/>
              <p:cNvSpPr/>
              <p:nvPr/>
            </p:nvSpPr>
            <p:spPr>
              <a:xfrm>
                <a:off x="6197723" y="3176308"/>
                <a:ext cx="224813" cy="124440"/>
              </a:xfrm>
              <a:custGeom>
                <a:avLst/>
                <a:gdLst/>
                <a:ahLst/>
                <a:cxnLst/>
                <a:rect l="l" t="t" r="r" b="b"/>
                <a:pathLst>
                  <a:path w="224813" h="124440" extrusionOk="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" name="Google Shape;432;p2"/>
              <p:cNvGrpSpPr/>
              <p:nvPr/>
            </p:nvGrpSpPr>
            <p:grpSpPr>
              <a:xfrm>
                <a:off x="6412151" y="3071132"/>
                <a:ext cx="270969" cy="107740"/>
                <a:chOff x="6412151" y="3071132"/>
                <a:chExt cx="270969" cy="107740"/>
              </a:xfrm>
            </p:grpSpPr>
            <p:sp>
              <p:nvSpPr>
                <p:cNvPr id="46" name="Google Shape;433;p2"/>
                <p:cNvSpPr/>
                <p:nvPr/>
              </p:nvSpPr>
              <p:spPr>
                <a:xfrm>
                  <a:off x="6428585" y="3071132"/>
                  <a:ext cx="58606" cy="5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06" h="52604" extrusionOk="0">
                      <a:moveTo>
                        <a:pt x="49367" y="11348"/>
                      </a:moveTo>
                      <a:cubicBezTo>
                        <a:pt x="42414" y="17063"/>
                        <a:pt x="31269" y="16968"/>
                        <a:pt x="24412" y="11157"/>
                      </a:cubicBezTo>
                      <a:cubicBezTo>
                        <a:pt x="21935" y="9062"/>
                        <a:pt x="20030" y="6300"/>
                        <a:pt x="17649" y="4014"/>
                      </a:cubicBezTo>
                      <a:cubicBezTo>
                        <a:pt x="15267" y="1728"/>
                        <a:pt x="12219" y="-177"/>
                        <a:pt x="8981" y="13"/>
                      </a:cubicBezTo>
                      <a:cubicBezTo>
                        <a:pt x="4504" y="204"/>
                        <a:pt x="980" y="4395"/>
                        <a:pt x="218" y="8776"/>
                      </a:cubicBezTo>
                      <a:cubicBezTo>
                        <a:pt x="-544" y="13158"/>
                        <a:pt x="790" y="17634"/>
                        <a:pt x="2694" y="21730"/>
                      </a:cubicBezTo>
                      <a:cubicBezTo>
                        <a:pt x="7838" y="32970"/>
                        <a:pt x="16792" y="42495"/>
                        <a:pt x="27745" y="48210"/>
                      </a:cubicBezTo>
                      <a:cubicBezTo>
                        <a:pt x="32794" y="50877"/>
                        <a:pt x="38318" y="52782"/>
                        <a:pt x="44033" y="52591"/>
                      </a:cubicBezTo>
                      <a:cubicBezTo>
                        <a:pt x="49653" y="52401"/>
                        <a:pt x="55463" y="49829"/>
                        <a:pt x="58606" y="45066"/>
                      </a:cubicBezTo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" name="Google Shape;434;p2"/>
                <p:cNvSpPr/>
                <p:nvPr/>
              </p:nvSpPr>
              <p:spPr>
                <a:xfrm>
                  <a:off x="6413231" y="3102101"/>
                  <a:ext cx="269889" cy="76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889" h="76771" extrusionOk="0">
                      <a:moveTo>
                        <a:pt x="9761" y="0"/>
                      </a:moveTo>
                      <a:lnTo>
                        <a:pt x="207119" y="10858"/>
                      </a:lnTo>
                      <a:lnTo>
                        <a:pt x="269889" y="49625"/>
                      </a:lnTo>
                      <a:lnTo>
                        <a:pt x="203024" y="76771"/>
                      </a:lnTo>
                      <a:lnTo>
                        <a:pt x="6428" y="76295"/>
                      </a:lnTo>
                      <a:cubicBezTo>
                        <a:pt x="6428" y="76200"/>
                        <a:pt x="-10051" y="33052"/>
                        <a:pt x="9761" y="0"/>
                      </a:cubicBezTo>
                      <a:close/>
                    </a:path>
                  </a:pathLst>
                </a:custGeom>
                <a:solidFill>
                  <a:srgbClr val="616E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" name="Google Shape;435;p2"/>
                <p:cNvSpPr/>
                <p:nvPr/>
              </p:nvSpPr>
              <p:spPr>
                <a:xfrm>
                  <a:off x="6616255" y="3112959"/>
                  <a:ext cx="38100" cy="6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00" h="65912" extrusionOk="0">
                      <a:moveTo>
                        <a:pt x="38100" y="20955"/>
                      </a:moveTo>
                      <a:lnTo>
                        <a:pt x="38100" y="49911"/>
                      </a:lnTo>
                      <a:lnTo>
                        <a:pt x="0" y="65913"/>
                      </a:lnTo>
                      <a:lnTo>
                        <a:pt x="4191" y="0"/>
                      </a:lnTo>
                      <a:close/>
                    </a:path>
                  </a:pathLst>
                </a:custGeom>
                <a:solidFill>
                  <a:srgbClr val="E8A1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" name="Google Shape;436;p2"/>
                <p:cNvSpPr/>
                <p:nvPr/>
              </p:nvSpPr>
              <p:spPr>
                <a:xfrm>
                  <a:off x="6412151" y="3102006"/>
                  <a:ext cx="30751" cy="75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51" h="75723" extrusionOk="0">
                      <a:moveTo>
                        <a:pt x="7127" y="75724"/>
                      </a:moveTo>
                      <a:cubicBezTo>
                        <a:pt x="20272" y="68675"/>
                        <a:pt x="29416" y="54674"/>
                        <a:pt x="30654" y="39719"/>
                      </a:cubicBezTo>
                      <a:cubicBezTo>
                        <a:pt x="31797" y="24860"/>
                        <a:pt x="22748" y="9049"/>
                        <a:pt x="10937" y="0"/>
                      </a:cubicBezTo>
                      <a:cubicBezTo>
                        <a:pt x="10937" y="0"/>
                        <a:pt x="1031" y="10001"/>
                        <a:pt x="79" y="39053"/>
                      </a:cubicBezTo>
                      <a:cubicBezTo>
                        <a:pt x="-874" y="64675"/>
                        <a:pt x="7127" y="75724"/>
                        <a:pt x="7127" y="75724"/>
                      </a:cubicBezTo>
                      <a:close/>
                    </a:path>
                  </a:pathLst>
                </a:custGeom>
                <a:solidFill>
                  <a:srgbClr val="3E4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6" name="Google Shape;437;p2"/>
              <p:cNvSpPr/>
              <p:nvPr/>
            </p:nvSpPr>
            <p:spPr>
              <a:xfrm>
                <a:off x="6435661" y="3161494"/>
                <a:ext cx="182665" cy="7894"/>
              </a:xfrm>
              <a:custGeom>
                <a:avLst/>
                <a:gdLst/>
                <a:ahLst/>
                <a:cxnLst/>
                <a:rect l="l" t="t" r="r" b="b"/>
                <a:pathLst>
                  <a:path w="182665" h="7894" extrusionOk="0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E4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438;p2"/>
              <p:cNvSpPr/>
              <p:nvPr/>
            </p:nvSpPr>
            <p:spPr>
              <a:xfrm>
                <a:off x="6440173" y="3129626"/>
                <a:ext cx="181606" cy="9528"/>
              </a:xfrm>
              <a:custGeom>
                <a:avLst/>
                <a:gdLst/>
                <a:ahLst/>
                <a:cxnLst/>
                <a:rect l="l" t="t" r="r" b="b"/>
                <a:pathLst>
                  <a:path w="181606" h="9528" extrusionOk="0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E4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439;p2"/>
              <p:cNvSpPr/>
              <p:nvPr/>
            </p:nvSpPr>
            <p:spPr>
              <a:xfrm>
                <a:off x="6486620" y="3098291"/>
                <a:ext cx="8783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87837" h="64664" extrusionOk="0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4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440;p2"/>
              <p:cNvSpPr/>
              <p:nvPr/>
            </p:nvSpPr>
            <p:spPr>
              <a:xfrm>
                <a:off x="6483784" y="3094794"/>
                <a:ext cx="95725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95725" h="72900" extrusionOk="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" name="Google Shape;441;p2"/>
              <p:cNvGrpSpPr/>
              <p:nvPr/>
            </p:nvGrpSpPr>
            <p:grpSpPr>
              <a:xfrm>
                <a:off x="5884144" y="3273447"/>
                <a:ext cx="347110" cy="461861"/>
                <a:chOff x="5884144" y="3273447"/>
                <a:chExt cx="347110" cy="461861"/>
              </a:xfrm>
            </p:grpSpPr>
            <p:grpSp>
              <p:nvGrpSpPr>
                <p:cNvPr id="33" name="Google Shape;442;p2"/>
                <p:cNvGrpSpPr/>
                <p:nvPr/>
              </p:nvGrpSpPr>
              <p:grpSpPr>
                <a:xfrm>
                  <a:off x="6136195" y="3428904"/>
                  <a:ext cx="95059" cy="269554"/>
                  <a:chOff x="6136195" y="3428904"/>
                  <a:chExt cx="95059" cy="269554"/>
                </a:xfrm>
              </p:grpSpPr>
              <p:sp>
                <p:nvSpPr>
                  <p:cNvPr id="40" name="Google Shape;443;p2"/>
                  <p:cNvSpPr/>
                  <p:nvPr/>
                </p:nvSpPr>
                <p:spPr>
                  <a:xfrm>
                    <a:off x="6136195" y="3428904"/>
                    <a:ext cx="95059" cy="268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059" h="268042" extrusionOk="0">
                        <a:moveTo>
                          <a:pt x="0" y="254127"/>
                        </a:moveTo>
                        <a:lnTo>
                          <a:pt x="29908" y="58769"/>
                        </a:lnTo>
                        <a:lnTo>
                          <a:pt x="74486" y="0"/>
                        </a:lnTo>
                        <a:lnTo>
                          <a:pt x="95059" y="69152"/>
                        </a:lnTo>
                        <a:lnTo>
                          <a:pt x="75629" y="264795"/>
                        </a:lnTo>
                        <a:cubicBezTo>
                          <a:pt x="75533" y="264795"/>
                          <a:pt x="30956" y="276987"/>
                          <a:pt x="0" y="254127"/>
                        </a:cubicBezTo>
                        <a:close/>
                      </a:path>
                    </a:pathLst>
                  </a:custGeom>
                  <a:solidFill>
                    <a:srgbClr val="8C235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" name="Google Shape;444;p2"/>
                  <p:cNvSpPr/>
                  <p:nvPr/>
                </p:nvSpPr>
                <p:spPr>
                  <a:xfrm>
                    <a:off x="6166008" y="3455859"/>
                    <a:ext cx="65151" cy="42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51" h="42195" extrusionOk="0">
                        <a:moveTo>
                          <a:pt x="24098" y="0"/>
                        </a:moveTo>
                        <a:lnTo>
                          <a:pt x="52959" y="2762"/>
                        </a:lnTo>
                        <a:lnTo>
                          <a:pt x="65151" y="42196"/>
                        </a:lnTo>
                        <a:lnTo>
                          <a:pt x="0" y="31718"/>
                        </a:lnTo>
                        <a:close/>
                      </a:path>
                    </a:pathLst>
                  </a:custGeom>
                  <a:solidFill>
                    <a:srgbClr val="E8A18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" name="Google Shape;445;p2"/>
                  <p:cNvSpPr/>
                  <p:nvPr/>
                </p:nvSpPr>
                <p:spPr>
                  <a:xfrm>
                    <a:off x="6136195" y="3666613"/>
                    <a:ext cx="74961" cy="31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961" h="31845" extrusionOk="0">
                        <a:moveTo>
                          <a:pt x="74962" y="27371"/>
                        </a:moveTo>
                        <a:cubicBezTo>
                          <a:pt x="69247" y="13560"/>
                          <a:pt x="56102" y="3082"/>
                          <a:pt x="41434" y="511"/>
                        </a:cubicBezTo>
                        <a:cubicBezTo>
                          <a:pt x="26765" y="-2061"/>
                          <a:pt x="10192" y="5368"/>
                          <a:pt x="0" y="16322"/>
                        </a:cubicBezTo>
                        <a:cubicBezTo>
                          <a:pt x="0" y="16322"/>
                          <a:pt x="8954" y="27181"/>
                          <a:pt x="37814" y="30895"/>
                        </a:cubicBezTo>
                        <a:cubicBezTo>
                          <a:pt x="63151" y="34324"/>
                          <a:pt x="74962" y="27371"/>
                          <a:pt x="74962" y="27371"/>
                        </a:cubicBez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" name="Google Shape;446;p2"/>
                  <p:cNvSpPr/>
                  <p:nvPr/>
                </p:nvSpPr>
                <p:spPr>
                  <a:xfrm>
                    <a:off x="6154099" y="3488721"/>
                    <a:ext cx="29070" cy="182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70" h="182765" extrusionOk="0">
                        <a:moveTo>
                          <a:pt x="2384" y="181928"/>
                        </a:moveTo>
                        <a:cubicBezTo>
                          <a:pt x="12576" y="122110"/>
                          <a:pt x="21148" y="61817"/>
                          <a:pt x="29054" y="1714"/>
                        </a:cubicBezTo>
                        <a:cubicBezTo>
                          <a:pt x="29340" y="-571"/>
                          <a:pt x="25816" y="-571"/>
                          <a:pt x="25435" y="1714"/>
                        </a:cubicBezTo>
                        <a:cubicBezTo>
                          <a:pt x="17434" y="61722"/>
                          <a:pt x="7432" y="121539"/>
                          <a:pt x="3" y="181642"/>
                        </a:cubicBezTo>
                        <a:cubicBezTo>
                          <a:pt x="-92" y="182880"/>
                          <a:pt x="2194" y="183261"/>
                          <a:pt x="2384" y="181928"/>
                        </a:cubicBezTo>
                        <a:lnTo>
                          <a:pt x="2384" y="181928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447;p2"/>
                  <p:cNvSpPr/>
                  <p:nvPr/>
                </p:nvSpPr>
                <p:spPr>
                  <a:xfrm>
                    <a:off x="6178769" y="3494440"/>
                    <a:ext cx="29072" cy="177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72" h="177768" extrusionOk="0">
                        <a:moveTo>
                          <a:pt x="2384" y="176970"/>
                        </a:moveTo>
                        <a:cubicBezTo>
                          <a:pt x="12385" y="118867"/>
                          <a:pt x="19720" y="60193"/>
                          <a:pt x="29054" y="1996"/>
                        </a:cubicBezTo>
                        <a:cubicBezTo>
                          <a:pt x="29340" y="-4"/>
                          <a:pt x="26197" y="-862"/>
                          <a:pt x="25911" y="1138"/>
                        </a:cubicBezTo>
                        <a:cubicBezTo>
                          <a:pt x="17720" y="59717"/>
                          <a:pt x="7528" y="118010"/>
                          <a:pt x="3" y="176684"/>
                        </a:cubicBezTo>
                        <a:cubicBezTo>
                          <a:pt x="-92" y="177923"/>
                          <a:pt x="2099" y="178208"/>
                          <a:pt x="2384" y="176970"/>
                        </a:cubicBezTo>
                        <a:lnTo>
                          <a:pt x="2384" y="176970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" name="Google Shape;448;p2"/>
                  <p:cNvSpPr/>
                  <p:nvPr/>
                </p:nvSpPr>
                <p:spPr>
                  <a:xfrm>
                    <a:off x="6202962" y="3496531"/>
                    <a:ext cx="24213" cy="190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13" h="190846" extrusionOk="0">
                        <a:moveTo>
                          <a:pt x="1909" y="190119"/>
                        </a:moveTo>
                        <a:cubicBezTo>
                          <a:pt x="11148" y="127635"/>
                          <a:pt x="16863" y="64484"/>
                          <a:pt x="24197" y="1714"/>
                        </a:cubicBezTo>
                        <a:cubicBezTo>
                          <a:pt x="24483" y="-571"/>
                          <a:pt x="20863" y="-571"/>
                          <a:pt x="20673" y="1714"/>
                        </a:cubicBezTo>
                        <a:cubicBezTo>
                          <a:pt x="14005" y="64389"/>
                          <a:pt x="5147" y="126968"/>
                          <a:pt x="4" y="189833"/>
                        </a:cubicBezTo>
                        <a:cubicBezTo>
                          <a:pt x="-92" y="190976"/>
                          <a:pt x="1718" y="191262"/>
                          <a:pt x="1909" y="190119"/>
                        </a:cubicBezTo>
                        <a:lnTo>
                          <a:pt x="1909" y="190119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4" name="Google Shape;449;p2"/>
                <p:cNvSpPr/>
                <p:nvPr/>
              </p:nvSpPr>
              <p:spPr>
                <a:xfrm>
                  <a:off x="6110001" y="3533857"/>
                  <a:ext cx="110595" cy="113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95" h="113645" extrusionOk="0">
                      <a:moveTo>
                        <a:pt x="0" y="51733"/>
                      </a:moveTo>
                      <a:lnTo>
                        <a:pt x="36767" y="37255"/>
                      </a:lnTo>
                      <a:lnTo>
                        <a:pt x="43529" y="394"/>
                      </a:lnTo>
                      <a:cubicBezTo>
                        <a:pt x="58102" y="-4464"/>
                        <a:pt x="52292" y="37255"/>
                        <a:pt x="52292" y="37255"/>
                      </a:cubicBezTo>
                      <a:cubicBezTo>
                        <a:pt x="52292" y="37255"/>
                        <a:pt x="98774" y="-4464"/>
                        <a:pt x="100775" y="4299"/>
                      </a:cubicBezTo>
                      <a:cubicBezTo>
                        <a:pt x="102679" y="13062"/>
                        <a:pt x="70771" y="49066"/>
                        <a:pt x="70771" y="49066"/>
                      </a:cubicBezTo>
                      <a:cubicBezTo>
                        <a:pt x="70771" y="49066"/>
                        <a:pt x="118205" y="5823"/>
                        <a:pt x="109538" y="25825"/>
                      </a:cubicBezTo>
                      <a:cubicBezTo>
                        <a:pt x="100775" y="45923"/>
                        <a:pt x="72771" y="70117"/>
                        <a:pt x="72771" y="70117"/>
                      </a:cubicBezTo>
                      <a:cubicBezTo>
                        <a:pt x="72771" y="70117"/>
                        <a:pt x="109538" y="42018"/>
                        <a:pt x="103727" y="55543"/>
                      </a:cubicBezTo>
                      <a:cubicBezTo>
                        <a:pt x="97917" y="69069"/>
                        <a:pt x="15526" y="113646"/>
                        <a:pt x="15526" y="113646"/>
                      </a:cubicBezTo>
                      <a:lnTo>
                        <a:pt x="0" y="51733"/>
                      </a:lnTo>
                      <a:close/>
                    </a:path>
                  </a:pathLst>
                </a:custGeom>
                <a:solidFill>
                  <a:srgbClr val="A77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5" name="Google Shape;450;p2"/>
                <p:cNvGrpSpPr/>
                <p:nvPr/>
              </p:nvGrpSpPr>
              <p:grpSpPr>
                <a:xfrm>
                  <a:off x="5884144" y="3273447"/>
                  <a:ext cx="250859" cy="461861"/>
                  <a:chOff x="5884144" y="3273447"/>
                  <a:chExt cx="250859" cy="461861"/>
                </a:xfrm>
              </p:grpSpPr>
              <p:sp>
                <p:nvSpPr>
                  <p:cNvPr id="36" name="Google Shape;451;p2"/>
                  <p:cNvSpPr/>
                  <p:nvPr/>
                </p:nvSpPr>
                <p:spPr>
                  <a:xfrm>
                    <a:off x="5889042" y="3321985"/>
                    <a:ext cx="242391" cy="407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91" h="407830" extrusionOk="0">
                        <a:moveTo>
                          <a:pt x="123614" y="6811"/>
                        </a:moveTo>
                        <a:cubicBezTo>
                          <a:pt x="123614" y="6811"/>
                          <a:pt x="3409" y="216837"/>
                          <a:pt x="361" y="294466"/>
                        </a:cubicBezTo>
                        <a:cubicBezTo>
                          <a:pt x="-2687" y="372094"/>
                          <a:pt x="12553" y="422291"/>
                          <a:pt x="85609" y="404098"/>
                        </a:cubicBezTo>
                        <a:cubicBezTo>
                          <a:pt x="158666" y="385810"/>
                          <a:pt x="242391" y="341710"/>
                          <a:pt x="242391" y="341710"/>
                        </a:cubicBezTo>
                        <a:lnTo>
                          <a:pt x="214959" y="256461"/>
                        </a:lnTo>
                        <a:lnTo>
                          <a:pt x="138854" y="257985"/>
                        </a:lnTo>
                        <a:lnTo>
                          <a:pt x="224103" y="113395"/>
                        </a:lnTo>
                        <a:cubicBezTo>
                          <a:pt x="224103" y="113395"/>
                          <a:pt x="245439" y="-32813"/>
                          <a:pt x="123614" y="6811"/>
                        </a:cubicBezTo>
                        <a:close/>
                      </a:path>
                    </a:pathLst>
                  </a:custGeom>
                  <a:solidFill>
                    <a:srgbClr val="297D9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452;p2"/>
                  <p:cNvSpPr/>
                  <p:nvPr/>
                </p:nvSpPr>
                <p:spPr>
                  <a:xfrm>
                    <a:off x="5884144" y="3273447"/>
                    <a:ext cx="250859" cy="461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859" h="461861" extrusionOk="0">
                        <a:moveTo>
                          <a:pt x="225857" y="160029"/>
                        </a:moveTo>
                        <a:cubicBezTo>
                          <a:pt x="197472" y="208225"/>
                          <a:pt x="168993" y="256422"/>
                          <a:pt x="140608" y="304618"/>
                        </a:cubicBezTo>
                        <a:cubicBezTo>
                          <a:pt x="139275" y="307000"/>
                          <a:pt x="140989" y="310143"/>
                          <a:pt x="143751" y="310048"/>
                        </a:cubicBezTo>
                        <a:cubicBezTo>
                          <a:pt x="160039" y="309762"/>
                          <a:pt x="204045" y="300808"/>
                          <a:pt x="217761" y="308524"/>
                        </a:cubicBezTo>
                        <a:cubicBezTo>
                          <a:pt x="222618" y="311286"/>
                          <a:pt x="236525" y="361864"/>
                          <a:pt x="238144" y="373389"/>
                        </a:cubicBezTo>
                        <a:cubicBezTo>
                          <a:pt x="240525" y="390724"/>
                          <a:pt x="243669" y="382723"/>
                          <a:pt x="239001" y="390343"/>
                        </a:cubicBezTo>
                        <a:cubicBezTo>
                          <a:pt x="231572" y="402535"/>
                          <a:pt x="191186" y="412822"/>
                          <a:pt x="178613" y="418061"/>
                        </a:cubicBezTo>
                        <a:cubicBezTo>
                          <a:pt x="118701" y="443207"/>
                          <a:pt x="21165" y="483879"/>
                          <a:pt x="10211" y="387676"/>
                        </a:cubicBezTo>
                        <a:cubicBezTo>
                          <a:pt x="781" y="304809"/>
                          <a:pt x="43929" y="225942"/>
                          <a:pt x="80029" y="154123"/>
                        </a:cubicBezTo>
                        <a:cubicBezTo>
                          <a:pt x="106128" y="102117"/>
                          <a:pt x="132131" y="31346"/>
                          <a:pt x="190138" y="7248"/>
                        </a:cubicBezTo>
                        <a:cubicBezTo>
                          <a:pt x="194424" y="5533"/>
                          <a:pt x="192519" y="-1515"/>
                          <a:pt x="188233" y="295"/>
                        </a:cubicBezTo>
                        <a:cubicBezTo>
                          <a:pt x="142323" y="19345"/>
                          <a:pt x="122987" y="56968"/>
                          <a:pt x="100889" y="98212"/>
                        </a:cubicBezTo>
                        <a:cubicBezTo>
                          <a:pt x="64980" y="165268"/>
                          <a:pt x="25260" y="236705"/>
                          <a:pt x="7068" y="311095"/>
                        </a:cubicBezTo>
                        <a:cubicBezTo>
                          <a:pt x="-3219" y="353291"/>
                          <a:pt x="-9125" y="434254"/>
                          <a:pt x="39738" y="455780"/>
                        </a:cubicBezTo>
                        <a:cubicBezTo>
                          <a:pt x="97746" y="481307"/>
                          <a:pt x="198139" y="419871"/>
                          <a:pt x="249098" y="393391"/>
                        </a:cubicBezTo>
                        <a:cubicBezTo>
                          <a:pt x="250431" y="392725"/>
                          <a:pt x="251193" y="390724"/>
                          <a:pt x="250717" y="389296"/>
                        </a:cubicBezTo>
                        <a:cubicBezTo>
                          <a:pt x="241573" y="360911"/>
                          <a:pt x="232429" y="332431"/>
                          <a:pt x="223285" y="304047"/>
                        </a:cubicBezTo>
                        <a:cubicBezTo>
                          <a:pt x="222809" y="302523"/>
                          <a:pt x="221380" y="301380"/>
                          <a:pt x="219761" y="301380"/>
                        </a:cubicBezTo>
                        <a:cubicBezTo>
                          <a:pt x="202425" y="301761"/>
                          <a:pt x="166707" y="309857"/>
                          <a:pt x="151562" y="302713"/>
                        </a:cubicBezTo>
                        <a:cubicBezTo>
                          <a:pt x="138894" y="296808"/>
                          <a:pt x="149657" y="312143"/>
                          <a:pt x="148990" y="304618"/>
                        </a:cubicBezTo>
                        <a:cubicBezTo>
                          <a:pt x="148514" y="299380"/>
                          <a:pt x="161182" y="284044"/>
                          <a:pt x="163754" y="279663"/>
                        </a:cubicBezTo>
                        <a:cubicBezTo>
                          <a:pt x="186519" y="240991"/>
                          <a:pt x="209283" y="202415"/>
                          <a:pt x="232143" y="163744"/>
                        </a:cubicBezTo>
                        <a:cubicBezTo>
                          <a:pt x="234525" y="159648"/>
                          <a:pt x="228238" y="156028"/>
                          <a:pt x="225857" y="160029"/>
                        </a:cubicBezTo>
                        <a:lnTo>
                          <a:pt x="225857" y="16002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" name="Google Shape;453;p2"/>
                  <p:cNvSpPr/>
                  <p:nvPr/>
                </p:nvSpPr>
                <p:spPr>
                  <a:xfrm>
                    <a:off x="5973031" y="3576826"/>
                    <a:ext cx="65075" cy="11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075" h="11436" extrusionOk="0">
                        <a:moveTo>
                          <a:pt x="2572" y="11431"/>
                        </a:moveTo>
                        <a:cubicBezTo>
                          <a:pt x="22480" y="10479"/>
                          <a:pt x="42768" y="9621"/>
                          <a:pt x="62580" y="6859"/>
                        </a:cubicBezTo>
                        <a:cubicBezTo>
                          <a:pt x="66485" y="6288"/>
                          <a:pt x="65533" y="-94"/>
                          <a:pt x="61627" y="1"/>
                        </a:cubicBezTo>
                        <a:cubicBezTo>
                          <a:pt x="41911" y="858"/>
                          <a:pt x="22098" y="3525"/>
                          <a:pt x="2572" y="6097"/>
                        </a:cubicBezTo>
                        <a:cubicBezTo>
                          <a:pt x="-762" y="6573"/>
                          <a:pt x="-952" y="11622"/>
                          <a:pt x="2572" y="11431"/>
                        </a:cubicBezTo>
                        <a:lnTo>
                          <a:pt x="2572" y="11431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" name="Google Shape;454;p2"/>
                  <p:cNvSpPr/>
                  <p:nvPr/>
                </p:nvSpPr>
                <p:spPr>
                  <a:xfrm>
                    <a:off x="6082075" y="3575140"/>
                    <a:ext cx="31594" cy="1020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94" h="102069" extrusionOk="0">
                        <a:moveTo>
                          <a:pt x="18" y="2449"/>
                        </a:moveTo>
                        <a:cubicBezTo>
                          <a:pt x="4686" y="35024"/>
                          <a:pt x="15163" y="67790"/>
                          <a:pt x="24212" y="99413"/>
                        </a:cubicBezTo>
                        <a:cubicBezTo>
                          <a:pt x="25545" y="104080"/>
                          <a:pt x="32689" y="102080"/>
                          <a:pt x="31451" y="97413"/>
                        </a:cubicBezTo>
                        <a:cubicBezTo>
                          <a:pt x="23355" y="65504"/>
                          <a:pt x="16020" y="31976"/>
                          <a:pt x="3733" y="1401"/>
                        </a:cubicBezTo>
                        <a:cubicBezTo>
                          <a:pt x="2876" y="-980"/>
                          <a:pt x="-267" y="-123"/>
                          <a:pt x="18" y="2449"/>
                        </a:cubicBezTo>
                        <a:lnTo>
                          <a:pt x="18" y="244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1" name="Google Shape;455;p2"/>
              <p:cNvSpPr/>
              <p:nvPr/>
            </p:nvSpPr>
            <p:spPr>
              <a:xfrm>
                <a:off x="5948404" y="3864290"/>
                <a:ext cx="388412" cy="14330"/>
              </a:xfrm>
              <a:custGeom>
                <a:avLst/>
                <a:gdLst/>
                <a:ahLst/>
                <a:cxnLst/>
                <a:rect l="l" t="t" r="r" b="b"/>
                <a:pathLst>
                  <a:path w="388412" h="14330" extrusionOk="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456;p2"/>
              <p:cNvSpPr/>
              <p:nvPr/>
            </p:nvSpPr>
            <p:spPr>
              <a:xfrm>
                <a:off x="5947305" y="3731037"/>
                <a:ext cx="9916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38112" extrusionOk="0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46" y="2482530"/>
            <a:ext cx="5145470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4" y="3863842"/>
            <a:ext cx="12192000" cy="3042471"/>
          </a:xfrm>
          <a:prstGeom prst="rect">
            <a:avLst/>
          </a:prstGeom>
        </p:spPr>
      </p:pic>
      <p:sp>
        <p:nvSpPr>
          <p:cNvPr id="5" name="Google Shape;704;p3"/>
          <p:cNvSpPr/>
          <p:nvPr/>
        </p:nvSpPr>
        <p:spPr>
          <a:xfrm>
            <a:off x="642270" y="494304"/>
            <a:ext cx="5878115" cy="5085963"/>
          </a:xfrm>
          <a:custGeom>
            <a:avLst/>
            <a:gdLst/>
            <a:ahLst/>
            <a:cxnLst/>
            <a:rect l="l" t="t" r="r" b="b"/>
            <a:pathLst>
              <a:path w="4542917" h="4173599" extrusionOk="0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274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7779895" y="2298345"/>
            <a:ext cx="3582650" cy="4082628"/>
            <a:chOff x="600467" y="2146176"/>
            <a:chExt cx="3666335" cy="4478038"/>
          </a:xfrm>
        </p:grpSpPr>
        <p:pic>
          <p:nvPicPr>
            <p:cNvPr id="27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76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940" y="2401008"/>
            <a:ext cx="5157663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17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3037" y="1698174"/>
            <a:ext cx="56356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đã hợp tác với bạn bè và mọi người làm những việc </a:t>
            </a:r>
            <a:r>
              <a:rPr lang="nl-NL" sz="4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gì? </a:t>
            </a:r>
            <a:r>
              <a:rPr lang="nl-NL" sz="4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 đó đạt kết quả như thế nào 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8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extLst>
              <a:ext uri="{FF2B5EF4-FFF2-40B4-BE49-F238E27FC236}">
                <a16:creationId xmlns:a16="http://schemas.microsoft.com/office/drawing/2014/main" id="{7A686B97-F7FD-4AAE-8FB1-0FDABB60A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9710"/>
            <a:ext cx="12192001" cy="3835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457C3BB-8663-438A-9330-D3DC69D0C4B2}"/>
              </a:ext>
            </a:extLst>
          </p:cNvPr>
          <p:cNvSpPr/>
          <p:nvPr/>
        </p:nvSpPr>
        <p:spPr>
          <a:xfrm>
            <a:off x="347449" y="653143"/>
            <a:ext cx="3334279" cy="320721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9CFA0A-968F-4F87-803F-545C001A69FE}"/>
              </a:ext>
            </a:extLst>
          </p:cNvPr>
          <p:cNvSpPr/>
          <p:nvPr/>
        </p:nvSpPr>
        <p:spPr>
          <a:xfrm>
            <a:off x="-92319" y="1569642"/>
            <a:ext cx="4129338" cy="1619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Dặn</a:t>
            </a:r>
            <a:r>
              <a:rPr lang="en-US" sz="7200" b="1" dirty="0" smtClean="0">
                <a:solidFill>
                  <a:srgbClr val="002060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dò</a:t>
            </a:r>
            <a:endParaRPr lang="th-TH" sz="7200" b="1" dirty="0">
              <a:solidFill>
                <a:srgbClr val="002060"/>
              </a:solidFill>
              <a:latin typeface="Arial" panose="020B0604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id="{05F0A322-0CD4-43D9-B42B-80B7BA401CC3}"/>
              </a:ext>
            </a:extLst>
          </p:cNvPr>
          <p:cNvSpPr/>
          <p:nvPr/>
        </p:nvSpPr>
        <p:spPr>
          <a:xfrm rot="16200000">
            <a:off x="6084467" y="374277"/>
            <a:ext cx="3440586" cy="6972159"/>
          </a:xfrm>
          <a:prstGeom prst="roundRect">
            <a:avLst>
              <a:gd name="adj" fmla="val 4003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2B3FA2-F589-41DB-8209-FEE176D69796}"/>
              </a:ext>
            </a:extLst>
          </p:cNvPr>
          <p:cNvGrpSpPr/>
          <p:nvPr/>
        </p:nvGrpSpPr>
        <p:grpSpPr>
          <a:xfrm>
            <a:off x="685083" y="4142189"/>
            <a:ext cx="2593527" cy="2556201"/>
            <a:chOff x="967479" y="4125960"/>
            <a:chExt cx="2593527" cy="2556201"/>
          </a:xfrm>
        </p:grpSpPr>
        <p:grpSp>
          <p:nvGrpSpPr>
            <p:cNvPr id="19" name="Graphic 143">
              <a:extLst>
                <a:ext uri="{FF2B5EF4-FFF2-40B4-BE49-F238E27FC236}">
                  <a16:creationId xmlns:a16="http://schemas.microsoft.com/office/drawing/2014/main" id="{79270D67-A560-4DB8-829A-DA9339EA03E4}"/>
                </a:ext>
              </a:extLst>
            </p:cNvPr>
            <p:cNvGrpSpPr/>
            <p:nvPr/>
          </p:nvGrpSpPr>
          <p:grpSpPr>
            <a:xfrm rot="18954445" flipH="1">
              <a:off x="1231396" y="4125960"/>
              <a:ext cx="1308732" cy="2556201"/>
              <a:chOff x="10445531" y="3270549"/>
              <a:chExt cx="1876002" cy="3664187"/>
            </a:xfrm>
          </p:grpSpPr>
          <p:sp>
            <p:nvSpPr>
              <p:cNvPr id="33" name="Freeform: Shape 327">
                <a:extLst>
                  <a:ext uri="{FF2B5EF4-FFF2-40B4-BE49-F238E27FC236}">
                    <a16:creationId xmlns:a16="http://schemas.microsoft.com/office/drawing/2014/main" id="{63E3FB49-D26C-4734-AF4C-6E6635E29B4E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Freeform: Shape 328">
                <a:extLst>
                  <a:ext uri="{FF2B5EF4-FFF2-40B4-BE49-F238E27FC236}">
                    <a16:creationId xmlns:a16="http://schemas.microsoft.com/office/drawing/2014/main" id="{AC6CEA2F-0EFB-4FB4-8FF7-F5F0240D6FE1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Freeform: Shape 329">
                <a:extLst>
                  <a:ext uri="{FF2B5EF4-FFF2-40B4-BE49-F238E27FC236}">
                    <a16:creationId xmlns:a16="http://schemas.microsoft.com/office/drawing/2014/main" id="{C270F250-BBA6-4C8D-AED2-EBE7A60B2DCB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Freeform: Shape 330">
                <a:extLst>
                  <a:ext uri="{FF2B5EF4-FFF2-40B4-BE49-F238E27FC236}">
                    <a16:creationId xmlns:a16="http://schemas.microsoft.com/office/drawing/2014/main" id="{2DCA44B4-AF6B-4265-B774-29569E4C0BC7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: Shape 331">
                <a:extLst>
                  <a:ext uri="{FF2B5EF4-FFF2-40B4-BE49-F238E27FC236}">
                    <a16:creationId xmlns:a16="http://schemas.microsoft.com/office/drawing/2014/main" id="{B3960164-69F7-4C79-B4D4-549488DA07A2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Freeform: Shape 332">
                <a:extLst>
                  <a:ext uri="{FF2B5EF4-FFF2-40B4-BE49-F238E27FC236}">
                    <a16:creationId xmlns:a16="http://schemas.microsoft.com/office/drawing/2014/main" id="{9CD48B4E-2FB1-4562-8428-65CF4C47380D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Freeform: Shape 333">
                <a:extLst>
                  <a:ext uri="{FF2B5EF4-FFF2-40B4-BE49-F238E27FC236}">
                    <a16:creationId xmlns:a16="http://schemas.microsoft.com/office/drawing/2014/main" id="{5C142E26-0853-47DF-B120-A02A45C42D0A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Freeform: Shape 334">
                <a:extLst>
                  <a:ext uri="{FF2B5EF4-FFF2-40B4-BE49-F238E27FC236}">
                    <a16:creationId xmlns:a16="http://schemas.microsoft.com/office/drawing/2014/main" id="{E1B8C4CB-2176-4412-AE5C-46042E48AEFF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0" name="Graphic 153">
              <a:extLst>
                <a:ext uri="{FF2B5EF4-FFF2-40B4-BE49-F238E27FC236}">
                  <a16:creationId xmlns:a16="http://schemas.microsoft.com/office/drawing/2014/main" id="{FFC90C87-4A12-4523-A44D-F64A663DEB38}"/>
                </a:ext>
              </a:extLst>
            </p:cNvPr>
            <p:cNvGrpSpPr/>
            <p:nvPr/>
          </p:nvGrpSpPr>
          <p:grpSpPr>
            <a:xfrm rot="16370446" flipH="1">
              <a:off x="1070594" y="5236488"/>
              <a:ext cx="1038100" cy="1244330"/>
              <a:chOff x="11161825" y="3187825"/>
              <a:chExt cx="1068908" cy="1281259"/>
            </a:xfrm>
          </p:grpSpPr>
          <p:sp>
            <p:nvSpPr>
              <p:cNvPr id="28" name="Freeform: Shape 336">
                <a:extLst>
                  <a:ext uri="{FF2B5EF4-FFF2-40B4-BE49-F238E27FC236}">
                    <a16:creationId xmlns:a16="http://schemas.microsoft.com/office/drawing/2014/main" id="{96D803C7-0F82-40A8-B8F1-415A01312453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Freeform: Shape 337">
                <a:extLst>
                  <a:ext uri="{FF2B5EF4-FFF2-40B4-BE49-F238E27FC236}">
                    <a16:creationId xmlns:a16="http://schemas.microsoft.com/office/drawing/2014/main" id="{7DB2560E-C4EE-446F-95D5-DCDACEED17D6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Freeform: Shape 338">
                <a:extLst>
                  <a:ext uri="{FF2B5EF4-FFF2-40B4-BE49-F238E27FC236}">
                    <a16:creationId xmlns:a16="http://schemas.microsoft.com/office/drawing/2014/main" id="{64BBABF3-85FA-4ACF-94A1-FD621645A562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Freeform: Shape 339">
                <a:extLst>
                  <a:ext uri="{FF2B5EF4-FFF2-40B4-BE49-F238E27FC236}">
                    <a16:creationId xmlns:a16="http://schemas.microsoft.com/office/drawing/2014/main" id="{1EBF08AB-27A2-48C6-A352-E5DD44BE6D6C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Freeform: Shape 340">
                <a:extLst>
                  <a:ext uri="{FF2B5EF4-FFF2-40B4-BE49-F238E27FC236}">
                    <a16:creationId xmlns:a16="http://schemas.microsoft.com/office/drawing/2014/main" id="{BC80E3F4-DB20-4E10-A930-C8FF6699872E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21" name="Graphic 341">
              <a:extLst>
                <a:ext uri="{FF2B5EF4-FFF2-40B4-BE49-F238E27FC236}">
                  <a16:creationId xmlns:a16="http://schemas.microsoft.com/office/drawing/2014/main" id="{FF290C5F-7D1F-429F-A246-C9A8F2A1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7994465" flipH="1">
              <a:off x="2206853" y="4815428"/>
              <a:ext cx="1590158" cy="1066815"/>
            </a:xfrm>
            <a:prstGeom prst="rect">
              <a:avLst/>
            </a:prstGeom>
          </p:spPr>
        </p:pic>
        <p:grpSp>
          <p:nvGrpSpPr>
            <p:cNvPr id="22" name="Graphic 243">
              <a:extLst>
                <a:ext uri="{FF2B5EF4-FFF2-40B4-BE49-F238E27FC236}">
                  <a16:creationId xmlns:a16="http://schemas.microsoft.com/office/drawing/2014/main" id="{7BD9B234-4037-477C-BCF0-702F8CBBDABF}"/>
                </a:ext>
              </a:extLst>
            </p:cNvPr>
            <p:cNvGrpSpPr/>
            <p:nvPr/>
          </p:nvGrpSpPr>
          <p:grpSpPr>
            <a:xfrm flipH="1">
              <a:off x="2423385" y="5676997"/>
              <a:ext cx="1137621" cy="875629"/>
              <a:chOff x="7982733" y="5589867"/>
              <a:chExt cx="1630724" cy="1255170"/>
            </a:xfrm>
          </p:grpSpPr>
          <p:sp>
            <p:nvSpPr>
              <p:cNvPr id="23" name="Freeform: Shape 343">
                <a:extLst>
                  <a:ext uri="{FF2B5EF4-FFF2-40B4-BE49-F238E27FC236}">
                    <a16:creationId xmlns:a16="http://schemas.microsoft.com/office/drawing/2014/main" id="{46C30291-6992-44D4-B20C-7E7C0674F7A9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Freeform: Shape 344">
                <a:extLst>
                  <a:ext uri="{FF2B5EF4-FFF2-40B4-BE49-F238E27FC236}">
                    <a16:creationId xmlns:a16="http://schemas.microsoft.com/office/drawing/2014/main" id="{22CA181F-69FB-4ADA-AC68-82DCF83F2736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Freeform: Shape 345">
                <a:extLst>
                  <a:ext uri="{FF2B5EF4-FFF2-40B4-BE49-F238E27FC236}">
                    <a16:creationId xmlns:a16="http://schemas.microsoft.com/office/drawing/2014/main" id="{5BEE90F8-D48D-4541-9021-3FCF44C3CA7D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Freeform: Shape 346">
                <a:extLst>
                  <a:ext uri="{FF2B5EF4-FFF2-40B4-BE49-F238E27FC236}">
                    <a16:creationId xmlns:a16="http://schemas.microsoft.com/office/drawing/2014/main" id="{E946D23D-EC75-43E8-A7E0-E7F6E9289086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Freeform: Shape 347">
                <a:extLst>
                  <a:ext uri="{FF2B5EF4-FFF2-40B4-BE49-F238E27FC236}">
                    <a16:creationId xmlns:a16="http://schemas.microsoft.com/office/drawing/2014/main" id="{D4349DFB-EB78-4706-BEB7-9DCC03321ECC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1" name="Graphic 376">
            <a:extLst>
              <a:ext uri="{FF2B5EF4-FFF2-40B4-BE49-F238E27FC236}">
                <a16:creationId xmlns:a16="http://schemas.microsoft.com/office/drawing/2014/main" id="{C91553C2-F90F-4F1B-BC34-B1588AFF2A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1715" y="3962362"/>
            <a:ext cx="1791508" cy="242848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844673" y="2883238"/>
            <a:ext cx="5978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 nhà học bài và chuẩn bị bài sau: “Em yêu quê hương”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Graphic 140">
            <a:extLst>
              <a:ext uri="{FF2B5EF4-FFF2-40B4-BE49-F238E27FC236}">
                <a16:creationId xmlns:a16="http://schemas.microsoft.com/office/drawing/2014/main" id="{C0AE9092-DA89-46BB-B592-9601BDCD94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017820">
            <a:off x="9948945" y="-4980"/>
            <a:ext cx="2294946" cy="1762785"/>
          </a:xfrm>
          <a:prstGeom prst="rect">
            <a:avLst/>
          </a:prstGeom>
        </p:spPr>
      </p:pic>
      <p:pic>
        <p:nvPicPr>
          <p:cNvPr id="67" name="Graphic 141">
            <a:extLst>
              <a:ext uri="{FF2B5EF4-FFF2-40B4-BE49-F238E27FC236}">
                <a16:creationId xmlns:a16="http://schemas.microsoft.com/office/drawing/2014/main" id="{0B9A33F4-0347-45E4-90CE-98ED7E63D5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2395828">
            <a:off x="11461035" y="553889"/>
            <a:ext cx="1009110" cy="16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6" grpId="0" animBg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5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81;p10"/>
          <p:cNvSpPr txBox="1"/>
          <p:nvPr/>
        </p:nvSpPr>
        <p:spPr>
          <a:xfrm>
            <a:off x="4104839" y="807976"/>
            <a:ext cx="81241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Câu</a:t>
            </a:r>
            <a:r>
              <a:rPr lang="en-US" sz="4000" b="1" dirty="0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1: </a:t>
            </a:r>
            <a:r>
              <a:rPr lang="en-US" sz="4000" b="1" dirty="0" err="1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Tại</a:t>
            </a:r>
            <a:r>
              <a:rPr lang="en-US" sz="4000" b="1" dirty="0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sao</a:t>
            </a:r>
            <a:r>
              <a:rPr lang="en-US" sz="4000" b="1" dirty="0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cần</a:t>
            </a:r>
            <a:r>
              <a:rPr lang="en-US" sz="4000" b="1" dirty="0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phải</a:t>
            </a:r>
            <a:r>
              <a:rPr lang="en-US" sz="4000" b="1" dirty="0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hợp</a:t>
            </a:r>
            <a:r>
              <a:rPr lang="en-US" sz="4000" b="1" dirty="0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tác</a:t>
            </a:r>
            <a:r>
              <a:rPr lang="en-US" sz="4000" b="1" dirty="0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với</a:t>
            </a:r>
            <a:r>
              <a:rPr lang="en-US" sz="4000" b="1" dirty="0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mọi</a:t>
            </a:r>
            <a:r>
              <a:rPr lang="en-US" sz="4000" b="1" dirty="0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người</a:t>
            </a:r>
            <a:r>
              <a:rPr lang="en-US" sz="4000" b="1" dirty="0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xung</a:t>
            </a:r>
            <a:r>
              <a:rPr lang="en-US" sz="4000" b="1" dirty="0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quanh</a:t>
            </a:r>
            <a:r>
              <a:rPr lang="en-US" sz="4000" b="1" dirty="0" smtClean="0">
                <a:solidFill>
                  <a:srgbClr val="FFFF99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? </a:t>
            </a:r>
            <a:endParaRPr sz="1050" dirty="0">
              <a:solidFill>
                <a:srgbClr val="FFFF99"/>
              </a:solidFill>
              <a:latin typeface="Arial" panose="020B0604020202020204" pitchFamily="34" charset="0"/>
              <a:ea typeface="Overlock"/>
              <a:cs typeface="Arial" panose="020B0604020202020204" pitchFamily="34" charset="0"/>
              <a:sym typeface="Overlock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41126" y="2492788"/>
            <a:ext cx="7772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40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Để</a:t>
            </a:r>
            <a:r>
              <a:rPr lang="en-US" altLang="en-US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công</a:t>
            </a:r>
            <a:r>
              <a:rPr lang="en-US" altLang="en-US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việc</a:t>
            </a:r>
            <a:r>
              <a:rPr lang="en-US" altLang="en-US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sẽ</a:t>
            </a:r>
            <a:r>
              <a:rPr lang="en-US" altLang="en-US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thuận</a:t>
            </a:r>
            <a:r>
              <a:rPr lang="en-US" altLang="en-US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lợi</a:t>
            </a:r>
            <a:r>
              <a:rPr lang="en-US" altLang="en-US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và</a:t>
            </a:r>
            <a:r>
              <a:rPr lang="en-US" altLang="en-US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đạt</a:t>
            </a:r>
            <a:r>
              <a:rPr lang="en-US" altLang="en-US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kết</a:t>
            </a:r>
            <a:r>
              <a:rPr lang="en-US" altLang="en-US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quả</a:t>
            </a:r>
            <a:r>
              <a:rPr lang="en-US" altLang="en-US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tốt</a:t>
            </a:r>
            <a:r>
              <a:rPr lang="en-US" altLang="en-US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hơn</a:t>
            </a:r>
            <a:r>
              <a:rPr lang="en-US" altLang="en-US" sz="4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vi-VN" altLang="en-US" sz="40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57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 Box 5"/>
          <p:cNvSpPr txBox="1">
            <a:spLocks noChangeArrowheads="1"/>
          </p:cNvSpPr>
          <p:nvPr/>
        </p:nvSpPr>
        <p:spPr bwMode="auto">
          <a:xfrm>
            <a:off x="309471" y="911519"/>
            <a:ext cx="783058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44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2. </a:t>
            </a:r>
            <a:r>
              <a:rPr lang="en-US" altLang="en-US" sz="44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Kể</a:t>
            </a:r>
            <a:r>
              <a:rPr lang="en-US" altLang="en-US" sz="44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về</a:t>
            </a:r>
            <a:r>
              <a:rPr lang="en-US" altLang="en-US" sz="44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việc</a:t>
            </a:r>
            <a:r>
              <a:rPr lang="en-US" altLang="en-US" sz="44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hợp</a:t>
            </a:r>
            <a:r>
              <a:rPr lang="en-US" altLang="en-US" sz="44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tác</a:t>
            </a:r>
            <a:r>
              <a:rPr lang="en-US" altLang="en-US" sz="44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en-US" sz="44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mình</a:t>
            </a:r>
            <a:r>
              <a:rPr lang="en-US" altLang="en-US" sz="44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với</a:t>
            </a:r>
            <a:r>
              <a:rPr lang="en-US" altLang="en-US" sz="44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44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khác</a:t>
            </a:r>
            <a:r>
              <a:rPr lang="en-US" altLang="en-US" sz="44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?</a:t>
            </a:r>
            <a:endParaRPr lang="vi-VN" altLang="en-US" sz="4400" b="1" dirty="0" smtClean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9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/>
      <p:bldP spid="22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57" y="3881374"/>
            <a:ext cx="11928143" cy="2976626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648" y="1692322"/>
            <a:ext cx="5536898" cy="5356693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1" y="0"/>
            <a:ext cx="2873791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812" y="597097"/>
            <a:ext cx="977883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9" y="3922812"/>
            <a:ext cx="11928143" cy="2976626"/>
          </a:xfrm>
          <a:prstGeom prst="rect">
            <a:avLst/>
          </a:prstGeom>
        </p:spPr>
      </p:pic>
      <p:sp>
        <p:nvSpPr>
          <p:cNvPr id="5" name="Google Shape;704;p3"/>
          <p:cNvSpPr/>
          <p:nvPr/>
        </p:nvSpPr>
        <p:spPr>
          <a:xfrm>
            <a:off x="5377054" y="764642"/>
            <a:ext cx="6279764" cy="4917557"/>
          </a:xfrm>
          <a:custGeom>
            <a:avLst/>
            <a:gdLst/>
            <a:ahLst/>
            <a:cxnLst/>
            <a:rect l="l" t="t" r="r" b="b"/>
            <a:pathLst>
              <a:path w="4542917" h="4173599" extrusionOk="0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150" name="Google Shape;3857;p16"/>
          <p:cNvGrpSpPr/>
          <p:nvPr/>
        </p:nvGrpSpPr>
        <p:grpSpPr>
          <a:xfrm rot="20175988">
            <a:off x="1019982" y="1533909"/>
            <a:ext cx="2974992" cy="3933063"/>
            <a:chOff x="5095909" y="2071631"/>
            <a:chExt cx="1998582" cy="2758414"/>
          </a:xfrm>
        </p:grpSpPr>
        <p:sp>
          <p:nvSpPr>
            <p:cNvPr id="151" name="Google Shape;3858;p16"/>
            <p:cNvSpPr/>
            <p:nvPr/>
          </p:nvSpPr>
          <p:spPr>
            <a:xfrm>
              <a:off x="5162355" y="4477266"/>
              <a:ext cx="1860320" cy="352779"/>
            </a:xfrm>
            <a:custGeom>
              <a:avLst/>
              <a:gdLst/>
              <a:ahLst/>
              <a:cxnLst/>
              <a:rect l="l" t="t" r="r" b="b"/>
              <a:pathLst>
                <a:path w="1636395" h="267462" extrusionOk="0">
                  <a:moveTo>
                    <a:pt x="1636395" y="133731"/>
                  </a:moveTo>
                  <a:cubicBezTo>
                    <a:pt x="1636395" y="207589"/>
                    <a:pt x="1270076" y="267462"/>
                    <a:pt x="818198" y="267462"/>
                  </a:cubicBezTo>
                  <a:cubicBezTo>
                    <a:pt x="366320" y="267462"/>
                    <a:pt x="0" y="207589"/>
                    <a:pt x="0" y="133731"/>
                  </a:cubicBezTo>
                  <a:cubicBezTo>
                    <a:pt x="0" y="59873"/>
                    <a:pt x="366320" y="0"/>
                    <a:pt x="818198" y="0"/>
                  </a:cubicBezTo>
                  <a:cubicBezTo>
                    <a:pt x="1270076" y="0"/>
                    <a:pt x="1636395" y="59873"/>
                    <a:pt x="1636395" y="133731"/>
                  </a:cubicBezTo>
                  <a:close/>
                </a:path>
              </a:pathLst>
            </a:custGeom>
            <a:solidFill>
              <a:srgbClr val="1995B7">
                <a:alpha val="7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" name="Google Shape;3859;p16"/>
            <p:cNvGrpSpPr/>
            <p:nvPr/>
          </p:nvGrpSpPr>
          <p:grpSpPr>
            <a:xfrm>
              <a:off x="5095909" y="2071631"/>
              <a:ext cx="1998582" cy="2630111"/>
              <a:chOff x="5095909" y="2071631"/>
              <a:chExt cx="1998582" cy="2630111"/>
            </a:xfrm>
          </p:grpSpPr>
          <p:sp>
            <p:nvSpPr>
              <p:cNvPr id="153" name="Google Shape;3860;p16"/>
              <p:cNvSpPr/>
              <p:nvPr/>
            </p:nvSpPr>
            <p:spPr>
              <a:xfrm>
                <a:off x="5142869" y="3767924"/>
                <a:ext cx="405252" cy="862150"/>
              </a:xfrm>
              <a:custGeom>
                <a:avLst/>
                <a:gdLst/>
                <a:ahLst/>
                <a:cxnLst/>
                <a:rect l="l" t="t" r="r" b="b"/>
                <a:pathLst>
                  <a:path w="405252" h="862150" extrusionOk="0">
                    <a:moveTo>
                      <a:pt x="268378" y="40360"/>
                    </a:moveTo>
                    <a:cubicBezTo>
                      <a:pt x="268378" y="40360"/>
                      <a:pt x="182367" y="-29744"/>
                      <a:pt x="102738" y="14833"/>
                    </a:cubicBezTo>
                    <a:cubicBezTo>
                      <a:pt x="23109" y="59410"/>
                      <a:pt x="-21468" y="352495"/>
                      <a:pt x="10346" y="508514"/>
                    </a:cubicBezTo>
                    <a:cubicBezTo>
                      <a:pt x="42159" y="664629"/>
                      <a:pt x="99500" y="734638"/>
                      <a:pt x="191892" y="801503"/>
                    </a:cubicBezTo>
                    <a:cubicBezTo>
                      <a:pt x="284285" y="868369"/>
                      <a:pt x="405252" y="861987"/>
                      <a:pt x="405252" y="861987"/>
                    </a:cubicBezTo>
                    <a:cubicBezTo>
                      <a:pt x="405252" y="861987"/>
                      <a:pt x="312860" y="597573"/>
                      <a:pt x="303335" y="396976"/>
                    </a:cubicBezTo>
                    <a:cubicBezTo>
                      <a:pt x="293905" y="196475"/>
                      <a:pt x="268378" y="40360"/>
                      <a:pt x="268378" y="40360"/>
                    </a:cubicBezTo>
                    <a:close/>
                  </a:path>
                </a:pathLst>
              </a:custGeom>
              <a:solidFill>
                <a:srgbClr val="EF7B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3861;p16"/>
              <p:cNvSpPr/>
              <p:nvPr/>
            </p:nvSpPr>
            <p:spPr>
              <a:xfrm>
                <a:off x="5142965" y="3768019"/>
                <a:ext cx="290475" cy="510704"/>
              </a:xfrm>
              <a:custGeom>
                <a:avLst/>
                <a:gdLst/>
                <a:ahLst/>
                <a:cxnLst/>
                <a:rect l="l" t="t" r="r" b="b"/>
                <a:pathLst>
                  <a:path w="290475" h="510704" extrusionOk="0">
                    <a:moveTo>
                      <a:pt x="273045" y="250958"/>
                    </a:moveTo>
                    <a:cubicBezTo>
                      <a:pt x="232945" y="320967"/>
                      <a:pt x="182939" y="386785"/>
                      <a:pt x="122360" y="440220"/>
                    </a:cubicBezTo>
                    <a:cubicBezTo>
                      <a:pt x="88355" y="470224"/>
                      <a:pt x="51398" y="494893"/>
                      <a:pt x="10822" y="510705"/>
                    </a:cubicBezTo>
                    <a:cubicBezTo>
                      <a:pt x="10631" y="509943"/>
                      <a:pt x="10536" y="509276"/>
                      <a:pt x="10346" y="508514"/>
                    </a:cubicBezTo>
                    <a:cubicBezTo>
                      <a:pt x="-21468" y="352399"/>
                      <a:pt x="23109" y="59410"/>
                      <a:pt x="102738" y="14833"/>
                    </a:cubicBezTo>
                    <a:cubicBezTo>
                      <a:pt x="182367" y="-29744"/>
                      <a:pt x="268378" y="40360"/>
                      <a:pt x="268378" y="40360"/>
                    </a:cubicBezTo>
                    <a:cubicBezTo>
                      <a:pt x="268378" y="40360"/>
                      <a:pt x="279998" y="111322"/>
                      <a:pt x="290476" y="219049"/>
                    </a:cubicBezTo>
                    <a:cubicBezTo>
                      <a:pt x="284856" y="229813"/>
                      <a:pt x="279046" y="240481"/>
                      <a:pt x="273045" y="250958"/>
                    </a:cubicBezTo>
                    <a:close/>
                  </a:path>
                </a:pathLst>
              </a:custGeom>
              <a:solidFill>
                <a:srgbClr val="D9DC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3862;p16"/>
              <p:cNvSpPr/>
              <p:nvPr/>
            </p:nvSpPr>
            <p:spPr>
              <a:xfrm>
                <a:off x="5095970" y="3755569"/>
                <a:ext cx="347772" cy="421681"/>
              </a:xfrm>
              <a:custGeom>
                <a:avLst/>
                <a:gdLst/>
                <a:ahLst/>
                <a:cxnLst/>
                <a:rect l="l" t="t" r="r" b="b"/>
                <a:pathLst>
                  <a:path w="347772" h="421681" extrusionOk="0">
                    <a:moveTo>
                      <a:pt x="305753" y="24045"/>
                    </a:moveTo>
                    <a:cubicBezTo>
                      <a:pt x="305753" y="24045"/>
                      <a:pt x="187928" y="-30057"/>
                      <a:pt x="108299" y="24045"/>
                    </a:cubicBezTo>
                    <a:cubicBezTo>
                      <a:pt x="28670" y="78243"/>
                      <a:pt x="6382" y="189685"/>
                      <a:pt x="3143" y="272553"/>
                    </a:cubicBezTo>
                    <a:cubicBezTo>
                      <a:pt x="0" y="355325"/>
                      <a:pt x="0" y="409522"/>
                      <a:pt x="0" y="409522"/>
                    </a:cubicBezTo>
                    <a:cubicBezTo>
                      <a:pt x="0" y="409522"/>
                      <a:pt x="66866" y="450956"/>
                      <a:pt x="168783" y="380852"/>
                    </a:cubicBezTo>
                    <a:cubicBezTo>
                      <a:pt x="270701" y="310748"/>
                      <a:pt x="340805" y="215212"/>
                      <a:pt x="347186" y="157872"/>
                    </a:cubicBezTo>
                    <a:cubicBezTo>
                      <a:pt x="353568" y="100531"/>
                      <a:pt x="305753" y="24045"/>
                      <a:pt x="305753" y="24045"/>
                    </a:cubicBezTo>
                    <a:close/>
                  </a:path>
                </a:pathLst>
              </a:custGeom>
              <a:solidFill>
                <a:srgbClr val="F498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3863;p16"/>
              <p:cNvSpPr/>
              <p:nvPr/>
            </p:nvSpPr>
            <p:spPr>
              <a:xfrm>
                <a:off x="5095970" y="3755569"/>
                <a:ext cx="347772" cy="421681"/>
              </a:xfrm>
              <a:custGeom>
                <a:avLst/>
                <a:gdLst/>
                <a:ahLst/>
                <a:cxnLst/>
                <a:rect l="l" t="t" r="r" b="b"/>
                <a:pathLst>
                  <a:path w="347772" h="421681" extrusionOk="0">
                    <a:moveTo>
                      <a:pt x="305753" y="24045"/>
                    </a:moveTo>
                    <a:cubicBezTo>
                      <a:pt x="305753" y="24045"/>
                      <a:pt x="187928" y="-30057"/>
                      <a:pt x="108299" y="24045"/>
                    </a:cubicBezTo>
                    <a:cubicBezTo>
                      <a:pt x="28670" y="78243"/>
                      <a:pt x="6382" y="189685"/>
                      <a:pt x="3143" y="272553"/>
                    </a:cubicBezTo>
                    <a:cubicBezTo>
                      <a:pt x="0" y="355325"/>
                      <a:pt x="0" y="409522"/>
                      <a:pt x="0" y="409522"/>
                    </a:cubicBezTo>
                    <a:cubicBezTo>
                      <a:pt x="0" y="409522"/>
                      <a:pt x="66866" y="450956"/>
                      <a:pt x="168783" y="380852"/>
                    </a:cubicBezTo>
                    <a:cubicBezTo>
                      <a:pt x="270701" y="310748"/>
                      <a:pt x="340805" y="215212"/>
                      <a:pt x="347186" y="157872"/>
                    </a:cubicBezTo>
                    <a:cubicBezTo>
                      <a:pt x="353568" y="100531"/>
                      <a:pt x="305753" y="24045"/>
                      <a:pt x="305753" y="24045"/>
                    </a:cubicBezTo>
                    <a:close/>
                  </a:path>
                </a:pathLst>
              </a:custGeom>
              <a:solidFill>
                <a:srgbClr val="F6EB66">
                  <a:alpha val="3490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3864;p16"/>
              <p:cNvSpPr/>
              <p:nvPr/>
            </p:nvSpPr>
            <p:spPr>
              <a:xfrm>
                <a:off x="5095909" y="4026397"/>
                <a:ext cx="291978" cy="155301"/>
              </a:xfrm>
              <a:custGeom>
                <a:avLst/>
                <a:gdLst/>
                <a:ahLst/>
                <a:cxnLst/>
                <a:rect l="l" t="t" r="r" b="b"/>
                <a:pathLst>
                  <a:path w="291978" h="155301" extrusionOk="0">
                    <a:moveTo>
                      <a:pt x="1204" y="141551"/>
                    </a:moveTo>
                    <a:cubicBezTo>
                      <a:pt x="52067" y="168221"/>
                      <a:pt x="112837" y="152505"/>
                      <a:pt x="159890" y="124978"/>
                    </a:cubicBezTo>
                    <a:cubicBezTo>
                      <a:pt x="184369" y="110595"/>
                      <a:pt x="206658" y="92688"/>
                      <a:pt x="227803" y="73924"/>
                    </a:cubicBezTo>
                    <a:cubicBezTo>
                      <a:pt x="239710" y="63351"/>
                      <a:pt x="251235" y="52397"/>
                      <a:pt x="262379" y="41062"/>
                    </a:cubicBezTo>
                    <a:cubicBezTo>
                      <a:pt x="272190" y="31061"/>
                      <a:pt x="285715" y="20107"/>
                      <a:pt x="291526" y="7249"/>
                    </a:cubicBezTo>
                    <a:cubicBezTo>
                      <a:pt x="293335" y="3248"/>
                      <a:pt x="289430" y="-1991"/>
                      <a:pt x="285049" y="772"/>
                    </a:cubicBezTo>
                    <a:cubicBezTo>
                      <a:pt x="274571" y="7344"/>
                      <a:pt x="266856" y="18869"/>
                      <a:pt x="258283" y="27728"/>
                    </a:cubicBezTo>
                    <a:cubicBezTo>
                      <a:pt x="248758" y="37633"/>
                      <a:pt x="238948" y="47254"/>
                      <a:pt x="228851" y="56588"/>
                    </a:cubicBezTo>
                    <a:cubicBezTo>
                      <a:pt x="208182" y="75733"/>
                      <a:pt x="186370" y="94021"/>
                      <a:pt x="162557" y="109166"/>
                    </a:cubicBezTo>
                    <a:cubicBezTo>
                      <a:pt x="114551" y="139837"/>
                      <a:pt x="58735" y="154220"/>
                      <a:pt x="3013" y="137074"/>
                    </a:cubicBezTo>
                    <a:cubicBezTo>
                      <a:pt x="442" y="136217"/>
                      <a:pt x="-1273" y="140218"/>
                      <a:pt x="1204" y="141551"/>
                    </a:cubicBezTo>
                    <a:lnTo>
                      <a:pt x="1204" y="141551"/>
                    </a:lnTo>
                    <a:close/>
                  </a:path>
                </a:pathLst>
              </a:custGeom>
              <a:solidFill>
                <a:srgbClr val="FAF3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3865;p16"/>
              <p:cNvSpPr/>
              <p:nvPr/>
            </p:nvSpPr>
            <p:spPr>
              <a:xfrm>
                <a:off x="5109495" y="3763686"/>
                <a:ext cx="305181" cy="202998"/>
              </a:xfrm>
              <a:custGeom>
                <a:avLst/>
                <a:gdLst/>
                <a:ahLst/>
                <a:cxnLst/>
                <a:rect l="l" t="t" r="r" b="b"/>
                <a:pathLst>
                  <a:path w="305181" h="202998" extrusionOk="0">
                    <a:moveTo>
                      <a:pt x="95822" y="56028"/>
                    </a:moveTo>
                    <a:cubicBezTo>
                      <a:pt x="171926" y="4307"/>
                      <a:pt x="280130" y="43550"/>
                      <a:pt x="305181" y="53742"/>
                    </a:cubicBezTo>
                    <a:cubicBezTo>
                      <a:pt x="296513" y="35645"/>
                      <a:pt x="288989" y="23453"/>
                      <a:pt x="288989" y="23453"/>
                    </a:cubicBezTo>
                    <a:cubicBezTo>
                      <a:pt x="288989" y="23453"/>
                      <a:pt x="174117" y="-29316"/>
                      <a:pt x="96393" y="23453"/>
                    </a:cubicBezTo>
                    <a:cubicBezTo>
                      <a:pt x="37624" y="63458"/>
                      <a:pt x="10954" y="135371"/>
                      <a:pt x="0" y="202999"/>
                    </a:cubicBezTo>
                    <a:cubicBezTo>
                      <a:pt x="16383" y="145277"/>
                      <a:pt x="45625" y="90223"/>
                      <a:pt x="95822" y="56028"/>
                    </a:cubicBezTo>
                    <a:close/>
                  </a:path>
                </a:pathLst>
              </a:custGeom>
              <a:solidFill>
                <a:srgbClr val="FAF3AB">
                  <a:alpha val="3490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3866;p16"/>
              <p:cNvSpPr/>
              <p:nvPr/>
            </p:nvSpPr>
            <p:spPr>
              <a:xfrm>
                <a:off x="6637496" y="3767924"/>
                <a:ext cx="405252" cy="862150"/>
              </a:xfrm>
              <a:custGeom>
                <a:avLst/>
                <a:gdLst/>
                <a:ahLst/>
                <a:cxnLst/>
                <a:rect l="l" t="t" r="r" b="b"/>
                <a:pathLst>
                  <a:path w="405252" h="862150" extrusionOk="0">
                    <a:moveTo>
                      <a:pt x="136874" y="40360"/>
                    </a:moveTo>
                    <a:cubicBezTo>
                      <a:pt x="136874" y="40360"/>
                      <a:pt x="222885" y="-29744"/>
                      <a:pt x="302514" y="14833"/>
                    </a:cubicBezTo>
                    <a:cubicBezTo>
                      <a:pt x="382143" y="59410"/>
                      <a:pt x="426720" y="352495"/>
                      <a:pt x="394906" y="508514"/>
                    </a:cubicBezTo>
                    <a:cubicBezTo>
                      <a:pt x="363093" y="664629"/>
                      <a:pt x="305752" y="734638"/>
                      <a:pt x="213360" y="801503"/>
                    </a:cubicBezTo>
                    <a:cubicBezTo>
                      <a:pt x="120967" y="868369"/>
                      <a:pt x="0" y="861987"/>
                      <a:pt x="0" y="861987"/>
                    </a:cubicBezTo>
                    <a:cubicBezTo>
                      <a:pt x="0" y="861987"/>
                      <a:pt x="92392" y="597573"/>
                      <a:pt x="101917" y="396976"/>
                    </a:cubicBezTo>
                    <a:cubicBezTo>
                      <a:pt x="111347" y="196475"/>
                      <a:pt x="136874" y="40360"/>
                      <a:pt x="136874" y="40360"/>
                    </a:cubicBezTo>
                    <a:close/>
                  </a:path>
                </a:pathLst>
              </a:custGeom>
              <a:solidFill>
                <a:srgbClr val="EF7B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3867;p16"/>
              <p:cNvSpPr/>
              <p:nvPr/>
            </p:nvSpPr>
            <p:spPr>
              <a:xfrm>
                <a:off x="6752177" y="3768019"/>
                <a:ext cx="290475" cy="510704"/>
              </a:xfrm>
              <a:custGeom>
                <a:avLst/>
                <a:gdLst/>
                <a:ahLst/>
                <a:cxnLst/>
                <a:rect l="l" t="t" r="r" b="b"/>
                <a:pathLst>
                  <a:path w="290475" h="510704" extrusionOk="0">
                    <a:moveTo>
                      <a:pt x="17431" y="250958"/>
                    </a:moveTo>
                    <a:cubicBezTo>
                      <a:pt x="57531" y="320967"/>
                      <a:pt x="107537" y="386785"/>
                      <a:pt x="168116" y="440220"/>
                    </a:cubicBezTo>
                    <a:cubicBezTo>
                      <a:pt x="202121" y="470224"/>
                      <a:pt x="239078" y="494893"/>
                      <a:pt x="279654" y="510705"/>
                    </a:cubicBezTo>
                    <a:cubicBezTo>
                      <a:pt x="279845" y="509943"/>
                      <a:pt x="279940" y="509276"/>
                      <a:pt x="280130" y="508514"/>
                    </a:cubicBezTo>
                    <a:cubicBezTo>
                      <a:pt x="311944" y="352399"/>
                      <a:pt x="267367" y="59410"/>
                      <a:pt x="187738" y="14833"/>
                    </a:cubicBezTo>
                    <a:cubicBezTo>
                      <a:pt x="108109" y="-29744"/>
                      <a:pt x="22098" y="40360"/>
                      <a:pt x="22098" y="40360"/>
                    </a:cubicBezTo>
                    <a:cubicBezTo>
                      <a:pt x="22098" y="40360"/>
                      <a:pt x="10478" y="111322"/>
                      <a:pt x="0" y="219049"/>
                    </a:cubicBezTo>
                    <a:cubicBezTo>
                      <a:pt x="5620" y="229813"/>
                      <a:pt x="11430" y="240481"/>
                      <a:pt x="17431" y="250958"/>
                    </a:cubicBezTo>
                    <a:close/>
                  </a:path>
                </a:pathLst>
              </a:custGeom>
              <a:solidFill>
                <a:srgbClr val="D9DC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3868;p16"/>
              <p:cNvSpPr/>
              <p:nvPr/>
            </p:nvSpPr>
            <p:spPr>
              <a:xfrm>
                <a:off x="6741875" y="3755569"/>
                <a:ext cx="347772" cy="421585"/>
              </a:xfrm>
              <a:custGeom>
                <a:avLst/>
                <a:gdLst/>
                <a:ahLst/>
                <a:cxnLst/>
                <a:rect l="l" t="t" r="r" b="b"/>
                <a:pathLst>
                  <a:path w="347772" h="421585" extrusionOk="0">
                    <a:moveTo>
                      <a:pt x="42020" y="24045"/>
                    </a:moveTo>
                    <a:cubicBezTo>
                      <a:pt x="42020" y="24045"/>
                      <a:pt x="159844" y="-30057"/>
                      <a:pt x="239473" y="24045"/>
                    </a:cubicBezTo>
                    <a:cubicBezTo>
                      <a:pt x="319102" y="78147"/>
                      <a:pt x="341391" y="189685"/>
                      <a:pt x="344629" y="272457"/>
                    </a:cubicBezTo>
                    <a:cubicBezTo>
                      <a:pt x="347773" y="355230"/>
                      <a:pt x="347773" y="409427"/>
                      <a:pt x="347773" y="409427"/>
                    </a:cubicBezTo>
                    <a:cubicBezTo>
                      <a:pt x="347773" y="409427"/>
                      <a:pt x="280907" y="450861"/>
                      <a:pt x="178990" y="380757"/>
                    </a:cubicBezTo>
                    <a:cubicBezTo>
                      <a:pt x="77072" y="310653"/>
                      <a:pt x="6968" y="215117"/>
                      <a:pt x="586" y="157776"/>
                    </a:cubicBezTo>
                    <a:cubicBezTo>
                      <a:pt x="-5795" y="100531"/>
                      <a:pt x="42020" y="24045"/>
                      <a:pt x="42020" y="24045"/>
                    </a:cubicBezTo>
                    <a:close/>
                  </a:path>
                </a:pathLst>
              </a:custGeom>
              <a:solidFill>
                <a:srgbClr val="F498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3869;p16"/>
              <p:cNvSpPr/>
              <p:nvPr/>
            </p:nvSpPr>
            <p:spPr>
              <a:xfrm>
                <a:off x="6741875" y="3755569"/>
                <a:ext cx="347772" cy="421585"/>
              </a:xfrm>
              <a:custGeom>
                <a:avLst/>
                <a:gdLst/>
                <a:ahLst/>
                <a:cxnLst/>
                <a:rect l="l" t="t" r="r" b="b"/>
                <a:pathLst>
                  <a:path w="347772" h="421585" extrusionOk="0">
                    <a:moveTo>
                      <a:pt x="42020" y="24045"/>
                    </a:moveTo>
                    <a:cubicBezTo>
                      <a:pt x="42020" y="24045"/>
                      <a:pt x="159844" y="-30057"/>
                      <a:pt x="239473" y="24045"/>
                    </a:cubicBezTo>
                    <a:cubicBezTo>
                      <a:pt x="319102" y="78147"/>
                      <a:pt x="341391" y="189685"/>
                      <a:pt x="344629" y="272457"/>
                    </a:cubicBezTo>
                    <a:cubicBezTo>
                      <a:pt x="347773" y="355230"/>
                      <a:pt x="347773" y="409427"/>
                      <a:pt x="347773" y="409427"/>
                    </a:cubicBezTo>
                    <a:cubicBezTo>
                      <a:pt x="347773" y="409427"/>
                      <a:pt x="280907" y="450861"/>
                      <a:pt x="178990" y="380757"/>
                    </a:cubicBezTo>
                    <a:cubicBezTo>
                      <a:pt x="77072" y="310653"/>
                      <a:pt x="6968" y="215117"/>
                      <a:pt x="586" y="157776"/>
                    </a:cubicBezTo>
                    <a:cubicBezTo>
                      <a:pt x="-5795" y="100531"/>
                      <a:pt x="42020" y="24045"/>
                      <a:pt x="42020" y="24045"/>
                    </a:cubicBezTo>
                    <a:close/>
                  </a:path>
                </a:pathLst>
              </a:custGeom>
              <a:solidFill>
                <a:srgbClr val="F6EB66">
                  <a:alpha val="3490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3870;p16"/>
              <p:cNvSpPr/>
              <p:nvPr/>
            </p:nvSpPr>
            <p:spPr>
              <a:xfrm>
                <a:off x="6799828" y="4029696"/>
                <a:ext cx="294663" cy="153316"/>
              </a:xfrm>
              <a:custGeom>
                <a:avLst/>
                <a:gdLst/>
                <a:ahLst/>
                <a:cxnLst/>
                <a:rect l="l" t="t" r="r" b="b"/>
                <a:pathLst>
                  <a:path w="294663" h="153316" extrusionOk="0">
                    <a:moveTo>
                      <a:pt x="450" y="4045"/>
                    </a:moveTo>
                    <a:cubicBezTo>
                      <a:pt x="35217" y="51194"/>
                      <a:pt x="79698" y="92437"/>
                      <a:pt x="130371" y="121965"/>
                    </a:cubicBezTo>
                    <a:cubicBezTo>
                      <a:pt x="155136" y="136443"/>
                      <a:pt x="182283" y="147777"/>
                      <a:pt x="210858" y="151683"/>
                    </a:cubicBezTo>
                    <a:cubicBezTo>
                      <a:pt x="236956" y="155207"/>
                      <a:pt x="269055" y="153873"/>
                      <a:pt x="292011" y="139205"/>
                    </a:cubicBezTo>
                    <a:cubicBezTo>
                      <a:pt x="297345" y="135776"/>
                      <a:pt x="294011" y="126346"/>
                      <a:pt x="287534" y="128537"/>
                    </a:cubicBezTo>
                    <a:cubicBezTo>
                      <a:pt x="274008" y="133109"/>
                      <a:pt x="261435" y="138157"/>
                      <a:pt x="247053" y="139681"/>
                    </a:cubicBezTo>
                    <a:cubicBezTo>
                      <a:pt x="233622" y="141015"/>
                      <a:pt x="219906" y="140539"/>
                      <a:pt x="206667" y="138252"/>
                    </a:cubicBezTo>
                    <a:cubicBezTo>
                      <a:pt x="179044" y="133490"/>
                      <a:pt x="153231" y="121584"/>
                      <a:pt x="129419" y="107106"/>
                    </a:cubicBezTo>
                    <a:cubicBezTo>
                      <a:pt x="82461" y="78531"/>
                      <a:pt x="41027" y="41860"/>
                      <a:pt x="4737" y="807"/>
                    </a:cubicBezTo>
                    <a:cubicBezTo>
                      <a:pt x="2736" y="-1479"/>
                      <a:pt x="-1359" y="1569"/>
                      <a:pt x="450" y="4045"/>
                    </a:cubicBezTo>
                    <a:lnTo>
                      <a:pt x="450" y="4045"/>
                    </a:lnTo>
                    <a:close/>
                  </a:path>
                </a:pathLst>
              </a:custGeom>
              <a:solidFill>
                <a:srgbClr val="FAF3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3871;p16"/>
              <p:cNvSpPr/>
              <p:nvPr/>
            </p:nvSpPr>
            <p:spPr>
              <a:xfrm>
                <a:off x="6767226" y="3763686"/>
                <a:ext cx="305180" cy="202998"/>
              </a:xfrm>
              <a:custGeom>
                <a:avLst/>
                <a:gdLst/>
                <a:ahLst/>
                <a:cxnLst/>
                <a:rect l="l" t="t" r="r" b="b"/>
                <a:pathLst>
                  <a:path w="305180" h="202998" extrusionOk="0">
                    <a:moveTo>
                      <a:pt x="209359" y="56028"/>
                    </a:moveTo>
                    <a:cubicBezTo>
                      <a:pt x="133255" y="4307"/>
                      <a:pt x="25051" y="43550"/>
                      <a:pt x="0" y="53742"/>
                    </a:cubicBezTo>
                    <a:cubicBezTo>
                      <a:pt x="8668" y="35645"/>
                      <a:pt x="16192" y="23453"/>
                      <a:pt x="16192" y="23453"/>
                    </a:cubicBezTo>
                    <a:cubicBezTo>
                      <a:pt x="16192" y="23453"/>
                      <a:pt x="131064" y="-29316"/>
                      <a:pt x="208788" y="23453"/>
                    </a:cubicBezTo>
                    <a:cubicBezTo>
                      <a:pt x="267557" y="63458"/>
                      <a:pt x="294227" y="135371"/>
                      <a:pt x="305181" y="202999"/>
                    </a:cubicBezTo>
                    <a:cubicBezTo>
                      <a:pt x="288703" y="145277"/>
                      <a:pt x="259556" y="90223"/>
                      <a:pt x="209359" y="56028"/>
                    </a:cubicBezTo>
                    <a:close/>
                  </a:path>
                </a:pathLst>
              </a:custGeom>
              <a:solidFill>
                <a:srgbClr val="FAF3AB">
                  <a:alpha val="3490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5" name="Google Shape;3872;p16"/>
              <p:cNvGrpSpPr/>
              <p:nvPr/>
            </p:nvGrpSpPr>
            <p:grpSpPr>
              <a:xfrm>
                <a:off x="5263800" y="3765612"/>
                <a:ext cx="1669256" cy="864748"/>
                <a:chOff x="5263800" y="3765612"/>
                <a:chExt cx="1669256" cy="864748"/>
              </a:xfrm>
            </p:grpSpPr>
            <p:sp>
              <p:nvSpPr>
                <p:cNvPr id="349" name="Google Shape;3873;p16"/>
                <p:cNvSpPr/>
                <p:nvPr/>
              </p:nvSpPr>
              <p:spPr>
                <a:xfrm>
                  <a:off x="5263800" y="3768946"/>
                  <a:ext cx="284226" cy="861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226" h="861414" extrusionOk="0">
                      <a:moveTo>
                        <a:pt x="182499" y="396145"/>
                      </a:moveTo>
                      <a:cubicBezTo>
                        <a:pt x="178784" y="317183"/>
                        <a:pt x="172498" y="245269"/>
                        <a:pt x="166307" y="186880"/>
                      </a:cubicBezTo>
                      <a:cubicBezTo>
                        <a:pt x="173450" y="171355"/>
                        <a:pt x="177832" y="157067"/>
                        <a:pt x="179261" y="144494"/>
                      </a:cubicBezTo>
                      <a:cubicBezTo>
                        <a:pt x="185642" y="87154"/>
                        <a:pt x="137827" y="10763"/>
                        <a:pt x="137827" y="10763"/>
                      </a:cubicBezTo>
                      <a:cubicBezTo>
                        <a:pt x="137827" y="10763"/>
                        <a:pt x="126492" y="5525"/>
                        <a:pt x="108490" y="0"/>
                      </a:cubicBezTo>
                      <a:cubicBezTo>
                        <a:pt x="106013" y="12859"/>
                        <a:pt x="105537" y="26575"/>
                        <a:pt x="104870" y="37243"/>
                      </a:cubicBezTo>
                      <a:cubicBezTo>
                        <a:pt x="103156" y="63246"/>
                        <a:pt x="102584" y="89440"/>
                        <a:pt x="101441" y="115538"/>
                      </a:cubicBezTo>
                      <a:cubicBezTo>
                        <a:pt x="95536" y="251365"/>
                        <a:pt x="83249" y="387763"/>
                        <a:pt x="58484" y="521684"/>
                      </a:cubicBezTo>
                      <a:cubicBezTo>
                        <a:pt x="46387" y="587407"/>
                        <a:pt x="29528" y="651986"/>
                        <a:pt x="8477" y="715423"/>
                      </a:cubicBezTo>
                      <a:cubicBezTo>
                        <a:pt x="5715" y="723709"/>
                        <a:pt x="2858" y="732092"/>
                        <a:pt x="0" y="740569"/>
                      </a:cubicBezTo>
                      <a:cubicBezTo>
                        <a:pt x="20955" y="762190"/>
                        <a:pt x="44482" y="781622"/>
                        <a:pt x="70866" y="800767"/>
                      </a:cubicBezTo>
                      <a:cubicBezTo>
                        <a:pt x="163259" y="867632"/>
                        <a:pt x="284226" y="861250"/>
                        <a:pt x="284226" y="861250"/>
                      </a:cubicBezTo>
                      <a:cubicBezTo>
                        <a:pt x="284226" y="861250"/>
                        <a:pt x="192024" y="596741"/>
                        <a:pt x="182499" y="396145"/>
                      </a:cubicBezTo>
                      <a:close/>
                    </a:path>
                  </a:pathLst>
                </a:custGeom>
                <a:solidFill>
                  <a:srgbClr val="56707B">
                    <a:alpha val="34901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874;p16"/>
                <p:cNvSpPr/>
                <p:nvPr/>
              </p:nvSpPr>
              <p:spPr>
                <a:xfrm>
                  <a:off x="6637305" y="3765612"/>
                  <a:ext cx="295751" cy="864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751" h="864653" extrusionOk="0">
                      <a:moveTo>
                        <a:pt x="285083" y="706565"/>
                      </a:moveTo>
                      <a:cubicBezTo>
                        <a:pt x="237172" y="595217"/>
                        <a:pt x="230696" y="471107"/>
                        <a:pt x="219932" y="351949"/>
                      </a:cubicBezTo>
                      <a:cubicBezTo>
                        <a:pt x="209455" y="234601"/>
                        <a:pt x="198310" y="117253"/>
                        <a:pt x="187262" y="0"/>
                      </a:cubicBezTo>
                      <a:cubicBezTo>
                        <a:pt x="162782" y="6572"/>
                        <a:pt x="146590" y="14097"/>
                        <a:pt x="146590" y="14097"/>
                      </a:cubicBezTo>
                      <a:cubicBezTo>
                        <a:pt x="146590" y="14097"/>
                        <a:pt x="98774" y="90583"/>
                        <a:pt x="105156" y="147828"/>
                      </a:cubicBezTo>
                      <a:cubicBezTo>
                        <a:pt x="106585" y="160306"/>
                        <a:pt x="110966" y="174688"/>
                        <a:pt x="118110" y="190214"/>
                      </a:cubicBezTo>
                      <a:cubicBezTo>
                        <a:pt x="111919" y="248603"/>
                        <a:pt x="105727" y="320516"/>
                        <a:pt x="101917" y="399479"/>
                      </a:cubicBezTo>
                      <a:cubicBezTo>
                        <a:pt x="92392" y="600170"/>
                        <a:pt x="0" y="864489"/>
                        <a:pt x="0" y="864489"/>
                      </a:cubicBezTo>
                      <a:cubicBezTo>
                        <a:pt x="0" y="864489"/>
                        <a:pt x="121063" y="870871"/>
                        <a:pt x="213360" y="804005"/>
                      </a:cubicBezTo>
                      <a:cubicBezTo>
                        <a:pt x="244792" y="781240"/>
                        <a:pt x="272129" y="758190"/>
                        <a:pt x="295751" y="731425"/>
                      </a:cubicBezTo>
                      <a:cubicBezTo>
                        <a:pt x="292227" y="723138"/>
                        <a:pt x="288703" y="714851"/>
                        <a:pt x="285083" y="706565"/>
                      </a:cubicBezTo>
                      <a:close/>
                    </a:path>
                  </a:pathLst>
                </a:custGeom>
                <a:solidFill>
                  <a:srgbClr val="56707B">
                    <a:alpha val="34901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6" name="Google Shape;3875;p16"/>
              <p:cNvGrpSpPr/>
              <p:nvPr/>
            </p:nvGrpSpPr>
            <p:grpSpPr>
              <a:xfrm>
                <a:off x="6437280" y="2608176"/>
                <a:ext cx="554239" cy="873591"/>
                <a:chOff x="6437280" y="2608176"/>
                <a:chExt cx="554239" cy="873591"/>
              </a:xfrm>
            </p:grpSpPr>
            <p:sp>
              <p:nvSpPr>
                <p:cNvPr id="346" name="Google Shape;3876;p16"/>
                <p:cNvSpPr/>
                <p:nvPr/>
              </p:nvSpPr>
              <p:spPr>
                <a:xfrm>
                  <a:off x="6706457" y="2674232"/>
                  <a:ext cx="285062" cy="80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62" h="807535" extrusionOk="0">
                      <a:moveTo>
                        <a:pt x="272320" y="110020"/>
                      </a:moveTo>
                      <a:cubicBezTo>
                        <a:pt x="272320" y="110020"/>
                        <a:pt x="300990" y="221463"/>
                        <a:pt x="272320" y="348907"/>
                      </a:cubicBezTo>
                      <a:cubicBezTo>
                        <a:pt x="243650" y="476352"/>
                        <a:pt x="170402" y="616464"/>
                        <a:pt x="133731" y="678567"/>
                      </a:cubicBezTo>
                      <a:cubicBezTo>
                        <a:pt x="97060" y="740670"/>
                        <a:pt x="50959" y="807536"/>
                        <a:pt x="50959" y="807536"/>
                      </a:cubicBezTo>
                      <a:lnTo>
                        <a:pt x="0" y="613226"/>
                      </a:lnTo>
                      <a:cubicBezTo>
                        <a:pt x="0" y="613226"/>
                        <a:pt x="111442" y="492163"/>
                        <a:pt x="168783" y="380721"/>
                      </a:cubicBezTo>
                      <a:cubicBezTo>
                        <a:pt x="226124" y="269278"/>
                        <a:pt x="237935" y="184696"/>
                        <a:pt x="218408" y="133928"/>
                      </a:cubicBezTo>
                      <a:cubicBezTo>
                        <a:pt x="199930" y="86017"/>
                        <a:pt x="168783" y="49441"/>
                        <a:pt x="111442" y="68586"/>
                      </a:cubicBezTo>
                      <a:cubicBezTo>
                        <a:pt x="54102" y="87732"/>
                        <a:pt x="31813" y="86112"/>
                        <a:pt x="31813" y="86112"/>
                      </a:cubicBezTo>
                      <a:lnTo>
                        <a:pt x="97155" y="102"/>
                      </a:lnTo>
                      <a:cubicBezTo>
                        <a:pt x="97155" y="102"/>
                        <a:pt x="192691" y="-3042"/>
                        <a:pt x="216599" y="25629"/>
                      </a:cubicBezTo>
                      <a:cubicBezTo>
                        <a:pt x="240506" y="54299"/>
                        <a:pt x="272320" y="110020"/>
                        <a:pt x="272320" y="110020"/>
                      </a:cubicBezTo>
                      <a:close/>
                    </a:path>
                  </a:pathLst>
                </a:custGeom>
                <a:solidFill>
                  <a:srgbClr val="EF7B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877;p16"/>
                <p:cNvSpPr/>
                <p:nvPr/>
              </p:nvSpPr>
              <p:spPr>
                <a:xfrm>
                  <a:off x="6706457" y="2674232"/>
                  <a:ext cx="285062" cy="80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62" h="807535" extrusionOk="0">
                      <a:moveTo>
                        <a:pt x="272320" y="110020"/>
                      </a:moveTo>
                      <a:cubicBezTo>
                        <a:pt x="272320" y="110020"/>
                        <a:pt x="300990" y="221463"/>
                        <a:pt x="272320" y="348907"/>
                      </a:cubicBezTo>
                      <a:cubicBezTo>
                        <a:pt x="243650" y="476352"/>
                        <a:pt x="170402" y="616464"/>
                        <a:pt x="133731" y="678567"/>
                      </a:cubicBezTo>
                      <a:cubicBezTo>
                        <a:pt x="97060" y="740670"/>
                        <a:pt x="50959" y="807536"/>
                        <a:pt x="50959" y="807536"/>
                      </a:cubicBezTo>
                      <a:lnTo>
                        <a:pt x="0" y="613226"/>
                      </a:lnTo>
                      <a:cubicBezTo>
                        <a:pt x="0" y="613226"/>
                        <a:pt x="111442" y="492163"/>
                        <a:pt x="168783" y="380721"/>
                      </a:cubicBezTo>
                      <a:cubicBezTo>
                        <a:pt x="226124" y="269278"/>
                        <a:pt x="237935" y="184696"/>
                        <a:pt x="218408" y="133928"/>
                      </a:cubicBezTo>
                      <a:cubicBezTo>
                        <a:pt x="199930" y="86017"/>
                        <a:pt x="168783" y="49441"/>
                        <a:pt x="111442" y="68586"/>
                      </a:cubicBezTo>
                      <a:cubicBezTo>
                        <a:pt x="54102" y="87732"/>
                        <a:pt x="31813" y="86112"/>
                        <a:pt x="31813" y="86112"/>
                      </a:cubicBezTo>
                      <a:lnTo>
                        <a:pt x="97155" y="102"/>
                      </a:lnTo>
                      <a:cubicBezTo>
                        <a:pt x="97155" y="102"/>
                        <a:pt x="192691" y="-3042"/>
                        <a:pt x="216599" y="25629"/>
                      </a:cubicBezTo>
                      <a:cubicBezTo>
                        <a:pt x="240506" y="54299"/>
                        <a:pt x="272320" y="110020"/>
                        <a:pt x="272320" y="11002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3878;p16"/>
                <p:cNvSpPr/>
                <p:nvPr/>
              </p:nvSpPr>
              <p:spPr>
                <a:xfrm>
                  <a:off x="6437280" y="2608176"/>
                  <a:ext cx="553921" cy="40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921" h="400675" extrusionOk="0">
                      <a:moveTo>
                        <a:pt x="152876" y="400675"/>
                      </a:moveTo>
                      <a:cubicBezTo>
                        <a:pt x="160020" y="393532"/>
                        <a:pt x="346710" y="143024"/>
                        <a:pt x="414433" y="128356"/>
                      </a:cubicBezTo>
                      <a:cubicBezTo>
                        <a:pt x="513588" y="106829"/>
                        <a:pt x="553784" y="275231"/>
                        <a:pt x="553784" y="275231"/>
                      </a:cubicBezTo>
                      <a:cubicBezTo>
                        <a:pt x="553784" y="275231"/>
                        <a:pt x="563689" y="82921"/>
                        <a:pt x="415671" y="18437"/>
                      </a:cubicBezTo>
                      <a:cubicBezTo>
                        <a:pt x="267652" y="-46047"/>
                        <a:pt x="152876" y="75778"/>
                        <a:pt x="117062" y="121117"/>
                      </a:cubicBezTo>
                      <a:cubicBezTo>
                        <a:pt x="81248" y="166551"/>
                        <a:pt x="0" y="271612"/>
                        <a:pt x="0" y="271612"/>
                      </a:cubicBezTo>
                      <a:lnTo>
                        <a:pt x="152876" y="400675"/>
                      </a:lnTo>
                      <a:close/>
                    </a:path>
                  </a:pathLst>
                </a:custGeom>
                <a:solidFill>
                  <a:srgbClr val="EF7B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7" name="Google Shape;3879;p16"/>
              <p:cNvGrpSpPr/>
              <p:nvPr/>
            </p:nvGrpSpPr>
            <p:grpSpPr>
              <a:xfrm>
                <a:off x="5207624" y="2608176"/>
                <a:ext cx="554143" cy="873591"/>
                <a:chOff x="5207624" y="2608176"/>
                <a:chExt cx="554143" cy="873591"/>
              </a:xfrm>
            </p:grpSpPr>
            <p:sp>
              <p:nvSpPr>
                <p:cNvPr id="343" name="Google Shape;3880;p16"/>
                <p:cNvSpPr/>
                <p:nvPr/>
              </p:nvSpPr>
              <p:spPr>
                <a:xfrm>
                  <a:off x="5207624" y="2674232"/>
                  <a:ext cx="285062" cy="80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62" h="807535" extrusionOk="0">
                      <a:moveTo>
                        <a:pt x="12742" y="110020"/>
                      </a:moveTo>
                      <a:cubicBezTo>
                        <a:pt x="12742" y="110020"/>
                        <a:pt x="-15928" y="221463"/>
                        <a:pt x="12742" y="348907"/>
                      </a:cubicBezTo>
                      <a:cubicBezTo>
                        <a:pt x="41413" y="476352"/>
                        <a:pt x="114660" y="616464"/>
                        <a:pt x="151331" y="678567"/>
                      </a:cubicBezTo>
                      <a:cubicBezTo>
                        <a:pt x="188002" y="740670"/>
                        <a:pt x="234103" y="807536"/>
                        <a:pt x="234103" y="807536"/>
                      </a:cubicBezTo>
                      <a:lnTo>
                        <a:pt x="285062" y="613226"/>
                      </a:lnTo>
                      <a:cubicBezTo>
                        <a:pt x="285062" y="613226"/>
                        <a:pt x="173620" y="492163"/>
                        <a:pt x="116279" y="380721"/>
                      </a:cubicBezTo>
                      <a:cubicBezTo>
                        <a:pt x="58939" y="269278"/>
                        <a:pt x="47128" y="184696"/>
                        <a:pt x="66654" y="133928"/>
                      </a:cubicBezTo>
                      <a:cubicBezTo>
                        <a:pt x="85132" y="86017"/>
                        <a:pt x="116279" y="49441"/>
                        <a:pt x="173620" y="68586"/>
                      </a:cubicBezTo>
                      <a:cubicBezTo>
                        <a:pt x="230960" y="87732"/>
                        <a:pt x="253249" y="86112"/>
                        <a:pt x="253249" y="86112"/>
                      </a:cubicBezTo>
                      <a:lnTo>
                        <a:pt x="187907" y="102"/>
                      </a:lnTo>
                      <a:cubicBezTo>
                        <a:pt x="187907" y="102"/>
                        <a:pt x="92371" y="-3042"/>
                        <a:pt x="68464" y="25629"/>
                      </a:cubicBezTo>
                      <a:cubicBezTo>
                        <a:pt x="44556" y="54299"/>
                        <a:pt x="12742" y="110020"/>
                        <a:pt x="12742" y="110020"/>
                      </a:cubicBezTo>
                      <a:close/>
                    </a:path>
                  </a:pathLst>
                </a:custGeom>
                <a:solidFill>
                  <a:srgbClr val="EF7B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881;p16"/>
                <p:cNvSpPr/>
                <p:nvPr/>
              </p:nvSpPr>
              <p:spPr>
                <a:xfrm>
                  <a:off x="5207624" y="2674232"/>
                  <a:ext cx="285062" cy="80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62" h="807535" extrusionOk="0">
                      <a:moveTo>
                        <a:pt x="12742" y="110020"/>
                      </a:moveTo>
                      <a:cubicBezTo>
                        <a:pt x="12742" y="110020"/>
                        <a:pt x="-15928" y="221463"/>
                        <a:pt x="12742" y="348907"/>
                      </a:cubicBezTo>
                      <a:cubicBezTo>
                        <a:pt x="41413" y="476352"/>
                        <a:pt x="114660" y="616464"/>
                        <a:pt x="151331" y="678567"/>
                      </a:cubicBezTo>
                      <a:cubicBezTo>
                        <a:pt x="188002" y="740670"/>
                        <a:pt x="234103" y="807536"/>
                        <a:pt x="234103" y="807536"/>
                      </a:cubicBezTo>
                      <a:lnTo>
                        <a:pt x="285062" y="613226"/>
                      </a:lnTo>
                      <a:cubicBezTo>
                        <a:pt x="285062" y="613226"/>
                        <a:pt x="173620" y="492163"/>
                        <a:pt x="116279" y="380721"/>
                      </a:cubicBezTo>
                      <a:cubicBezTo>
                        <a:pt x="58939" y="269278"/>
                        <a:pt x="47128" y="184696"/>
                        <a:pt x="66654" y="133928"/>
                      </a:cubicBezTo>
                      <a:cubicBezTo>
                        <a:pt x="85132" y="86017"/>
                        <a:pt x="116279" y="49441"/>
                        <a:pt x="173620" y="68586"/>
                      </a:cubicBezTo>
                      <a:cubicBezTo>
                        <a:pt x="230960" y="87732"/>
                        <a:pt x="253249" y="86112"/>
                        <a:pt x="253249" y="86112"/>
                      </a:cubicBezTo>
                      <a:lnTo>
                        <a:pt x="187907" y="102"/>
                      </a:lnTo>
                      <a:cubicBezTo>
                        <a:pt x="187907" y="102"/>
                        <a:pt x="92371" y="-3042"/>
                        <a:pt x="68464" y="25629"/>
                      </a:cubicBezTo>
                      <a:cubicBezTo>
                        <a:pt x="44556" y="54299"/>
                        <a:pt x="12742" y="110020"/>
                        <a:pt x="12742" y="11002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882;p16"/>
                <p:cNvSpPr/>
                <p:nvPr/>
              </p:nvSpPr>
              <p:spPr>
                <a:xfrm>
                  <a:off x="5207842" y="2608176"/>
                  <a:ext cx="553925" cy="40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925" h="400675" extrusionOk="0">
                      <a:moveTo>
                        <a:pt x="401144" y="400675"/>
                      </a:moveTo>
                      <a:cubicBezTo>
                        <a:pt x="393905" y="393532"/>
                        <a:pt x="207215" y="143024"/>
                        <a:pt x="139492" y="128356"/>
                      </a:cubicBezTo>
                      <a:cubicBezTo>
                        <a:pt x="40432" y="106829"/>
                        <a:pt x="142" y="275231"/>
                        <a:pt x="142" y="275231"/>
                      </a:cubicBezTo>
                      <a:cubicBezTo>
                        <a:pt x="142" y="275231"/>
                        <a:pt x="-9860" y="82921"/>
                        <a:pt x="138254" y="18437"/>
                      </a:cubicBezTo>
                      <a:cubicBezTo>
                        <a:pt x="286368" y="-46047"/>
                        <a:pt x="401049" y="75778"/>
                        <a:pt x="436863" y="121117"/>
                      </a:cubicBezTo>
                      <a:cubicBezTo>
                        <a:pt x="472677" y="166551"/>
                        <a:pt x="553925" y="271612"/>
                        <a:pt x="553925" y="271612"/>
                      </a:cubicBezTo>
                      <a:lnTo>
                        <a:pt x="401144" y="400675"/>
                      </a:lnTo>
                      <a:close/>
                    </a:path>
                  </a:pathLst>
                </a:custGeom>
                <a:solidFill>
                  <a:srgbClr val="EF7B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8" name="Google Shape;3883;p16"/>
              <p:cNvSpPr/>
              <p:nvPr/>
            </p:nvSpPr>
            <p:spPr>
              <a:xfrm>
                <a:off x="5368334" y="2813342"/>
                <a:ext cx="1460138" cy="1888400"/>
              </a:xfrm>
              <a:custGeom>
                <a:avLst/>
                <a:gdLst/>
                <a:ahLst/>
                <a:cxnLst/>
                <a:rect l="l" t="t" r="r" b="b"/>
                <a:pathLst>
                  <a:path w="1460138" h="1888400" extrusionOk="0">
                    <a:moveTo>
                      <a:pt x="699472" y="4438"/>
                    </a:moveTo>
                    <a:cubicBezTo>
                      <a:pt x="699472" y="4438"/>
                      <a:pt x="358667" y="26727"/>
                      <a:pt x="247225" y="99974"/>
                    </a:cubicBezTo>
                    <a:cubicBezTo>
                      <a:pt x="135782" y="173221"/>
                      <a:pt x="87967" y="354768"/>
                      <a:pt x="65678" y="523646"/>
                    </a:cubicBezTo>
                    <a:cubicBezTo>
                      <a:pt x="43390" y="692429"/>
                      <a:pt x="11576" y="1259452"/>
                      <a:pt x="5195" y="1421854"/>
                    </a:cubicBezTo>
                    <a:cubicBezTo>
                      <a:pt x="-1187" y="1584255"/>
                      <a:pt x="-36239" y="1807235"/>
                      <a:pt x="218555" y="1861432"/>
                    </a:cubicBezTo>
                    <a:cubicBezTo>
                      <a:pt x="473348" y="1915534"/>
                      <a:pt x="715474" y="1870957"/>
                      <a:pt x="849205" y="1874196"/>
                    </a:cubicBezTo>
                    <a:cubicBezTo>
                      <a:pt x="982936" y="1877339"/>
                      <a:pt x="1240968" y="1915630"/>
                      <a:pt x="1365174" y="1775422"/>
                    </a:cubicBezTo>
                    <a:cubicBezTo>
                      <a:pt x="1489380" y="1635309"/>
                      <a:pt x="1463949" y="1370895"/>
                      <a:pt x="1441660" y="1090574"/>
                    </a:cubicBezTo>
                    <a:cubicBezTo>
                      <a:pt x="1419371" y="810253"/>
                      <a:pt x="1425753" y="447160"/>
                      <a:pt x="1326979" y="278377"/>
                    </a:cubicBezTo>
                    <a:cubicBezTo>
                      <a:pt x="1228205" y="109594"/>
                      <a:pt x="1119905" y="45872"/>
                      <a:pt x="992556" y="17202"/>
                    </a:cubicBezTo>
                    <a:cubicBezTo>
                      <a:pt x="865112" y="-11564"/>
                      <a:pt x="699472" y="4438"/>
                      <a:pt x="699472" y="4438"/>
                    </a:cubicBezTo>
                    <a:close/>
                  </a:path>
                </a:pathLst>
              </a:custGeom>
              <a:solidFill>
                <a:srgbClr val="EF7B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3884;p16"/>
              <p:cNvSpPr/>
              <p:nvPr/>
            </p:nvSpPr>
            <p:spPr>
              <a:xfrm>
                <a:off x="5143309" y="2813379"/>
                <a:ext cx="1899189" cy="1888267"/>
              </a:xfrm>
              <a:custGeom>
                <a:avLst/>
                <a:gdLst/>
                <a:ahLst/>
                <a:cxnLst/>
                <a:rect l="l" t="t" r="r" b="b"/>
                <a:pathLst>
                  <a:path w="1899189" h="1888267" extrusionOk="0">
                    <a:moveTo>
                      <a:pt x="1777556" y="1323042"/>
                    </a:moveTo>
                    <a:cubicBezTo>
                      <a:pt x="1739265" y="1296753"/>
                      <a:pt x="1705546" y="1266844"/>
                      <a:pt x="1677924" y="1236745"/>
                    </a:cubicBezTo>
                    <a:cubicBezTo>
                      <a:pt x="1674590" y="1188930"/>
                      <a:pt x="1670590" y="1139971"/>
                      <a:pt x="1666685" y="1090537"/>
                    </a:cubicBezTo>
                    <a:cubicBezTo>
                      <a:pt x="1663732" y="1053865"/>
                      <a:pt x="1661351" y="1015765"/>
                      <a:pt x="1659160" y="976903"/>
                    </a:cubicBezTo>
                    <a:cubicBezTo>
                      <a:pt x="1659160" y="976903"/>
                      <a:pt x="1659160" y="976903"/>
                      <a:pt x="1659160" y="976903"/>
                    </a:cubicBezTo>
                    <a:cubicBezTo>
                      <a:pt x="1658874" y="972712"/>
                      <a:pt x="1658684" y="968426"/>
                      <a:pt x="1658398" y="964235"/>
                    </a:cubicBezTo>
                    <a:cubicBezTo>
                      <a:pt x="1658303" y="962616"/>
                      <a:pt x="1658207" y="961092"/>
                      <a:pt x="1658112" y="959473"/>
                    </a:cubicBezTo>
                    <a:cubicBezTo>
                      <a:pt x="1658112" y="959473"/>
                      <a:pt x="1658112" y="959473"/>
                      <a:pt x="1658112" y="959473"/>
                    </a:cubicBezTo>
                    <a:cubicBezTo>
                      <a:pt x="1643920" y="705441"/>
                      <a:pt x="1635919" y="421786"/>
                      <a:pt x="1552004" y="278340"/>
                    </a:cubicBezTo>
                    <a:cubicBezTo>
                      <a:pt x="1453229" y="109557"/>
                      <a:pt x="1344930" y="45834"/>
                      <a:pt x="1217581" y="17164"/>
                    </a:cubicBezTo>
                    <a:cubicBezTo>
                      <a:pt x="1090136" y="-11506"/>
                      <a:pt x="924592" y="4401"/>
                      <a:pt x="924592" y="4401"/>
                    </a:cubicBezTo>
                    <a:cubicBezTo>
                      <a:pt x="924592" y="4401"/>
                      <a:pt x="583787" y="26689"/>
                      <a:pt x="472345" y="99936"/>
                    </a:cubicBezTo>
                    <a:cubicBezTo>
                      <a:pt x="360902" y="173184"/>
                      <a:pt x="313087" y="354730"/>
                      <a:pt x="290798" y="523608"/>
                    </a:cubicBezTo>
                    <a:cubicBezTo>
                      <a:pt x="279845" y="606571"/>
                      <a:pt x="266605" y="785546"/>
                      <a:pt x="255175" y="965473"/>
                    </a:cubicBezTo>
                    <a:cubicBezTo>
                      <a:pt x="249746" y="1051770"/>
                      <a:pt x="244697" y="1138257"/>
                      <a:pt x="240506" y="1214457"/>
                    </a:cubicBezTo>
                    <a:cubicBezTo>
                      <a:pt x="210026" y="1251890"/>
                      <a:pt x="169259" y="1290276"/>
                      <a:pt x="121634" y="1323042"/>
                    </a:cubicBezTo>
                    <a:cubicBezTo>
                      <a:pt x="71247" y="1357713"/>
                      <a:pt x="29432" y="1365047"/>
                      <a:pt x="0" y="1363713"/>
                    </a:cubicBezTo>
                    <a:cubicBezTo>
                      <a:pt x="857" y="1400004"/>
                      <a:pt x="4191" y="1434008"/>
                      <a:pt x="10096" y="1463250"/>
                    </a:cubicBezTo>
                    <a:cubicBezTo>
                      <a:pt x="41910" y="1619365"/>
                      <a:pt x="99251" y="1689373"/>
                      <a:pt x="191643" y="1756239"/>
                    </a:cubicBezTo>
                    <a:cubicBezTo>
                      <a:pt x="233839" y="1786814"/>
                      <a:pt x="282035" y="1802054"/>
                      <a:pt x="321945" y="1809579"/>
                    </a:cubicBezTo>
                    <a:cubicBezTo>
                      <a:pt x="352425" y="1832439"/>
                      <a:pt x="392144" y="1850346"/>
                      <a:pt x="443675" y="1861300"/>
                    </a:cubicBezTo>
                    <a:cubicBezTo>
                      <a:pt x="698468" y="1915401"/>
                      <a:pt x="940594" y="1870825"/>
                      <a:pt x="1074325" y="1874063"/>
                    </a:cubicBezTo>
                    <a:cubicBezTo>
                      <a:pt x="1193768" y="1876921"/>
                      <a:pt x="1412272" y="1907591"/>
                      <a:pt x="1546098" y="1814341"/>
                    </a:cubicBezTo>
                    <a:cubicBezTo>
                      <a:pt x="1589818" y="1809388"/>
                      <a:pt x="1653540" y="1795386"/>
                      <a:pt x="1707547" y="1756239"/>
                    </a:cubicBezTo>
                    <a:cubicBezTo>
                      <a:pt x="1799939" y="1689373"/>
                      <a:pt x="1857280" y="1619269"/>
                      <a:pt x="1889093" y="1463250"/>
                    </a:cubicBezTo>
                    <a:cubicBezTo>
                      <a:pt x="1895094" y="1434008"/>
                      <a:pt x="1898333" y="1400004"/>
                      <a:pt x="1899190" y="1363713"/>
                    </a:cubicBezTo>
                    <a:cubicBezTo>
                      <a:pt x="1869758" y="1365047"/>
                      <a:pt x="1827943" y="1357617"/>
                      <a:pt x="1777556" y="13230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3885;p16"/>
              <p:cNvSpPr/>
              <p:nvPr/>
            </p:nvSpPr>
            <p:spPr>
              <a:xfrm>
                <a:off x="5537652" y="2856044"/>
                <a:ext cx="1111019" cy="714485"/>
              </a:xfrm>
              <a:custGeom>
                <a:avLst/>
                <a:gdLst/>
                <a:ahLst/>
                <a:cxnLst/>
                <a:rect l="l" t="t" r="r" b="b"/>
                <a:pathLst>
                  <a:path w="1111019" h="714485" extrusionOk="0">
                    <a:moveTo>
                      <a:pt x="147153" y="97848"/>
                    </a:moveTo>
                    <a:cubicBezTo>
                      <a:pt x="10945" y="191003"/>
                      <a:pt x="-10486" y="315209"/>
                      <a:pt x="3802" y="398838"/>
                    </a:cubicBezTo>
                    <a:cubicBezTo>
                      <a:pt x="18089" y="482468"/>
                      <a:pt x="290504" y="723736"/>
                      <a:pt x="534154" y="714211"/>
                    </a:cubicBezTo>
                    <a:cubicBezTo>
                      <a:pt x="777803" y="704686"/>
                      <a:pt x="971351" y="606674"/>
                      <a:pt x="1023834" y="546952"/>
                    </a:cubicBezTo>
                    <a:cubicBezTo>
                      <a:pt x="1076412" y="487230"/>
                      <a:pt x="1128990" y="398838"/>
                      <a:pt x="1105082" y="298540"/>
                    </a:cubicBezTo>
                    <a:cubicBezTo>
                      <a:pt x="1081175" y="198242"/>
                      <a:pt x="990401" y="93086"/>
                      <a:pt x="761039" y="30983"/>
                    </a:cubicBezTo>
                    <a:cubicBezTo>
                      <a:pt x="531772" y="-31120"/>
                      <a:pt x="283360" y="4694"/>
                      <a:pt x="147153" y="97848"/>
                    </a:cubicBezTo>
                    <a:close/>
                  </a:path>
                </a:pathLst>
              </a:custGeom>
              <a:solidFill>
                <a:srgbClr val="6A52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3886;p16"/>
              <p:cNvSpPr/>
              <p:nvPr/>
            </p:nvSpPr>
            <p:spPr>
              <a:xfrm>
                <a:off x="5542071" y="3725878"/>
                <a:ext cx="1112379" cy="855445"/>
              </a:xfrm>
              <a:custGeom>
                <a:avLst/>
                <a:gdLst/>
                <a:ahLst/>
                <a:cxnLst/>
                <a:rect l="l" t="t" r="r" b="b"/>
                <a:pathLst>
                  <a:path w="1112379" h="855445" extrusionOk="0">
                    <a:moveTo>
                      <a:pt x="171691" y="13922"/>
                    </a:moveTo>
                    <a:cubicBezTo>
                      <a:pt x="73774" y="35448"/>
                      <a:pt x="52247" y="80787"/>
                      <a:pt x="35483" y="176323"/>
                    </a:cubicBezTo>
                    <a:cubicBezTo>
                      <a:pt x="18719" y="271859"/>
                      <a:pt x="-48146" y="613520"/>
                      <a:pt x="61772" y="742489"/>
                    </a:cubicBezTo>
                    <a:cubicBezTo>
                      <a:pt x="171691" y="871457"/>
                      <a:pt x="496588" y="859551"/>
                      <a:pt x="697185" y="850026"/>
                    </a:cubicBezTo>
                    <a:cubicBezTo>
                      <a:pt x="897877" y="840501"/>
                      <a:pt x="1045990" y="821356"/>
                      <a:pt x="1093711" y="591994"/>
                    </a:cubicBezTo>
                    <a:cubicBezTo>
                      <a:pt x="1141526" y="362632"/>
                      <a:pt x="1086567" y="123745"/>
                      <a:pt x="1050753" y="64023"/>
                    </a:cubicBezTo>
                    <a:cubicBezTo>
                      <a:pt x="1014939" y="4301"/>
                      <a:pt x="933690" y="6683"/>
                      <a:pt x="857300" y="6683"/>
                    </a:cubicBezTo>
                    <a:cubicBezTo>
                      <a:pt x="780910" y="6778"/>
                      <a:pt x="291991" y="-12463"/>
                      <a:pt x="171691" y="13922"/>
                    </a:cubicBezTo>
                    <a:close/>
                  </a:path>
                </a:pathLst>
              </a:custGeom>
              <a:solidFill>
                <a:srgbClr val="D9DC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3887;p16"/>
              <p:cNvSpPr/>
              <p:nvPr/>
            </p:nvSpPr>
            <p:spPr>
              <a:xfrm>
                <a:off x="5542136" y="3725885"/>
                <a:ext cx="1112284" cy="727828"/>
              </a:xfrm>
              <a:custGeom>
                <a:avLst/>
                <a:gdLst/>
                <a:ahLst/>
                <a:cxnLst/>
                <a:rect l="l" t="t" r="r" b="b"/>
                <a:pathLst>
                  <a:path w="1112284" h="727828" extrusionOk="0">
                    <a:moveTo>
                      <a:pt x="857235" y="6772"/>
                    </a:moveTo>
                    <a:cubicBezTo>
                      <a:pt x="780749" y="6772"/>
                      <a:pt x="291926" y="-12469"/>
                      <a:pt x="171625" y="13915"/>
                    </a:cubicBezTo>
                    <a:cubicBezTo>
                      <a:pt x="73708" y="35442"/>
                      <a:pt x="52182" y="80781"/>
                      <a:pt x="35418" y="176316"/>
                    </a:cubicBezTo>
                    <a:cubicBezTo>
                      <a:pt x="25321" y="234038"/>
                      <a:pt x="-3063" y="381580"/>
                      <a:pt x="271" y="517788"/>
                    </a:cubicBezTo>
                    <a:cubicBezTo>
                      <a:pt x="41228" y="586177"/>
                      <a:pt x="124762" y="663425"/>
                      <a:pt x="295546" y="697144"/>
                    </a:cubicBezTo>
                    <a:cubicBezTo>
                      <a:pt x="634731" y="764009"/>
                      <a:pt x="875999" y="706669"/>
                      <a:pt x="964391" y="666092"/>
                    </a:cubicBezTo>
                    <a:cubicBezTo>
                      <a:pt x="1016302" y="642280"/>
                      <a:pt x="1069071" y="581224"/>
                      <a:pt x="1106123" y="513692"/>
                    </a:cubicBezTo>
                    <a:cubicBezTo>
                      <a:pt x="1129174" y="310714"/>
                      <a:pt x="1082406" y="116976"/>
                      <a:pt x="1050688" y="64112"/>
                    </a:cubicBezTo>
                    <a:cubicBezTo>
                      <a:pt x="1014969" y="4390"/>
                      <a:pt x="933721" y="6772"/>
                      <a:pt x="857235" y="6772"/>
                    </a:cubicBezTo>
                    <a:close/>
                  </a:path>
                </a:pathLst>
              </a:custGeom>
              <a:solidFill>
                <a:srgbClr val="F289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3888;p16"/>
              <p:cNvSpPr/>
              <p:nvPr/>
            </p:nvSpPr>
            <p:spPr>
              <a:xfrm>
                <a:off x="5542136" y="3725885"/>
                <a:ext cx="1112284" cy="727828"/>
              </a:xfrm>
              <a:custGeom>
                <a:avLst/>
                <a:gdLst/>
                <a:ahLst/>
                <a:cxnLst/>
                <a:rect l="l" t="t" r="r" b="b"/>
                <a:pathLst>
                  <a:path w="1112284" h="727828" extrusionOk="0">
                    <a:moveTo>
                      <a:pt x="857235" y="6772"/>
                    </a:moveTo>
                    <a:cubicBezTo>
                      <a:pt x="780749" y="6772"/>
                      <a:pt x="291926" y="-12469"/>
                      <a:pt x="171625" y="13915"/>
                    </a:cubicBezTo>
                    <a:cubicBezTo>
                      <a:pt x="73708" y="35442"/>
                      <a:pt x="52182" y="80781"/>
                      <a:pt x="35418" y="176316"/>
                    </a:cubicBezTo>
                    <a:cubicBezTo>
                      <a:pt x="25321" y="234038"/>
                      <a:pt x="-3063" y="381580"/>
                      <a:pt x="271" y="517788"/>
                    </a:cubicBezTo>
                    <a:cubicBezTo>
                      <a:pt x="41228" y="586177"/>
                      <a:pt x="124762" y="663425"/>
                      <a:pt x="295546" y="697144"/>
                    </a:cubicBezTo>
                    <a:cubicBezTo>
                      <a:pt x="634731" y="764009"/>
                      <a:pt x="875999" y="706669"/>
                      <a:pt x="964391" y="666092"/>
                    </a:cubicBezTo>
                    <a:cubicBezTo>
                      <a:pt x="1016302" y="642280"/>
                      <a:pt x="1069071" y="581224"/>
                      <a:pt x="1106123" y="513692"/>
                    </a:cubicBezTo>
                    <a:cubicBezTo>
                      <a:pt x="1129174" y="310714"/>
                      <a:pt x="1082406" y="116976"/>
                      <a:pt x="1050688" y="64112"/>
                    </a:cubicBezTo>
                    <a:cubicBezTo>
                      <a:pt x="1014969" y="4390"/>
                      <a:pt x="933721" y="6772"/>
                      <a:pt x="857235" y="6772"/>
                    </a:cubicBezTo>
                    <a:close/>
                  </a:path>
                </a:pathLst>
              </a:custGeom>
              <a:solidFill>
                <a:srgbClr val="F6EB66">
                  <a:alpha val="3490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3889;p16"/>
              <p:cNvSpPr/>
              <p:nvPr/>
            </p:nvSpPr>
            <p:spPr>
              <a:xfrm>
                <a:off x="5551372" y="3731798"/>
                <a:ext cx="1092982" cy="517494"/>
              </a:xfrm>
              <a:custGeom>
                <a:avLst/>
                <a:gdLst/>
                <a:ahLst/>
                <a:cxnLst/>
                <a:rect l="l" t="t" r="r" b="b"/>
                <a:pathLst>
                  <a:path w="1092982" h="517494" extrusionOk="0">
                    <a:moveTo>
                      <a:pt x="39612" y="238031"/>
                    </a:moveTo>
                    <a:cubicBezTo>
                      <a:pt x="56090" y="144019"/>
                      <a:pt x="77236" y="99442"/>
                      <a:pt x="173534" y="78297"/>
                    </a:cubicBezTo>
                    <a:cubicBezTo>
                      <a:pt x="291834" y="52293"/>
                      <a:pt x="772751" y="71248"/>
                      <a:pt x="847904" y="71248"/>
                    </a:cubicBezTo>
                    <a:cubicBezTo>
                      <a:pt x="923056" y="71248"/>
                      <a:pt x="1002971" y="68867"/>
                      <a:pt x="1038213" y="127636"/>
                    </a:cubicBezTo>
                    <a:cubicBezTo>
                      <a:pt x="1057359" y="159450"/>
                      <a:pt x="1081933" y="243174"/>
                      <a:pt x="1092982" y="348997"/>
                    </a:cubicBezTo>
                    <a:cubicBezTo>
                      <a:pt x="1086981" y="213361"/>
                      <a:pt x="1056311" y="101157"/>
                      <a:pt x="1033451" y="63057"/>
                    </a:cubicBezTo>
                    <a:cubicBezTo>
                      <a:pt x="998208" y="4287"/>
                      <a:pt x="918293" y="6669"/>
                      <a:pt x="843141" y="6669"/>
                    </a:cubicBezTo>
                    <a:cubicBezTo>
                      <a:pt x="767989" y="6669"/>
                      <a:pt x="287072" y="-12286"/>
                      <a:pt x="168771" y="13717"/>
                    </a:cubicBezTo>
                    <a:cubicBezTo>
                      <a:pt x="72473" y="34863"/>
                      <a:pt x="51328" y="79535"/>
                      <a:pt x="34850" y="173451"/>
                    </a:cubicBezTo>
                    <a:cubicBezTo>
                      <a:pt x="24944" y="230220"/>
                      <a:pt x="-3060" y="375286"/>
                      <a:pt x="274" y="509303"/>
                    </a:cubicBezTo>
                    <a:cubicBezTo>
                      <a:pt x="1893" y="512065"/>
                      <a:pt x="3608" y="514732"/>
                      <a:pt x="5417" y="517494"/>
                    </a:cubicBezTo>
                    <a:cubicBezTo>
                      <a:pt x="9132" y="401289"/>
                      <a:pt x="31040" y="286989"/>
                      <a:pt x="39612" y="238031"/>
                    </a:cubicBezTo>
                    <a:close/>
                  </a:path>
                </a:pathLst>
              </a:custGeom>
              <a:solidFill>
                <a:srgbClr val="FAF3AB">
                  <a:alpha val="3490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3890;p16"/>
              <p:cNvSpPr/>
              <p:nvPr/>
            </p:nvSpPr>
            <p:spPr>
              <a:xfrm>
                <a:off x="5562581" y="4233565"/>
                <a:ext cx="1088595" cy="227311"/>
              </a:xfrm>
              <a:custGeom>
                <a:avLst/>
                <a:gdLst/>
                <a:ahLst/>
                <a:cxnLst/>
                <a:rect l="l" t="t" r="r" b="b"/>
                <a:pathLst>
                  <a:path w="1088595" h="227311" extrusionOk="0">
                    <a:moveTo>
                      <a:pt x="399" y="30300"/>
                    </a:moveTo>
                    <a:cubicBezTo>
                      <a:pt x="88887" y="153935"/>
                      <a:pt x="249288" y="196797"/>
                      <a:pt x="392353" y="215847"/>
                    </a:cubicBezTo>
                    <a:cubicBezTo>
                      <a:pt x="484746" y="228230"/>
                      <a:pt x="578376" y="230325"/>
                      <a:pt x="671341" y="223372"/>
                    </a:cubicBezTo>
                    <a:cubicBezTo>
                      <a:pt x="757256" y="216990"/>
                      <a:pt x="845934" y="206703"/>
                      <a:pt x="925658" y="171937"/>
                    </a:cubicBezTo>
                    <a:cubicBezTo>
                      <a:pt x="963091" y="155649"/>
                      <a:pt x="998048" y="133075"/>
                      <a:pt x="1027290" y="104405"/>
                    </a:cubicBezTo>
                    <a:cubicBezTo>
                      <a:pt x="1054817" y="77449"/>
                      <a:pt x="1080915" y="42778"/>
                      <a:pt x="1088536" y="4297"/>
                    </a:cubicBezTo>
                    <a:cubicBezTo>
                      <a:pt x="1089202" y="773"/>
                      <a:pt x="1084154" y="-1894"/>
                      <a:pt x="1082440" y="1725"/>
                    </a:cubicBezTo>
                    <a:cubicBezTo>
                      <a:pt x="1066628" y="33729"/>
                      <a:pt x="1050340" y="63733"/>
                      <a:pt x="1025385" y="89736"/>
                    </a:cubicBezTo>
                    <a:cubicBezTo>
                      <a:pt x="1001001" y="115073"/>
                      <a:pt x="972140" y="135551"/>
                      <a:pt x="940993" y="151649"/>
                    </a:cubicBezTo>
                    <a:cubicBezTo>
                      <a:pt x="865269" y="190606"/>
                      <a:pt x="778401" y="202417"/>
                      <a:pt x="694581" y="210037"/>
                    </a:cubicBezTo>
                    <a:cubicBezTo>
                      <a:pt x="606380" y="218038"/>
                      <a:pt x="517321" y="218229"/>
                      <a:pt x="429120" y="209084"/>
                    </a:cubicBezTo>
                    <a:cubicBezTo>
                      <a:pt x="351586" y="201084"/>
                      <a:pt x="274148" y="186891"/>
                      <a:pt x="200520" y="160793"/>
                    </a:cubicBezTo>
                    <a:cubicBezTo>
                      <a:pt x="124891" y="133932"/>
                      <a:pt x="54025" y="91165"/>
                      <a:pt x="4209" y="27157"/>
                    </a:cubicBezTo>
                    <a:cubicBezTo>
                      <a:pt x="2495" y="25157"/>
                      <a:pt x="-1220" y="28014"/>
                      <a:pt x="399" y="30300"/>
                    </a:cubicBezTo>
                    <a:lnTo>
                      <a:pt x="399" y="30300"/>
                    </a:lnTo>
                    <a:close/>
                  </a:path>
                </a:pathLst>
              </a:custGeom>
              <a:solidFill>
                <a:srgbClr val="FAF3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3891;p16"/>
              <p:cNvSpPr/>
              <p:nvPr/>
            </p:nvSpPr>
            <p:spPr>
              <a:xfrm>
                <a:off x="6437280" y="2608176"/>
                <a:ext cx="553921" cy="400675"/>
              </a:xfrm>
              <a:custGeom>
                <a:avLst/>
                <a:gdLst/>
                <a:ahLst/>
                <a:cxnLst/>
                <a:rect l="l" t="t" r="r" b="b"/>
                <a:pathLst>
                  <a:path w="553921" h="400675" extrusionOk="0">
                    <a:moveTo>
                      <a:pt x="152876" y="400675"/>
                    </a:moveTo>
                    <a:cubicBezTo>
                      <a:pt x="160020" y="393532"/>
                      <a:pt x="346710" y="143024"/>
                      <a:pt x="414433" y="128356"/>
                    </a:cubicBezTo>
                    <a:cubicBezTo>
                      <a:pt x="513588" y="106829"/>
                      <a:pt x="553784" y="275231"/>
                      <a:pt x="553784" y="275231"/>
                    </a:cubicBezTo>
                    <a:cubicBezTo>
                      <a:pt x="553784" y="275231"/>
                      <a:pt x="563689" y="82921"/>
                      <a:pt x="415671" y="18437"/>
                    </a:cubicBezTo>
                    <a:cubicBezTo>
                      <a:pt x="267652" y="-46047"/>
                      <a:pt x="152876" y="75778"/>
                      <a:pt x="117062" y="121117"/>
                    </a:cubicBezTo>
                    <a:cubicBezTo>
                      <a:pt x="81248" y="166551"/>
                      <a:pt x="0" y="271612"/>
                      <a:pt x="0" y="271612"/>
                    </a:cubicBezTo>
                    <a:lnTo>
                      <a:pt x="152876" y="400675"/>
                    </a:lnTo>
                    <a:close/>
                  </a:path>
                </a:pathLst>
              </a:custGeom>
              <a:solidFill>
                <a:srgbClr val="F6EB66">
                  <a:alpha val="3490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3892;p16"/>
              <p:cNvSpPr/>
              <p:nvPr/>
            </p:nvSpPr>
            <p:spPr>
              <a:xfrm>
                <a:off x="5207842" y="2608176"/>
                <a:ext cx="553925" cy="400675"/>
              </a:xfrm>
              <a:custGeom>
                <a:avLst/>
                <a:gdLst/>
                <a:ahLst/>
                <a:cxnLst/>
                <a:rect l="l" t="t" r="r" b="b"/>
                <a:pathLst>
                  <a:path w="553925" h="400675" extrusionOk="0">
                    <a:moveTo>
                      <a:pt x="401144" y="400675"/>
                    </a:moveTo>
                    <a:cubicBezTo>
                      <a:pt x="393905" y="393532"/>
                      <a:pt x="207215" y="143024"/>
                      <a:pt x="139492" y="128356"/>
                    </a:cubicBezTo>
                    <a:cubicBezTo>
                      <a:pt x="40432" y="106829"/>
                      <a:pt x="142" y="275231"/>
                      <a:pt x="142" y="275231"/>
                    </a:cubicBezTo>
                    <a:cubicBezTo>
                      <a:pt x="142" y="275231"/>
                      <a:pt x="-9860" y="82921"/>
                      <a:pt x="138254" y="18437"/>
                    </a:cubicBezTo>
                    <a:cubicBezTo>
                      <a:pt x="286368" y="-46047"/>
                      <a:pt x="401049" y="75778"/>
                      <a:pt x="436863" y="121117"/>
                    </a:cubicBezTo>
                    <a:cubicBezTo>
                      <a:pt x="472677" y="166551"/>
                      <a:pt x="553925" y="271612"/>
                      <a:pt x="553925" y="271612"/>
                    </a:cubicBezTo>
                    <a:lnTo>
                      <a:pt x="401144" y="400675"/>
                    </a:lnTo>
                    <a:close/>
                  </a:path>
                </a:pathLst>
              </a:custGeom>
              <a:solidFill>
                <a:srgbClr val="F6EB66">
                  <a:alpha val="3490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3893;p16"/>
              <p:cNvSpPr/>
              <p:nvPr/>
            </p:nvSpPr>
            <p:spPr>
              <a:xfrm>
                <a:off x="5612618" y="3930416"/>
                <a:ext cx="972966" cy="24949"/>
              </a:xfrm>
              <a:custGeom>
                <a:avLst/>
                <a:gdLst/>
                <a:ahLst/>
                <a:cxnLst/>
                <a:rect l="l" t="t" r="r" b="b"/>
                <a:pathLst>
                  <a:path w="972966" h="24949" extrusionOk="0">
                    <a:moveTo>
                      <a:pt x="7703" y="20458"/>
                    </a:moveTo>
                    <a:cubicBezTo>
                      <a:pt x="69521" y="27125"/>
                      <a:pt x="133338" y="24268"/>
                      <a:pt x="195536" y="24363"/>
                    </a:cubicBezTo>
                    <a:cubicBezTo>
                      <a:pt x="258116" y="24458"/>
                      <a:pt x="320695" y="24649"/>
                      <a:pt x="383369" y="24744"/>
                    </a:cubicBezTo>
                    <a:cubicBezTo>
                      <a:pt x="507766" y="25030"/>
                      <a:pt x="632162" y="24934"/>
                      <a:pt x="756559" y="24934"/>
                    </a:cubicBezTo>
                    <a:cubicBezTo>
                      <a:pt x="791420" y="24934"/>
                      <a:pt x="826282" y="24934"/>
                      <a:pt x="861143" y="24934"/>
                    </a:cubicBezTo>
                    <a:cubicBezTo>
                      <a:pt x="897148" y="24934"/>
                      <a:pt x="932390" y="21124"/>
                      <a:pt x="968109" y="17600"/>
                    </a:cubicBezTo>
                    <a:cubicBezTo>
                      <a:pt x="974586" y="16933"/>
                      <a:pt x="974586" y="8170"/>
                      <a:pt x="968109" y="7504"/>
                    </a:cubicBezTo>
                    <a:cubicBezTo>
                      <a:pt x="936391" y="4265"/>
                      <a:pt x="904958" y="550"/>
                      <a:pt x="873050" y="169"/>
                    </a:cubicBezTo>
                    <a:cubicBezTo>
                      <a:pt x="842189" y="-212"/>
                      <a:pt x="811232" y="169"/>
                      <a:pt x="780371" y="169"/>
                    </a:cubicBezTo>
                    <a:cubicBezTo>
                      <a:pt x="717792" y="169"/>
                      <a:pt x="655213" y="169"/>
                      <a:pt x="592538" y="169"/>
                    </a:cubicBezTo>
                    <a:cubicBezTo>
                      <a:pt x="468142" y="169"/>
                      <a:pt x="343745" y="455"/>
                      <a:pt x="219349" y="646"/>
                    </a:cubicBezTo>
                    <a:cubicBezTo>
                      <a:pt x="184487" y="741"/>
                      <a:pt x="149626" y="741"/>
                      <a:pt x="114764" y="1122"/>
                    </a:cubicBezTo>
                    <a:cubicBezTo>
                      <a:pt x="79141" y="1503"/>
                      <a:pt x="43232" y="741"/>
                      <a:pt x="7799" y="4646"/>
                    </a:cubicBezTo>
                    <a:cubicBezTo>
                      <a:pt x="-2584" y="5599"/>
                      <a:pt x="-2584" y="19315"/>
                      <a:pt x="7703" y="20458"/>
                    </a:cubicBezTo>
                    <a:lnTo>
                      <a:pt x="7703" y="20458"/>
                    </a:lnTo>
                    <a:close/>
                  </a:path>
                </a:pathLst>
              </a:custGeom>
              <a:solidFill>
                <a:srgbClr val="5670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9" name="Google Shape;3894;p16"/>
              <p:cNvGrpSpPr/>
              <p:nvPr/>
            </p:nvGrpSpPr>
            <p:grpSpPr>
              <a:xfrm>
                <a:off x="6555029" y="3916869"/>
                <a:ext cx="48738" cy="193168"/>
                <a:chOff x="6555029" y="3916869"/>
                <a:chExt cx="48738" cy="193168"/>
              </a:xfrm>
            </p:grpSpPr>
            <p:sp>
              <p:nvSpPr>
                <p:cNvPr id="341" name="Google Shape;3895;p16"/>
                <p:cNvSpPr/>
                <p:nvPr/>
              </p:nvSpPr>
              <p:spPr>
                <a:xfrm>
                  <a:off x="6557425" y="3963447"/>
                  <a:ext cx="46342" cy="146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42" h="146590" extrusionOk="0">
                      <a:moveTo>
                        <a:pt x="12825" y="1048"/>
                      </a:moveTo>
                      <a:cubicBezTo>
                        <a:pt x="11587" y="5620"/>
                        <a:pt x="8443" y="9430"/>
                        <a:pt x="6253" y="13621"/>
                      </a:cubicBezTo>
                      <a:cubicBezTo>
                        <a:pt x="1871" y="22003"/>
                        <a:pt x="1395" y="31813"/>
                        <a:pt x="1014" y="41338"/>
                      </a:cubicBezTo>
                      <a:cubicBezTo>
                        <a:pt x="-34" y="67532"/>
                        <a:pt x="-1082" y="94012"/>
                        <a:pt x="2347" y="120015"/>
                      </a:cubicBezTo>
                      <a:cubicBezTo>
                        <a:pt x="3681" y="130112"/>
                        <a:pt x="6919" y="141827"/>
                        <a:pt x="16444" y="145542"/>
                      </a:cubicBezTo>
                      <a:cubicBezTo>
                        <a:pt x="23302" y="148209"/>
                        <a:pt x="31399" y="145542"/>
                        <a:pt x="36542" y="140303"/>
                      </a:cubicBezTo>
                      <a:cubicBezTo>
                        <a:pt x="41686" y="135160"/>
                        <a:pt x="43400" y="129635"/>
                        <a:pt x="44733" y="122396"/>
                      </a:cubicBezTo>
                      <a:cubicBezTo>
                        <a:pt x="46638" y="112681"/>
                        <a:pt x="46448" y="102775"/>
                        <a:pt x="46162" y="92964"/>
                      </a:cubicBezTo>
                      <a:cubicBezTo>
                        <a:pt x="45305" y="63151"/>
                        <a:pt x="44638" y="30480"/>
                        <a:pt x="30160" y="4382"/>
                      </a:cubicBezTo>
                      <a:cubicBezTo>
                        <a:pt x="29589" y="3334"/>
                        <a:pt x="28922" y="2286"/>
                        <a:pt x="27970" y="1714"/>
                      </a:cubicBezTo>
                      <a:cubicBezTo>
                        <a:pt x="27208" y="1333"/>
                        <a:pt x="26446" y="1238"/>
                        <a:pt x="25588" y="1143"/>
                      </a:cubicBezTo>
                      <a:cubicBezTo>
                        <a:pt x="22636" y="762"/>
                        <a:pt x="19587" y="381"/>
                        <a:pt x="16635" y="0"/>
                      </a:cubicBezTo>
                    </a:path>
                  </a:pathLst>
                </a:custGeom>
                <a:solidFill>
                  <a:srgbClr val="5670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896;p16"/>
                <p:cNvSpPr/>
                <p:nvPr/>
              </p:nvSpPr>
              <p:spPr>
                <a:xfrm>
                  <a:off x="6555029" y="3916869"/>
                  <a:ext cx="46717" cy="56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7" h="56768" extrusionOk="0">
                      <a:moveTo>
                        <a:pt x="42175" y="5525"/>
                      </a:moveTo>
                      <a:cubicBezTo>
                        <a:pt x="37127" y="857"/>
                        <a:pt x="23887" y="95"/>
                        <a:pt x="17125" y="0"/>
                      </a:cubicBezTo>
                      <a:cubicBezTo>
                        <a:pt x="-4211" y="-95"/>
                        <a:pt x="551" y="28004"/>
                        <a:pt x="266" y="42958"/>
                      </a:cubicBezTo>
                      <a:cubicBezTo>
                        <a:pt x="266" y="44482"/>
                        <a:pt x="266" y="46101"/>
                        <a:pt x="742" y="47530"/>
                      </a:cubicBezTo>
                      <a:cubicBezTo>
                        <a:pt x="1313" y="49435"/>
                        <a:pt x="2742" y="50959"/>
                        <a:pt x="4266" y="52197"/>
                      </a:cubicBezTo>
                      <a:cubicBezTo>
                        <a:pt x="11124" y="57627"/>
                        <a:pt x="20744" y="57436"/>
                        <a:pt x="29317" y="55626"/>
                      </a:cubicBezTo>
                      <a:cubicBezTo>
                        <a:pt x="34460" y="54483"/>
                        <a:pt x="39890" y="52673"/>
                        <a:pt x="43033" y="48387"/>
                      </a:cubicBezTo>
                      <a:cubicBezTo>
                        <a:pt x="46271" y="44006"/>
                        <a:pt x="46367" y="38195"/>
                        <a:pt x="46367" y="32766"/>
                      </a:cubicBezTo>
                      <a:cubicBezTo>
                        <a:pt x="46271" y="24956"/>
                        <a:pt x="48653" y="11525"/>
                        <a:pt x="42175" y="5525"/>
                      </a:cubicBezTo>
                      <a:close/>
                    </a:path>
                  </a:pathLst>
                </a:custGeom>
                <a:solidFill>
                  <a:srgbClr val="6C7E8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0" name="Google Shape;3897;p16"/>
              <p:cNvGrpSpPr/>
              <p:nvPr/>
            </p:nvGrpSpPr>
            <p:grpSpPr>
              <a:xfrm>
                <a:off x="5496707" y="3267074"/>
                <a:ext cx="48832" cy="193167"/>
                <a:chOff x="5496707" y="3267074"/>
                <a:chExt cx="48832" cy="193167"/>
              </a:xfrm>
            </p:grpSpPr>
            <p:sp>
              <p:nvSpPr>
                <p:cNvPr id="339" name="Google Shape;3898;p16"/>
                <p:cNvSpPr/>
                <p:nvPr/>
              </p:nvSpPr>
              <p:spPr>
                <a:xfrm>
                  <a:off x="5499197" y="3313651"/>
                  <a:ext cx="46342" cy="146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42" h="146590" extrusionOk="0">
                      <a:moveTo>
                        <a:pt x="12825" y="1048"/>
                      </a:moveTo>
                      <a:cubicBezTo>
                        <a:pt x="11587" y="5620"/>
                        <a:pt x="8443" y="9430"/>
                        <a:pt x="6253" y="13621"/>
                      </a:cubicBezTo>
                      <a:cubicBezTo>
                        <a:pt x="1871" y="22003"/>
                        <a:pt x="1395" y="31813"/>
                        <a:pt x="1014" y="41338"/>
                      </a:cubicBezTo>
                      <a:cubicBezTo>
                        <a:pt x="-34" y="67532"/>
                        <a:pt x="-1082" y="94012"/>
                        <a:pt x="2347" y="120015"/>
                      </a:cubicBezTo>
                      <a:cubicBezTo>
                        <a:pt x="3681" y="130112"/>
                        <a:pt x="6919" y="141827"/>
                        <a:pt x="16444" y="145542"/>
                      </a:cubicBezTo>
                      <a:cubicBezTo>
                        <a:pt x="23302" y="148209"/>
                        <a:pt x="31399" y="145542"/>
                        <a:pt x="36542" y="140303"/>
                      </a:cubicBezTo>
                      <a:cubicBezTo>
                        <a:pt x="41686" y="135160"/>
                        <a:pt x="43400" y="129635"/>
                        <a:pt x="44734" y="122396"/>
                      </a:cubicBezTo>
                      <a:cubicBezTo>
                        <a:pt x="46639" y="112681"/>
                        <a:pt x="46448" y="102775"/>
                        <a:pt x="46162" y="92964"/>
                      </a:cubicBezTo>
                      <a:cubicBezTo>
                        <a:pt x="45305" y="63151"/>
                        <a:pt x="44638" y="30480"/>
                        <a:pt x="30160" y="4382"/>
                      </a:cubicBezTo>
                      <a:cubicBezTo>
                        <a:pt x="29589" y="3334"/>
                        <a:pt x="28922" y="2286"/>
                        <a:pt x="27969" y="1715"/>
                      </a:cubicBezTo>
                      <a:cubicBezTo>
                        <a:pt x="27208" y="1333"/>
                        <a:pt x="26446" y="1238"/>
                        <a:pt x="25588" y="1143"/>
                      </a:cubicBezTo>
                      <a:cubicBezTo>
                        <a:pt x="22636" y="762"/>
                        <a:pt x="19588" y="381"/>
                        <a:pt x="16635" y="0"/>
                      </a:cubicBezTo>
                    </a:path>
                  </a:pathLst>
                </a:custGeom>
                <a:solidFill>
                  <a:srgbClr val="5670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899;p16"/>
                <p:cNvSpPr/>
                <p:nvPr/>
              </p:nvSpPr>
              <p:spPr>
                <a:xfrm>
                  <a:off x="5496707" y="3267074"/>
                  <a:ext cx="46739" cy="56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39" h="56768" extrusionOk="0">
                      <a:moveTo>
                        <a:pt x="42176" y="5525"/>
                      </a:moveTo>
                      <a:cubicBezTo>
                        <a:pt x="37127" y="857"/>
                        <a:pt x="23888" y="96"/>
                        <a:pt x="17125" y="0"/>
                      </a:cubicBezTo>
                      <a:cubicBezTo>
                        <a:pt x="-4211" y="-95"/>
                        <a:pt x="551" y="28004"/>
                        <a:pt x="266" y="42958"/>
                      </a:cubicBezTo>
                      <a:cubicBezTo>
                        <a:pt x="266" y="44482"/>
                        <a:pt x="266" y="46101"/>
                        <a:pt x="647" y="47530"/>
                      </a:cubicBezTo>
                      <a:cubicBezTo>
                        <a:pt x="1218" y="49435"/>
                        <a:pt x="2647" y="50959"/>
                        <a:pt x="4171" y="52197"/>
                      </a:cubicBezTo>
                      <a:cubicBezTo>
                        <a:pt x="11029" y="57627"/>
                        <a:pt x="20649" y="57436"/>
                        <a:pt x="29222" y="55626"/>
                      </a:cubicBezTo>
                      <a:cubicBezTo>
                        <a:pt x="34365" y="54483"/>
                        <a:pt x="39794" y="52673"/>
                        <a:pt x="42938" y="48387"/>
                      </a:cubicBezTo>
                      <a:cubicBezTo>
                        <a:pt x="46176" y="44006"/>
                        <a:pt x="46271" y="38195"/>
                        <a:pt x="46271" y="32766"/>
                      </a:cubicBezTo>
                      <a:cubicBezTo>
                        <a:pt x="46367" y="24956"/>
                        <a:pt x="48653" y="11525"/>
                        <a:pt x="42176" y="5525"/>
                      </a:cubicBezTo>
                      <a:close/>
                    </a:path>
                  </a:pathLst>
                </a:custGeom>
                <a:solidFill>
                  <a:srgbClr val="6C7E8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81" name="Google Shape;3900;p16"/>
              <p:cNvSpPr/>
              <p:nvPr/>
            </p:nvSpPr>
            <p:spPr>
              <a:xfrm>
                <a:off x="5528500" y="3211986"/>
                <a:ext cx="1128431" cy="536439"/>
              </a:xfrm>
              <a:custGeom>
                <a:avLst/>
                <a:gdLst/>
                <a:ahLst/>
                <a:cxnLst/>
                <a:rect l="l" t="t" r="r" b="b"/>
                <a:pathLst>
                  <a:path w="1128431" h="536439" extrusionOk="0">
                    <a:moveTo>
                      <a:pt x="71152" y="274926"/>
                    </a:moveTo>
                    <a:cubicBezTo>
                      <a:pt x="118967" y="339981"/>
                      <a:pt x="184023" y="390845"/>
                      <a:pt x="253556" y="431993"/>
                    </a:cubicBezTo>
                    <a:cubicBezTo>
                      <a:pt x="397193" y="516956"/>
                      <a:pt x="571976" y="563533"/>
                      <a:pt x="732949" y="519623"/>
                    </a:cubicBezTo>
                    <a:cubicBezTo>
                      <a:pt x="796385" y="502383"/>
                      <a:pt x="855631" y="471712"/>
                      <a:pt x="909542" y="434088"/>
                    </a:cubicBezTo>
                    <a:cubicBezTo>
                      <a:pt x="1031653" y="349125"/>
                      <a:pt x="1132046" y="214823"/>
                      <a:pt x="1128332" y="66138"/>
                    </a:cubicBezTo>
                    <a:cubicBezTo>
                      <a:pt x="1128236" y="62232"/>
                      <a:pt x="1127951" y="58136"/>
                      <a:pt x="1125665" y="54993"/>
                    </a:cubicBezTo>
                    <a:cubicBezTo>
                      <a:pt x="1122807" y="51183"/>
                      <a:pt x="1117759" y="49945"/>
                      <a:pt x="1113092" y="48992"/>
                    </a:cubicBezTo>
                    <a:cubicBezTo>
                      <a:pt x="786479" y="-17873"/>
                      <a:pt x="448437" y="-8539"/>
                      <a:pt x="117348" y="30800"/>
                    </a:cubicBezTo>
                    <a:cubicBezTo>
                      <a:pt x="68866" y="36515"/>
                      <a:pt x="0" y="37753"/>
                      <a:pt x="0" y="98427"/>
                    </a:cubicBezTo>
                    <a:cubicBezTo>
                      <a:pt x="95" y="159483"/>
                      <a:pt x="36005" y="227110"/>
                      <a:pt x="71152" y="274926"/>
                    </a:cubicBezTo>
                    <a:close/>
                  </a:path>
                </a:pathLst>
              </a:custGeom>
              <a:solidFill>
                <a:srgbClr val="D9DC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2" name="Google Shape;3901;p16"/>
              <p:cNvGrpSpPr/>
              <p:nvPr/>
            </p:nvGrpSpPr>
            <p:grpSpPr>
              <a:xfrm>
                <a:off x="6344161" y="2071631"/>
                <a:ext cx="261109" cy="803776"/>
                <a:chOff x="6344161" y="2071631"/>
                <a:chExt cx="261109" cy="803776"/>
              </a:xfrm>
            </p:grpSpPr>
            <p:grpSp>
              <p:nvGrpSpPr>
                <p:cNvPr id="329" name="Google Shape;3902;p16"/>
                <p:cNvGrpSpPr/>
                <p:nvPr/>
              </p:nvGrpSpPr>
              <p:grpSpPr>
                <a:xfrm>
                  <a:off x="6464290" y="2071631"/>
                  <a:ext cx="140980" cy="249844"/>
                  <a:chOff x="6464290" y="2071631"/>
                  <a:chExt cx="140980" cy="249844"/>
                </a:xfrm>
              </p:grpSpPr>
              <p:sp>
                <p:nvSpPr>
                  <p:cNvPr id="333" name="Google Shape;3903;p16"/>
                  <p:cNvSpPr/>
                  <p:nvPr/>
                </p:nvSpPr>
                <p:spPr>
                  <a:xfrm>
                    <a:off x="6464290" y="2071631"/>
                    <a:ext cx="140980" cy="249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980" h="249844" extrusionOk="0">
                        <a:moveTo>
                          <a:pt x="132915" y="120451"/>
                        </a:moveTo>
                        <a:cubicBezTo>
                          <a:pt x="120628" y="79303"/>
                          <a:pt x="82718" y="-2421"/>
                          <a:pt x="83385" y="55"/>
                        </a:cubicBezTo>
                        <a:cubicBezTo>
                          <a:pt x="93672" y="38536"/>
                          <a:pt x="79861" y="73874"/>
                          <a:pt x="56905" y="104640"/>
                        </a:cubicBezTo>
                        <a:cubicBezTo>
                          <a:pt x="40332" y="126833"/>
                          <a:pt x="17567" y="145311"/>
                          <a:pt x="5851" y="170934"/>
                        </a:cubicBezTo>
                        <a:cubicBezTo>
                          <a:pt x="-8817" y="203128"/>
                          <a:pt x="5566" y="225988"/>
                          <a:pt x="32617" y="240180"/>
                        </a:cubicBezTo>
                        <a:cubicBezTo>
                          <a:pt x="32712" y="240276"/>
                          <a:pt x="32712" y="240466"/>
                          <a:pt x="32902" y="240561"/>
                        </a:cubicBezTo>
                        <a:cubicBezTo>
                          <a:pt x="33760" y="240942"/>
                          <a:pt x="34617" y="241228"/>
                          <a:pt x="35379" y="241609"/>
                        </a:cubicBezTo>
                        <a:cubicBezTo>
                          <a:pt x="37951" y="242847"/>
                          <a:pt x="40522" y="243990"/>
                          <a:pt x="43189" y="245133"/>
                        </a:cubicBezTo>
                        <a:cubicBezTo>
                          <a:pt x="43570" y="245229"/>
                          <a:pt x="43856" y="245229"/>
                          <a:pt x="44047" y="245038"/>
                        </a:cubicBezTo>
                        <a:cubicBezTo>
                          <a:pt x="83575" y="258468"/>
                          <a:pt x="121199" y="243800"/>
                          <a:pt x="135963" y="200461"/>
                        </a:cubicBezTo>
                        <a:cubicBezTo>
                          <a:pt x="144916" y="174458"/>
                          <a:pt x="140630" y="146264"/>
                          <a:pt x="132915" y="120451"/>
                        </a:cubicBezTo>
                        <a:close/>
                      </a:path>
                    </a:pathLst>
                  </a:custGeom>
                  <a:solidFill>
                    <a:srgbClr val="EF7B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34" name="Google Shape;3904;p16"/>
                  <p:cNvGrpSpPr/>
                  <p:nvPr/>
                </p:nvGrpSpPr>
                <p:grpSpPr>
                  <a:xfrm>
                    <a:off x="6481995" y="2094165"/>
                    <a:ext cx="122925" cy="227267"/>
                    <a:chOff x="6481995" y="2094165"/>
                    <a:chExt cx="122925" cy="227267"/>
                  </a:xfrm>
                </p:grpSpPr>
                <p:sp>
                  <p:nvSpPr>
                    <p:cNvPr id="335" name="Google Shape;3905;p16"/>
                    <p:cNvSpPr/>
                    <p:nvPr/>
                  </p:nvSpPr>
                  <p:spPr>
                    <a:xfrm>
                      <a:off x="6481995" y="2147887"/>
                      <a:ext cx="56821" cy="1639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821" h="163980" extrusionOk="0">
                          <a:moveTo>
                            <a:pt x="23199" y="162116"/>
                          </a:moveTo>
                          <a:cubicBezTo>
                            <a:pt x="-29760" y="134398"/>
                            <a:pt x="39296" y="69152"/>
                            <a:pt x="50440" y="33909"/>
                          </a:cubicBezTo>
                          <a:cubicBezTo>
                            <a:pt x="53869" y="23146"/>
                            <a:pt x="56060" y="11621"/>
                            <a:pt x="56822" y="0"/>
                          </a:cubicBezTo>
                          <a:cubicBezTo>
                            <a:pt x="55107" y="3524"/>
                            <a:pt x="53202" y="7048"/>
                            <a:pt x="51202" y="10478"/>
                          </a:cubicBezTo>
                          <a:cubicBezTo>
                            <a:pt x="50154" y="20669"/>
                            <a:pt x="48059" y="30956"/>
                            <a:pt x="44058" y="41434"/>
                          </a:cubicBezTo>
                          <a:cubicBezTo>
                            <a:pt x="35010" y="65246"/>
                            <a:pt x="16055" y="82391"/>
                            <a:pt x="5768" y="105251"/>
                          </a:cubicBezTo>
                          <a:cubicBezTo>
                            <a:pt x="-4138" y="127254"/>
                            <a:pt x="-2900" y="154210"/>
                            <a:pt x="22341" y="163925"/>
                          </a:cubicBezTo>
                          <a:cubicBezTo>
                            <a:pt x="23484" y="164306"/>
                            <a:pt x="24246" y="162592"/>
                            <a:pt x="23199" y="162116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800" kern="0">
                        <a:solidFill>
                          <a:srgbClr val="000000"/>
                        </a:solidFill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6" name="Google Shape;3906;p16"/>
                    <p:cNvSpPr/>
                    <p:nvPr/>
                  </p:nvSpPr>
                  <p:spPr>
                    <a:xfrm>
                      <a:off x="6507003" y="2094165"/>
                      <a:ext cx="61402" cy="2226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402" h="222694" extrusionOk="0">
                          <a:moveTo>
                            <a:pt x="572" y="222599"/>
                          </a:moveTo>
                          <a:cubicBezTo>
                            <a:pt x="953" y="222695"/>
                            <a:pt x="1238" y="222695"/>
                            <a:pt x="1429" y="222504"/>
                          </a:cubicBezTo>
                          <a:cubicBezTo>
                            <a:pt x="1619" y="222599"/>
                            <a:pt x="1810" y="222599"/>
                            <a:pt x="2000" y="222695"/>
                          </a:cubicBezTo>
                          <a:cubicBezTo>
                            <a:pt x="26765" y="164878"/>
                            <a:pt x="66485" y="89630"/>
                            <a:pt x="60865" y="22003"/>
                          </a:cubicBezTo>
                          <a:cubicBezTo>
                            <a:pt x="57436" y="14002"/>
                            <a:pt x="54102" y="6477"/>
                            <a:pt x="51149" y="0"/>
                          </a:cubicBezTo>
                          <a:cubicBezTo>
                            <a:pt x="66961" y="76486"/>
                            <a:pt x="27337" y="150495"/>
                            <a:pt x="0" y="222409"/>
                          </a:cubicBezTo>
                          <a:cubicBezTo>
                            <a:pt x="191" y="222409"/>
                            <a:pt x="381" y="222504"/>
                            <a:pt x="572" y="222599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800" kern="0">
                        <a:solidFill>
                          <a:srgbClr val="000000"/>
                        </a:solidFill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" name="Google Shape;3907;p16"/>
                    <p:cNvSpPr/>
                    <p:nvPr/>
                  </p:nvSpPr>
                  <p:spPr>
                    <a:xfrm>
                      <a:off x="6521862" y="2175033"/>
                      <a:ext cx="74485" cy="1454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485" h="145446" extrusionOk="0">
                          <a:moveTo>
                            <a:pt x="2191" y="145447"/>
                          </a:moveTo>
                          <a:cubicBezTo>
                            <a:pt x="32861" y="108585"/>
                            <a:pt x="64294" y="62675"/>
                            <a:pt x="74485" y="14192"/>
                          </a:cubicBezTo>
                          <a:cubicBezTo>
                            <a:pt x="73152" y="9811"/>
                            <a:pt x="71533" y="5048"/>
                            <a:pt x="69723" y="0"/>
                          </a:cubicBezTo>
                          <a:cubicBezTo>
                            <a:pt x="62674" y="53721"/>
                            <a:pt x="36195" y="99727"/>
                            <a:pt x="0" y="145066"/>
                          </a:cubicBezTo>
                          <a:cubicBezTo>
                            <a:pt x="667" y="145161"/>
                            <a:pt x="1429" y="145352"/>
                            <a:pt x="2191" y="145447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800" kern="0">
                        <a:solidFill>
                          <a:srgbClr val="000000"/>
                        </a:solidFill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" name="Google Shape;3908;p16"/>
                    <p:cNvSpPr/>
                    <p:nvPr/>
                  </p:nvSpPr>
                  <p:spPr>
                    <a:xfrm>
                      <a:off x="6536150" y="2248185"/>
                      <a:ext cx="68770" cy="732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8770" h="73247" extrusionOk="0">
                          <a:moveTo>
                            <a:pt x="65532" y="19050"/>
                          </a:moveTo>
                          <a:cubicBezTo>
                            <a:pt x="67246" y="12764"/>
                            <a:pt x="68294" y="6382"/>
                            <a:pt x="68770" y="0"/>
                          </a:cubicBezTo>
                          <a:cubicBezTo>
                            <a:pt x="66294" y="10858"/>
                            <a:pt x="61913" y="21431"/>
                            <a:pt x="54864" y="31814"/>
                          </a:cubicBezTo>
                          <a:cubicBezTo>
                            <a:pt x="40767" y="52578"/>
                            <a:pt x="20288" y="61722"/>
                            <a:pt x="0" y="73247"/>
                          </a:cubicBezTo>
                          <a:cubicBezTo>
                            <a:pt x="1429" y="73247"/>
                            <a:pt x="2857" y="73152"/>
                            <a:pt x="4286" y="73057"/>
                          </a:cubicBezTo>
                          <a:cubicBezTo>
                            <a:pt x="26479" y="60769"/>
                            <a:pt x="47625" y="50673"/>
                            <a:pt x="61627" y="26384"/>
                          </a:cubicBezTo>
                          <a:cubicBezTo>
                            <a:pt x="63151" y="24003"/>
                            <a:pt x="64389" y="21527"/>
                            <a:pt x="65532" y="19050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800" kern="0">
                        <a:solidFill>
                          <a:srgbClr val="000000"/>
                        </a:solidFill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330" name="Google Shape;3909;p16"/>
                <p:cNvSpPr/>
                <p:nvPr/>
              </p:nvSpPr>
              <p:spPr>
                <a:xfrm>
                  <a:off x="6344161" y="2387059"/>
                  <a:ext cx="157222" cy="488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22" h="488348" extrusionOk="0">
                      <a:moveTo>
                        <a:pt x="125028" y="0"/>
                      </a:moveTo>
                      <a:cubicBezTo>
                        <a:pt x="68735" y="137827"/>
                        <a:pt x="10251" y="298894"/>
                        <a:pt x="536" y="447484"/>
                      </a:cubicBezTo>
                      <a:cubicBezTo>
                        <a:pt x="-226" y="459200"/>
                        <a:pt x="-702" y="471297"/>
                        <a:pt x="2917" y="482441"/>
                      </a:cubicBezTo>
                      <a:cubicBezTo>
                        <a:pt x="3679" y="484823"/>
                        <a:pt x="4917" y="487490"/>
                        <a:pt x="7394" y="488156"/>
                      </a:cubicBezTo>
                      <a:cubicBezTo>
                        <a:pt x="10537" y="489109"/>
                        <a:pt x="13395" y="486346"/>
                        <a:pt x="15395" y="483775"/>
                      </a:cubicBezTo>
                      <a:cubicBezTo>
                        <a:pt x="37112" y="456057"/>
                        <a:pt x="48637" y="422053"/>
                        <a:pt x="59781" y="388715"/>
                      </a:cubicBezTo>
                      <a:cubicBezTo>
                        <a:pt x="101025" y="265367"/>
                        <a:pt x="142268" y="140970"/>
                        <a:pt x="157222" y="11811"/>
                      </a:cubicBezTo>
                      <a:lnTo>
                        <a:pt x="125028" y="0"/>
                      </a:lnTo>
                      <a:close/>
                    </a:path>
                  </a:pathLst>
                </a:custGeom>
                <a:solidFill>
                  <a:srgbClr val="79628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910;p16"/>
                <p:cNvSpPr/>
                <p:nvPr/>
              </p:nvSpPr>
              <p:spPr>
                <a:xfrm>
                  <a:off x="6453519" y="2307554"/>
                  <a:ext cx="86062" cy="109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62" h="109113" extrusionOk="0">
                      <a:moveTo>
                        <a:pt x="81869" y="74171"/>
                      </a:moveTo>
                      <a:cubicBezTo>
                        <a:pt x="84155" y="63313"/>
                        <a:pt x="86155" y="52168"/>
                        <a:pt x="86060" y="41024"/>
                      </a:cubicBezTo>
                      <a:cubicBezTo>
                        <a:pt x="85964" y="30642"/>
                        <a:pt x="84155" y="19402"/>
                        <a:pt x="76916" y="11401"/>
                      </a:cubicBezTo>
                      <a:cubicBezTo>
                        <a:pt x="71486" y="5401"/>
                        <a:pt x="63485" y="2162"/>
                        <a:pt x="55770" y="638"/>
                      </a:cubicBezTo>
                      <a:cubicBezTo>
                        <a:pt x="50341" y="-505"/>
                        <a:pt x="44626" y="-124"/>
                        <a:pt x="39482" y="1876"/>
                      </a:cubicBezTo>
                      <a:cubicBezTo>
                        <a:pt x="29005" y="5877"/>
                        <a:pt x="21671" y="15592"/>
                        <a:pt x="16241" y="25022"/>
                      </a:cubicBezTo>
                      <a:cubicBezTo>
                        <a:pt x="11955" y="32452"/>
                        <a:pt x="8526" y="40357"/>
                        <a:pt x="5288" y="48263"/>
                      </a:cubicBezTo>
                      <a:cubicBezTo>
                        <a:pt x="-7095" y="78457"/>
                        <a:pt x="2716" y="98746"/>
                        <a:pt x="30053" y="106366"/>
                      </a:cubicBezTo>
                      <a:cubicBezTo>
                        <a:pt x="55770" y="114462"/>
                        <a:pt x="75392" y="104937"/>
                        <a:pt x="81869" y="74171"/>
                      </a:cubicBezTo>
                      <a:close/>
                    </a:path>
                  </a:pathLst>
                </a:custGeom>
                <a:solidFill>
                  <a:srgbClr val="D4D7D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911;p16"/>
                <p:cNvSpPr/>
                <p:nvPr/>
              </p:nvSpPr>
              <p:spPr>
                <a:xfrm>
                  <a:off x="6465717" y="2314383"/>
                  <a:ext cx="49025" cy="6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25" h="68295" extrusionOk="0">
                      <a:moveTo>
                        <a:pt x="18807" y="15050"/>
                      </a:moveTo>
                      <a:cubicBezTo>
                        <a:pt x="8996" y="28671"/>
                        <a:pt x="1091" y="44387"/>
                        <a:pt x="43" y="61151"/>
                      </a:cubicBezTo>
                      <a:cubicBezTo>
                        <a:pt x="-147" y="63723"/>
                        <a:pt x="233" y="66771"/>
                        <a:pt x="2424" y="67914"/>
                      </a:cubicBezTo>
                      <a:cubicBezTo>
                        <a:pt x="4234" y="68866"/>
                        <a:pt x="6520" y="67914"/>
                        <a:pt x="7853" y="66390"/>
                      </a:cubicBezTo>
                      <a:cubicBezTo>
                        <a:pt x="9187" y="64866"/>
                        <a:pt x="9758" y="62866"/>
                        <a:pt x="10330" y="60865"/>
                      </a:cubicBezTo>
                      <a:cubicBezTo>
                        <a:pt x="14426" y="47149"/>
                        <a:pt x="19379" y="32957"/>
                        <a:pt x="29666" y="22956"/>
                      </a:cubicBezTo>
                      <a:cubicBezTo>
                        <a:pt x="34333" y="18384"/>
                        <a:pt x="39857" y="14860"/>
                        <a:pt x="45477" y="11621"/>
                      </a:cubicBezTo>
                      <a:cubicBezTo>
                        <a:pt x="46525" y="11050"/>
                        <a:pt x="47668" y="10383"/>
                        <a:pt x="48335" y="9335"/>
                      </a:cubicBezTo>
                      <a:cubicBezTo>
                        <a:pt x="49954" y="6954"/>
                        <a:pt x="48525" y="3525"/>
                        <a:pt x="46144" y="2001"/>
                      </a:cubicBezTo>
                      <a:cubicBezTo>
                        <a:pt x="35476" y="-4762"/>
                        <a:pt x="24427" y="7144"/>
                        <a:pt x="18807" y="150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3" name="Google Shape;3912;p16"/>
              <p:cNvGrpSpPr/>
              <p:nvPr/>
            </p:nvGrpSpPr>
            <p:grpSpPr>
              <a:xfrm>
                <a:off x="6344066" y="2219246"/>
                <a:ext cx="507076" cy="658734"/>
                <a:chOff x="6344066" y="2219246"/>
                <a:chExt cx="507076" cy="658734"/>
              </a:xfrm>
            </p:grpSpPr>
            <p:grpSp>
              <p:nvGrpSpPr>
                <p:cNvPr id="317" name="Google Shape;3913;p16"/>
                <p:cNvGrpSpPr/>
                <p:nvPr/>
              </p:nvGrpSpPr>
              <p:grpSpPr>
                <a:xfrm>
                  <a:off x="6692854" y="2219246"/>
                  <a:ext cx="158288" cy="171462"/>
                  <a:chOff x="6692854" y="2219246"/>
                  <a:chExt cx="158288" cy="171462"/>
                </a:xfrm>
              </p:grpSpPr>
              <p:sp>
                <p:nvSpPr>
                  <p:cNvPr id="323" name="Google Shape;3914;p16"/>
                  <p:cNvSpPr/>
                  <p:nvPr/>
                </p:nvSpPr>
                <p:spPr>
                  <a:xfrm>
                    <a:off x="6692854" y="2219246"/>
                    <a:ext cx="158288" cy="1714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288" h="171462" extrusionOk="0">
                        <a:moveTo>
                          <a:pt x="158287" y="87708"/>
                        </a:moveTo>
                        <a:cubicBezTo>
                          <a:pt x="158383" y="81993"/>
                          <a:pt x="154096" y="77231"/>
                          <a:pt x="150001" y="73230"/>
                        </a:cubicBezTo>
                        <a:cubicBezTo>
                          <a:pt x="119235" y="43036"/>
                          <a:pt x="82373" y="19033"/>
                          <a:pt x="42273" y="3126"/>
                        </a:cubicBezTo>
                        <a:cubicBezTo>
                          <a:pt x="36748" y="936"/>
                          <a:pt x="30652" y="-1160"/>
                          <a:pt x="25033" y="745"/>
                        </a:cubicBezTo>
                        <a:cubicBezTo>
                          <a:pt x="17413" y="3222"/>
                          <a:pt x="13603" y="11699"/>
                          <a:pt x="11221" y="19414"/>
                        </a:cubicBezTo>
                        <a:cubicBezTo>
                          <a:pt x="-2304" y="62372"/>
                          <a:pt x="-3638" y="109044"/>
                          <a:pt x="7411" y="152764"/>
                        </a:cubicBezTo>
                        <a:lnTo>
                          <a:pt x="4554" y="151240"/>
                        </a:lnTo>
                        <a:cubicBezTo>
                          <a:pt x="15793" y="161337"/>
                          <a:pt x="28747" y="172100"/>
                          <a:pt x="43797" y="171433"/>
                        </a:cubicBezTo>
                        <a:cubicBezTo>
                          <a:pt x="52655" y="171052"/>
                          <a:pt x="60751" y="166671"/>
                          <a:pt x="68371" y="162194"/>
                        </a:cubicBezTo>
                        <a:cubicBezTo>
                          <a:pt x="97423" y="145144"/>
                          <a:pt x="124664" y="125046"/>
                          <a:pt x="149429" y="102091"/>
                        </a:cubicBezTo>
                        <a:cubicBezTo>
                          <a:pt x="153715" y="98091"/>
                          <a:pt x="158192" y="93423"/>
                          <a:pt x="158287" y="87708"/>
                        </a:cubicBezTo>
                        <a:close/>
                      </a:path>
                    </a:pathLst>
                  </a:custGeom>
                  <a:solidFill>
                    <a:srgbClr val="EF7B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24" name="Google Shape;3915;p16"/>
                  <p:cNvGrpSpPr/>
                  <p:nvPr/>
                </p:nvGrpSpPr>
                <p:grpSpPr>
                  <a:xfrm>
                    <a:off x="6700932" y="2221705"/>
                    <a:ext cx="141350" cy="167926"/>
                    <a:chOff x="6700932" y="2221705"/>
                    <a:chExt cx="141350" cy="167926"/>
                  </a:xfrm>
                </p:grpSpPr>
                <p:sp>
                  <p:nvSpPr>
                    <p:cNvPr id="325" name="Google Shape;3916;p16"/>
                    <p:cNvSpPr/>
                    <p:nvPr/>
                  </p:nvSpPr>
                  <p:spPr>
                    <a:xfrm>
                      <a:off x="6700932" y="2221705"/>
                      <a:ext cx="35052" cy="1533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052" h="153352" extrusionOk="0">
                          <a:moveTo>
                            <a:pt x="35052" y="953"/>
                          </a:moveTo>
                          <a:cubicBezTo>
                            <a:pt x="34766" y="857"/>
                            <a:pt x="34576" y="762"/>
                            <a:pt x="34290" y="667"/>
                          </a:cubicBezTo>
                          <a:cubicBezTo>
                            <a:pt x="33719" y="476"/>
                            <a:pt x="33052" y="191"/>
                            <a:pt x="32480" y="0"/>
                          </a:cubicBezTo>
                          <a:cubicBezTo>
                            <a:pt x="13907" y="48101"/>
                            <a:pt x="4096" y="100394"/>
                            <a:pt x="0" y="151733"/>
                          </a:cubicBezTo>
                          <a:cubicBezTo>
                            <a:pt x="572" y="152305"/>
                            <a:pt x="1238" y="152781"/>
                            <a:pt x="1905" y="153353"/>
                          </a:cubicBezTo>
                          <a:cubicBezTo>
                            <a:pt x="11144" y="101537"/>
                            <a:pt x="17145" y="50482"/>
                            <a:pt x="35052" y="953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800" kern="0">
                        <a:solidFill>
                          <a:srgbClr val="000000"/>
                        </a:solidFill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" name="Google Shape;3917;p16"/>
                    <p:cNvSpPr/>
                    <p:nvPr/>
                  </p:nvSpPr>
                  <p:spPr>
                    <a:xfrm>
                      <a:off x="6711791" y="2240660"/>
                      <a:ext cx="64103" cy="1423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103" h="142398" extrusionOk="0">
                          <a:moveTo>
                            <a:pt x="64103" y="1238"/>
                          </a:moveTo>
                          <a:cubicBezTo>
                            <a:pt x="63341" y="857"/>
                            <a:pt x="62579" y="381"/>
                            <a:pt x="61817" y="0"/>
                          </a:cubicBezTo>
                          <a:cubicBezTo>
                            <a:pt x="39719" y="46292"/>
                            <a:pt x="12478" y="91440"/>
                            <a:pt x="0" y="141351"/>
                          </a:cubicBezTo>
                          <a:cubicBezTo>
                            <a:pt x="572" y="141732"/>
                            <a:pt x="1143" y="142113"/>
                            <a:pt x="1715" y="142399"/>
                          </a:cubicBezTo>
                          <a:cubicBezTo>
                            <a:pt x="14764" y="91916"/>
                            <a:pt x="45529" y="49435"/>
                            <a:pt x="64103" y="1238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800" kern="0">
                        <a:solidFill>
                          <a:srgbClr val="000000"/>
                        </a:solidFill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" name="Google Shape;3918;p16"/>
                    <p:cNvSpPr/>
                    <p:nvPr/>
                  </p:nvSpPr>
                  <p:spPr>
                    <a:xfrm>
                      <a:off x="6742937" y="2258186"/>
                      <a:ext cx="62389" cy="96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389" h="96629" extrusionOk="0">
                          <a:moveTo>
                            <a:pt x="953" y="96393"/>
                          </a:moveTo>
                          <a:cubicBezTo>
                            <a:pt x="22098" y="66866"/>
                            <a:pt x="45815" y="35719"/>
                            <a:pt x="62389" y="2572"/>
                          </a:cubicBezTo>
                          <a:cubicBezTo>
                            <a:pt x="61151" y="1715"/>
                            <a:pt x="59913" y="857"/>
                            <a:pt x="58674" y="0"/>
                          </a:cubicBezTo>
                          <a:cubicBezTo>
                            <a:pt x="39053" y="31814"/>
                            <a:pt x="21336" y="64865"/>
                            <a:pt x="95" y="95821"/>
                          </a:cubicBezTo>
                          <a:cubicBezTo>
                            <a:pt x="-286" y="96393"/>
                            <a:pt x="572" y="96965"/>
                            <a:pt x="953" y="96393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800" kern="0">
                        <a:solidFill>
                          <a:srgbClr val="000000"/>
                        </a:solidFill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" name="Google Shape;3919;p16"/>
                    <p:cNvSpPr/>
                    <p:nvPr/>
                  </p:nvSpPr>
                  <p:spPr>
                    <a:xfrm>
                      <a:off x="6725030" y="2289047"/>
                      <a:ext cx="117252" cy="10058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7252" h="100584" extrusionOk="0">
                          <a:moveTo>
                            <a:pt x="82296" y="34481"/>
                          </a:moveTo>
                          <a:cubicBezTo>
                            <a:pt x="93155" y="25051"/>
                            <a:pt x="107918" y="15240"/>
                            <a:pt x="117253" y="2858"/>
                          </a:cubicBezTo>
                          <a:cubicBezTo>
                            <a:pt x="116205" y="1905"/>
                            <a:pt x="115157" y="953"/>
                            <a:pt x="114205" y="0"/>
                          </a:cubicBezTo>
                          <a:cubicBezTo>
                            <a:pt x="99536" y="21241"/>
                            <a:pt x="72866" y="39433"/>
                            <a:pt x="56293" y="53531"/>
                          </a:cubicBezTo>
                          <a:cubicBezTo>
                            <a:pt x="37814" y="69342"/>
                            <a:pt x="18764" y="84392"/>
                            <a:pt x="0" y="99822"/>
                          </a:cubicBezTo>
                          <a:cubicBezTo>
                            <a:pt x="953" y="100108"/>
                            <a:pt x="1905" y="100394"/>
                            <a:pt x="2953" y="100584"/>
                          </a:cubicBezTo>
                          <a:cubicBezTo>
                            <a:pt x="30290" y="79534"/>
                            <a:pt x="56293" y="56959"/>
                            <a:pt x="82296" y="34481"/>
                          </a:cubicBezTo>
                          <a:close/>
                        </a:path>
                      </a:pathLst>
                    </a:custGeom>
                    <a:solidFill>
                      <a:srgbClr val="B7BDC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800" kern="0">
                        <a:solidFill>
                          <a:srgbClr val="000000"/>
                        </a:solidFill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318" name="Google Shape;3920;p16"/>
                <p:cNvSpPr/>
                <p:nvPr/>
              </p:nvSpPr>
              <p:spPr>
                <a:xfrm>
                  <a:off x="6404853" y="2438399"/>
                  <a:ext cx="274648" cy="439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648" h="439580" extrusionOk="0">
                      <a:moveTo>
                        <a:pt x="246740" y="0"/>
                      </a:moveTo>
                      <a:cubicBezTo>
                        <a:pt x="155586" y="117729"/>
                        <a:pt x="56240" y="257365"/>
                        <a:pt x="7091" y="397955"/>
                      </a:cubicBezTo>
                      <a:cubicBezTo>
                        <a:pt x="3186" y="409004"/>
                        <a:pt x="-434" y="420529"/>
                        <a:pt x="42" y="432244"/>
                      </a:cubicBezTo>
                      <a:cubicBezTo>
                        <a:pt x="138" y="434721"/>
                        <a:pt x="614" y="437579"/>
                        <a:pt x="2805" y="438912"/>
                      </a:cubicBezTo>
                      <a:cubicBezTo>
                        <a:pt x="5567" y="440627"/>
                        <a:pt x="9091" y="438721"/>
                        <a:pt x="11758" y="436817"/>
                      </a:cubicBezTo>
                      <a:cubicBezTo>
                        <a:pt x="40047" y="415957"/>
                        <a:pt x="60336" y="386239"/>
                        <a:pt x="79957" y="357092"/>
                      </a:cubicBezTo>
                      <a:cubicBezTo>
                        <a:pt x="152728" y="249269"/>
                        <a:pt x="225690" y="140399"/>
                        <a:pt x="274648" y="19907"/>
                      </a:cubicBezTo>
                      <a:lnTo>
                        <a:pt x="246740" y="0"/>
                      </a:lnTo>
                      <a:close/>
                    </a:path>
                  </a:pathLst>
                </a:custGeom>
                <a:solidFill>
                  <a:srgbClr val="79628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921;p16"/>
                <p:cNvSpPr/>
                <p:nvPr/>
              </p:nvSpPr>
              <p:spPr>
                <a:xfrm>
                  <a:off x="6637189" y="2369814"/>
                  <a:ext cx="94902" cy="106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02" h="106683" extrusionOk="0">
                      <a:moveTo>
                        <a:pt x="79650" y="81158"/>
                      </a:moveTo>
                      <a:cubicBezTo>
                        <a:pt x="84793" y="71252"/>
                        <a:pt x="89651" y="61156"/>
                        <a:pt x="92508" y="50297"/>
                      </a:cubicBezTo>
                      <a:cubicBezTo>
                        <a:pt x="95271" y="40296"/>
                        <a:pt x="96414" y="28961"/>
                        <a:pt x="91651" y="19341"/>
                      </a:cubicBezTo>
                      <a:cubicBezTo>
                        <a:pt x="88032" y="12197"/>
                        <a:pt x="81174" y="6863"/>
                        <a:pt x="74125" y="3339"/>
                      </a:cubicBezTo>
                      <a:cubicBezTo>
                        <a:pt x="69172" y="863"/>
                        <a:pt x="63648" y="-376"/>
                        <a:pt x="58123" y="101"/>
                      </a:cubicBezTo>
                      <a:cubicBezTo>
                        <a:pt x="46884" y="1148"/>
                        <a:pt x="37359" y="8483"/>
                        <a:pt x="29548" y="16198"/>
                      </a:cubicBezTo>
                      <a:cubicBezTo>
                        <a:pt x="23452" y="22199"/>
                        <a:pt x="18023" y="28866"/>
                        <a:pt x="12784" y="35724"/>
                      </a:cubicBezTo>
                      <a:cubicBezTo>
                        <a:pt x="-7218" y="61537"/>
                        <a:pt x="-3218" y="83635"/>
                        <a:pt x="21071" y="98303"/>
                      </a:cubicBezTo>
                      <a:cubicBezTo>
                        <a:pt x="43740" y="112972"/>
                        <a:pt x="65172" y="109067"/>
                        <a:pt x="79650" y="81158"/>
                      </a:cubicBezTo>
                      <a:close/>
                    </a:path>
                  </a:pathLst>
                </a:custGeom>
                <a:solidFill>
                  <a:srgbClr val="D4D7D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" name="Google Shape;3922;p16"/>
                <p:cNvSpPr/>
                <p:nvPr/>
              </p:nvSpPr>
              <p:spPr>
                <a:xfrm>
                  <a:off x="6650652" y="2377624"/>
                  <a:ext cx="62684" cy="56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4" h="56847" extrusionOk="0">
                      <a:moveTo>
                        <a:pt x="31135" y="9340"/>
                      </a:moveTo>
                      <a:cubicBezTo>
                        <a:pt x="17991" y="19913"/>
                        <a:pt x="6180" y="32867"/>
                        <a:pt x="750" y="48773"/>
                      </a:cubicBezTo>
                      <a:cubicBezTo>
                        <a:pt x="-107" y="51155"/>
                        <a:pt x="-583" y="54203"/>
                        <a:pt x="1322" y="55917"/>
                      </a:cubicBezTo>
                      <a:cubicBezTo>
                        <a:pt x="2846" y="57251"/>
                        <a:pt x="5322" y="57060"/>
                        <a:pt x="6942" y="55917"/>
                      </a:cubicBezTo>
                      <a:cubicBezTo>
                        <a:pt x="8656" y="54774"/>
                        <a:pt x="9799" y="53060"/>
                        <a:pt x="10847" y="51250"/>
                      </a:cubicBezTo>
                      <a:cubicBezTo>
                        <a:pt x="18467" y="39058"/>
                        <a:pt x="27039" y="26771"/>
                        <a:pt x="39612" y="19913"/>
                      </a:cubicBezTo>
                      <a:cubicBezTo>
                        <a:pt x="45327" y="16769"/>
                        <a:pt x="51614" y="14864"/>
                        <a:pt x="57900" y="13245"/>
                      </a:cubicBezTo>
                      <a:cubicBezTo>
                        <a:pt x="59043" y="12959"/>
                        <a:pt x="60282" y="12578"/>
                        <a:pt x="61234" y="11816"/>
                      </a:cubicBezTo>
                      <a:cubicBezTo>
                        <a:pt x="63425" y="10007"/>
                        <a:pt x="62949" y="6292"/>
                        <a:pt x="61044" y="4196"/>
                      </a:cubicBezTo>
                      <a:cubicBezTo>
                        <a:pt x="52471" y="-5233"/>
                        <a:pt x="38660" y="3339"/>
                        <a:pt x="31135" y="93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" name="Google Shape;3923;p16"/>
                <p:cNvSpPr/>
                <p:nvPr/>
              </p:nvSpPr>
              <p:spPr>
                <a:xfrm>
                  <a:off x="6344066" y="2493490"/>
                  <a:ext cx="140743" cy="38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43" h="381822" extrusionOk="0">
                      <a:moveTo>
                        <a:pt x="125123" y="2440"/>
                      </a:moveTo>
                      <a:cubicBezTo>
                        <a:pt x="113121" y="916"/>
                        <a:pt x="97405" y="-1179"/>
                        <a:pt x="83213" y="821"/>
                      </a:cubicBezTo>
                      <a:cubicBezTo>
                        <a:pt x="42541" y="111216"/>
                        <a:pt x="7870" y="229611"/>
                        <a:pt x="536" y="340959"/>
                      </a:cubicBezTo>
                      <a:cubicBezTo>
                        <a:pt x="-226" y="352674"/>
                        <a:pt x="-702" y="364771"/>
                        <a:pt x="2917" y="375915"/>
                      </a:cubicBezTo>
                      <a:cubicBezTo>
                        <a:pt x="3679" y="378297"/>
                        <a:pt x="4917" y="380964"/>
                        <a:pt x="7394" y="381630"/>
                      </a:cubicBezTo>
                      <a:cubicBezTo>
                        <a:pt x="10537" y="382583"/>
                        <a:pt x="13395" y="379821"/>
                        <a:pt x="15395" y="377249"/>
                      </a:cubicBezTo>
                      <a:cubicBezTo>
                        <a:pt x="37112" y="349531"/>
                        <a:pt x="48637" y="315527"/>
                        <a:pt x="59781" y="282189"/>
                      </a:cubicBezTo>
                      <a:cubicBezTo>
                        <a:pt x="90357" y="190845"/>
                        <a:pt x="120932" y="98738"/>
                        <a:pt x="140744" y="4631"/>
                      </a:cubicBezTo>
                      <a:cubicBezTo>
                        <a:pt x="135600" y="3869"/>
                        <a:pt x="130362" y="3107"/>
                        <a:pt x="125123" y="2440"/>
                      </a:cubicBezTo>
                      <a:close/>
                    </a:path>
                  </a:pathLst>
                </a:custGeom>
                <a:solidFill>
                  <a:srgbClr val="BBC0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924;p16"/>
                <p:cNvSpPr/>
                <p:nvPr/>
              </p:nvSpPr>
              <p:spPr>
                <a:xfrm>
                  <a:off x="6404948" y="2527363"/>
                  <a:ext cx="231595" cy="350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595" h="350617" extrusionOk="0">
                      <a:moveTo>
                        <a:pt x="179970" y="0"/>
                      </a:moveTo>
                      <a:cubicBezTo>
                        <a:pt x="110437" y="96393"/>
                        <a:pt x="44238" y="202406"/>
                        <a:pt x="7091" y="308991"/>
                      </a:cubicBezTo>
                      <a:cubicBezTo>
                        <a:pt x="3186" y="320040"/>
                        <a:pt x="-434" y="331565"/>
                        <a:pt x="42" y="343281"/>
                      </a:cubicBezTo>
                      <a:cubicBezTo>
                        <a:pt x="138" y="345758"/>
                        <a:pt x="614" y="348615"/>
                        <a:pt x="2805" y="349949"/>
                      </a:cubicBezTo>
                      <a:cubicBezTo>
                        <a:pt x="5567" y="351663"/>
                        <a:pt x="9091" y="349758"/>
                        <a:pt x="11758" y="347853"/>
                      </a:cubicBezTo>
                      <a:cubicBezTo>
                        <a:pt x="40047" y="326993"/>
                        <a:pt x="60336" y="297275"/>
                        <a:pt x="79957" y="268129"/>
                      </a:cubicBezTo>
                      <a:cubicBezTo>
                        <a:pt x="133583" y="188595"/>
                        <a:pt x="187399" y="108490"/>
                        <a:pt x="231595" y="23527"/>
                      </a:cubicBezTo>
                      <a:cubicBezTo>
                        <a:pt x="214355" y="15716"/>
                        <a:pt x="197305" y="7525"/>
                        <a:pt x="179970" y="0"/>
                      </a:cubicBezTo>
                      <a:close/>
                    </a:path>
                  </a:pathLst>
                </a:custGeom>
                <a:solidFill>
                  <a:srgbClr val="BBC0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4" name="Google Shape;3925;p16"/>
              <p:cNvGrpSpPr/>
              <p:nvPr/>
            </p:nvGrpSpPr>
            <p:grpSpPr>
              <a:xfrm>
                <a:off x="5427440" y="2429350"/>
                <a:ext cx="307451" cy="516182"/>
                <a:chOff x="5427440" y="2429350"/>
                <a:chExt cx="307451" cy="516182"/>
              </a:xfrm>
            </p:grpSpPr>
            <p:sp>
              <p:nvSpPr>
                <p:cNvPr id="312" name="Google Shape;3926;p16"/>
                <p:cNvSpPr/>
                <p:nvPr/>
              </p:nvSpPr>
              <p:spPr>
                <a:xfrm>
                  <a:off x="5427440" y="2429350"/>
                  <a:ext cx="46291" cy="46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91" h="46196" extrusionOk="0">
                      <a:moveTo>
                        <a:pt x="20860" y="46196"/>
                      </a:moveTo>
                      <a:lnTo>
                        <a:pt x="0" y="4953"/>
                      </a:lnTo>
                      <a:lnTo>
                        <a:pt x="32671" y="0"/>
                      </a:lnTo>
                      <a:lnTo>
                        <a:pt x="46291" y="36767"/>
                      </a:lnTo>
                      <a:close/>
                    </a:path>
                  </a:pathLst>
                </a:custGeom>
                <a:solidFill>
                  <a:srgbClr val="F3E7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927;p16"/>
                <p:cNvSpPr/>
                <p:nvPr/>
              </p:nvSpPr>
              <p:spPr>
                <a:xfrm>
                  <a:off x="5443728" y="2455353"/>
                  <a:ext cx="30003" cy="2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3" h="20193" extrusionOk="0">
                      <a:moveTo>
                        <a:pt x="0" y="11049"/>
                      </a:moveTo>
                      <a:lnTo>
                        <a:pt x="4572" y="20193"/>
                      </a:lnTo>
                      <a:lnTo>
                        <a:pt x="30004" y="10858"/>
                      </a:lnTo>
                      <a:lnTo>
                        <a:pt x="26003" y="0"/>
                      </a:lnTo>
                      <a:cubicBezTo>
                        <a:pt x="17240" y="3334"/>
                        <a:pt x="8572" y="7049"/>
                        <a:pt x="0" y="11049"/>
                      </a:cubicBezTo>
                      <a:close/>
                    </a:path>
                  </a:pathLst>
                </a:custGeom>
                <a:solidFill>
                  <a:srgbClr val="B7BDC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3928;p16"/>
                <p:cNvSpPr/>
                <p:nvPr/>
              </p:nvSpPr>
              <p:spPr>
                <a:xfrm>
                  <a:off x="5427721" y="2459354"/>
                  <a:ext cx="307170" cy="486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70" h="486178" extrusionOk="0">
                      <a:moveTo>
                        <a:pt x="120687" y="40862"/>
                      </a:moveTo>
                      <a:cubicBezTo>
                        <a:pt x="103256" y="28003"/>
                        <a:pt x="75157" y="36290"/>
                        <a:pt x="63727" y="29432"/>
                      </a:cubicBezTo>
                      <a:cubicBezTo>
                        <a:pt x="56202" y="24955"/>
                        <a:pt x="45344" y="0"/>
                        <a:pt x="45344" y="0"/>
                      </a:cubicBezTo>
                      <a:lnTo>
                        <a:pt x="30675" y="7334"/>
                      </a:lnTo>
                      <a:lnTo>
                        <a:pt x="15721" y="14192"/>
                      </a:lnTo>
                      <a:cubicBezTo>
                        <a:pt x="15721" y="14192"/>
                        <a:pt x="28294" y="38291"/>
                        <a:pt x="27056" y="46958"/>
                      </a:cubicBezTo>
                      <a:cubicBezTo>
                        <a:pt x="25151" y="60198"/>
                        <a:pt x="1053" y="76771"/>
                        <a:pt x="5" y="98393"/>
                      </a:cubicBezTo>
                      <a:cubicBezTo>
                        <a:pt x="-1043" y="121729"/>
                        <a:pt x="164978" y="485299"/>
                        <a:pt x="183075" y="486156"/>
                      </a:cubicBezTo>
                      <a:cubicBezTo>
                        <a:pt x="198696" y="486823"/>
                        <a:pt x="233558" y="472249"/>
                        <a:pt x="248703" y="464630"/>
                      </a:cubicBezTo>
                      <a:cubicBezTo>
                        <a:pt x="264133" y="457676"/>
                        <a:pt x="297375" y="439769"/>
                        <a:pt x="306710" y="427196"/>
                      </a:cubicBezTo>
                      <a:cubicBezTo>
                        <a:pt x="317378" y="412623"/>
                        <a:pt x="139451" y="54673"/>
                        <a:pt x="120687" y="40862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" name="Google Shape;3929;p16"/>
                <p:cNvSpPr/>
                <p:nvPr/>
              </p:nvSpPr>
              <p:spPr>
                <a:xfrm>
                  <a:off x="5432202" y="2512599"/>
                  <a:ext cx="285368" cy="389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68" h="389477" extrusionOk="0">
                      <a:moveTo>
                        <a:pt x="230600" y="357569"/>
                      </a:moveTo>
                      <a:cubicBezTo>
                        <a:pt x="250508" y="346519"/>
                        <a:pt x="268795" y="335185"/>
                        <a:pt x="285369" y="321373"/>
                      </a:cubicBezTo>
                      <a:cubicBezTo>
                        <a:pt x="247269" y="230410"/>
                        <a:pt x="156686" y="49625"/>
                        <a:pt x="125444" y="0"/>
                      </a:cubicBezTo>
                      <a:cubicBezTo>
                        <a:pt x="112204" y="10096"/>
                        <a:pt x="97822" y="18764"/>
                        <a:pt x="83915" y="26575"/>
                      </a:cubicBezTo>
                      <a:cubicBezTo>
                        <a:pt x="57341" y="41529"/>
                        <a:pt x="29146" y="53340"/>
                        <a:pt x="0" y="62008"/>
                      </a:cubicBezTo>
                      <a:cubicBezTo>
                        <a:pt x="20288" y="120301"/>
                        <a:pt x="103918" y="304705"/>
                        <a:pt x="149733" y="389477"/>
                      </a:cubicBezTo>
                      <a:cubicBezTo>
                        <a:pt x="178498" y="385858"/>
                        <a:pt x="205549" y="371380"/>
                        <a:pt x="230600" y="357569"/>
                      </a:cubicBezTo>
                      <a:close/>
                    </a:path>
                  </a:pathLst>
                </a:custGeom>
                <a:solidFill>
                  <a:srgbClr val="5670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" name="Google Shape;3930;p16"/>
                <p:cNvSpPr/>
                <p:nvPr/>
              </p:nvSpPr>
              <p:spPr>
                <a:xfrm>
                  <a:off x="5457825" y="2638424"/>
                  <a:ext cx="219265" cy="176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65" h="176307" extrusionOk="0">
                      <a:moveTo>
                        <a:pt x="217742" y="102679"/>
                      </a:moveTo>
                      <a:cubicBezTo>
                        <a:pt x="217646" y="102489"/>
                        <a:pt x="217551" y="102298"/>
                        <a:pt x="217456" y="102108"/>
                      </a:cubicBezTo>
                      <a:cubicBezTo>
                        <a:pt x="213836" y="94488"/>
                        <a:pt x="210122" y="86677"/>
                        <a:pt x="206407" y="78867"/>
                      </a:cubicBezTo>
                      <a:cubicBezTo>
                        <a:pt x="206407" y="78867"/>
                        <a:pt x="206407" y="78867"/>
                        <a:pt x="206407" y="78867"/>
                      </a:cubicBezTo>
                      <a:cubicBezTo>
                        <a:pt x="204597" y="75152"/>
                        <a:pt x="202787" y="71342"/>
                        <a:pt x="200977" y="67627"/>
                      </a:cubicBezTo>
                      <a:cubicBezTo>
                        <a:pt x="200787" y="67246"/>
                        <a:pt x="200597" y="66865"/>
                        <a:pt x="200406" y="66485"/>
                      </a:cubicBezTo>
                      <a:cubicBezTo>
                        <a:pt x="196691" y="58865"/>
                        <a:pt x="192976" y="51149"/>
                        <a:pt x="189167" y="43529"/>
                      </a:cubicBezTo>
                      <a:cubicBezTo>
                        <a:pt x="188976" y="43148"/>
                        <a:pt x="188786" y="42863"/>
                        <a:pt x="188690" y="42481"/>
                      </a:cubicBezTo>
                      <a:cubicBezTo>
                        <a:pt x="186976" y="38957"/>
                        <a:pt x="185261" y="35528"/>
                        <a:pt x="183547" y="32004"/>
                      </a:cubicBezTo>
                      <a:cubicBezTo>
                        <a:pt x="183356" y="31623"/>
                        <a:pt x="183166" y="31147"/>
                        <a:pt x="182975" y="30766"/>
                      </a:cubicBezTo>
                      <a:cubicBezTo>
                        <a:pt x="182690" y="30194"/>
                        <a:pt x="182499" y="29718"/>
                        <a:pt x="182213" y="29242"/>
                      </a:cubicBezTo>
                      <a:cubicBezTo>
                        <a:pt x="180785" y="29908"/>
                        <a:pt x="179451" y="30766"/>
                        <a:pt x="178213" y="31528"/>
                      </a:cubicBezTo>
                      <a:cubicBezTo>
                        <a:pt x="159544" y="42958"/>
                        <a:pt x="139922" y="52864"/>
                        <a:pt x="119634" y="60960"/>
                      </a:cubicBezTo>
                      <a:cubicBezTo>
                        <a:pt x="109061" y="65151"/>
                        <a:pt x="98107" y="69056"/>
                        <a:pt x="86677" y="68675"/>
                      </a:cubicBezTo>
                      <a:cubicBezTo>
                        <a:pt x="66866" y="68104"/>
                        <a:pt x="49721" y="55245"/>
                        <a:pt x="35243" y="41624"/>
                      </a:cubicBezTo>
                      <a:cubicBezTo>
                        <a:pt x="21526" y="28670"/>
                        <a:pt x="10477" y="14573"/>
                        <a:pt x="0" y="0"/>
                      </a:cubicBezTo>
                      <a:cubicBezTo>
                        <a:pt x="11430" y="26765"/>
                        <a:pt x="25146" y="57912"/>
                        <a:pt x="39719" y="89916"/>
                      </a:cubicBezTo>
                      <a:cubicBezTo>
                        <a:pt x="39815" y="90106"/>
                        <a:pt x="39910" y="90202"/>
                        <a:pt x="39910" y="90392"/>
                      </a:cubicBezTo>
                      <a:cubicBezTo>
                        <a:pt x="45339" y="102203"/>
                        <a:pt x="50768" y="114110"/>
                        <a:pt x="56293" y="126016"/>
                      </a:cubicBezTo>
                      <a:cubicBezTo>
                        <a:pt x="56388" y="126206"/>
                        <a:pt x="56483" y="126397"/>
                        <a:pt x="56578" y="126587"/>
                      </a:cubicBezTo>
                      <a:cubicBezTo>
                        <a:pt x="62103" y="138398"/>
                        <a:pt x="67627" y="150209"/>
                        <a:pt x="73152" y="161735"/>
                      </a:cubicBezTo>
                      <a:cubicBezTo>
                        <a:pt x="73247" y="161925"/>
                        <a:pt x="73343" y="162020"/>
                        <a:pt x="73343" y="162211"/>
                      </a:cubicBezTo>
                      <a:cubicBezTo>
                        <a:pt x="75628" y="166973"/>
                        <a:pt x="77819" y="171640"/>
                        <a:pt x="80105" y="176308"/>
                      </a:cubicBezTo>
                      <a:cubicBezTo>
                        <a:pt x="126492" y="152876"/>
                        <a:pt x="172879" y="129350"/>
                        <a:pt x="219266" y="105918"/>
                      </a:cubicBezTo>
                      <a:cubicBezTo>
                        <a:pt x="218694" y="104775"/>
                        <a:pt x="218218" y="103727"/>
                        <a:pt x="217742" y="102679"/>
                      </a:cubicBezTo>
                      <a:close/>
                    </a:path>
                  </a:pathLst>
                </a:custGeom>
                <a:solidFill>
                  <a:srgbClr val="C9CDD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5" name="Google Shape;3931;p16"/>
              <p:cNvGrpSpPr/>
              <p:nvPr/>
            </p:nvGrpSpPr>
            <p:grpSpPr>
              <a:xfrm>
                <a:off x="5156168" y="2768715"/>
                <a:ext cx="574447" cy="491405"/>
                <a:chOff x="5156168" y="2768715"/>
                <a:chExt cx="574447" cy="491405"/>
              </a:xfrm>
            </p:grpSpPr>
            <p:sp>
              <p:nvSpPr>
                <p:cNvPr id="293" name="Google Shape;3932;p16"/>
                <p:cNvSpPr/>
                <p:nvPr/>
              </p:nvSpPr>
              <p:spPr>
                <a:xfrm>
                  <a:off x="5156168" y="2768715"/>
                  <a:ext cx="574447" cy="491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447" h="491405" extrusionOk="0">
                      <a:moveTo>
                        <a:pt x="425196" y="30967"/>
                      </a:moveTo>
                      <a:cubicBezTo>
                        <a:pt x="199930" y="-87619"/>
                        <a:pt x="0" y="172604"/>
                        <a:pt x="0" y="172604"/>
                      </a:cubicBezTo>
                      <a:lnTo>
                        <a:pt x="553784" y="491406"/>
                      </a:lnTo>
                      <a:cubicBezTo>
                        <a:pt x="553879" y="491406"/>
                        <a:pt x="650462" y="149649"/>
                        <a:pt x="425196" y="30967"/>
                      </a:cubicBezTo>
                      <a:close/>
                      <a:moveTo>
                        <a:pt x="176498" y="152888"/>
                      </a:moveTo>
                      <a:cubicBezTo>
                        <a:pt x="176498" y="152888"/>
                        <a:pt x="274606" y="67448"/>
                        <a:pt x="381762" y="119074"/>
                      </a:cubicBezTo>
                      <a:cubicBezTo>
                        <a:pt x="488918" y="170699"/>
                        <a:pt x="482251" y="328814"/>
                        <a:pt x="482251" y="328814"/>
                      </a:cubicBezTo>
                      <a:lnTo>
                        <a:pt x="176498" y="152888"/>
                      </a:lnTo>
                      <a:close/>
                    </a:path>
                  </a:pathLst>
                </a:custGeom>
                <a:solidFill>
                  <a:srgbClr val="5FBFB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94" name="Google Shape;3933;p16"/>
                <p:cNvGrpSpPr/>
                <p:nvPr/>
              </p:nvGrpSpPr>
              <p:grpSpPr>
                <a:xfrm>
                  <a:off x="5185600" y="2933536"/>
                  <a:ext cx="495571" cy="302390"/>
                  <a:chOff x="5185600" y="2933536"/>
                  <a:chExt cx="495571" cy="302390"/>
                </a:xfrm>
              </p:grpSpPr>
              <p:sp>
                <p:nvSpPr>
                  <p:cNvPr id="298" name="Google Shape;3934;p16"/>
                  <p:cNvSpPr/>
                  <p:nvPr/>
                </p:nvSpPr>
                <p:spPr>
                  <a:xfrm>
                    <a:off x="5185600" y="2933536"/>
                    <a:ext cx="18083" cy="27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3" h="27499" extrusionOk="0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097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" name="Google Shape;3935;p16"/>
                  <p:cNvSpPr/>
                  <p:nvPr/>
                </p:nvSpPr>
                <p:spPr>
                  <a:xfrm>
                    <a:off x="5222271" y="2954681"/>
                    <a:ext cx="18083" cy="27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3" h="27499" extrusionOk="0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715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" name="Google Shape;3936;p16"/>
                  <p:cNvSpPr/>
                  <p:nvPr/>
                </p:nvSpPr>
                <p:spPr>
                  <a:xfrm>
                    <a:off x="5259038" y="2975827"/>
                    <a:ext cx="18083" cy="27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3" h="27499" extrusionOk="0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763" y="27500"/>
                        </a:lnTo>
                        <a:cubicBezTo>
                          <a:pt x="9620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" name="Google Shape;3937;p16"/>
                  <p:cNvSpPr/>
                  <p:nvPr/>
                </p:nvSpPr>
                <p:spPr>
                  <a:xfrm>
                    <a:off x="5295804" y="2996972"/>
                    <a:ext cx="18083" cy="27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3" h="27499" extrusionOk="0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097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938;p16"/>
                  <p:cNvSpPr/>
                  <p:nvPr/>
                </p:nvSpPr>
                <p:spPr>
                  <a:xfrm>
                    <a:off x="5332476" y="3018118"/>
                    <a:ext cx="18083" cy="27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3" h="27499" extrusionOk="0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716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" name="Google Shape;3939;p16"/>
                  <p:cNvSpPr/>
                  <p:nvPr/>
                </p:nvSpPr>
                <p:spPr>
                  <a:xfrm>
                    <a:off x="5369242" y="3039263"/>
                    <a:ext cx="18083" cy="27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3" h="27499" extrusionOk="0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525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" name="Google Shape;3940;p16"/>
                  <p:cNvSpPr/>
                  <p:nvPr/>
                </p:nvSpPr>
                <p:spPr>
                  <a:xfrm>
                    <a:off x="5406009" y="3060409"/>
                    <a:ext cx="18083" cy="27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3" h="27499" extrusionOk="0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097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" name="Google Shape;3941;p16"/>
                  <p:cNvSpPr/>
                  <p:nvPr/>
                </p:nvSpPr>
                <p:spPr>
                  <a:xfrm>
                    <a:off x="5442680" y="3081554"/>
                    <a:ext cx="18083" cy="27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3" h="27499" extrusionOk="0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50" y="830"/>
                        </a:cubicBezTo>
                        <a:cubicBezTo>
                          <a:pt x="9525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716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" name="Google Shape;3942;p16"/>
                  <p:cNvSpPr/>
                  <p:nvPr/>
                </p:nvSpPr>
                <p:spPr>
                  <a:xfrm>
                    <a:off x="5479446" y="3102700"/>
                    <a:ext cx="18083" cy="27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3" h="27499" extrusionOk="0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525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" name="Google Shape;3943;p16"/>
                  <p:cNvSpPr/>
                  <p:nvPr/>
                </p:nvSpPr>
                <p:spPr>
                  <a:xfrm>
                    <a:off x="5516213" y="3123845"/>
                    <a:ext cx="18083" cy="27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3" h="27499" extrusionOk="0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097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944;p16"/>
                  <p:cNvSpPr/>
                  <p:nvPr/>
                </p:nvSpPr>
                <p:spPr>
                  <a:xfrm>
                    <a:off x="5552884" y="3144991"/>
                    <a:ext cx="18083" cy="27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3" h="27499" extrusionOk="0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50" y="830"/>
                        </a:cubicBezTo>
                        <a:cubicBezTo>
                          <a:pt x="9525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716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" name="Google Shape;3945;p16"/>
                  <p:cNvSpPr/>
                  <p:nvPr/>
                </p:nvSpPr>
                <p:spPr>
                  <a:xfrm>
                    <a:off x="5589651" y="3166136"/>
                    <a:ext cx="18083" cy="27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3" h="27499" extrusionOk="0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" name="Google Shape;3946;p16"/>
                  <p:cNvSpPr/>
                  <p:nvPr/>
                </p:nvSpPr>
                <p:spPr>
                  <a:xfrm>
                    <a:off x="5626417" y="3187282"/>
                    <a:ext cx="18083" cy="27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3" h="27499" extrusionOk="0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49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620" y="19308"/>
                          <a:pt x="14097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" name="Google Shape;3947;p16"/>
                  <p:cNvSpPr/>
                  <p:nvPr/>
                </p:nvSpPr>
                <p:spPr>
                  <a:xfrm>
                    <a:off x="5663088" y="3208427"/>
                    <a:ext cx="18083" cy="27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3" h="27499" extrusionOk="0">
                        <a:moveTo>
                          <a:pt x="17907" y="2449"/>
                        </a:moveTo>
                        <a:cubicBezTo>
                          <a:pt x="18764" y="449"/>
                          <a:pt x="16288" y="-980"/>
                          <a:pt x="15050" y="830"/>
                        </a:cubicBezTo>
                        <a:cubicBezTo>
                          <a:pt x="9620" y="8355"/>
                          <a:pt x="4572" y="16451"/>
                          <a:pt x="0" y="24833"/>
                        </a:cubicBezTo>
                        <a:lnTo>
                          <a:pt x="4667" y="27500"/>
                        </a:lnTo>
                        <a:cubicBezTo>
                          <a:pt x="9716" y="19308"/>
                          <a:pt x="14192" y="10926"/>
                          <a:pt x="17907" y="2449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5" name="Google Shape;3948;p16"/>
                <p:cNvGrpSpPr/>
                <p:nvPr/>
              </p:nvGrpSpPr>
              <p:grpSpPr>
                <a:xfrm>
                  <a:off x="5492591" y="2865329"/>
                  <a:ext cx="142588" cy="351834"/>
                  <a:chOff x="5492591" y="2865329"/>
                  <a:chExt cx="142588" cy="351834"/>
                </a:xfrm>
              </p:grpSpPr>
              <p:sp>
                <p:nvSpPr>
                  <p:cNvPr id="296" name="Google Shape;3949;p16"/>
                  <p:cNvSpPr/>
                  <p:nvPr/>
                </p:nvSpPr>
                <p:spPr>
                  <a:xfrm>
                    <a:off x="5497067" y="3016186"/>
                    <a:ext cx="138112" cy="200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112" h="200977" extrusionOk="0">
                        <a:moveTo>
                          <a:pt x="97250" y="56007"/>
                        </a:moveTo>
                        <a:lnTo>
                          <a:pt x="0" y="0"/>
                        </a:lnTo>
                        <a:cubicBezTo>
                          <a:pt x="3048" y="42577"/>
                          <a:pt x="6763" y="85153"/>
                          <a:pt x="10954" y="127730"/>
                        </a:cubicBezTo>
                        <a:lnTo>
                          <a:pt x="19145" y="132397"/>
                        </a:lnTo>
                        <a:lnTo>
                          <a:pt x="19145" y="132397"/>
                        </a:lnTo>
                        <a:lnTo>
                          <a:pt x="23813" y="135064"/>
                        </a:lnTo>
                        <a:lnTo>
                          <a:pt x="58198" y="154876"/>
                        </a:lnTo>
                        <a:lnTo>
                          <a:pt x="60484" y="156210"/>
                        </a:lnTo>
                        <a:lnTo>
                          <a:pt x="92488" y="174688"/>
                        </a:lnTo>
                        <a:lnTo>
                          <a:pt x="97155" y="177355"/>
                        </a:lnTo>
                        <a:lnTo>
                          <a:pt x="97155" y="177355"/>
                        </a:lnTo>
                        <a:lnTo>
                          <a:pt x="129159" y="195834"/>
                        </a:lnTo>
                        <a:lnTo>
                          <a:pt x="133826" y="198501"/>
                        </a:lnTo>
                        <a:lnTo>
                          <a:pt x="138113" y="200977"/>
                        </a:lnTo>
                        <a:cubicBezTo>
                          <a:pt x="123158" y="153067"/>
                          <a:pt x="109442" y="104680"/>
                          <a:pt x="97250" y="56007"/>
                        </a:cubicBezTo>
                        <a:close/>
                      </a:path>
                    </a:pathLst>
                  </a:custGeom>
                  <a:solidFill>
                    <a:srgbClr val="C9CDD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" name="Google Shape;3950;p16"/>
                  <p:cNvSpPr/>
                  <p:nvPr/>
                </p:nvSpPr>
                <p:spPr>
                  <a:xfrm>
                    <a:off x="5492591" y="2865329"/>
                    <a:ext cx="50958" cy="254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958" h="25411" extrusionOk="0">
                        <a:moveTo>
                          <a:pt x="50959" y="25412"/>
                        </a:moveTo>
                        <a:cubicBezTo>
                          <a:pt x="38290" y="10648"/>
                          <a:pt x="18859" y="-5449"/>
                          <a:pt x="5905" y="1790"/>
                        </a:cubicBezTo>
                        <a:cubicBezTo>
                          <a:pt x="3429" y="3219"/>
                          <a:pt x="1524" y="5314"/>
                          <a:pt x="0" y="8076"/>
                        </a:cubicBezTo>
                        <a:cubicBezTo>
                          <a:pt x="14764" y="10458"/>
                          <a:pt x="30004" y="15030"/>
                          <a:pt x="45339" y="22459"/>
                        </a:cubicBezTo>
                        <a:cubicBezTo>
                          <a:pt x="47339" y="23412"/>
                          <a:pt x="49149" y="24459"/>
                          <a:pt x="50959" y="25412"/>
                        </a:cubicBezTo>
                        <a:close/>
                      </a:path>
                    </a:pathLst>
                  </a:custGeom>
                  <a:solidFill>
                    <a:srgbClr val="C9CDD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6" name="Google Shape;3951;p16"/>
              <p:cNvGrpSpPr/>
              <p:nvPr/>
            </p:nvGrpSpPr>
            <p:grpSpPr>
              <a:xfrm>
                <a:off x="5658561" y="2240487"/>
                <a:ext cx="791203" cy="916858"/>
                <a:chOff x="5658561" y="2240487"/>
                <a:chExt cx="791203" cy="916858"/>
              </a:xfrm>
            </p:grpSpPr>
            <p:sp>
              <p:nvSpPr>
                <p:cNvPr id="258" name="Google Shape;3952;p16"/>
                <p:cNvSpPr/>
                <p:nvPr/>
              </p:nvSpPr>
              <p:spPr>
                <a:xfrm>
                  <a:off x="5703950" y="2240487"/>
                  <a:ext cx="745814" cy="911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814" h="911429" extrusionOk="0">
                      <a:moveTo>
                        <a:pt x="687230" y="441276"/>
                      </a:moveTo>
                      <a:cubicBezTo>
                        <a:pt x="683991" y="424893"/>
                        <a:pt x="680848" y="408605"/>
                        <a:pt x="677609" y="392222"/>
                      </a:cubicBezTo>
                      <a:cubicBezTo>
                        <a:pt x="675895" y="382887"/>
                        <a:pt x="674085" y="373553"/>
                        <a:pt x="672371" y="364218"/>
                      </a:cubicBezTo>
                      <a:cubicBezTo>
                        <a:pt x="671418" y="359170"/>
                        <a:pt x="670275" y="354027"/>
                        <a:pt x="669132" y="348883"/>
                      </a:cubicBezTo>
                      <a:cubicBezTo>
                        <a:pt x="666465" y="335358"/>
                        <a:pt x="663798" y="321832"/>
                        <a:pt x="661131" y="308307"/>
                      </a:cubicBezTo>
                      <a:cubicBezTo>
                        <a:pt x="643796" y="220677"/>
                        <a:pt x="627127" y="132951"/>
                        <a:pt x="608744" y="45512"/>
                      </a:cubicBezTo>
                      <a:cubicBezTo>
                        <a:pt x="601695" y="12079"/>
                        <a:pt x="594932" y="-5256"/>
                        <a:pt x="553213" y="1411"/>
                      </a:cubicBezTo>
                      <a:cubicBezTo>
                        <a:pt x="552832" y="1506"/>
                        <a:pt x="552546" y="1601"/>
                        <a:pt x="552260" y="1792"/>
                      </a:cubicBezTo>
                      <a:cubicBezTo>
                        <a:pt x="551879" y="1506"/>
                        <a:pt x="551403" y="1316"/>
                        <a:pt x="550832" y="1316"/>
                      </a:cubicBezTo>
                      <a:cubicBezTo>
                        <a:pt x="507683" y="2459"/>
                        <a:pt x="461868" y="16746"/>
                        <a:pt x="419482" y="24843"/>
                      </a:cubicBezTo>
                      <a:cubicBezTo>
                        <a:pt x="373286" y="33701"/>
                        <a:pt x="327185" y="42654"/>
                        <a:pt x="280988" y="51512"/>
                      </a:cubicBezTo>
                      <a:cubicBezTo>
                        <a:pt x="189929" y="69038"/>
                        <a:pt x="-475" y="105329"/>
                        <a:pt x="1" y="108567"/>
                      </a:cubicBezTo>
                      <a:cubicBezTo>
                        <a:pt x="18860" y="242965"/>
                        <a:pt x="134018" y="844755"/>
                        <a:pt x="154211" y="908858"/>
                      </a:cubicBezTo>
                      <a:cubicBezTo>
                        <a:pt x="154020" y="909810"/>
                        <a:pt x="154401" y="910858"/>
                        <a:pt x="155258" y="911430"/>
                      </a:cubicBezTo>
                      <a:cubicBezTo>
                        <a:pt x="212789" y="905715"/>
                        <a:pt x="344520" y="877902"/>
                        <a:pt x="436151" y="860376"/>
                      </a:cubicBezTo>
                      <a:cubicBezTo>
                        <a:pt x="482347" y="851517"/>
                        <a:pt x="528543" y="842659"/>
                        <a:pt x="574644" y="833896"/>
                      </a:cubicBezTo>
                      <a:cubicBezTo>
                        <a:pt x="617030" y="825800"/>
                        <a:pt x="664846" y="822085"/>
                        <a:pt x="705327" y="807131"/>
                      </a:cubicBezTo>
                      <a:cubicBezTo>
                        <a:pt x="705899" y="806940"/>
                        <a:pt x="706184" y="806559"/>
                        <a:pt x="706470" y="806178"/>
                      </a:cubicBezTo>
                      <a:cubicBezTo>
                        <a:pt x="706756" y="806274"/>
                        <a:pt x="707137" y="806274"/>
                        <a:pt x="707518" y="806178"/>
                      </a:cubicBezTo>
                      <a:cubicBezTo>
                        <a:pt x="740189" y="798844"/>
                        <a:pt x="749523" y="785223"/>
                        <a:pt x="744570" y="755601"/>
                      </a:cubicBezTo>
                      <a:cubicBezTo>
                        <a:pt x="738665" y="719882"/>
                        <a:pt x="731807" y="684258"/>
                        <a:pt x="725234" y="648540"/>
                      </a:cubicBezTo>
                      <a:cubicBezTo>
                        <a:pt x="713519" y="585294"/>
                        <a:pt x="701708" y="522143"/>
                        <a:pt x="689897" y="458992"/>
                      </a:cubicBezTo>
                      <a:cubicBezTo>
                        <a:pt x="689230" y="452896"/>
                        <a:pt x="688277" y="446991"/>
                        <a:pt x="687230" y="4412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" name="Google Shape;3953;p16"/>
                <p:cNvSpPr/>
                <p:nvPr/>
              </p:nvSpPr>
              <p:spPr>
                <a:xfrm>
                  <a:off x="5675565" y="2245916"/>
                  <a:ext cx="745814" cy="911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814" h="911429" extrusionOk="0">
                      <a:moveTo>
                        <a:pt x="687230" y="441276"/>
                      </a:moveTo>
                      <a:cubicBezTo>
                        <a:pt x="683991" y="424893"/>
                        <a:pt x="680848" y="408605"/>
                        <a:pt x="677609" y="392222"/>
                      </a:cubicBezTo>
                      <a:cubicBezTo>
                        <a:pt x="675895" y="382887"/>
                        <a:pt x="674085" y="373553"/>
                        <a:pt x="672371" y="364218"/>
                      </a:cubicBezTo>
                      <a:cubicBezTo>
                        <a:pt x="671418" y="359170"/>
                        <a:pt x="670275" y="354027"/>
                        <a:pt x="669132" y="348883"/>
                      </a:cubicBezTo>
                      <a:cubicBezTo>
                        <a:pt x="666465" y="335358"/>
                        <a:pt x="663798" y="321832"/>
                        <a:pt x="661131" y="308307"/>
                      </a:cubicBezTo>
                      <a:cubicBezTo>
                        <a:pt x="643796" y="220677"/>
                        <a:pt x="627127" y="132951"/>
                        <a:pt x="608744" y="45512"/>
                      </a:cubicBezTo>
                      <a:cubicBezTo>
                        <a:pt x="601695" y="12079"/>
                        <a:pt x="594932" y="-5256"/>
                        <a:pt x="553213" y="1411"/>
                      </a:cubicBezTo>
                      <a:cubicBezTo>
                        <a:pt x="552832" y="1506"/>
                        <a:pt x="552546" y="1601"/>
                        <a:pt x="552260" y="1792"/>
                      </a:cubicBezTo>
                      <a:cubicBezTo>
                        <a:pt x="551879" y="1506"/>
                        <a:pt x="551403" y="1316"/>
                        <a:pt x="550832" y="1316"/>
                      </a:cubicBezTo>
                      <a:cubicBezTo>
                        <a:pt x="507683" y="2459"/>
                        <a:pt x="461868" y="16746"/>
                        <a:pt x="419482" y="24843"/>
                      </a:cubicBezTo>
                      <a:cubicBezTo>
                        <a:pt x="373286" y="33701"/>
                        <a:pt x="327185" y="42654"/>
                        <a:pt x="280988" y="51513"/>
                      </a:cubicBezTo>
                      <a:cubicBezTo>
                        <a:pt x="189929" y="69039"/>
                        <a:pt x="-475" y="105329"/>
                        <a:pt x="1" y="108567"/>
                      </a:cubicBezTo>
                      <a:cubicBezTo>
                        <a:pt x="18860" y="242965"/>
                        <a:pt x="134018" y="844755"/>
                        <a:pt x="154211" y="908858"/>
                      </a:cubicBezTo>
                      <a:cubicBezTo>
                        <a:pt x="154020" y="909810"/>
                        <a:pt x="154401" y="910858"/>
                        <a:pt x="155258" y="911430"/>
                      </a:cubicBezTo>
                      <a:cubicBezTo>
                        <a:pt x="212789" y="905715"/>
                        <a:pt x="344520" y="877902"/>
                        <a:pt x="436151" y="860376"/>
                      </a:cubicBezTo>
                      <a:cubicBezTo>
                        <a:pt x="482347" y="851517"/>
                        <a:pt x="528543" y="842659"/>
                        <a:pt x="574644" y="833896"/>
                      </a:cubicBezTo>
                      <a:cubicBezTo>
                        <a:pt x="617030" y="825800"/>
                        <a:pt x="664846" y="822085"/>
                        <a:pt x="705327" y="807131"/>
                      </a:cubicBezTo>
                      <a:cubicBezTo>
                        <a:pt x="705899" y="806940"/>
                        <a:pt x="706184" y="806559"/>
                        <a:pt x="706470" y="806178"/>
                      </a:cubicBezTo>
                      <a:cubicBezTo>
                        <a:pt x="706756" y="806274"/>
                        <a:pt x="707137" y="806274"/>
                        <a:pt x="707518" y="806178"/>
                      </a:cubicBezTo>
                      <a:cubicBezTo>
                        <a:pt x="740189" y="798844"/>
                        <a:pt x="749523" y="785223"/>
                        <a:pt x="744570" y="755601"/>
                      </a:cubicBezTo>
                      <a:cubicBezTo>
                        <a:pt x="738665" y="719882"/>
                        <a:pt x="731807" y="684258"/>
                        <a:pt x="725234" y="648540"/>
                      </a:cubicBezTo>
                      <a:cubicBezTo>
                        <a:pt x="713519" y="585294"/>
                        <a:pt x="701708" y="522143"/>
                        <a:pt x="689897" y="458992"/>
                      </a:cubicBezTo>
                      <a:cubicBezTo>
                        <a:pt x="689230" y="452896"/>
                        <a:pt x="688373" y="446991"/>
                        <a:pt x="687230" y="441276"/>
                      </a:cubicBezTo>
                      <a:close/>
                    </a:path>
                  </a:pathLst>
                </a:custGeom>
                <a:solidFill>
                  <a:srgbClr val="0F5B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60" name="Google Shape;3954;p16"/>
                <p:cNvGrpSpPr/>
                <p:nvPr/>
              </p:nvGrpSpPr>
              <p:grpSpPr>
                <a:xfrm>
                  <a:off x="5658561" y="2386792"/>
                  <a:ext cx="84579" cy="81324"/>
                  <a:chOff x="5658561" y="2386792"/>
                  <a:chExt cx="84579" cy="81324"/>
                </a:xfrm>
              </p:grpSpPr>
              <p:sp>
                <p:nvSpPr>
                  <p:cNvPr id="291" name="Google Shape;3955;p16"/>
                  <p:cNvSpPr/>
                  <p:nvPr/>
                </p:nvSpPr>
                <p:spPr>
                  <a:xfrm>
                    <a:off x="5722028" y="2399775"/>
                    <a:ext cx="21112" cy="20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2" h="20596" extrusionOk="0">
                        <a:moveTo>
                          <a:pt x="972" y="5668"/>
                        </a:moveTo>
                        <a:cubicBezTo>
                          <a:pt x="-837" y="9478"/>
                          <a:pt x="-75" y="14335"/>
                          <a:pt x="2877" y="17383"/>
                        </a:cubicBezTo>
                        <a:cubicBezTo>
                          <a:pt x="3925" y="18431"/>
                          <a:pt x="5068" y="19193"/>
                          <a:pt x="6402" y="19765"/>
                        </a:cubicBezTo>
                        <a:cubicBezTo>
                          <a:pt x="14688" y="23384"/>
                          <a:pt x="23737" y="14526"/>
                          <a:pt x="20403" y="6049"/>
                        </a:cubicBezTo>
                        <a:cubicBezTo>
                          <a:pt x="17260" y="-2048"/>
                          <a:pt x="4592" y="-1857"/>
                          <a:pt x="972" y="5668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" name="Google Shape;3956;p16"/>
                  <p:cNvSpPr/>
                  <p:nvPr/>
                </p:nvSpPr>
                <p:spPr>
                  <a:xfrm>
                    <a:off x="5658561" y="2386792"/>
                    <a:ext cx="77362" cy="81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2" h="81324" extrusionOk="0">
                        <a:moveTo>
                          <a:pt x="22339" y="4744"/>
                        </a:moveTo>
                        <a:cubicBezTo>
                          <a:pt x="13004" y="9602"/>
                          <a:pt x="5289" y="18269"/>
                          <a:pt x="1670" y="30366"/>
                        </a:cubicBezTo>
                        <a:cubicBezTo>
                          <a:pt x="-2998" y="46273"/>
                          <a:pt x="2241" y="63418"/>
                          <a:pt x="15862" y="73133"/>
                        </a:cubicBezTo>
                        <a:cubicBezTo>
                          <a:pt x="20720" y="76658"/>
                          <a:pt x="28530" y="80182"/>
                          <a:pt x="35769" y="81325"/>
                        </a:cubicBezTo>
                        <a:cubicBezTo>
                          <a:pt x="34817" y="75705"/>
                          <a:pt x="33864" y="70276"/>
                          <a:pt x="32912" y="64942"/>
                        </a:cubicBezTo>
                        <a:cubicBezTo>
                          <a:pt x="31197" y="64370"/>
                          <a:pt x="29102" y="63608"/>
                          <a:pt x="27482" y="62465"/>
                        </a:cubicBezTo>
                        <a:cubicBezTo>
                          <a:pt x="18053" y="56084"/>
                          <a:pt x="14243" y="44749"/>
                          <a:pt x="17862" y="33890"/>
                        </a:cubicBezTo>
                        <a:cubicBezTo>
                          <a:pt x="19481" y="29033"/>
                          <a:pt x="22053" y="25223"/>
                          <a:pt x="25292" y="22270"/>
                        </a:cubicBezTo>
                        <a:cubicBezTo>
                          <a:pt x="37769" y="10840"/>
                          <a:pt x="59772" y="13602"/>
                          <a:pt x="73203" y="24651"/>
                        </a:cubicBezTo>
                        <a:cubicBezTo>
                          <a:pt x="75298" y="26366"/>
                          <a:pt x="78251" y="23508"/>
                          <a:pt x="77108" y="21317"/>
                        </a:cubicBezTo>
                        <a:cubicBezTo>
                          <a:pt x="65201" y="-114"/>
                          <a:pt x="40627" y="-4876"/>
                          <a:pt x="22339" y="4744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1" name="Google Shape;3957;p16"/>
                <p:cNvGrpSpPr/>
                <p:nvPr/>
              </p:nvGrpSpPr>
              <p:grpSpPr>
                <a:xfrm>
                  <a:off x="5670467" y="2452634"/>
                  <a:ext cx="84579" cy="81301"/>
                  <a:chOff x="5670467" y="2452634"/>
                  <a:chExt cx="84579" cy="81301"/>
                </a:xfrm>
              </p:grpSpPr>
              <p:sp>
                <p:nvSpPr>
                  <p:cNvPr id="289" name="Google Shape;3958;p16"/>
                  <p:cNvSpPr/>
                  <p:nvPr/>
                </p:nvSpPr>
                <p:spPr>
                  <a:xfrm>
                    <a:off x="5733934" y="2465629"/>
                    <a:ext cx="21112" cy="20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2" h="20560" extrusionOk="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" name="Google Shape;3959;p16"/>
                  <p:cNvSpPr/>
                  <p:nvPr/>
                </p:nvSpPr>
                <p:spPr>
                  <a:xfrm>
                    <a:off x="5670467" y="2452634"/>
                    <a:ext cx="77362" cy="81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2" h="81301" extrusionOk="0">
                        <a:moveTo>
                          <a:pt x="22339" y="4720"/>
                        </a:moveTo>
                        <a:cubicBezTo>
                          <a:pt x="13004" y="9578"/>
                          <a:pt x="5289" y="18246"/>
                          <a:pt x="1670" y="30342"/>
                        </a:cubicBezTo>
                        <a:cubicBezTo>
                          <a:pt x="-2998" y="46249"/>
                          <a:pt x="2241" y="63394"/>
                          <a:pt x="15862" y="73110"/>
                        </a:cubicBezTo>
                        <a:cubicBezTo>
                          <a:pt x="20720" y="76634"/>
                          <a:pt x="28340" y="80158"/>
                          <a:pt x="35579" y="81301"/>
                        </a:cubicBezTo>
                        <a:cubicBezTo>
                          <a:pt x="34626" y="75681"/>
                          <a:pt x="33578" y="70252"/>
                          <a:pt x="32626" y="64918"/>
                        </a:cubicBezTo>
                        <a:cubicBezTo>
                          <a:pt x="30911" y="64347"/>
                          <a:pt x="29102" y="63585"/>
                          <a:pt x="27482" y="62537"/>
                        </a:cubicBezTo>
                        <a:cubicBezTo>
                          <a:pt x="18053" y="56155"/>
                          <a:pt x="14243" y="44820"/>
                          <a:pt x="17862" y="33962"/>
                        </a:cubicBezTo>
                        <a:cubicBezTo>
                          <a:pt x="19481" y="29104"/>
                          <a:pt x="22053" y="25294"/>
                          <a:pt x="25292" y="22341"/>
                        </a:cubicBezTo>
                        <a:cubicBezTo>
                          <a:pt x="37769" y="10911"/>
                          <a:pt x="59772" y="13674"/>
                          <a:pt x="73203" y="24723"/>
                        </a:cubicBezTo>
                        <a:cubicBezTo>
                          <a:pt x="75298" y="26437"/>
                          <a:pt x="78251" y="23580"/>
                          <a:pt x="77108" y="21389"/>
                        </a:cubicBezTo>
                        <a:cubicBezTo>
                          <a:pt x="65106" y="-42"/>
                          <a:pt x="40627" y="-4900"/>
                          <a:pt x="22339" y="4720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" name="Google Shape;3960;p16"/>
                <p:cNvGrpSpPr/>
                <p:nvPr/>
              </p:nvGrpSpPr>
              <p:grpSpPr>
                <a:xfrm>
                  <a:off x="5682755" y="2518428"/>
                  <a:ext cx="84579" cy="81324"/>
                  <a:chOff x="5682755" y="2518428"/>
                  <a:chExt cx="84579" cy="81324"/>
                </a:xfrm>
              </p:grpSpPr>
              <p:sp>
                <p:nvSpPr>
                  <p:cNvPr id="287" name="Google Shape;3961;p16"/>
                  <p:cNvSpPr/>
                  <p:nvPr/>
                </p:nvSpPr>
                <p:spPr>
                  <a:xfrm>
                    <a:off x="5746222" y="2531351"/>
                    <a:ext cx="21112" cy="20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2" h="20560" extrusionOk="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" name="Google Shape;3962;p16"/>
                  <p:cNvSpPr/>
                  <p:nvPr/>
                </p:nvSpPr>
                <p:spPr>
                  <a:xfrm>
                    <a:off x="5682755" y="2518428"/>
                    <a:ext cx="77362" cy="81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2" h="81324" extrusionOk="0">
                        <a:moveTo>
                          <a:pt x="22339" y="4744"/>
                        </a:moveTo>
                        <a:cubicBezTo>
                          <a:pt x="13004" y="9602"/>
                          <a:pt x="5289" y="18269"/>
                          <a:pt x="1670" y="30366"/>
                        </a:cubicBezTo>
                        <a:cubicBezTo>
                          <a:pt x="-2998" y="46273"/>
                          <a:pt x="2241" y="63418"/>
                          <a:pt x="15862" y="73133"/>
                        </a:cubicBezTo>
                        <a:cubicBezTo>
                          <a:pt x="20720" y="76658"/>
                          <a:pt x="28340" y="80182"/>
                          <a:pt x="35579" y="81325"/>
                        </a:cubicBezTo>
                        <a:cubicBezTo>
                          <a:pt x="34626" y="75705"/>
                          <a:pt x="33293" y="70181"/>
                          <a:pt x="32435" y="64847"/>
                        </a:cubicBezTo>
                        <a:cubicBezTo>
                          <a:pt x="30721" y="64275"/>
                          <a:pt x="29197" y="63608"/>
                          <a:pt x="27482" y="62465"/>
                        </a:cubicBezTo>
                        <a:cubicBezTo>
                          <a:pt x="18053" y="56084"/>
                          <a:pt x="14243" y="44749"/>
                          <a:pt x="17862" y="33890"/>
                        </a:cubicBezTo>
                        <a:cubicBezTo>
                          <a:pt x="19481" y="29033"/>
                          <a:pt x="22053" y="25223"/>
                          <a:pt x="25292" y="22270"/>
                        </a:cubicBezTo>
                        <a:cubicBezTo>
                          <a:pt x="37770" y="10840"/>
                          <a:pt x="59772" y="13602"/>
                          <a:pt x="73203" y="24651"/>
                        </a:cubicBezTo>
                        <a:cubicBezTo>
                          <a:pt x="75298" y="26366"/>
                          <a:pt x="78251" y="23508"/>
                          <a:pt x="77108" y="21317"/>
                        </a:cubicBezTo>
                        <a:cubicBezTo>
                          <a:pt x="65106" y="-114"/>
                          <a:pt x="40627" y="-4876"/>
                          <a:pt x="22339" y="4744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3" name="Google Shape;3963;p16"/>
                <p:cNvGrpSpPr/>
                <p:nvPr/>
              </p:nvGrpSpPr>
              <p:grpSpPr>
                <a:xfrm>
                  <a:off x="5695042" y="2584213"/>
                  <a:ext cx="84484" cy="81262"/>
                  <a:chOff x="5695042" y="2584213"/>
                  <a:chExt cx="84484" cy="81262"/>
                </a:xfrm>
              </p:grpSpPr>
              <p:sp>
                <p:nvSpPr>
                  <p:cNvPr id="285" name="Google Shape;3964;p16"/>
                  <p:cNvSpPr/>
                  <p:nvPr/>
                </p:nvSpPr>
                <p:spPr>
                  <a:xfrm>
                    <a:off x="5758414" y="2597169"/>
                    <a:ext cx="21112" cy="20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2" h="20560" extrusionOk="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3965;p16"/>
                  <p:cNvSpPr/>
                  <p:nvPr/>
                </p:nvSpPr>
                <p:spPr>
                  <a:xfrm>
                    <a:off x="5695042" y="2584213"/>
                    <a:ext cx="77362" cy="812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2" h="81262" extrusionOk="0">
                        <a:moveTo>
                          <a:pt x="22339" y="4681"/>
                        </a:moveTo>
                        <a:cubicBezTo>
                          <a:pt x="13004" y="9539"/>
                          <a:pt x="5289" y="18207"/>
                          <a:pt x="1670" y="30303"/>
                        </a:cubicBezTo>
                        <a:cubicBezTo>
                          <a:pt x="-2998" y="46210"/>
                          <a:pt x="2241" y="63355"/>
                          <a:pt x="15862" y="73071"/>
                        </a:cubicBezTo>
                        <a:cubicBezTo>
                          <a:pt x="20720" y="76595"/>
                          <a:pt x="28340" y="80119"/>
                          <a:pt x="35579" y="81262"/>
                        </a:cubicBezTo>
                        <a:cubicBezTo>
                          <a:pt x="34626" y="75642"/>
                          <a:pt x="33197" y="70308"/>
                          <a:pt x="32245" y="64879"/>
                        </a:cubicBezTo>
                        <a:cubicBezTo>
                          <a:pt x="30530" y="64308"/>
                          <a:pt x="29102" y="63546"/>
                          <a:pt x="27482" y="62403"/>
                        </a:cubicBezTo>
                        <a:cubicBezTo>
                          <a:pt x="18053" y="56021"/>
                          <a:pt x="14243" y="44686"/>
                          <a:pt x="17862" y="33828"/>
                        </a:cubicBezTo>
                        <a:cubicBezTo>
                          <a:pt x="19481" y="28970"/>
                          <a:pt x="22053" y="25160"/>
                          <a:pt x="25292" y="22207"/>
                        </a:cubicBezTo>
                        <a:cubicBezTo>
                          <a:pt x="37770" y="10777"/>
                          <a:pt x="59772" y="13539"/>
                          <a:pt x="73202" y="24588"/>
                        </a:cubicBezTo>
                        <a:cubicBezTo>
                          <a:pt x="75298" y="26303"/>
                          <a:pt x="78251" y="23445"/>
                          <a:pt x="77108" y="21255"/>
                        </a:cubicBezTo>
                        <a:cubicBezTo>
                          <a:pt x="65106" y="-81"/>
                          <a:pt x="40627" y="-4844"/>
                          <a:pt x="22339" y="4681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4" name="Google Shape;3966;p16"/>
                <p:cNvGrpSpPr/>
                <p:nvPr/>
              </p:nvGrpSpPr>
              <p:grpSpPr>
                <a:xfrm>
                  <a:off x="5706853" y="2649968"/>
                  <a:ext cx="84579" cy="81324"/>
                  <a:chOff x="5706853" y="2649968"/>
                  <a:chExt cx="84579" cy="81324"/>
                </a:xfrm>
              </p:grpSpPr>
              <p:sp>
                <p:nvSpPr>
                  <p:cNvPr id="283" name="Google Shape;3967;p16"/>
                  <p:cNvSpPr/>
                  <p:nvPr/>
                </p:nvSpPr>
                <p:spPr>
                  <a:xfrm>
                    <a:off x="5770320" y="2662891"/>
                    <a:ext cx="21112" cy="20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2" h="20560" extrusionOk="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" name="Google Shape;3968;p16"/>
                  <p:cNvSpPr/>
                  <p:nvPr/>
                </p:nvSpPr>
                <p:spPr>
                  <a:xfrm>
                    <a:off x="5706853" y="2649968"/>
                    <a:ext cx="77362" cy="81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2" h="81324" extrusionOk="0">
                        <a:moveTo>
                          <a:pt x="22339" y="4744"/>
                        </a:moveTo>
                        <a:cubicBezTo>
                          <a:pt x="13004" y="9602"/>
                          <a:pt x="5289" y="18269"/>
                          <a:pt x="1670" y="30366"/>
                        </a:cubicBezTo>
                        <a:cubicBezTo>
                          <a:pt x="-2998" y="46273"/>
                          <a:pt x="2241" y="63418"/>
                          <a:pt x="15862" y="73133"/>
                        </a:cubicBezTo>
                        <a:cubicBezTo>
                          <a:pt x="20720" y="76658"/>
                          <a:pt x="28625" y="80182"/>
                          <a:pt x="35865" y="81325"/>
                        </a:cubicBezTo>
                        <a:cubicBezTo>
                          <a:pt x="34912" y="75705"/>
                          <a:pt x="33674" y="70276"/>
                          <a:pt x="32721" y="64942"/>
                        </a:cubicBezTo>
                        <a:cubicBezTo>
                          <a:pt x="31007" y="64370"/>
                          <a:pt x="29102" y="63608"/>
                          <a:pt x="27482" y="62465"/>
                        </a:cubicBezTo>
                        <a:cubicBezTo>
                          <a:pt x="18053" y="56084"/>
                          <a:pt x="14243" y="44749"/>
                          <a:pt x="17862" y="33890"/>
                        </a:cubicBezTo>
                        <a:cubicBezTo>
                          <a:pt x="19482" y="29033"/>
                          <a:pt x="22053" y="25223"/>
                          <a:pt x="25292" y="22270"/>
                        </a:cubicBezTo>
                        <a:cubicBezTo>
                          <a:pt x="37769" y="10840"/>
                          <a:pt x="59772" y="13602"/>
                          <a:pt x="73203" y="24651"/>
                        </a:cubicBezTo>
                        <a:cubicBezTo>
                          <a:pt x="75298" y="26366"/>
                          <a:pt x="78251" y="23508"/>
                          <a:pt x="77108" y="21317"/>
                        </a:cubicBezTo>
                        <a:cubicBezTo>
                          <a:pt x="65106" y="-114"/>
                          <a:pt x="40627" y="-4876"/>
                          <a:pt x="22339" y="4744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5" name="Google Shape;3969;p16"/>
                <p:cNvGrpSpPr/>
                <p:nvPr/>
              </p:nvGrpSpPr>
              <p:grpSpPr>
                <a:xfrm>
                  <a:off x="5718854" y="2715881"/>
                  <a:ext cx="84484" cy="81324"/>
                  <a:chOff x="5718854" y="2715881"/>
                  <a:chExt cx="84484" cy="81324"/>
                </a:xfrm>
              </p:grpSpPr>
              <p:sp>
                <p:nvSpPr>
                  <p:cNvPr id="281" name="Google Shape;3970;p16"/>
                  <p:cNvSpPr/>
                  <p:nvPr/>
                </p:nvSpPr>
                <p:spPr>
                  <a:xfrm>
                    <a:off x="5782226" y="2728840"/>
                    <a:ext cx="21112" cy="20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2" h="20525" extrusionOk="0">
                        <a:moveTo>
                          <a:pt x="972" y="5596"/>
                        </a:moveTo>
                        <a:cubicBezTo>
                          <a:pt x="-837" y="9406"/>
                          <a:pt x="-75" y="14264"/>
                          <a:pt x="2877" y="17312"/>
                        </a:cubicBezTo>
                        <a:cubicBezTo>
                          <a:pt x="3925" y="18360"/>
                          <a:pt x="5068" y="19122"/>
                          <a:pt x="6402" y="19693"/>
                        </a:cubicBezTo>
                        <a:cubicBezTo>
                          <a:pt x="14688" y="23313"/>
                          <a:pt x="23737" y="14454"/>
                          <a:pt x="20403" y="5977"/>
                        </a:cubicBezTo>
                        <a:cubicBezTo>
                          <a:pt x="17260" y="-2024"/>
                          <a:pt x="4592" y="-1833"/>
                          <a:pt x="972" y="5596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" name="Google Shape;3971;p16"/>
                  <p:cNvSpPr/>
                  <p:nvPr/>
                </p:nvSpPr>
                <p:spPr>
                  <a:xfrm>
                    <a:off x="5718854" y="2715881"/>
                    <a:ext cx="77362" cy="81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2" h="81324" extrusionOk="0">
                        <a:moveTo>
                          <a:pt x="22339" y="4744"/>
                        </a:moveTo>
                        <a:cubicBezTo>
                          <a:pt x="13004" y="9602"/>
                          <a:pt x="5289" y="18269"/>
                          <a:pt x="1670" y="30366"/>
                        </a:cubicBezTo>
                        <a:cubicBezTo>
                          <a:pt x="-2998" y="46368"/>
                          <a:pt x="2241" y="63418"/>
                          <a:pt x="15862" y="73133"/>
                        </a:cubicBezTo>
                        <a:cubicBezTo>
                          <a:pt x="20720" y="76658"/>
                          <a:pt x="28340" y="80182"/>
                          <a:pt x="35579" y="81325"/>
                        </a:cubicBezTo>
                        <a:cubicBezTo>
                          <a:pt x="34626" y="75705"/>
                          <a:pt x="33674" y="70276"/>
                          <a:pt x="32721" y="64942"/>
                        </a:cubicBezTo>
                        <a:cubicBezTo>
                          <a:pt x="31007" y="64370"/>
                          <a:pt x="29102" y="63608"/>
                          <a:pt x="27482" y="62465"/>
                        </a:cubicBezTo>
                        <a:cubicBezTo>
                          <a:pt x="18053" y="56083"/>
                          <a:pt x="14243" y="44749"/>
                          <a:pt x="17862" y="33890"/>
                        </a:cubicBezTo>
                        <a:cubicBezTo>
                          <a:pt x="19481" y="29033"/>
                          <a:pt x="22053" y="25223"/>
                          <a:pt x="25292" y="22270"/>
                        </a:cubicBezTo>
                        <a:cubicBezTo>
                          <a:pt x="37770" y="10840"/>
                          <a:pt x="59772" y="13602"/>
                          <a:pt x="73202" y="24651"/>
                        </a:cubicBezTo>
                        <a:cubicBezTo>
                          <a:pt x="75298" y="26366"/>
                          <a:pt x="78251" y="23508"/>
                          <a:pt x="77108" y="21317"/>
                        </a:cubicBezTo>
                        <a:cubicBezTo>
                          <a:pt x="65106" y="-114"/>
                          <a:pt x="40627" y="-4876"/>
                          <a:pt x="22339" y="4744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" name="Google Shape;3972;p16"/>
                <p:cNvGrpSpPr/>
                <p:nvPr/>
              </p:nvGrpSpPr>
              <p:grpSpPr>
                <a:xfrm>
                  <a:off x="5732094" y="2781433"/>
                  <a:ext cx="84579" cy="81304"/>
                  <a:chOff x="5732094" y="2781433"/>
                  <a:chExt cx="84579" cy="81304"/>
                </a:xfrm>
              </p:grpSpPr>
              <p:sp>
                <p:nvSpPr>
                  <p:cNvPr id="279" name="Google Shape;3973;p16"/>
                  <p:cNvSpPr/>
                  <p:nvPr/>
                </p:nvSpPr>
                <p:spPr>
                  <a:xfrm>
                    <a:off x="5795561" y="2794432"/>
                    <a:ext cx="21112" cy="20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2" h="20560" extrusionOk="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" name="Google Shape;3974;p16"/>
                  <p:cNvSpPr/>
                  <p:nvPr/>
                </p:nvSpPr>
                <p:spPr>
                  <a:xfrm>
                    <a:off x="5732094" y="2781433"/>
                    <a:ext cx="77362" cy="81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2" h="81304" extrusionOk="0">
                        <a:moveTo>
                          <a:pt x="22339" y="4723"/>
                        </a:moveTo>
                        <a:cubicBezTo>
                          <a:pt x="13004" y="9676"/>
                          <a:pt x="5289" y="18249"/>
                          <a:pt x="1670" y="30346"/>
                        </a:cubicBezTo>
                        <a:cubicBezTo>
                          <a:pt x="-2998" y="46252"/>
                          <a:pt x="2241" y="63397"/>
                          <a:pt x="15862" y="73113"/>
                        </a:cubicBezTo>
                        <a:cubicBezTo>
                          <a:pt x="20720" y="76637"/>
                          <a:pt x="28340" y="80161"/>
                          <a:pt x="35579" y="81304"/>
                        </a:cubicBezTo>
                        <a:cubicBezTo>
                          <a:pt x="34626" y="75685"/>
                          <a:pt x="33674" y="70255"/>
                          <a:pt x="32721" y="64921"/>
                        </a:cubicBezTo>
                        <a:cubicBezTo>
                          <a:pt x="31007" y="64350"/>
                          <a:pt x="29102" y="63588"/>
                          <a:pt x="27482" y="62445"/>
                        </a:cubicBezTo>
                        <a:cubicBezTo>
                          <a:pt x="18053" y="56063"/>
                          <a:pt x="14243" y="44728"/>
                          <a:pt x="17862" y="33870"/>
                        </a:cubicBezTo>
                        <a:cubicBezTo>
                          <a:pt x="19481" y="29012"/>
                          <a:pt x="22053" y="25202"/>
                          <a:pt x="25292" y="22249"/>
                        </a:cubicBezTo>
                        <a:cubicBezTo>
                          <a:pt x="37769" y="10819"/>
                          <a:pt x="59772" y="13582"/>
                          <a:pt x="73203" y="24631"/>
                        </a:cubicBezTo>
                        <a:cubicBezTo>
                          <a:pt x="75298" y="26345"/>
                          <a:pt x="78251" y="23488"/>
                          <a:pt x="77108" y="21297"/>
                        </a:cubicBezTo>
                        <a:cubicBezTo>
                          <a:pt x="65201" y="-39"/>
                          <a:pt x="40627" y="-4897"/>
                          <a:pt x="22339" y="47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7" name="Google Shape;3975;p16"/>
                <p:cNvGrpSpPr/>
                <p:nvPr/>
              </p:nvGrpSpPr>
              <p:grpSpPr>
                <a:xfrm>
                  <a:off x="5744381" y="2847234"/>
                  <a:ext cx="84579" cy="81226"/>
                  <a:chOff x="5744381" y="2847234"/>
                  <a:chExt cx="84579" cy="81226"/>
                </a:xfrm>
              </p:grpSpPr>
              <p:sp>
                <p:nvSpPr>
                  <p:cNvPr id="277" name="Google Shape;3976;p16"/>
                  <p:cNvSpPr/>
                  <p:nvPr/>
                </p:nvSpPr>
                <p:spPr>
                  <a:xfrm>
                    <a:off x="5807848" y="2860154"/>
                    <a:ext cx="21112" cy="20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2" h="20560" extrusionOk="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" name="Google Shape;3977;p16"/>
                  <p:cNvSpPr/>
                  <p:nvPr/>
                </p:nvSpPr>
                <p:spPr>
                  <a:xfrm>
                    <a:off x="5744381" y="2847234"/>
                    <a:ext cx="77362" cy="81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2" h="81226" extrusionOk="0">
                        <a:moveTo>
                          <a:pt x="22339" y="4740"/>
                        </a:moveTo>
                        <a:cubicBezTo>
                          <a:pt x="13004" y="9598"/>
                          <a:pt x="5289" y="18266"/>
                          <a:pt x="1670" y="30363"/>
                        </a:cubicBezTo>
                        <a:cubicBezTo>
                          <a:pt x="-2998" y="46365"/>
                          <a:pt x="2241" y="63414"/>
                          <a:pt x="15862" y="73130"/>
                        </a:cubicBezTo>
                        <a:cubicBezTo>
                          <a:pt x="20720" y="76654"/>
                          <a:pt x="29292" y="80083"/>
                          <a:pt x="36531" y="81226"/>
                        </a:cubicBezTo>
                        <a:cubicBezTo>
                          <a:pt x="35579" y="75606"/>
                          <a:pt x="34436" y="70177"/>
                          <a:pt x="33483" y="64843"/>
                        </a:cubicBezTo>
                        <a:cubicBezTo>
                          <a:pt x="31959" y="64653"/>
                          <a:pt x="30530" y="64367"/>
                          <a:pt x="27482" y="62557"/>
                        </a:cubicBezTo>
                        <a:cubicBezTo>
                          <a:pt x="17767" y="56747"/>
                          <a:pt x="14243" y="44841"/>
                          <a:pt x="17862" y="33982"/>
                        </a:cubicBezTo>
                        <a:cubicBezTo>
                          <a:pt x="19481" y="29125"/>
                          <a:pt x="22053" y="25314"/>
                          <a:pt x="25292" y="22362"/>
                        </a:cubicBezTo>
                        <a:cubicBezTo>
                          <a:pt x="37770" y="10932"/>
                          <a:pt x="59772" y="13694"/>
                          <a:pt x="73202" y="24743"/>
                        </a:cubicBezTo>
                        <a:cubicBezTo>
                          <a:pt x="75298" y="26457"/>
                          <a:pt x="78251" y="23600"/>
                          <a:pt x="77108" y="21409"/>
                        </a:cubicBezTo>
                        <a:cubicBezTo>
                          <a:pt x="65106" y="-117"/>
                          <a:pt x="40627" y="-4880"/>
                          <a:pt x="22339" y="4740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8" name="Google Shape;3978;p16"/>
                <p:cNvGrpSpPr/>
                <p:nvPr/>
              </p:nvGrpSpPr>
              <p:grpSpPr>
                <a:xfrm>
                  <a:off x="5759145" y="2912543"/>
                  <a:ext cx="84579" cy="81449"/>
                  <a:chOff x="5759145" y="2912543"/>
                  <a:chExt cx="84579" cy="81449"/>
                </a:xfrm>
              </p:grpSpPr>
              <p:sp>
                <p:nvSpPr>
                  <p:cNvPr id="275" name="Google Shape;3979;p16"/>
                  <p:cNvSpPr/>
                  <p:nvPr/>
                </p:nvSpPr>
                <p:spPr>
                  <a:xfrm>
                    <a:off x="5822612" y="2925496"/>
                    <a:ext cx="21112" cy="20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2" h="20560" extrusionOk="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" name="Google Shape;3980;p16"/>
                  <p:cNvSpPr/>
                  <p:nvPr/>
                </p:nvSpPr>
                <p:spPr>
                  <a:xfrm>
                    <a:off x="5759145" y="2912543"/>
                    <a:ext cx="77267" cy="8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67" h="81449" extrusionOk="0">
                        <a:moveTo>
                          <a:pt x="22339" y="4678"/>
                        </a:moveTo>
                        <a:cubicBezTo>
                          <a:pt x="13004" y="9536"/>
                          <a:pt x="5289" y="18203"/>
                          <a:pt x="1670" y="30300"/>
                        </a:cubicBezTo>
                        <a:cubicBezTo>
                          <a:pt x="-2998" y="46302"/>
                          <a:pt x="2241" y="63352"/>
                          <a:pt x="15862" y="73067"/>
                        </a:cubicBezTo>
                        <a:cubicBezTo>
                          <a:pt x="20720" y="76592"/>
                          <a:pt x="28244" y="80306"/>
                          <a:pt x="35388" y="81449"/>
                        </a:cubicBezTo>
                        <a:cubicBezTo>
                          <a:pt x="34150" y="76306"/>
                          <a:pt x="32721" y="69829"/>
                          <a:pt x="31578" y="64495"/>
                        </a:cubicBezTo>
                        <a:cubicBezTo>
                          <a:pt x="29959" y="63923"/>
                          <a:pt x="29102" y="63542"/>
                          <a:pt x="27387" y="62495"/>
                        </a:cubicBezTo>
                        <a:cubicBezTo>
                          <a:pt x="17957" y="56113"/>
                          <a:pt x="14148" y="44778"/>
                          <a:pt x="17767" y="33920"/>
                        </a:cubicBezTo>
                        <a:cubicBezTo>
                          <a:pt x="19386" y="29062"/>
                          <a:pt x="21958" y="25252"/>
                          <a:pt x="25196" y="22299"/>
                        </a:cubicBezTo>
                        <a:cubicBezTo>
                          <a:pt x="37674" y="10869"/>
                          <a:pt x="59677" y="13631"/>
                          <a:pt x="73107" y="24680"/>
                        </a:cubicBezTo>
                        <a:cubicBezTo>
                          <a:pt x="75203" y="26395"/>
                          <a:pt x="78155" y="23537"/>
                          <a:pt x="77013" y="21347"/>
                        </a:cubicBezTo>
                        <a:cubicBezTo>
                          <a:pt x="65106" y="-85"/>
                          <a:pt x="40627" y="-4847"/>
                          <a:pt x="22339" y="4678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" name="Google Shape;3981;p16"/>
                <p:cNvGrpSpPr/>
                <p:nvPr/>
              </p:nvGrpSpPr>
              <p:grpSpPr>
                <a:xfrm>
                  <a:off x="5772480" y="2978108"/>
                  <a:ext cx="84579" cy="81321"/>
                  <a:chOff x="5772480" y="2978108"/>
                  <a:chExt cx="84579" cy="81321"/>
                </a:xfrm>
              </p:grpSpPr>
              <p:sp>
                <p:nvSpPr>
                  <p:cNvPr id="273" name="Google Shape;3982;p16"/>
                  <p:cNvSpPr/>
                  <p:nvPr/>
                </p:nvSpPr>
                <p:spPr>
                  <a:xfrm>
                    <a:off x="5835947" y="2991028"/>
                    <a:ext cx="21112" cy="20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2" h="20560" extrusionOk="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3983;p16"/>
                  <p:cNvSpPr/>
                  <p:nvPr/>
                </p:nvSpPr>
                <p:spPr>
                  <a:xfrm>
                    <a:off x="5772480" y="2978108"/>
                    <a:ext cx="77362" cy="81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2" h="81321" extrusionOk="0">
                        <a:moveTo>
                          <a:pt x="22339" y="4740"/>
                        </a:moveTo>
                        <a:cubicBezTo>
                          <a:pt x="13004" y="9598"/>
                          <a:pt x="5289" y="18266"/>
                          <a:pt x="1670" y="30363"/>
                        </a:cubicBezTo>
                        <a:cubicBezTo>
                          <a:pt x="-2998" y="46269"/>
                          <a:pt x="2241" y="63414"/>
                          <a:pt x="15862" y="73130"/>
                        </a:cubicBezTo>
                        <a:cubicBezTo>
                          <a:pt x="20720" y="76654"/>
                          <a:pt x="28340" y="80178"/>
                          <a:pt x="35579" y="81321"/>
                        </a:cubicBezTo>
                        <a:cubicBezTo>
                          <a:pt x="34531" y="75987"/>
                          <a:pt x="32912" y="70082"/>
                          <a:pt x="31959" y="64748"/>
                        </a:cubicBezTo>
                        <a:cubicBezTo>
                          <a:pt x="30245" y="64176"/>
                          <a:pt x="29197" y="63605"/>
                          <a:pt x="27482" y="62557"/>
                        </a:cubicBezTo>
                        <a:cubicBezTo>
                          <a:pt x="18053" y="56175"/>
                          <a:pt x="14243" y="44841"/>
                          <a:pt x="17862" y="33982"/>
                        </a:cubicBezTo>
                        <a:cubicBezTo>
                          <a:pt x="19482" y="29124"/>
                          <a:pt x="22053" y="25314"/>
                          <a:pt x="25292" y="22362"/>
                        </a:cubicBezTo>
                        <a:cubicBezTo>
                          <a:pt x="37769" y="10932"/>
                          <a:pt x="59772" y="13694"/>
                          <a:pt x="73203" y="24743"/>
                        </a:cubicBezTo>
                        <a:cubicBezTo>
                          <a:pt x="75298" y="26457"/>
                          <a:pt x="78251" y="23600"/>
                          <a:pt x="77108" y="21409"/>
                        </a:cubicBezTo>
                        <a:cubicBezTo>
                          <a:pt x="65106" y="-117"/>
                          <a:pt x="40627" y="-4880"/>
                          <a:pt x="22339" y="4740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0" name="Google Shape;3984;p16"/>
                <p:cNvGrpSpPr/>
                <p:nvPr/>
              </p:nvGrpSpPr>
              <p:grpSpPr>
                <a:xfrm>
                  <a:off x="5785434" y="3043731"/>
                  <a:ext cx="84579" cy="81420"/>
                  <a:chOff x="5785434" y="3043731"/>
                  <a:chExt cx="84579" cy="81420"/>
                </a:xfrm>
              </p:grpSpPr>
              <p:sp>
                <p:nvSpPr>
                  <p:cNvPr id="271" name="Google Shape;3985;p16"/>
                  <p:cNvSpPr/>
                  <p:nvPr/>
                </p:nvSpPr>
                <p:spPr>
                  <a:xfrm>
                    <a:off x="5848901" y="3056655"/>
                    <a:ext cx="21112" cy="20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2" h="20560" extrusionOk="0">
                        <a:moveTo>
                          <a:pt x="972" y="5632"/>
                        </a:moveTo>
                        <a:cubicBezTo>
                          <a:pt x="-837" y="9442"/>
                          <a:pt x="-75" y="14299"/>
                          <a:pt x="2877" y="17347"/>
                        </a:cubicBezTo>
                        <a:cubicBezTo>
                          <a:pt x="3925" y="18395"/>
                          <a:pt x="5068" y="19157"/>
                          <a:pt x="6402" y="19729"/>
                        </a:cubicBezTo>
                        <a:cubicBezTo>
                          <a:pt x="14688" y="23348"/>
                          <a:pt x="23737" y="14490"/>
                          <a:pt x="20403" y="6013"/>
                        </a:cubicBezTo>
                        <a:cubicBezTo>
                          <a:pt x="17260" y="-2084"/>
                          <a:pt x="4592" y="-1798"/>
                          <a:pt x="972" y="56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" name="Google Shape;3986;p16"/>
                  <p:cNvSpPr/>
                  <p:nvPr/>
                </p:nvSpPr>
                <p:spPr>
                  <a:xfrm>
                    <a:off x="5785434" y="3043731"/>
                    <a:ext cx="77267" cy="814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67" h="81420" extrusionOk="0">
                        <a:moveTo>
                          <a:pt x="22339" y="4744"/>
                        </a:moveTo>
                        <a:cubicBezTo>
                          <a:pt x="13004" y="9697"/>
                          <a:pt x="5289" y="18269"/>
                          <a:pt x="1670" y="30366"/>
                        </a:cubicBezTo>
                        <a:cubicBezTo>
                          <a:pt x="-2998" y="46368"/>
                          <a:pt x="2241" y="63418"/>
                          <a:pt x="15862" y="73133"/>
                        </a:cubicBezTo>
                        <a:cubicBezTo>
                          <a:pt x="20720" y="76658"/>
                          <a:pt x="29578" y="80372"/>
                          <a:pt x="36722" y="81420"/>
                        </a:cubicBezTo>
                        <a:cubicBezTo>
                          <a:pt x="35769" y="75800"/>
                          <a:pt x="34150" y="70466"/>
                          <a:pt x="33007" y="65037"/>
                        </a:cubicBezTo>
                        <a:cubicBezTo>
                          <a:pt x="31292" y="64466"/>
                          <a:pt x="29102" y="63608"/>
                          <a:pt x="27387" y="62465"/>
                        </a:cubicBezTo>
                        <a:cubicBezTo>
                          <a:pt x="17957" y="56084"/>
                          <a:pt x="14147" y="44749"/>
                          <a:pt x="17767" y="33890"/>
                        </a:cubicBezTo>
                        <a:cubicBezTo>
                          <a:pt x="19386" y="29033"/>
                          <a:pt x="21958" y="25222"/>
                          <a:pt x="25196" y="22270"/>
                        </a:cubicBezTo>
                        <a:cubicBezTo>
                          <a:pt x="37674" y="10840"/>
                          <a:pt x="59677" y="13602"/>
                          <a:pt x="73107" y="24651"/>
                        </a:cubicBezTo>
                        <a:cubicBezTo>
                          <a:pt x="75203" y="26366"/>
                          <a:pt x="78155" y="23508"/>
                          <a:pt x="77013" y="21317"/>
                        </a:cubicBezTo>
                        <a:cubicBezTo>
                          <a:pt x="65106" y="-114"/>
                          <a:pt x="40627" y="-4876"/>
                          <a:pt x="22339" y="4744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7" name="Google Shape;3987;p16"/>
              <p:cNvGrpSpPr/>
              <p:nvPr/>
            </p:nvGrpSpPr>
            <p:grpSpPr>
              <a:xfrm>
                <a:off x="6045980" y="2510523"/>
                <a:ext cx="728076" cy="1034268"/>
                <a:chOff x="6045980" y="2510523"/>
                <a:chExt cx="728076" cy="1034268"/>
              </a:xfrm>
            </p:grpSpPr>
            <p:sp>
              <p:nvSpPr>
                <p:cNvPr id="245" name="Google Shape;3988;p16"/>
                <p:cNvSpPr/>
                <p:nvPr/>
              </p:nvSpPr>
              <p:spPr>
                <a:xfrm>
                  <a:off x="6078486" y="2544260"/>
                  <a:ext cx="666533" cy="968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533" h="968844" extrusionOk="0">
                      <a:moveTo>
                        <a:pt x="656450" y="176651"/>
                      </a:moveTo>
                      <a:cubicBezTo>
                        <a:pt x="625780" y="264281"/>
                        <a:pt x="590633" y="346100"/>
                        <a:pt x="559676" y="433635"/>
                      </a:cubicBezTo>
                      <a:cubicBezTo>
                        <a:pt x="529577" y="518693"/>
                        <a:pt x="496430" y="596513"/>
                        <a:pt x="461379" y="679571"/>
                      </a:cubicBezTo>
                      <a:cubicBezTo>
                        <a:pt x="427088" y="760819"/>
                        <a:pt x="397847" y="853974"/>
                        <a:pt x="357556" y="932555"/>
                      </a:cubicBezTo>
                      <a:cubicBezTo>
                        <a:pt x="343268" y="960463"/>
                        <a:pt x="329743" y="977417"/>
                        <a:pt x="297644" y="964368"/>
                      </a:cubicBezTo>
                      <a:cubicBezTo>
                        <a:pt x="278117" y="956462"/>
                        <a:pt x="258782" y="948176"/>
                        <a:pt x="239637" y="939222"/>
                      </a:cubicBezTo>
                      <a:cubicBezTo>
                        <a:pt x="208109" y="924363"/>
                        <a:pt x="175057" y="905028"/>
                        <a:pt x="140767" y="894074"/>
                      </a:cubicBezTo>
                      <a:cubicBezTo>
                        <a:pt x="119336" y="884168"/>
                        <a:pt x="97904" y="874262"/>
                        <a:pt x="76378" y="864451"/>
                      </a:cubicBezTo>
                      <a:cubicBezTo>
                        <a:pt x="56566" y="855402"/>
                        <a:pt x="29324" y="848068"/>
                        <a:pt x="12275" y="834447"/>
                      </a:cubicBezTo>
                      <a:cubicBezTo>
                        <a:pt x="-15634" y="812159"/>
                        <a:pt x="11417" y="767391"/>
                        <a:pt x="21228" y="741674"/>
                      </a:cubicBezTo>
                      <a:cubicBezTo>
                        <a:pt x="61805" y="635089"/>
                        <a:pt x="110192" y="531743"/>
                        <a:pt x="152387" y="425825"/>
                      </a:cubicBezTo>
                      <a:cubicBezTo>
                        <a:pt x="196393" y="315525"/>
                        <a:pt x="236874" y="204940"/>
                        <a:pt x="286880" y="97022"/>
                      </a:cubicBezTo>
                      <a:cubicBezTo>
                        <a:pt x="298787" y="71304"/>
                        <a:pt x="309264" y="42729"/>
                        <a:pt x="324504" y="18821"/>
                      </a:cubicBezTo>
                      <a:cubicBezTo>
                        <a:pt x="345650" y="-14516"/>
                        <a:pt x="378130" y="4343"/>
                        <a:pt x="406705" y="15488"/>
                      </a:cubicBezTo>
                      <a:cubicBezTo>
                        <a:pt x="441090" y="28823"/>
                        <a:pt x="558914" y="77114"/>
                        <a:pt x="581870" y="87306"/>
                      </a:cubicBezTo>
                      <a:cubicBezTo>
                        <a:pt x="600634" y="95688"/>
                        <a:pt x="619684" y="103689"/>
                        <a:pt x="638258" y="112547"/>
                      </a:cubicBezTo>
                      <a:cubicBezTo>
                        <a:pt x="647783" y="117024"/>
                        <a:pt x="662165" y="123692"/>
                        <a:pt x="665690" y="134550"/>
                      </a:cubicBezTo>
                      <a:cubicBezTo>
                        <a:pt x="669309" y="146171"/>
                        <a:pt x="660356" y="165411"/>
                        <a:pt x="656450" y="1766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" name="Google Shape;3989;p16"/>
                <p:cNvSpPr/>
                <p:nvPr/>
              </p:nvSpPr>
              <p:spPr>
                <a:xfrm>
                  <a:off x="6045980" y="2510523"/>
                  <a:ext cx="728076" cy="1034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076" h="1034268" extrusionOk="0">
                      <a:moveTo>
                        <a:pt x="719056" y="145617"/>
                      </a:moveTo>
                      <a:cubicBezTo>
                        <a:pt x="707149" y="128186"/>
                        <a:pt x="685242" y="121233"/>
                        <a:pt x="666859" y="112851"/>
                      </a:cubicBezTo>
                      <a:cubicBezTo>
                        <a:pt x="632664" y="97325"/>
                        <a:pt x="495218" y="34079"/>
                        <a:pt x="461690" y="20744"/>
                      </a:cubicBezTo>
                      <a:cubicBezTo>
                        <a:pt x="428734" y="7600"/>
                        <a:pt x="391205" y="-13069"/>
                        <a:pt x="358630" y="11315"/>
                      </a:cubicBezTo>
                      <a:cubicBezTo>
                        <a:pt x="322435" y="38366"/>
                        <a:pt x="307576" y="92944"/>
                        <a:pt x="288716" y="132092"/>
                      </a:cubicBezTo>
                      <a:cubicBezTo>
                        <a:pt x="266523" y="178193"/>
                        <a:pt x="244996" y="224579"/>
                        <a:pt x="225089" y="271823"/>
                      </a:cubicBezTo>
                      <a:cubicBezTo>
                        <a:pt x="182989" y="371455"/>
                        <a:pt x="146794" y="473277"/>
                        <a:pt x="103931" y="572623"/>
                      </a:cubicBezTo>
                      <a:cubicBezTo>
                        <a:pt x="84024" y="618724"/>
                        <a:pt x="64212" y="664825"/>
                        <a:pt x="45352" y="711307"/>
                      </a:cubicBezTo>
                      <a:cubicBezTo>
                        <a:pt x="35827" y="734834"/>
                        <a:pt x="26493" y="758551"/>
                        <a:pt x="17635" y="782363"/>
                      </a:cubicBezTo>
                      <a:cubicBezTo>
                        <a:pt x="10015" y="802842"/>
                        <a:pt x="-1225" y="825893"/>
                        <a:pt x="109" y="848372"/>
                      </a:cubicBezTo>
                      <a:cubicBezTo>
                        <a:pt x="2776" y="891615"/>
                        <a:pt x="52972" y="904093"/>
                        <a:pt x="85262" y="919238"/>
                      </a:cubicBezTo>
                      <a:cubicBezTo>
                        <a:pt x="113742" y="932668"/>
                        <a:pt x="142126" y="946193"/>
                        <a:pt x="170606" y="959624"/>
                      </a:cubicBezTo>
                      <a:cubicBezTo>
                        <a:pt x="197562" y="975911"/>
                        <a:pt x="226708" y="989627"/>
                        <a:pt x="254331" y="1002962"/>
                      </a:cubicBezTo>
                      <a:cubicBezTo>
                        <a:pt x="286621" y="1018679"/>
                        <a:pt x="328912" y="1044110"/>
                        <a:pt x="365392" y="1030299"/>
                      </a:cubicBezTo>
                      <a:cubicBezTo>
                        <a:pt x="404350" y="1015535"/>
                        <a:pt x="419113" y="967720"/>
                        <a:pt x="435496" y="933430"/>
                      </a:cubicBezTo>
                      <a:cubicBezTo>
                        <a:pt x="457880" y="886853"/>
                        <a:pt x="475787" y="829131"/>
                        <a:pt x="496266" y="781697"/>
                      </a:cubicBezTo>
                      <a:cubicBezTo>
                        <a:pt x="536271" y="688828"/>
                        <a:pt x="575704" y="601007"/>
                        <a:pt x="610947" y="506138"/>
                      </a:cubicBezTo>
                      <a:cubicBezTo>
                        <a:pt x="629806" y="455370"/>
                        <a:pt x="653809" y="410603"/>
                        <a:pt x="670954" y="359168"/>
                      </a:cubicBezTo>
                      <a:cubicBezTo>
                        <a:pt x="688099" y="307828"/>
                        <a:pt x="709340" y="256583"/>
                        <a:pt x="723723" y="204386"/>
                      </a:cubicBezTo>
                      <a:cubicBezTo>
                        <a:pt x="729343" y="184765"/>
                        <a:pt x="731152" y="163429"/>
                        <a:pt x="719056" y="145617"/>
                      </a:cubicBezTo>
                      <a:close/>
                      <a:moveTo>
                        <a:pt x="688957" y="210387"/>
                      </a:moveTo>
                      <a:cubicBezTo>
                        <a:pt x="658286" y="298017"/>
                        <a:pt x="623139" y="379837"/>
                        <a:pt x="592183" y="467372"/>
                      </a:cubicBezTo>
                      <a:cubicBezTo>
                        <a:pt x="562084" y="552430"/>
                        <a:pt x="528937" y="630249"/>
                        <a:pt x="493885" y="713307"/>
                      </a:cubicBezTo>
                      <a:cubicBezTo>
                        <a:pt x="459595" y="794555"/>
                        <a:pt x="430353" y="887710"/>
                        <a:pt x="390062" y="966291"/>
                      </a:cubicBezTo>
                      <a:cubicBezTo>
                        <a:pt x="375775" y="994199"/>
                        <a:pt x="362249" y="1011154"/>
                        <a:pt x="330150" y="998105"/>
                      </a:cubicBezTo>
                      <a:cubicBezTo>
                        <a:pt x="310624" y="990199"/>
                        <a:pt x="291288" y="981912"/>
                        <a:pt x="272143" y="972959"/>
                      </a:cubicBezTo>
                      <a:cubicBezTo>
                        <a:pt x="240615" y="958100"/>
                        <a:pt x="207563" y="938764"/>
                        <a:pt x="173273" y="927810"/>
                      </a:cubicBezTo>
                      <a:cubicBezTo>
                        <a:pt x="151842" y="917904"/>
                        <a:pt x="130411" y="907998"/>
                        <a:pt x="108884" y="898187"/>
                      </a:cubicBezTo>
                      <a:cubicBezTo>
                        <a:pt x="89072" y="889139"/>
                        <a:pt x="61831" y="881804"/>
                        <a:pt x="44781" y="868184"/>
                      </a:cubicBezTo>
                      <a:cubicBezTo>
                        <a:pt x="16873" y="845895"/>
                        <a:pt x="43924" y="801128"/>
                        <a:pt x="53734" y="775410"/>
                      </a:cubicBezTo>
                      <a:cubicBezTo>
                        <a:pt x="94311" y="668825"/>
                        <a:pt x="142698" y="565479"/>
                        <a:pt x="184894" y="459561"/>
                      </a:cubicBezTo>
                      <a:cubicBezTo>
                        <a:pt x="228899" y="349262"/>
                        <a:pt x="269380" y="238676"/>
                        <a:pt x="319387" y="130758"/>
                      </a:cubicBezTo>
                      <a:cubicBezTo>
                        <a:pt x="331293" y="105041"/>
                        <a:pt x="341770" y="76466"/>
                        <a:pt x="357010" y="52558"/>
                      </a:cubicBezTo>
                      <a:cubicBezTo>
                        <a:pt x="378156" y="19220"/>
                        <a:pt x="410636" y="38080"/>
                        <a:pt x="439211" y="49224"/>
                      </a:cubicBezTo>
                      <a:cubicBezTo>
                        <a:pt x="473596" y="62559"/>
                        <a:pt x="591421" y="110851"/>
                        <a:pt x="614376" y="121043"/>
                      </a:cubicBezTo>
                      <a:cubicBezTo>
                        <a:pt x="633140" y="129425"/>
                        <a:pt x="652190" y="137426"/>
                        <a:pt x="670764" y="146284"/>
                      </a:cubicBezTo>
                      <a:cubicBezTo>
                        <a:pt x="680289" y="150761"/>
                        <a:pt x="694672" y="157428"/>
                        <a:pt x="698196" y="168287"/>
                      </a:cubicBezTo>
                      <a:cubicBezTo>
                        <a:pt x="701815" y="179907"/>
                        <a:pt x="692862" y="199148"/>
                        <a:pt x="688957" y="210387"/>
                      </a:cubicBezTo>
                      <a:close/>
                    </a:path>
                  </a:pathLst>
                </a:custGeom>
                <a:solidFill>
                  <a:srgbClr val="5670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" name="Google Shape;3990;p16"/>
                <p:cNvSpPr/>
                <p:nvPr/>
              </p:nvSpPr>
              <p:spPr>
                <a:xfrm>
                  <a:off x="6249838" y="2647365"/>
                  <a:ext cx="327508" cy="765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508" h="765411" extrusionOk="0">
                      <a:moveTo>
                        <a:pt x="318982" y="2203"/>
                      </a:moveTo>
                      <a:cubicBezTo>
                        <a:pt x="292122" y="47257"/>
                        <a:pt x="273167" y="97072"/>
                        <a:pt x="251831" y="144983"/>
                      </a:cubicBezTo>
                      <a:cubicBezTo>
                        <a:pt x="230304" y="193180"/>
                        <a:pt x="210016" y="241853"/>
                        <a:pt x="189442" y="290430"/>
                      </a:cubicBezTo>
                      <a:cubicBezTo>
                        <a:pt x="148389" y="387395"/>
                        <a:pt x="107718" y="484454"/>
                        <a:pt x="67808" y="581895"/>
                      </a:cubicBezTo>
                      <a:cubicBezTo>
                        <a:pt x="45234" y="637045"/>
                        <a:pt x="19516" y="692004"/>
                        <a:pt x="657" y="748583"/>
                      </a:cubicBezTo>
                      <a:cubicBezTo>
                        <a:pt x="-4106" y="762775"/>
                        <a:pt x="18373" y="772490"/>
                        <a:pt x="25041" y="758870"/>
                      </a:cubicBezTo>
                      <a:cubicBezTo>
                        <a:pt x="47805" y="711816"/>
                        <a:pt x="65427" y="661810"/>
                        <a:pt x="85239" y="613518"/>
                      </a:cubicBezTo>
                      <a:cubicBezTo>
                        <a:pt x="105241" y="564655"/>
                        <a:pt x="125529" y="515887"/>
                        <a:pt x="145341" y="466833"/>
                      </a:cubicBezTo>
                      <a:cubicBezTo>
                        <a:pt x="184965" y="368916"/>
                        <a:pt x="225066" y="271285"/>
                        <a:pt x="264594" y="173368"/>
                      </a:cubicBezTo>
                      <a:cubicBezTo>
                        <a:pt x="275739" y="145650"/>
                        <a:pt x="286502" y="117742"/>
                        <a:pt x="297551" y="89929"/>
                      </a:cubicBezTo>
                      <a:cubicBezTo>
                        <a:pt x="308600" y="61925"/>
                        <a:pt x="319649" y="34684"/>
                        <a:pt x="327364" y="5632"/>
                      </a:cubicBezTo>
                      <a:cubicBezTo>
                        <a:pt x="328602" y="679"/>
                        <a:pt x="321554" y="-2273"/>
                        <a:pt x="318982" y="2203"/>
                      </a:cubicBezTo>
                      <a:lnTo>
                        <a:pt x="318982" y="2203"/>
                      </a:lnTo>
                      <a:close/>
                    </a:path>
                  </a:pathLst>
                </a:custGeom>
                <a:solidFill>
                  <a:srgbClr val="5670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" name="Google Shape;3991;p16"/>
                <p:cNvSpPr/>
                <p:nvPr/>
              </p:nvSpPr>
              <p:spPr>
                <a:xfrm>
                  <a:off x="6402105" y="2598087"/>
                  <a:ext cx="125683" cy="135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83" h="135311" extrusionOk="0">
                      <a:moveTo>
                        <a:pt x="4029" y="88247"/>
                      </a:moveTo>
                      <a:cubicBezTo>
                        <a:pt x="14411" y="118632"/>
                        <a:pt x="44129" y="141778"/>
                        <a:pt x="77371" y="133682"/>
                      </a:cubicBezTo>
                      <a:cubicBezTo>
                        <a:pt x="105661" y="126824"/>
                        <a:pt x="126425" y="98058"/>
                        <a:pt x="125663" y="68912"/>
                      </a:cubicBezTo>
                      <a:cubicBezTo>
                        <a:pt x="124901" y="39765"/>
                        <a:pt x="103660" y="12809"/>
                        <a:pt x="76038" y="3570"/>
                      </a:cubicBezTo>
                      <a:cubicBezTo>
                        <a:pt x="63941" y="-430"/>
                        <a:pt x="50606" y="-1383"/>
                        <a:pt x="38509" y="2332"/>
                      </a:cubicBezTo>
                      <a:cubicBezTo>
                        <a:pt x="3552" y="12905"/>
                        <a:pt x="-6639" y="57101"/>
                        <a:pt x="4029" y="88247"/>
                      </a:cubicBezTo>
                      <a:close/>
                    </a:path>
                  </a:pathLst>
                </a:custGeom>
                <a:solidFill>
                  <a:srgbClr val="EA54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3992;p16"/>
                <p:cNvSpPr/>
                <p:nvPr/>
              </p:nvSpPr>
              <p:spPr>
                <a:xfrm>
                  <a:off x="6566148" y="2675264"/>
                  <a:ext cx="125648" cy="135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48" h="135403" extrusionOk="0">
                      <a:moveTo>
                        <a:pt x="121925" y="47837"/>
                      </a:moveTo>
                      <a:cubicBezTo>
                        <a:pt x="111924" y="17262"/>
                        <a:pt x="82492" y="-6170"/>
                        <a:pt x="49154" y="1450"/>
                      </a:cubicBezTo>
                      <a:cubicBezTo>
                        <a:pt x="20769" y="7927"/>
                        <a:pt x="-376" y="36502"/>
                        <a:pt x="5" y="65553"/>
                      </a:cubicBezTo>
                      <a:cubicBezTo>
                        <a:pt x="386" y="94700"/>
                        <a:pt x="21341" y="121941"/>
                        <a:pt x="48773" y="131562"/>
                      </a:cubicBezTo>
                      <a:cubicBezTo>
                        <a:pt x="60775" y="135753"/>
                        <a:pt x="74110" y="136800"/>
                        <a:pt x="86302" y="133276"/>
                      </a:cubicBezTo>
                      <a:cubicBezTo>
                        <a:pt x="121449" y="123084"/>
                        <a:pt x="132212" y="79079"/>
                        <a:pt x="121925" y="47837"/>
                      </a:cubicBezTo>
                      <a:close/>
                    </a:path>
                  </a:pathLst>
                </a:custGeom>
                <a:solidFill>
                  <a:srgbClr val="5FBFB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3993;p16"/>
                <p:cNvSpPr/>
                <p:nvPr/>
              </p:nvSpPr>
              <p:spPr>
                <a:xfrm>
                  <a:off x="6329882" y="2757594"/>
                  <a:ext cx="132422" cy="128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22" h="128126" extrusionOk="0">
                      <a:moveTo>
                        <a:pt x="32246" y="12847"/>
                      </a:moveTo>
                      <a:cubicBezTo>
                        <a:pt x="5386" y="30563"/>
                        <a:pt x="-9473" y="65044"/>
                        <a:pt x="6719" y="95238"/>
                      </a:cubicBezTo>
                      <a:cubicBezTo>
                        <a:pt x="20435" y="120956"/>
                        <a:pt x="53582" y="133814"/>
                        <a:pt x="81490" y="125718"/>
                      </a:cubicBezTo>
                      <a:cubicBezTo>
                        <a:pt x="109494" y="117622"/>
                        <a:pt x="130258" y="90380"/>
                        <a:pt x="132259" y="61329"/>
                      </a:cubicBezTo>
                      <a:cubicBezTo>
                        <a:pt x="133116" y="48661"/>
                        <a:pt x="130639" y="35516"/>
                        <a:pt x="124067" y="24658"/>
                      </a:cubicBezTo>
                      <a:cubicBezTo>
                        <a:pt x="105017" y="-6584"/>
                        <a:pt x="59773" y="-5346"/>
                        <a:pt x="32246" y="12847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3994;p16"/>
                <p:cNvSpPr/>
                <p:nvPr/>
              </p:nvSpPr>
              <p:spPr>
                <a:xfrm>
                  <a:off x="6505885" y="2834257"/>
                  <a:ext cx="124523" cy="13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23" h="136946" extrusionOk="0">
                      <a:moveTo>
                        <a:pt x="124277" y="61818"/>
                      </a:moveTo>
                      <a:cubicBezTo>
                        <a:pt x="121514" y="29814"/>
                        <a:pt x="98369" y="192"/>
                        <a:pt x="64078" y="1"/>
                      </a:cubicBezTo>
                      <a:cubicBezTo>
                        <a:pt x="34932" y="-189"/>
                        <a:pt x="7786" y="22671"/>
                        <a:pt x="1499" y="51150"/>
                      </a:cubicBezTo>
                      <a:cubicBezTo>
                        <a:pt x="-4787" y="79630"/>
                        <a:pt x="9214" y="110872"/>
                        <a:pt x="33789" y="126588"/>
                      </a:cubicBezTo>
                      <a:cubicBezTo>
                        <a:pt x="44552" y="133446"/>
                        <a:pt x="57220" y="137542"/>
                        <a:pt x="69889" y="136875"/>
                      </a:cubicBezTo>
                      <a:cubicBezTo>
                        <a:pt x="106465" y="134970"/>
                        <a:pt x="127039" y="94680"/>
                        <a:pt x="124277" y="61818"/>
                      </a:cubicBezTo>
                      <a:close/>
                    </a:path>
                  </a:pathLst>
                </a:custGeom>
                <a:solidFill>
                  <a:srgbClr val="EB61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3995;p16"/>
                <p:cNvSpPr/>
                <p:nvPr/>
              </p:nvSpPr>
              <p:spPr>
                <a:xfrm>
                  <a:off x="6263580" y="2918111"/>
                  <a:ext cx="136383" cy="124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3" h="124663" extrusionOk="0">
                      <a:moveTo>
                        <a:pt x="53400" y="121791"/>
                      </a:moveTo>
                      <a:cubicBezTo>
                        <a:pt x="84356" y="130554"/>
                        <a:pt x="120170" y="119315"/>
                        <a:pt x="132552" y="87406"/>
                      </a:cubicBezTo>
                      <a:cubicBezTo>
                        <a:pt x="143030" y="60260"/>
                        <a:pt x="131219" y="26732"/>
                        <a:pt x="106835" y="10825"/>
                      </a:cubicBezTo>
                      <a:cubicBezTo>
                        <a:pt x="82451" y="-5082"/>
                        <a:pt x="48161" y="-3081"/>
                        <a:pt x="24825" y="14349"/>
                      </a:cubicBezTo>
                      <a:cubicBezTo>
                        <a:pt x="14633" y="21969"/>
                        <a:pt x="6251" y="32352"/>
                        <a:pt x="2346" y="44544"/>
                      </a:cubicBezTo>
                      <a:cubicBezTo>
                        <a:pt x="-8799" y="79310"/>
                        <a:pt x="21681" y="112838"/>
                        <a:pt x="53400" y="121791"/>
                      </a:cubicBezTo>
                      <a:close/>
                    </a:path>
                  </a:pathLst>
                </a:custGeom>
                <a:solidFill>
                  <a:srgbClr val="34AC6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3996;p16"/>
                <p:cNvSpPr/>
                <p:nvPr/>
              </p:nvSpPr>
              <p:spPr>
                <a:xfrm>
                  <a:off x="6439000" y="2993493"/>
                  <a:ext cx="127261" cy="133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61" h="133311" extrusionOk="0">
                      <a:moveTo>
                        <a:pt x="11996" y="34885"/>
                      </a:moveTo>
                      <a:cubicBezTo>
                        <a:pt x="-5435" y="61840"/>
                        <a:pt x="-5244" y="99464"/>
                        <a:pt x="21711" y="120610"/>
                      </a:cubicBezTo>
                      <a:cubicBezTo>
                        <a:pt x="44572" y="138612"/>
                        <a:pt x="80100" y="137088"/>
                        <a:pt x="102484" y="118514"/>
                      </a:cubicBezTo>
                      <a:cubicBezTo>
                        <a:pt x="124867" y="99845"/>
                        <a:pt x="132964" y="66508"/>
                        <a:pt x="123153" y="39076"/>
                      </a:cubicBezTo>
                      <a:cubicBezTo>
                        <a:pt x="118867" y="27074"/>
                        <a:pt x="111342" y="16025"/>
                        <a:pt x="100864" y="8786"/>
                      </a:cubicBezTo>
                      <a:cubicBezTo>
                        <a:pt x="70861" y="-12074"/>
                        <a:pt x="29903" y="7262"/>
                        <a:pt x="11996" y="34885"/>
                      </a:cubicBezTo>
                      <a:close/>
                    </a:path>
                  </a:pathLst>
                </a:custGeom>
                <a:solidFill>
                  <a:srgbClr val="1995B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3997;p16"/>
                <p:cNvSpPr/>
                <p:nvPr/>
              </p:nvSpPr>
              <p:spPr>
                <a:xfrm>
                  <a:off x="6200913" y="3070560"/>
                  <a:ext cx="132422" cy="128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22" h="128055" extrusionOk="0">
                      <a:moveTo>
                        <a:pt x="32246" y="12776"/>
                      </a:moveTo>
                      <a:cubicBezTo>
                        <a:pt x="5386" y="30493"/>
                        <a:pt x="-9473" y="64973"/>
                        <a:pt x="6719" y="95168"/>
                      </a:cubicBezTo>
                      <a:cubicBezTo>
                        <a:pt x="20435" y="120885"/>
                        <a:pt x="53582" y="133744"/>
                        <a:pt x="81490" y="125648"/>
                      </a:cubicBezTo>
                      <a:cubicBezTo>
                        <a:pt x="109494" y="117551"/>
                        <a:pt x="130258" y="90310"/>
                        <a:pt x="132259" y="61259"/>
                      </a:cubicBezTo>
                      <a:cubicBezTo>
                        <a:pt x="133116" y="48590"/>
                        <a:pt x="130639" y="35446"/>
                        <a:pt x="124067" y="24587"/>
                      </a:cubicBezTo>
                      <a:cubicBezTo>
                        <a:pt x="105017" y="-6559"/>
                        <a:pt x="59773" y="-5321"/>
                        <a:pt x="32246" y="12776"/>
                      </a:cubicBezTo>
                      <a:close/>
                    </a:path>
                  </a:pathLst>
                </a:custGeom>
                <a:solidFill>
                  <a:srgbClr val="5FBFB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3998;p16"/>
                <p:cNvSpPr/>
                <p:nvPr/>
              </p:nvSpPr>
              <p:spPr>
                <a:xfrm>
                  <a:off x="6376916" y="3147248"/>
                  <a:ext cx="124523" cy="13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23" h="136946" extrusionOk="0">
                      <a:moveTo>
                        <a:pt x="124276" y="61818"/>
                      </a:moveTo>
                      <a:cubicBezTo>
                        <a:pt x="121514" y="29814"/>
                        <a:pt x="98369" y="192"/>
                        <a:pt x="64079" y="1"/>
                      </a:cubicBezTo>
                      <a:cubicBezTo>
                        <a:pt x="34932" y="-189"/>
                        <a:pt x="7786" y="22671"/>
                        <a:pt x="1499" y="51150"/>
                      </a:cubicBezTo>
                      <a:cubicBezTo>
                        <a:pt x="-4787" y="79630"/>
                        <a:pt x="9215" y="110872"/>
                        <a:pt x="33789" y="126588"/>
                      </a:cubicBezTo>
                      <a:cubicBezTo>
                        <a:pt x="44552" y="133446"/>
                        <a:pt x="57221" y="137542"/>
                        <a:pt x="69889" y="136875"/>
                      </a:cubicBezTo>
                      <a:cubicBezTo>
                        <a:pt x="106465" y="134970"/>
                        <a:pt x="127039" y="94584"/>
                        <a:pt x="124276" y="61818"/>
                      </a:cubicBezTo>
                      <a:close/>
                    </a:path>
                  </a:pathLst>
                </a:custGeom>
                <a:solidFill>
                  <a:srgbClr val="EA54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" name="Google Shape;3999;p16"/>
                <p:cNvSpPr/>
                <p:nvPr/>
              </p:nvSpPr>
              <p:spPr>
                <a:xfrm>
                  <a:off x="6132170" y="3237104"/>
                  <a:ext cx="136348" cy="124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48" h="124663" extrusionOk="0">
                      <a:moveTo>
                        <a:pt x="53364" y="121791"/>
                      </a:moveTo>
                      <a:cubicBezTo>
                        <a:pt x="84321" y="130554"/>
                        <a:pt x="120135" y="119315"/>
                        <a:pt x="132517" y="87406"/>
                      </a:cubicBezTo>
                      <a:cubicBezTo>
                        <a:pt x="142995" y="60260"/>
                        <a:pt x="131184" y="26732"/>
                        <a:pt x="106800" y="10825"/>
                      </a:cubicBezTo>
                      <a:cubicBezTo>
                        <a:pt x="82416" y="-5082"/>
                        <a:pt x="48126" y="-3081"/>
                        <a:pt x="24789" y="14349"/>
                      </a:cubicBezTo>
                      <a:cubicBezTo>
                        <a:pt x="14598" y="21969"/>
                        <a:pt x="6216" y="32352"/>
                        <a:pt x="2310" y="44544"/>
                      </a:cubicBezTo>
                      <a:cubicBezTo>
                        <a:pt x="-8739" y="79215"/>
                        <a:pt x="21741" y="112743"/>
                        <a:pt x="53364" y="121791"/>
                      </a:cubicBezTo>
                      <a:close/>
                    </a:path>
                  </a:pathLst>
                </a:custGeom>
                <a:solidFill>
                  <a:srgbClr val="EB61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" name="Google Shape;4000;p16"/>
                <p:cNvSpPr/>
                <p:nvPr/>
              </p:nvSpPr>
              <p:spPr>
                <a:xfrm>
                  <a:off x="6307555" y="3312390"/>
                  <a:ext cx="127261" cy="133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61" h="133311" extrusionOk="0">
                      <a:moveTo>
                        <a:pt x="11996" y="34885"/>
                      </a:moveTo>
                      <a:cubicBezTo>
                        <a:pt x="-5435" y="61840"/>
                        <a:pt x="-5244" y="99464"/>
                        <a:pt x="21712" y="120610"/>
                      </a:cubicBezTo>
                      <a:cubicBezTo>
                        <a:pt x="44572" y="138612"/>
                        <a:pt x="80100" y="137088"/>
                        <a:pt x="102484" y="118514"/>
                      </a:cubicBezTo>
                      <a:cubicBezTo>
                        <a:pt x="124867" y="99845"/>
                        <a:pt x="132964" y="66508"/>
                        <a:pt x="123153" y="39076"/>
                      </a:cubicBezTo>
                      <a:cubicBezTo>
                        <a:pt x="118867" y="27074"/>
                        <a:pt x="111342" y="16025"/>
                        <a:pt x="100864" y="8786"/>
                      </a:cubicBezTo>
                      <a:cubicBezTo>
                        <a:pt x="70860" y="-12074"/>
                        <a:pt x="29903" y="7262"/>
                        <a:pt x="11996" y="34885"/>
                      </a:cubicBezTo>
                      <a:close/>
                    </a:path>
                  </a:pathLst>
                </a:custGeom>
                <a:solidFill>
                  <a:srgbClr val="F3E7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88" name="Google Shape;4001;p16"/>
              <p:cNvSpPr/>
              <p:nvPr/>
            </p:nvSpPr>
            <p:spPr>
              <a:xfrm>
                <a:off x="5713997" y="2551910"/>
                <a:ext cx="646988" cy="804032"/>
              </a:xfrm>
              <a:custGeom>
                <a:avLst/>
                <a:gdLst/>
                <a:ahLst/>
                <a:cxnLst/>
                <a:rect l="l" t="t" r="r" b="b"/>
                <a:pathLst>
                  <a:path w="646988" h="804032" extrusionOk="0">
                    <a:moveTo>
                      <a:pt x="442963" y="160428"/>
                    </a:moveTo>
                    <a:cubicBezTo>
                      <a:pt x="431533" y="127567"/>
                      <a:pt x="421341" y="94134"/>
                      <a:pt x="406768" y="62416"/>
                    </a:cubicBezTo>
                    <a:cubicBezTo>
                      <a:pt x="393719" y="33936"/>
                      <a:pt x="378003" y="-1116"/>
                      <a:pt x="341712" y="27"/>
                    </a:cubicBezTo>
                    <a:cubicBezTo>
                      <a:pt x="313899" y="884"/>
                      <a:pt x="287324" y="15362"/>
                      <a:pt x="263226" y="27935"/>
                    </a:cubicBezTo>
                    <a:cubicBezTo>
                      <a:pt x="236842" y="41652"/>
                      <a:pt x="209982" y="54225"/>
                      <a:pt x="182549" y="65750"/>
                    </a:cubicBezTo>
                    <a:cubicBezTo>
                      <a:pt x="122066" y="91182"/>
                      <a:pt x="60344" y="114042"/>
                      <a:pt x="3479" y="146903"/>
                    </a:cubicBezTo>
                    <a:cubicBezTo>
                      <a:pt x="2813" y="148522"/>
                      <a:pt x="2241" y="150141"/>
                      <a:pt x="1670" y="151856"/>
                    </a:cubicBezTo>
                    <a:cubicBezTo>
                      <a:pt x="-2998" y="167763"/>
                      <a:pt x="2241" y="184908"/>
                      <a:pt x="15862" y="194623"/>
                    </a:cubicBezTo>
                    <a:cubicBezTo>
                      <a:pt x="18148" y="196242"/>
                      <a:pt x="21101" y="197862"/>
                      <a:pt x="24244" y="199290"/>
                    </a:cubicBezTo>
                    <a:cubicBezTo>
                      <a:pt x="19577" y="204053"/>
                      <a:pt x="15767" y="210149"/>
                      <a:pt x="13576" y="217578"/>
                    </a:cubicBezTo>
                    <a:cubicBezTo>
                      <a:pt x="12433" y="221674"/>
                      <a:pt x="11861" y="225770"/>
                      <a:pt x="11957" y="229866"/>
                    </a:cubicBezTo>
                    <a:cubicBezTo>
                      <a:pt x="14528" y="237390"/>
                      <a:pt x="17005" y="244820"/>
                      <a:pt x="19577" y="252345"/>
                    </a:cubicBezTo>
                    <a:cubicBezTo>
                      <a:pt x="21863" y="255393"/>
                      <a:pt x="24530" y="258060"/>
                      <a:pt x="27768" y="260441"/>
                    </a:cubicBezTo>
                    <a:cubicBezTo>
                      <a:pt x="30054" y="262060"/>
                      <a:pt x="33102" y="263775"/>
                      <a:pt x="36341" y="265108"/>
                    </a:cubicBezTo>
                    <a:cubicBezTo>
                      <a:pt x="33007" y="268442"/>
                      <a:pt x="30149" y="272442"/>
                      <a:pt x="28054" y="277110"/>
                    </a:cubicBezTo>
                    <a:cubicBezTo>
                      <a:pt x="34055" y="294731"/>
                      <a:pt x="40055" y="312352"/>
                      <a:pt x="46056" y="329973"/>
                    </a:cubicBezTo>
                    <a:cubicBezTo>
                      <a:pt x="47009" y="330450"/>
                      <a:pt x="47961" y="330926"/>
                      <a:pt x="49009" y="331402"/>
                    </a:cubicBezTo>
                    <a:cubicBezTo>
                      <a:pt x="48438" y="332069"/>
                      <a:pt x="47866" y="332736"/>
                      <a:pt x="47294" y="333498"/>
                    </a:cubicBezTo>
                    <a:cubicBezTo>
                      <a:pt x="49676" y="340546"/>
                      <a:pt x="52152" y="347595"/>
                      <a:pt x="54629" y="354643"/>
                    </a:cubicBezTo>
                    <a:cubicBezTo>
                      <a:pt x="54819" y="353976"/>
                      <a:pt x="54915" y="353310"/>
                      <a:pt x="55105" y="352738"/>
                    </a:cubicBezTo>
                    <a:cubicBezTo>
                      <a:pt x="56629" y="348261"/>
                      <a:pt x="59010" y="344642"/>
                      <a:pt x="61868" y="341784"/>
                    </a:cubicBezTo>
                    <a:cubicBezTo>
                      <a:pt x="65011" y="357882"/>
                      <a:pt x="68059" y="373884"/>
                      <a:pt x="71107" y="389600"/>
                    </a:cubicBezTo>
                    <a:cubicBezTo>
                      <a:pt x="71012" y="389600"/>
                      <a:pt x="71012" y="389695"/>
                      <a:pt x="70916" y="389695"/>
                    </a:cubicBezTo>
                    <a:cubicBezTo>
                      <a:pt x="70536" y="387695"/>
                      <a:pt x="70250" y="385599"/>
                      <a:pt x="69869" y="383694"/>
                    </a:cubicBezTo>
                    <a:cubicBezTo>
                      <a:pt x="68154" y="383123"/>
                      <a:pt x="66249" y="382361"/>
                      <a:pt x="64630" y="381218"/>
                    </a:cubicBezTo>
                    <a:cubicBezTo>
                      <a:pt x="64249" y="380932"/>
                      <a:pt x="63963" y="380646"/>
                      <a:pt x="63582" y="380361"/>
                    </a:cubicBezTo>
                    <a:cubicBezTo>
                      <a:pt x="66821" y="389600"/>
                      <a:pt x="70155" y="398934"/>
                      <a:pt x="73488" y="408173"/>
                    </a:cubicBezTo>
                    <a:cubicBezTo>
                      <a:pt x="73869" y="407793"/>
                      <a:pt x="74155" y="407412"/>
                      <a:pt x="74536" y="407031"/>
                    </a:cubicBezTo>
                    <a:cubicBezTo>
                      <a:pt x="75107" y="409983"/>
                      <a:pt x="75679" y="412936"/>
                      <a:pt x="76250" y="415794"/>
                    </a:cubicBezTo>
                    <a:cubicBezTo>
                      <a:pt x="109874" y="508567"/>
                      <a:pt x="147116" y="599912"/>
                      <a:pt x="194361" y="685923"/>
                    </a:cubicBezTo>
                    <a:cubicBezTo>
                      <a:pt x="221411" y="681351"/>
                      <a:pt x="252558" y="675445"/>
                      <a:pt x="284657" y="669254"/>
                    </a:cubicBezTo>
                    <a:cubicBezTo>
                      <a:pt x="318090" y="662872"/>
                      <a:pt x="353618" y="655824"/>
                      <a:pt x="387337" y="649251"/>
                    </a:cubicBezTo>
                    <a:cubicBezTo>
                      <a:pt x="381813" y="662491"/>
                      <a:pt x="376383" y="675636"/>
                      <a:pt x="370954" y="688875"/>
                    </a:cubicBezTo>
                    <a:cubicBezTo>
                      <a:pt x="361429" y="712402"/>
                      <a:pt x="352095" y="736119"/>
                      <a:pt x="343236" y="759932"/>
                    </a:cubicBezTo>
                    <a:cubicBezTo>
                      <a:pt x="338093" y="773743"/>
                      <a:pt x="331330" y="788792"/>
                      <a:pt x="327901" y="804033"/>
                    </a:cubicBezTo>
                    <a:cubicBezTo>
                      <a:pt x="337331" y="801651"/>
                      <a:pt x="346665" y="798222"/>
                      <a:pt x="355714" y="794793"/>
                    </a:cubicBezTo>
                    <a:cubicBezTo>
                      <a:pt x="449535" y="760027"/>
                      <a:pt x="547547" y="736786"/>
                      <a:pt x="646989" y="725737"/>
                    </a:cubicBezTo>
                    <a:cubicBezTo>
                      <a:pt x="610412" y="616485"/>
                      <a:pt x="468395" y="233771"/>
                      <a:pt x="442963" y="160428"/>
                    </a:cubicBezTo>
                    <a:close/>
                    <a:moveTo>
                      <a:pt x="27578" y="184050"/>
                    </a:moveTo>
                    <a:cubicBezTo>
                      <a:pt x="18148" y="177669"/>
                      <a:pt x="14338" y="166334"/>
                      <a:pt x="17957" y="155475"/>
                    </a:cubicBezTo>
                    <a:cubicBezTo>
                      <a:pt x="19482" y="150998"/>
                      <a:pt x="21767" y="147570"/>
                      <a:pt x="24625" y="144712"/>
                    </a:cubicBezTo>
                    <a:cubicBezTo>
                      <a:pt x="27197" y="158714"/>
                      <a:pt x="29864" y="173001"/>
                      <a:pt x="32531" y="187384"/>
                    </a:cubicBezTo>
                    <a:cubicBezTo>
                      <a:pt x="32436" y="187098"/>
                      <a:pt x="32436" y="186813"/>
                      <a:pt x="32340" y="186527"/>
                    </a:cubicBezTo>
                    <a:cubicBezTo>
                      <a:pt x="30626" y="185955"/>
                      <a:pt x="29197" y="185193"/>
                      <a:pt x="27578" y="184050"/>
                    </a:cubicBezTo>
                    <a:close/>
                    <a:moveTo>
                      <a:pt x="29864" y="221198"/>
                    </a:moveTo>
                    <a:cubicBezTo>
                      <a:pt x="31388" y="216626"/>
                      <a:pt x="33864" y="213006"/>
                      <a:pt x="36817" y="210149"/>
                    </a:cubicBezTo>
                    <a:cubicBezTo>
                      <a:pt x="39770" y="226056"/>
                      <a:pt x="42818" y="242058"/>
                      <a:pt x="45866" y="258155"/>
                    </a:cubicBezTo>
                    <a:cubicBezTo>
                      <a:pt x="45866" y="258155"/>
                      <a:pt x="45866" y="258155"/>
                      <a:pt x="45866" y="258155"/>
                    </a:cubicBezTo>
                    <a:cubicBezTo>
                      <a:pt x="45485" y="256154"/>
                      <a:pt x="45104" y="254154"/>
                      <a:pt x="44723" y="252249"/>
                    </a:cubicBezTo>
                    <a:cubicBezTo>
                      <a:pt x="43008" y="251678"/>
                      <a:pt x="41103" y="250916"/>
                      <a:pt x="39484" y="249773"/>
                    </a:cubicBezTo>
                    <a:cubicBezTo>
                      <a:pt x="30054" y="243391"/>
                      <a:pt x="26244" y="232056"/>
                      <a:pt x="29864" y="221198"/>
                    </a:cubicBezTo>
                    <a:close/>
                    <a:moveTo>
                      <a:pt x="57772" y="324544"/>
                    </a:moveTo>
                    <a:cubicBezTo>
                      <a:pt x="57391" y="322448"/>
                      <a:pt x="57010" y="320258"/>
                      <a:pt x="56629" y="318162"/>
                    </a:cubicBezTo>
                    <a:cubicBezTo>
                      <a:pt x="54915" y="317591"/>
                      <a:pt x="53009" y="316829"/>
                      <a:pt x="51390" y="315686"/>
                    </a:cubicBezTo>
                    <a:cubicBezTo>
                      <a:pt x="41961" y="309304"/>
                      <a:pt x="38150" y="297969"/>
                      <a:pt x="41770" y="287111"/>
                    </a:cubicBezTo>
                    <a:cubicBezTo>
                      <a:pt x="43389" y="282253"/>
                      <a:pt x="45961" y="278443"/>
                      <a:pt x="49199" y="275586"/>
                    </a:cubicBezTo>
                    <a:cubicBezTo>
                      <a:pt x="52247" y="291778"/>
                      <a:pt x="55391" y="307971"/>
                      <a:pt x="58534" y="324068"/>
                    </a:cubicBezTo>
                    <a:cubicBezTo>
                      <a:pt x="58248" y="324258"/>
                      <a:pt x="57963" y="324449"/>
                      <a:pt x="57772" y="324544"/>
                    </a:cubicBezTo>
                    <a:close/>
                  </a:path>
                </a:pathLst>
              </a:custGeom>
              <a:solidFill>
                <a:srgbClr val="C9CDD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4002;p16"/>
              <p:cNvGrpSpPr/>
              <p:nvPr/>
            </p:nvGrpSpPr>
            <p:grpSpPr>
              <a:xfrm>
                <a:off x="5447410" y="2588892"/>
                <a:ext cx="885437" cy="983077"/>
                <a:chOff x="5447410" y="2588892"/>
                <a:chExt cx="885437" cy="983077"/>
              </a:xfrm>
            </p:grpSpPr>
            <p:sp>
              <p:nvSpPr>
                <p:cNvPr id="210" name="Google Shape;4003;p16"/>
                <p:cNvSpPr/>
                <p:nvPr/>
              </p:nvSpPr>
              <p:spPr>
                <a:xfrm>
                  <a:off x="5478203" y="2588892"/>
                  <a:ext cx="854644" cy="972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644" h="972504" extrusionOk="0">
                      <a:moveTo>
                        <a:pt x="736287" y="413387"/>
                      </a:moveTo>
                      <a:cubicBezTo>
                        <a:pt x="730096" y="397861"/>
                        <a:pt x="724000" y="382430"/>
                        <a:pt x="717904" y="366905"/>
                      </a:cubicBezTo>
                      <a:cubicBezTo>
                        <a:pt x="714475" y="358046"/>
                        <a:pt x="711046" y="349188"/>
                        <a:pt x="707617" y="340330"/>
                      </a:cubicBezTo>
                      <a:cubicBezTo>
                        <a:pt x="705807" y="335567"/>
                        <a:pt x="703712" y="330710"/>
                        <a:pt x="701616" y="325852"/>
                      </a:cubicBezTo>
                      <a:cubicBezTo>
                        <a:pt x="696568" y="312993"/>
                        <a:pt x="691520" y="300230"/>
                        <a:pt x="686376" y="287371"/>
                      </a:cubicBezTo>
                      <a:cubicBezTo>
                        <a:pt x="653420" y="204408"/>
                        <a:pt x="620939" y="121160"/>
                        <a:pt x="586935" y="38483"/>
                      </a:cubicBezTo>
                      <a:cubicBezTo>
                        <a:pt x="573886" y="6860"/>
                        <a:pt x="564075" y="-8952"/>
                        <a:pt x="524356" y="5240"/>
                      </a:cubicBezTo>
                      <a:cubicBezTo>
                        <a:pt x="523975" y="5336"/>
                        <a:pt x="523689" y="5526"/>
                        <a:pt x="523499" y="5812"/>
                      </a:cubicBezTo>
                      <a:cubicBezTo>
                        <a:pt x="523022" y="5621"/>
                        <a:pt x="522546" y="5526"/>
                        <a:pt x="521975" y="5621"/>
                      </a:cubicBezTo>
                      <a:cubicBezTo>
                        <a:pt x="479779" y="14575"/>
                        <a:pt x="437297" y="36959"/>
                        <a:pt x="397197" y="52675"/>
                      </a:cubicBezTo>
                      <a:cubicBezTo>
                        <a:pt x="353382" y="69820"/>
                        <a:pt x="309662" y="86965"/>
                        <a:pt x="265847" y="104110"/>
                      </a:cubicBezTo>
                      <a:cubicBezTo>
                        <a:pt x="179456" y="137924"/>
                        <a:pt x="-1043" y="208313"/>
                        <a:pt x="5" y="211361"/>
                      </a:cubicBezTo>
                      <a:cubicBezTo>
                        <a:pt x="43058" y="340139"/>
                        <a:pt x="266038" y="910782"/>
                        <a:pt x="297566" y="970123"/>
                      </a:cubicBezTo>
                      <a:cubicBezTo>
                        <a:pt x="297566" y="971075"/>
                        <a:pt x="298137" y="972028"/>
                        <a:pt x="299090" y="972504"/>
                      </a:cubicBezTo>
                      <a:cubicBezTo>
                        <a:pt x="354620" y="956312"/>
                        <a:pt x="479112" y="905067"/>
                        <a:pt x="565980" y="871063"/>
                      </a:cubicBezTo>
                      <a:cubicBezTo>
                        <a:pt x="609795" y="853918"/>
                        <a:pt x="653610" y="836868"/>
                        <a:pt x="697330" y="819723"/>
                      </a:cubicBezTo>
                      <a:cubicBezTo>
                        <a:pt x="737525" y="804007"/>
                        <a:pt x="783817" y="791624"/>
                        <a:pt x="820964" y="769622"/>
                      </a:cubicBezTo>
                      <a:cubicBezTo>
                        <a:pt x="821441" y="769336"/>
                        <a:pt x="821726" y="768860"/>
                        <a:pt x="821917" y="768479"/>
                      </a:cubicBezTo>
                      <a:cubicBezTo>
                        <a:pt x="822203" y="768479"/>
                        <a:pt x="822584" y="768479"/>
                        <a:pt x="822965" y="768288"/>
                      </a:cubicBezTo>
                      <a:cubicBezTo>
                        <a:pt x="853730" y="755144"/>
                        <a:pt x="860398" y="739999"/>
                        <a:pt x="850206" y="711805"/>
                      </a:cubicBezTo>
                      <a:cubicBezTo>
                        <a:pt x="837824" y="677705"/>
                        <a:pt x="824584" y="643987"/>
                        <a:pt x="811630" y="610078"/>
                      </a:cubicBezTo>
                      <a:cubicBezTo>
                        <a:pt x="788675" y="550070"/>
                        <a:pt x="765529" y="490063"/>
                        <a:pt x="742288" y="430151"/>
                      </a:cubicBezTo>
                      <a:cubicBezTo>
                        <a:pt x="740383" y="424436"/>
                        <a:pt x="738383" y="418721"/>
                        <a:pt x="736287" y="4133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" name="Google Shape;4004;p16"/>
                <p:cNvSpPr/>
                <p:nvPr/>
              </p:nvSpPr>
              <p:spPr>
                <a:xfrm>
                  <a:off x="5451248" y="2599370"/>
                  <a:ext cx="854644" cy="972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644" h="972599" extrusionOk="0">
                      <a:moveTo>
                        <a:pt x="736382" y="413387"/>
                      </a:moveTo>
                      <a:cubicBezTo>
                        <a:pt x="730191" y="397861"/>
                        <a:pt x="724095" y="382430"/>
                        <a:pt x="717999" y="366905"/>
                      </a:cubicBezTo>
                      <a:cubicBezTo>
                        <a:pt x="714570" y="358046"/>
                        <a:pt x="711141" y="349188"/>
                        <a:pt x="707712" y="340330"/>
                      </a:cubicBezTo>
                      <a:cubicBezTo>
                        <a:pt x="705902" y="335567"/>
                        <a:pt x="703807" y="330710"/>
                        <a:pt x="701711" y="325852"/>
                      </a:cubicBezTo>
                      <a:cubicBezTo>
                        <a:pt x="696663" y="312993"/>
                        <a:pt x="691615" y="300230"/>
                        <a:pt x="686471" y="287371"/>
                      </a:cubicBezTo>
                      <a:cubicBezTo>
                        <a:pt x="653515" y="204408"/>
                        <a:pt x="621035" y="121160"/>
                        <a:pt x="587030" y="38483"/>
                      </a:cubicBezTo>
                      <a:cubicBezTo>
                        <a:pt x="573981" y="6860"/>
                        <a:pt x="564170" y="-8952"/>
                        <a:pt x="524451" y="5240"/>
                      </a:cubicBezTo>
                      <a:cubicBezTo>
                        <a:pt x="524070" y="5336"/>
                        <a:pt x="523784" y="5526"/>
                        <a:pt x="523594" y="5812"/>
                      </a:cubicBezTo>
                      <a:cubicBezTo>
                        <a:pt x="523118" y="5621"/>
                        <a:pt x="522641" y="5526"/>
                        <a:pt x="522070" y="5621"/>
                      </a:cubicBezTo>
                      <a:cubicBezTo>
                        <a:pt x="479874" y="14575"/>
                        <a:pt x="437393" y="36959"/>
                        <a:pt x="397292" y="52675"/>
                      </a:cubicBezTo>
                      <a:cubicBezTo>
                        <a:pt x="353477" y="69820"/>
                        <a:pt x="309758" y="86965"/>
                        <a:pt x="265943" y="104110"/>
                      </a:cubicBezTo>
                      <a:cubicBezTo>
                        <a:pt x="179456" y="138019"/>
                        <a:pt x="-1043" y="208409"/>
                        <a:pt x="5" y="211457"/>
                      </a:cubicBezTo>
                      <a:cubicBezTo>
                        <a:pt x="43058" y="340235"/>
                        <a:pt x="266038" y="910877"/>
                        <a:pt x="297566" y="970218"/>
                      </a:cubicBezTo>
                      <a:cubicBezTo>
                        <a:pt x="297566" y="971171"/>
                        <a:pt x="298137" y="972123"/>
                        <a:pt x="299090" y="972599"/>
                      </a:cubicBezTo>
                      <a:cubicBezTo>
                        <a:pt x="354620" y="956407"/>
                        <a:pt x="479112" y="905162"/>
                        <a:pt x="565980" y="871158"/>
                      </a:cubicBezTo>
                      <a:cubicBezTo>
                        <a:pt x="609795" y="854013"/>
                        <a:pt x="653610" y="836963"/>
                        <a:pt x="697330" y="819818"/>
                      </a:cubicBezTo>
                      <a:cubicBezTo>
                        <a:pt x="737525" y="804102"/>
                        <a:pt x="783817" y="791720"/>
                        <a:pt x="820964" y="769717"/>
                      </a:cubicBezTo>
                      <a:cubicBezTo>
                        <a:pt x="821441" y="769431"/>
                        <a:pt x="821726" y="769050"/>
                        <a:pt x="821917" y="768574"/>
                      </a:cubicBezTo>
                      <a:cubicBezTo>
                        <a:pt x="822203" y="768574"/>
                        <a:pt x="822584" y="768574"/>
                        <a:pt x="822965" y="768384"/>
                      </a:cubicBezTo>
                      <a:cubicBezTo>
                        <a:pt x="853730" y="755239"/>
                        <a:pt x="860398" y="740094"/>
                        <a:pt x="850206" y="711900"/>
                      </a:cubicBezTo>
                      <a:cubicBezTo>
                        <a:pt x="837824" y="677801"/>
                        <a:pt x="824679" y="644082"/>
                        <a:pt x="811630" y="610173"/>
                      </a:cubicBezTo>
                      <a:cubicBezTo>
                        <a:pt x="788675" y="550166"/>
                        <a:pt x="765529" y="490158"/>
                        <a:pt x="742288" y="430246"/>
                      </a:cubicBezTo>
                      <a:cubicBezTo>
                        <a:pt x="740478" y="424436"/>
                        <a:pt x="738478" y="418816"/>
                        <a:pt x="736382" y="413387"/>
                      </a:cubicBezTo>
                      <a:close/>
                    </a:path>
                  </a:pathLst>
                </a:custGeom>
                <a:solidFill>
                  <a:srgbClr val="FF7D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12" name="Google Shape;4005;p16"/>
                <p:cNvGrpSpPr/>
                <p:nvPr/>
              </p:nvGrpSpPr>
              <p:grpSpPr>
                <a:xfrm>
                  <a:off x="5447410" y="2837531"/>
                  <a:ext cx="80460" cy="81796"/>
                  <a:chOff x="5447410" y="2837531"/>
                  <a:chExt cx="80460" cy="81796"/>
                </a:xfrm>
              </p:grpSpPr>
              <p:sp>
                <p:nvSpPr>
                  <p:cNvPr id="243" name="Google Shape;4006;p16"/>
                  <p:cNvSpPr/>
                  <p:nvPr/>
                </p:nvSpPr>
                <p:spPr>
                  <a:xfrm>
                    <a:off x="5506811" y="2844728"/>
                    <a:ext cx="21059" cy="206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9" h="20643" extrusionOk="0">
                        <a:moveTo>
                          <a:pt x="353" y="7532"/>
                        </a:moveTo>
                        <a:cubicBezTo>
                          <a:pt x="-790" y="11628"/>
                          <a:pt x="924" y="16295"/>
                          <a:pt x="4353" y="18676"/>
                        </a:cubicBezTo>
                        <a:cubicBezTo>
                          <a:pt x="5496" y="19533"/>
                          <a:pt x="6830" y="20105"/>
                          <a:pt x="8258" y="20391"/>
                        </a:cubicBezTo>
                        <a:cubicBezTo>
                          <a:pt x="17117" y="22391"/>
                          <a:pt x="24356" y="12104"/>
                          <a:pt x="19498" y="4293"/>
                        </a:cubicBezTo>
                        <a:cubicBezTo>
                          <a:pt x="14926" y="-2946"/>
                          <a:pt x="2543" y="-469"/>
                          <a:pt x="353" y="75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" name="Google Shape;4007;p16"/>
                  <p:cNvSpPr/>
                  <p:nvPr/>
                </p:nvSpPr>
                <p:spPr>
                  <a:xfrm>
                    <a:off x="5447410" y="2837531"/>
                    <a:ext cx="73036" cy="81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036" h="81796" extrusionOk="0">
                        <a:moveTo>
                          <a:pt x="15843" y="8823"/>
                        </a:moveTo>
                        <a:cubicBezTo>
                          <a:pt x="7557" y="15396"/>
                          <a:pt x="1461" y="25206"/>
                          <a:pt x="222" y="37779"/>
                        </a:cubicBezTo>
                        <a:cubicBezTo>
                          <a:pt x="-1492" y="54353"/>
                          <a:pt x="6795" y="70164"/>
                          <a:pt x="21939" y="77308"/>
                        </a:cubicBezTo>
                        <a:cubicBezTo>
                          <a:pt x="27369" y="79880"/>
                          <a:pt x="35655" y="81975"/>
                          <a:pt x="42990" y="81785"/>
                        </a:cubicBezTo>
                        <a:cubicBezTo>
                          <a:pt x="40989" y="76451"/>
                          <a:pt x="39084" y="71307"/>
                          <a:pt x="37179" y="66164"/>
                        </a:cubicBezTo>
                        <a:cubicBezTo>
                          <a:pt x="35465" y="65973"/>
                          <a:pt x="33179" y="65497"/>
                          <a:pt x="31369" y="64735"/>
                        </a:cubicBezTo>
                        <a:cubicBezTo>
                          <a:pt x="20987" y="60163"/>
                          <a:pt x="15081" y="49686"/>
                          <a:pt x="16701" y="38446"/>
                        </a:cubicBezTo>
                        <a:cubicBezTo>
                          <a:pt x="17463" y="33398"/>
                          <a:pt x="19272" y="29112"/>
                          <a:pt x="21844" y="25683"/>
                        </a:cubicBezTo>
                        <a:cubicBezTo>
                          <a:pt x="32036" y="12157"/>
                          <a:pt x="54134" y="10824"/>
                          <a:pt x="69374" y="19301"/>
                        </a:cubicBezTo>
                        <a:cubicBezTo>
                          <a:pt x="71660" y="20634"/>
                          <a:pt x="74136" y="17301"/>
                          <a:pt x="72517" y="15300"/>
                        </a:cubicBezTo>
                        <a:cubicBezTo>
                          <a:pt x="56991" y="-3750"/>
                          <a:pt x="32131" y="-3940"/>
                          <a:pt x="15843" y="88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" name="Google Shape;4008;p16"/>
                <p:cNvGrpSpPr/>
                <p:nvPr/>
              </p:nvGrpSpPr>
              <p:grpSpPr>
                <a:xfrm>
                  <a:off x="5471128" y="2900111"/>
                  <a:ext cx="80460" cy="81796"/>
                  <a:chOff x="5471128" y="2900111"/>
                  <a:chExt cx="80460" cy="81796"/>
                </a:xfrm>
              </p:grpSpPr>
              <p:sp>
                <p:nvSpPr>
                  <p:cNvPr id="241" name="Google Shape;4009;p16"/>
                  <p:cNvSpPr/>
                  <p:nvPr/>
                </p:nvSpPr>
                <p:spPr>
                  <a:xfrm>
                    <a:off x="5530529" y="2907308"/>
                    <a:ext cx="21059" cy="206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9" h="20643" extrusionOk="0">
                        <a:moveTo>
                          <a:pt x="353" y="7532"/>
                        </a:moveTo>
                        <a:cubicBezTo>
                          <a:pt x="-790" y="11628"/>
                          <a:pt x="924" y="16295"/>
                          <a:pt x="4353" y="18676"/>
                        </a:cubicBezTo>
                        <a:cubicBezTo>
                          <a:pt x="5496" y="19533"/>
                          <a:pt x="6830" y="20105"/>
                          <a:pt x="8258" y="20391"/>
                        </a:cubicBezTo>
                        <a:cubicBezTo>
                          <a:pt x="17117" y="22391"/>
                          <a:pt x="24356" y="12104"/>
                          <a:pt x="19498" y="4293"/>
                        </a:cubicBezTo>
                        <a:cubicBezTo>
                          <a:pt x="14926" y="-2946"/>
                          <a:pt x="2543" y="-469"/>
                          <a:pt x="353" y="75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" name="Google Shape;4010;p16"/>
                  <p:cNvSpPr/>
                  <p:nvPr/>
                </p:nvSpPr>
                <p:spPr>
                  <a:xfrm>
                    <a:off x="5471128" y="2900111"/>
                    <a:ext cx="73036" cy="81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036" h="81796" extrusionOk="0">
                        <a:moveTo>
                          <a:pt x="15843" y="8823"/>
                        </a:moveTo>
                        <a:cubicBezTo>
                          <a:pt x="7557" y="15396"/>
                          <a:pt x="1461" y="25206"/>
                          <a:pt x="222" y="37779"/>
                        </a:cubicBezTo>
                        <a:cubicBezTo>
                          <a:pt x="-1492" y="54353"/>
                          <a:pt x="6795" y="70164"/>
                          <a:pt x="21939" y="77308"/>
                        </a:cubicBezTo>
                        <a:cubicBezTo>
                          <a:pt x="27369" y="79880"/>
                          <a:pt x="35465" y="81975"/>
                          <a:pt x="42799" y="81785"/>
                        </a:cubicBezTo>
                        <a:cubicBezTo>
                          <a:pt x="40799" y="76451"/>
                          <a:pt x="38799" y="71307"/>
                          <a:pt x="36894" y="66164"/>
                        </a:cubicBezTo>
                        <a:cubicBezTo>
                          <a:pt x="35179" y="65973"/>
                          <a:pt x="33179" y="65497"/>
                          <a:pt x="31369" y="64735"/>
                        </a:cubicBezTo>
                        <a:cubicBezTo>
                          <a:pt x="20987" y="60163"/>
                          <a:pt x="15081" y="49686"/>
                          <a:pt x="16701" y="38446"/>
                        </a:cubicBezTo>
                        <a:cubicBezTo>
                          <a:pt x="17463" y="33398"/>
                          <a:pt x="19272" y="29112"/>
                          <a:pt x="21844" y="25683"/>
                        </a:cubicBezTo>
                        <a:cubicBezTo>
                          <a:pt x="32036" y="12157"/>
                          <a:pt x="54134" y="10824"/>
                          <a:pt x="69374" y="19301"/>
                        </a:cubicBezTo>
                        <a:cubicBezTo>
                          <a:pt x="71660" y="20634"/>
                          <a:pt x="74136" y="17301"/>
                          <a:pt x="72517" y="15300"/>
                        </a:cubicBezTo>
                        <a:cubicBezTo>
                          <a:pt x="56991" y="-3750"/>
                          <a:pt x="32036" y="-3940"/>
                          <a:pt x="15843" y="88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4" name="Google Shape;4011;p16"/>
                <p:cNvGrpSpPr/>
                <p:nvPr/>
              </p:nvGrpSpPr>
              <p:grpSpPr>
                <a:xfrm>
                  <a:off x="5495131" y="2962499"/>
                  <a:ext cx="80460" cy="81796"/>
                  <a:chOff x="5495131" y="2962499"/>
                  <a:chExt cx="80460" cy="81796"/>
                </a:xfrm>
              </p:grpSpPr>
              <p:sp>
                <p:nvSpPr>
                  <p:cNvPr id="239" name="Google Shape;4012;p16"/>
                  <p:cNvSpPr/>
                  <p:nvPr/>
                </p:nvSpPr>
                <p:spPr>
                  <a:xfrm>
                    <a:off x="5554532" y="2969751"/>
                    <a:ext cx="21059" cy="20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9" h="20684" extrusionOk="0">
                        <a:moveTo>
                          <a:pt x="353" y="7573"/>
                        </a:moveTo>
                        <a:cubicBezTo>
                          <a:pt x="-790" y="11668"/>
                          <a:pt x="924" y="16336"/>
                          <a:pt x="4353" y="18717"/>
                        </a:cubicBezTo>
                        <a:cubicBezTo>
                          <a:pt x="5496" y="19574"/>
                          <a:pt x="6830" y="20146"/>
                          <a:pt x="8258" y="20431"/>
                        </a:cubicBezTo>
                        <a:cubicBezTo>
                          <a:pt x="17117" y="22432"/>
                          <a:pt x="24356" y="12145"/>
                          <a:pt x="19498" y="4334"/>
                        </a:cubicBezTo>
                        <a:cubicBezTo>
                          <a:pt x="15021" y="-3000"/>
                          <a:pt x="2543" y="-428"/>
                          <a:pt x="353" y="7573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4013;p16"/>
                  <p:cNvSpPr/>
                  <p:nvPr/>
                </p:nvSpPr>
                <p:spPr>
                  <a:xfrm>
                    <a:off x="5495131" y="2962499"/>
                    <a:ext cx="73132" cy="81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132" h="81796" extrusionOk="0">
                        <a:moveTo>
                          <a:pt x="15843" y="8823"/>
                        </a:moveTo>
                        <a:cubicBezTo>
                          <a:pt x="7557" y="15396"/>
                          <a:pt x="1461" y="25206"/>
                          <a:pt x="222" y="37779"/>
                        </a:cubicBezTo>
                        <a:cubicBezTo>
                          <a:pt x="-1492" y="54353"/>
                          <a:pt x="6795" y="70164"/>
                          <a:pt x="21939" y="77308"/>
                        </a:cubicBezTo>
                        <a:cubicBezTo>
                          <a:pt x="27369" y="79880"/>
                          <a:pt x="35465" y="81975"/>
                          <a:pt x="42799" y="81785"/>
                        </a:cubicBezTo>
                        <a:cubicBezTo>
                          <a:pt x="40799" y="76451"/>
                          <a:pt x="38608" y="71307"/>
                          <a:pt x="36703" y="66164"/>
                        </a:cubicBezTo>
                        <a:cubicBezTo>
                          <a:pt x="34989" y="65973"/>
                          <a:pt x="33274" y="65497"/>
                          <a:pt x="31464" y="64735"/>
                        </a:cubicBezTo>
                        <a:cubicBezTo>
                          <a:pt x="21082" y="60163"/>
                          <a:pt x="15177" y="49686"/>
                          <a:pt x="16796" y="38446"/>
                        </a:cubicBezTo>
                        <a:cubicBezTo>
                          <a:pt x="17558" y="33398"/>
                          <a:pt x="19368" y="29112"/>
                          <a:pt x="21939" y="25683"/>
                        </a:cubicBezTo>
                        <a:cubicBezTo>
                          <a:pt x="32131" y="12157"/>
                          <a:pt x="54229" y="10824"/>
                          <a:pt x="69469" y="19301"/>
                        </a:cubicBezTo>
                        <a:cubicBezTo>
                          <a:pt x="71755" y="20634"/>
                          <a:pt x="74232" y="17301"/>
                          <a:pt x="72612" y="15300"/>
                        </a:cubicBezTo>
                        <a:cubicBezTo>
                          <a:pt x="57087" y="-3750"/>
                          <a:pt x="32131" y="-3940"/>
                          <a:pt x="15843" y="88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5" name="Google Shape;4014;p16"/>
                <p:cNvGrpSpPr/>
                <p:nvPr/>
              </p:nvGrpSpPr>
              <p:grpSpPr>
                <a:xfrm>
                  <a:off x="5519229" y="3024983"/>
                  <a:ext cx="80460" cy="81796"/>
                  <a:chOff x="5519229" y="3024983"/>
                  <a:chExt cx="80460" cy="81796"/>
                </a:xfrm>
              </p:grpSpPr>
              <p:sp>
                <p:nvSpPr>
                  <p:cNvPr id="237" name="Google Shape;4015;p16"/>
                  <p:cNvSpPr/>
                  <p:nvPr/>
                </p:nvSpPr>
                <p:spPr>
                  <a:xfrm>
                    <a:off x="5578630" y="3032180"/>
                    <a:ext cx="21059" cy="206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9" h="20643" extrusionOk="0">
                        <a:moveTo>
                          <a:pt x="353" y="7532"/>
                        </a:moveTo>
                        <a:cubicBezTo>
                          <a:pt x="-790" y="11628"/>
                          <a:pt x="924" y="16295"/>
                          <a:pt x="4353" y="18676"/>
                        </a:cubicBezTo>
                        <a:cubicBezTo>
                          <a:pt x="5496" y="19533"/>
                          <a:pt x="6830" y="20105"/>
                          <a:pt x="8258" y="20391"/>
                        </a:cubicBezTo>
                        <a:cubicBezTo>
                          <a:pt x="17117" y="22391"/>
                          <a:pt x="24356" y="12104"/>
                          <a:pt x="19498" y="4293"/>
                        </a:cubicBezTo>
                        <a:cubicBezTo>
                          <a:pt x="14926" y="-2946"/>
                          <a:pt x="2543" y="-469"/>
                          <a:pt x="353" y="75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" name="Google Shape;4016;p16"/>
                  <p:cNvSpPr/>
                  <p:nvPr/>
                </p:nvSpPr>
                <p:spPr>
                  <a:xfrm>
                    <a:off x="5519229" y="3024983"/>
                    <a:ext cx="73036" cy="81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036" h="81796" extrusionOk="0">
                        <a:moveTo>
                          <a:pt x="15843" y="8823"/>
                        </a:moveTo>
                        <a:cubicBezTo>
                          <a:pt x="7557" y="15396"/>
                          <a:pt x="1461" y="25206"/>
                          <a:pt x="222" y="37779"/>
                        </a:cubicBezTo>
                        <a:cubicBezTo>
                          <a:pt x="-1492" y="54353"/>
                          <a:pt x="6795" y="70164"/>
                          <a:pt x="21939" y="77308"/>
                        </a:cubicBezTo>
                        <a:cubicBezTo>
                          <a:pt x="27369" y="79880"/>
                          <a:pt x="35465" y="81975"/>
                          <a:pt x="42799" y="81785"/>
                        </a:cubicBezTo>
                        <a:cubicBezTo>
                          <a:pt x="40799" y="76451"/>
                          <a:pt x="38418" y="71403"/>
                          <a:pt x="36513" y="66354"/>
                        </a:cubicBezTo>
                        <a:cubicBezTo>
                          <a:pt x="34798" y="66164"/>
                          <a:pt x="33179" y="65592"/>
                          <a:pt x="31369" y="64735"/>
                        </a:cubicBezTo>
                        <a:cubicBezTo>
                          <a:pt x="20987" y="60163"/>
                          <a:pt x="15081" y="49686"/>
                          <a:pt x="16701" y="38446"/>
                        </a:cubicBezTo>
                        <a:cubicBezTo>
                          <a:pt x="17463" y="33398"/>
                          <a:pt x="19272" y="29112"/>
                          <a:pt x="21844" y="25683"/>
                        </a:cubicBezTo>
                        <a:cubicBezTo>
                          <a:pt x="32036" y="12157"/>
                          <a:pt x="54134" y="10824"/>
                          <a:pt x="69374" y="19301"/>
                        </a:cubicBezTo>
                        <a:cubicBezTo>
                          <a:pt x="71660" y="20634"/>
                          <a:pt x="74136" y="17301"/>
                          <a:pt x="72517" y="15300"/>
                        </a:cubicBezTo>
                        <a:cubicBezTo>
                          <a:pt x="56991" y="-3750"/>
                          <a:pt x="32036" y="-3940"/>
                          <a:pt x="15843" y="88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" name="Google Shape;4017;p16"/>
                <p:cNvGrpSpPr/>
                <p:nvPr/>
              </p:nvGrpSpPr>
              <p:grpSpPr>
                <a:xfrm>
                  <a:off x="5542851" y="3087467"/>
                  <a:ext cx="80460" cy="81702"/>
                  <a:chOff x="5542851" y="3087467"/>
                  <a:chExt cx="80460" cy="81702"/>
                </a:xfrm>
              </p:grpSpPr>
              <p:sp>
                <p:nvSpPr>
                  <p:cNvPr id="235" name="Google Shape;4018;p16"/>
                  <p:cNvSpPr/>
                  <p:nvPr/>
                </p:nvSpPr>
                <p:spPr>
                  <a:xfrm>
                    <a:off x="5602252" y="3094664"/>
                    <a:ext cx="21059" cy="206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9" h="20643" extrusionOk="0">
                        <a:moveTo>
                          <a:pt x="353" y="7532"/>
                        </a:moveTo>
                        <a:cubicBezTo>
                          <a:pt x="-790" y="11628"/>
                          <a:pt x="924" y="16295"/>
                          <a:pt x="4353" y="18676"/>
                        </a:cubicBezTo>
                        <a:cubicBezTo>
                          <a:pt x="5496" y="19533"/>
                          <a:pt x="6830" y="20105"/>
                          <a:pt x="8258" y="20391"/>
                        </a:cubicBezTo>
                        <a:cubicBezTo>
                          <a:pt x="17117" y="22391"/>
                          <a:pt x="24356" y="12104"/>
                          <a:pt x="19498" y="4293"/>
                        </a:cubicBezTo>
                        <a:cubicBezTo>
                          <a:pt x="14926" y="-2946"/>
                          <a:pt x="2543" y="-469"/>
                          <a:pt x="353" y="7532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4019;p16"/>
                  <p:cNvSpPr/>
                  <p:nvPr/>
                </p:nvSpPr>
                <p:spPr>
                  <a:xfrm>
                    <a:off x="5542851" y="3087467"/>
                    <a:ext cx="73036" cy="817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036" h="81702" extrusionOk="0">
                        <a:moveTo>
                          <a:pt x="15843" y="8823"/>
                        </a:moveTo>
                        <a:cubicBezTo>
                          <a:pt x="7557" y="15396"/>
                          <a:pt x="1461" y="25206"/>
                          <a:pt x="222" y="37779"/>
                        </a:cubicBezTo>
                        <a:cubicBezTo>
                          <a:pt x="-1492" y="54353"/>
                          <a:pt x="6795" y="70164"/>
                          <a:pt x="21939" y="77308"/>
                        </a:cubicBezTo>
                        <a:cubicBezTo>
                          <a:pt x="27369" y="79880"/>
                          <a:pt x="35846" y="81880"/>
                          <a:pt x="43085" y="81690"/>
                        </a:cubicBezTo>
                        <a:cubicBezTo>
                          <a:pt x="41085" y="76356"/>
                          <a:pt x="38894" y="71212"/>
                          <a:pt x="36989" y="66164"/>
                        </a:cubicBezTo>
                        <a:cubicBezTo>
                          <a:pt x="35274" y="65973"/>
                          <a:pt x="33274" y="65497"/>
                          <a:pt x="31369" y="64735"/>
                        </a:cubicBezTo>
                        <a:cubicBezTo>
                          <a:pt x="20987" y="60163"/>
                          <a:pt x="15081" y="49686"/>
                          <a:pt x="16701" y="38446"/>
                        </a:cubicBezTo>
                        <a:cubicBezTo>
                          <a:pt x="17463" y="33398"/>
                          <a:pt x="19272" y="29112"/>
                          <a:pt x="21844" y="25683"/>
                        </a:cubicBezTo>
                        <a:cubicBezTo>
                          <a:pt x="32036" y="12157"/>
                          <a:pt x="54134" y="10824"/>
                          <a:pt x="69374" y="19301"/>
                        </a:cubicBezTo>
                        <a:cubicBezTo>
                          <a:pt x="71660" y="20634"/>
                          <a:pt x="74136" y="17301"/>
                          <a:pt x="72517" y="15300"/>
                        </a:cubicBezTo>
                        <a:cubicBezTo>
                          <a:pt x="57087" y="-3750"/>
                          <a:pt x="32131" y="-3940"/>
                          <a:pt x="15843" y="88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7" name="Google Shape;4020;p16"/>
                <p:cNvGrpSpPr/>
                <p:nvPr/>
              </p:nvGrpSpPr>
              <p:grpSpPr>
                <a:xfrm>
                  <a:off x="5566568" y="3150103"/>
                  <a:ext cx="80460" cy="81836"/>
                  <a:chOff x="5566568" y="3150103"/>
                  <a:chExt cx="80460" cy="81836"/>
                </a:xfrm>
              </p:grpSpPr>
              <p:sp>
                <p:nvSpPr>
                  <p:cNvPr id="233" name="Google Shape;4021;p16"/>
                  <p:cNvSpPr/>
                  <p:nvPr/>
                </p:nvSpPr>
                <p:spPr>
                  <a:xfrm>
                    <a:off x="5625969" y="3157298"/>
                    <a:ext cx="21059" cy="20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9" h="20684" extrusionOk="0">
                        <a:moveTo>
                          <a:pt x="353" y="7573"/>
                        </a:moveTo>
                        <a:cubicBezTo>
                          <a:pt x="-790" y="11668"/>
                          <a:pt x="924" y="16336"/>
                          <a:pt x="4353" y="18717"/>
                        </a:cubicBezTo>
                        <a:cubicBezTo>
                          <a:pt x="5496" y="19574"/>
                          <a:pt x="6830" y="20146"/>
                          <a:pt x="8258" y="20431"/>
                        </a:cubicBezTo>
                        <a:cubicBezTo>
                          <a:pt x="17117" y="22432"/>
                          <a:pt x="24356" y="12145"/>
                          <a:pt x="19498" y="4334"/>
                        </a:cubicBezTo>
                        <a:cubicBezTo>
                          <a:pt x="15021" y="-3000"/>
                          <a:pt x="2543" y="-428"/>
                          <a:pt x="353" y="7573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Google Shape;4022;p16"/>
                  <p:cNvSpPr/>
                  <p:nvPr/>
                </p:nvSpPr>
                <p:spPr>
                  <a:xfrm>
                    <a:off x="5566568" y="3150103"/>
                    <a:ext cx="73037" cy="81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037" h="81836" extrusionOk="0">
                        <a:moveTo>
                          <a:pt x="15843" y="8862"/>
                        </a:moveTo>
                        <a:cubicBezTo>
                          <a:pt x="7557" y="15435"/>
                          <a:pt x="1461" y="25246"/>
                          <a:pt x="222" y="37819"/>
                        </a:cubicBezTo>
                        <a:cubicBezTo>
                          <a:pt x="-1492" y="54392"/>
                          <a:pt x="6795" y="70203"/>
                          <a:pt x="21939" y="77347"/>
                        </a:cubicBezTo>
                        <a:cubicBezTo>
                          <a:pt x="27369" y="79919"/>
                          <a:pt x="35465" y="82015"/>
                          <a:pt x="42799" y="81824"/>
                        </a:cubicBezTo>
                        <a:cubicBezTo>
                          <a:pt x="40799" y="76490"/>
                          <a:pt x="38894" y="71346"/>
                          <a:pt x="36989" y="66203"/>
                        </a:cubicBezTo>
                        <a:cubicBezTo>
                          <a:pt x="35274" y="66012"/>
                          <a:pt x="33274" y="65536"/>
                          <a:pt x="31369" y="64774"/>
                        </a:cubicBezTo>
                        <a:cubicBezTo>
                          <a:pt x="20987" y="60202"/>
                          <a:pt x="15081" y="49725"/>
                          <a:pt x="16701" y="38485"/>
                        </a:cubicBezTo>
                        <a:cubicBezTo>
                          <a:pt x="17463" y="33437"/>
                          <a:pt x="19272" y="29151"/>
                          <a:pt x="21844" y="25722"/>
                        </a:cubicBezTo>
                        <a:cubicBezTo>
                          <a:pt x="32036" y="12196"/>
                          <a:pt x="54134" y="10863"/>
                          <a:pt x="69374" y="19340"/>
                        </a:cubicBezTo>
                        <a:cubicBezTo>
                          <a:pt x="71660" y="20673"/>
                          <a:pt x="74136" y="17340"/>
                          <a:pt x="72517" y="15339"/>
                        </a:cubicBezTo>
                        <a:cubicBezTo>
                          <a:pt x="57087" y="-3711"/>
                          <a:pt x="32131" y="-3996"/>
                          <a:pt x="15843" y="8862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8" name="Google Shape;4023;p16"/>
                <p:cNvGrpSpPr/>
                <p:nvPr/>
              </p:nvGrpSpPr>
              <p:grpSpPr>
                <a:xfrm>
                  <a:off x="5591714" y="3212150"/>
                  <a:ext cx="80365" cy="81797"/>
                  <a:chOff x="5591714" y="3212150"/>
                  <a:chExt cx="80365" cy="81797"/>
                </a:xfrm>
              </p:grpSpPr>
              <p:sp>
                <p:nvSpPr>
                  <p:cNvPr id="231" name="Google Shape;4024;p16"/>
                  <p:cNvSpPr/>
                  <p:nvPr/>
                </p:nvSpPr>
                <p:spPr>
                  <a:xfrm>
                    <a:off x="5651020" y="3219375"/>
                    <a:ext cx="21059" cy="206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9" h="20615" extrusionOk="0">
                        <a:moveTo>
                          <a:pt x="353" y="7504"/>
                        </a:moveTo>
                        <a:cubicBezTo>
                          <a:pt x="-790" y="11599"/>
                          <a:pt x="924" y="16267"/>
                          <a:pt x="4353" y="18648"/>
                        </a:cubicBezTo>
                        <a:cubicBezTo>
                          <a:pt x="5496" y="19505"/>
                          <a:pt x="6830" y="20077"/>
                          <a:pt x="8258" y="20362"/>
                        </a:cubicBezTo>
                        <a:cubicBezTo>
                          <a:pt x="17117" y="22363"/>
                          <a:pt x="24356" y="12076"/>
                          <a:pt x="19498" y="4265"/>
                        </a:cubicBezTo>
                        <a:cubicBezTo>
                          <a:pt x="15021" y="-2974"/>
                          <a:pt x="2639" y="-402"/>
                          <a:pt x="353" y="7504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" name="Google Shape;4025;p16"/>
                  <p:cNvSpPr/>
                  <p:nvPr/>
                </p:nvSpPr>
                <p:spPr>
                  <a:xfrm>
                    <a:off x="5591714" y="3212150"/>
                    <a:ext cx="73036" cy="817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036" h="81797" extrusionOk="0">
                        <a:moveTo>
                          <a:pt x="15843" y="8823"/>
                        </a:moveTo>
                        <a:cubicBezTo>
                          <a:pt x="7557" y="15396"/>
                          <a:pt x="1461" y="25206"/>
                          <a:pt x="222" y="37779"/>
                        </a:cubicBezTo>
                        <a:cubicBezTo>
                          <a:pt x="-1492" y="54353"/>
                          <a:pt x="6795" y="70164"/>
                          <a:pt x="21939" y="77308"/>
                        </a:cubicBezTo>
                        <a:cubicBezTo>
                          <a:pt x="27369" y="79880"/>
                          <a:pt x="35465" y="81975"/>
                          <a:pt x="42799" y="81785"/>
                        </a:cubicBezTo>
                        <a:cubicBezTo>
                          <a:pt x="40799" y="76451"/>
                          <a:pt x="38894" y="71307"/>
                          <a:pt x="36989" y="66164"/>
                        </a:cubicBezTo>
                        <a:cubicBezTo>
                          <a:pt x="35274" y="65973"/>
                          <a:pt x="33274" y="65497"/>
                          <a:pt x="31369" y="64735"/>
                        </a:cubicBezTo>
                        <a:cubicBezTo>
                          <a:pt x="20987" y="60163"/>
                          <a:pt x="15081" y="49686"/>
                          <a:pt x="16701" y="38446"/>
                        </a:cubicBezTo>
                        <a:cubicBezTo>
                          <a:pt x="17463" y="33398"/>
                          <a:pt x="19272" y="29112"/>
                          <a:pt x="21844" y="25683"/>
                        </a:cubicBezTo>
                        <a:cubicBezTo>
                          <a:pt x="32036" y="12157"/>
                          <a:pt x="54134" y="10824"/>
                          <a:pt x="69374" y="19301"/>
                        </a:cubicBezTo>
                        <a:cubicBezTo>
                          <a:pt x="71660" y="20634"/>
                          <a:pt x="74136" y="17301"/>
                          <a:pt x="72517" y="15300"/>
                        </a:cubicBezTo>
                        <a:cubicBezTo>
                          <a:pt x="56991" y="-3750"/>
                          <a:pt x="32036" y="-3940"/>
                          <a:pt x="15843" y="88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" name="Google Shape;4026;p16"/>
                <p:cNvGrpSpPr/>
                <p:nvPr/>
              </p:nvGrpSpPr>
              <p:grpSpPr>
                <a:xfrm>
                  <a:off x="5615717" y="3274570"/>
                  <a:ext cx="80460" cy="81481"/>
                  <a:chOff x="5615717" y="3274570"/>
                  <a:chExt cx="80460" cy="81481"/>
                </a:xfrm>
              </p:grpSpPr>
              <p:sp>
                <p:nvSpPr>
                  <p:cNvPr id="229" name="Google Shape;4027;p16"/>
                  <p:cNvSpPr/>
                  <p:nvPr/>
                </p:nvSpPr>
                <p:spPr>
                  <a:xfrm>
                    <a:off x="5675118" y="3281790"/>
                    <a:ext cx="21059" cy="20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9" h="20684" extrusionOk="0">
                        <a:moveTo>
                          <a:pt x="353" y="7573"/>
                        </a:moveTo>
                        <a:cubicBezTo>
                          <a:pt x="-790" y="11668"/>
                          <a:pt x="924" y="16336"/>
                          <a:pt x="4353" y="18717"/>
                        </a:cubicBezTo>
                        <a:cubicBezTo>
                          <a:pt x="5496" y="19574"/>
                          <a:pt x="6830" y="20146"/>
                          <a:pt x="8258" y="20431"/>
                        </a:cubicBezTo>
                        <a:cubicBezTo>
                          <a:pt x="17117" y="22432"/>
                          <a:pt x="24356" y="12145"/>
                          <a:pt x="19498" y="4334"/>
                        </a:cubicBezTo>
                        <a:cubicBezTo>
                          <a:pt x="14926" y="-3000"/>
                          <a:pt x="2543" y="-428"/>
                          <a:pt x="353" y="7573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4028;p16"/>
                  <p:cNvSpPr/>
                  <p:nvPr/>
                </p:nvSpPr>
                <p:spPr>
                  <a:xfrm>
                    <a:off x="5615717" y="3274570"/>
                    <a:ext cx="73037" cy="81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037" h="81481" extrusionOk="0">
                        <a:moveTo>
                          <a:pt x="15843" y="8792"/>
                        </a:moveTo>
                        <a:cubicBezTo>
                          <a:pt x="7557" y="15364"/>
                          <a:pt x="1461" y="25175"/>
                          <a:pt x="222" y="37748"/>
                        </a:cubicBezTo>
                        <a:cubicBezTo>
                          <a:pt x="-1492" y="54321"/>
                          <a:pt x="6795" y="70133"/>
                          <a:pt x="21939" y="77277"/>
                        </a:cubicBezTo>
                        <a:cubicBezTo>
                          <a:pt x="27369" y="79848"/>
                          <a:pt x="36417" y="81658"/>
                          <a:pt x="43752" y="81468"/>
                        </a:cubicBezTo>
                        <a:cubicBezTo>
                          <a:pt x="41751" y="76134"/>
                          <a:pt x="39656" y="70990"/>
                          <a:pt x="37751" y="65847"/>
                        </a:cubicBezTo>
                        <a:cubicBezTo>
                          <a:pt x="36227" y="65942"/>
                          <a:pt x="34703" y="65942"/>
                          <a:pt x="31369" y="64704"/>
                        </a:cubicBezTo>
                        <a:cubicBezTo>
                          <a:pt x="20701" y="60703"/>
                          <a:pt x="15081" y="49654"/>
                          <a:pt x="16701" y="38415"/>
                        </a:cubicBezTo>
                        <a:cubicBezTo>
                          <a:pt x="17463" y="33366"/>
                          <a:pt x="19272" y="29080"/>
                          <a:pt x="21844" y="25651"/>
                        </a:cubicBezTo>
                        <a:cubicBezTo>
                          <a:pt x="32036" y="12126"/>
                          <a:pt x="54134" y="10792"/>
                          <a:pt x="69374" y="19269"/>
                        </a:cubicBezTo>
                        <a:cubicBezTo>
                          <a:pt x="71660" y="20603"/>
                          <a:pt x="74136" y="17269"/>
                          <a:pt x="72517" y="15269"/>
                        </a:cubicBezTo>
                        <a:cubicBezTo>
                          <a:pt x="56991" y="-3686"/>
                          <a:pt x="32036" y="-3972"/>
                          <a:pt x="15843" y="8792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0" name="Google Shape;4029;p16"/>
                <p:cNvGrpSpPr/>
                <p:nvPr/>
              </p:nvGrpSpPr>
              <p:grpSpPr>
                <a:xfrm>
                  <a:off x="5642101" y="3336070"/>
                  <a:ext cx="80460" cy="81986"/>
                  <a:chOff x="5642101" y="3336070"/>
                  <a:chExt cx="80460" cy="81986"/>
                </a:xfrm>
              </p:grpSpPr>
              <p:sp>
                <p:nvSpPr>
                  <p:cNvPr id="227" name="Google Shape;4030;p16"/>
                  <p:cNvSpPr/>
                  <p:nvPr/>
                </p:nvSpPr>
                <p:spPr>
                  <a:xfrm>
                    <a:off x="5701502" y="3343321"/>
                    <a:ext cx="21059" cy="20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9" h="20684" extrusionOk="0">
                        <a:moveTo>
                          <a:pt x="353" y="7573"/>
                        </a:moveTo>
                        <a:cubicBezTo>
                          <a:pt x="-790" y="11668"/>
                          <a:pt x="924" y="16336"/>
                          <a:pt x="4353" y="18717"/>
                        </a:cubicBezTo>
                        <a:cubicBezTo>
                          <a:pt x="5496" y="19574"/>
                          <a:pt x="6830" y="20146"/>
                          <a:pt x="8258" y="20431"/>
                        </a:cubicBezTo>
                        <a:cubicBezTo>
                          <a:pt x="17117" y="22432"/>
                          <a:pt x="24356" y="12145"/>
                          <a:pt x="19498" y="4334"/>
                        </a:cubicBezTo>
                        <a:cubicBezTo>
                          <a:pt x="14926" y="-3000"/>
                          <a:pt x="2543" y="-428"/>
                          <a:pt x="353" y="7573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" name="Google Shape;4031;p16"/>
                  <p:cNvSpPr/>
                  <p:nvPr/>
                </p:nvSpPr>
                <p:spPr>
                  <a:xfrm>
                    <a:off x="5642101" y="3336070"/>
                    <a:ext cx="73132" cy="819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132" h="81986" extrusionOk="0">
                        <a:moveTo>
                          <a:pt x="15843" y="8823"/>
                        </a:moveTo>
                        <a:cubicBezTo>
                          <a:pt x="7557" y="15396"/>
                          <a:pt x="1461" y="25206"/>
                          <a:pt x="222" y="37779"/>
                        </a:cubicBezTo>
                        <a:cubicBezTo>
                          <a:pt x="-1492" y="54353"/>
                          <a:pt x="6795" y="70164"/>
                          <a:pt x="21939" y="77308"/>
                        </a:cubicBezTo>
                        <a:cubicBezTo>
                          <a:pt x="27369" y="79880"/>
                          <a:pt x="35370" y="82166"/>
                          <a:pt x="42704" y="81975"/>
                        </a:cubicBezTo>
                        <a:cubicBezTo>
                          <a:pt x="40608" y="77118"/>
                          <a:pt x="37941" y="71022"/>
                          <a:pt x="35941" y="65973"/>
                        </a:cubicBezTo>
                        <a:cubicBezTo>
                          <a:pt x="34227" y="65688"/>
                          <a:pt x="33274" y="65497"/>
                          <a:pt x="31464" y="64735"/>
                        </a:cubicBezTo>
                        <a:cubicBezTo>
                          <a:pt x="21082" y="60163"/>
                          <a:pt x="15177" y="49686"/>
                          <a:pt x="16796" y="38446"/>
                        </a:cubicBezTo>
                        <a:cubicBezTo>
                          <a:pt x="17558" y="33398"/>
                          <a:pt x="19368" y="29112"/>
                          <a:pt x="21939" y="25683"/>
                        </a:cubicBezTo>
                        <a:cubicBezTo>
                          <a:pt x="32131" y="12157"/>
                          <a:pt x="54229" y="10824"/>
                          <a:pt x="69469" y="19301"/>
                        </a:cubicBezTo>
                        <a:cubicBezTo>
                          <a:pt x="71755" y="20634"/>
                          <a:pt x="74232" y="17301"/>
                          <a:pt x="72612" y="15300"/>
                        </a:cubicBezTo>
                        <a:cubicBezTo>
                          <a:pt x="57087" y="-3750"/>
                          <a:pt x="32131" y="-3940"/>
                          <a:pt x="15843" y="8823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1" name="Google Shape;4032;p16"/>
                <p:cNvGrpSpPr/>
                <p:nvPr/>
              </p:nvGrpSpPr>
              <p:grpSpPr>
                <a:xfrm>
                  <a:off x="5667152" y="3398142"/>
                  <a:ext cx="80460" cy="81827"/>
                  <a:chOff x="5667152" y="3398142"/>
                  <a:chExt cx="80460" cy="81827"/>
                </a:xfrm>
              </p:grpSpPr>
              <p:sp>
                <p:nvSpPr>
                  <p:cNvPr id="225" name="Google Shape;4033;p16"/>
                  <p:cNvSpPr/>
                  <p:nvPr/>
                </p:nvSpPr>
                <p:spPr>
                  <a:xfrm>
                    <a:off x="5726553" y="3405329"/>
                    <a:ext cx="21059" cy="20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9" h="20684" extrusionOk="0">
                        <a:moveTo>
                          <a:pt x="353" y="7573"/>
                        </a:moveTo>
                        <a:cubicBezTo>
                          <a:pt x="-790" y="11669"/>
                          <a:pt x="924" y="16336"/>
                          <a:pt x="4353" y="18717"/>
                        </a:cubicBezTo>
                        <a:cubicBezTo>
                          <a:pt x="5496" y="19574"/>
                          <a:pt x="6830" y="20146"/>
                          <a:pt x="8258" y="20431"/>
                        </a:cubicBezTo>
                        <a:cubicBezTo>
                          <a:pt x="17117" y="22432"/>
                          <a:pt x="24356" y="12145"/>
                          <a:pt x="19498" y="4334"/>
                        </a:cubicBezTo>
                        <a:cubicBezTo>
                          <a:pt x="14926" y="-3000"/>
                          <a:pt x="2543" y="-428"/>
                          <a:pt x="353" y="7573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" name="Google Shape;4034;p16"/>
                  <p:cNvSpPr/>
                  <p:nvPr/>
                </p:nvSpPr>
                <p:spPr>
                  <a:xfrm>
                    <a:off x="5667152" y="3398142"/>
                    <a:ext cx="73036" cy="81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036" h="81827" extrusionOk="0">
                        <a:moveTo>
                          <a:pt x="15843" y="8854"/>
                        </a:moveTo>
                        <a:cubicBezTo>
                          <a:pt x="7557" y="15426"/>
                          <a:pt x="1461" y="25237"/>
                          <a:pt x="222" y="37810"/>
                        </a:cubicBezTo>
                        <a:cubicBezTo>
                          <a:pt x="-1492" y="54384"/>
                          <a:pt x="6795" y="70195"/>
                          <a:pt x="21939" y="77339"/>
                        </a:cubicBezTo>
                        <a:cubicBezTo>
                          <a:pt x="27369" y="79911"/>
                          <a:pt x="35465" y="82006"/>
                          <a:pt x="42799" y="81816"/>
                        </a:cubicBezTo>
                        <a:cubicBezTo>
                          <a:pt x="40799" y="76767"/>
                          <a:pt x="38132" y="71243"/>
                          <a:pt x="36227" y="66195"/>
                        </a:cubicBezTo>
                        <a:cubicBezTo>
                          <a:pt x="34512" y="66004"/>
                          <a:pt x="33274" y="65623"/>
                          <a:pt x="31369" y="64861"/>
                        </a:cubicBezTo>
                        <a:cubicBezTo>
                          <a:pt x="20987" y="60289"/>
                          <a:pt x="15081" y="49812"/>
                          <a:pt x="16701" y="38572"/>
                        </a:cubicBezTo>
                        <a:cubicBezTo>
                          <a:pt x="17463" y="33524"/>
                          <a:pt x="19272" y="29238"/>
                          <a:pt x="21844" y="25809"/>
                        </a:cubicBezTo>
                        <a:cubicBezTo>
                          <a:pt x="32036" y="12283"/>
                          <a:pt x="54134" y="10950"/>
                          <a:pt x="69374" y="19427"/>
                        </a:cubicBezTo>
                        <a:cubicBezTo>
                          <a:pt x="71660" y="20760"/>
                          <a:pt x="74136" y="17427"/>
                          <a:pt x="72517" y="15426"/>
                        </a:cubicBezTo>
                        <a:cubicBezTo>
                          <a:pt x="57087" y="-3719"/>
                          <a:pt x="32131" y="-4005"/>
                          <a:pt x="15843" y="8854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" name="Google Shape;4035;p16"/>
                <p:cNvGrpSpPr/>
                <p:nvPr/>
              </p:nvGrpSpPr>
              <p:grpSpPr>
                <a:xfrm>
                  <a:off x="5691917" y="3460307"/>
                  <a:ext cx="80460" cy="81670"/>
                  <a:chOff x="5691917" y="3460307"/>
                  <a:chExt cx="80460" cy="81670"/>
                </a:xfrm>
              </p:grpSpPr>
              <p:sp>
                <p:nvSpPr>
                  <p:cNvPr id="223" name="Google Shape;4036;p16"/>
                  <p:cNvSpPr/>
                  <p:nvPr/>
                </p:nvSpPr>
                <p:spPr>
                  <a:xfrm>
                    <a:off x="5751318" y="3467527"/>
                    <a:ext cx="21059" cy="20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9" h="20684" extrusionOk="0">
                        <a:moveTo>
                          <a:pt x="353" y="7573"/>
                        </a:moveTo>
                        <a:cubicBezTo>
                          <a:pt x="-790" y="11669"/>
                          <a:pt x="924" y="16336"/>
                          <a:pt x="4353" y="18717"/>
                        </a:cubicBezTo>
                        <a:cubicBezTo>
                          <a:pt x="5496" y="19574"/>
                          <a:pt x="6830" y="20146"/>
                          <a:pt x="8258" y="20431"/>
                        </a:cubicBezTo>
                        <a:cubicBezTo>
                          <a:pt x="17117" y="22432"/>
                          <a:pt x="24356" y="12145"/>
                          <a:pt x="19498" y="4334"/>
                        </a:cubicBezTo>
                        <a:cubicBezTo>
                          <a:pt x="14926" y="-3000"/>
                          <a:pt x="2543" y="-428"/>
                          <a:pt x="353" y="7573"/>
                        </a:cubicBezTo>
                        <a:close/>
                      </a:path>
                    </a:pathLst>
                  </a:custGeom>
                  <a:solidFill>
                    <a:srgbClr val="4D33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4037;p16"/>
                  <p:cNvSpPr/>
                  <p:nvPr/>
                </p:nvSpPr>
                <p:spPr>
                  <a:xfrm>
                    <a:off x="5691917" y="3460307"/>
                    <a:ext cx="73037" cy="81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037" h="81670" extrusionOk="0">
                        <a:moveTo>
                          <a:pt x="15843" y="8792"/>
                        </a:moveTo>
                        <a:cubicBezTo>
                          <a:pt x="7557" y="15364"/>
                          <a:pt x="1461" y="25175"/>
                          <a:pt x="222" y="37748"/>
                        </a:cubicBezTo>
                        <a:cubicBezTo>
                          <a:pt x="-1492" y="54321"/>
                          <a:pt x="6795" y="70133"/>
                          <a:pt x="21939" y="77277"/>
                        </a:cubicBezTo>
                        <a:cubicBezTo>
                          <a:pt x="27369" y="79848"/>
                          <a:pt x="36703" y="81849"/>
                          <a:pt x="44037" y="81658"/>
                        </a:cubicBezTo>
                        <a:cubicBezTo>
                          <a:pt x="42037" y="76324"/>
                          <a:pt x="39465" y="71371"/>
                          <a:pt x="37370" y="66228"/>
                        </a:cubicBezTo>
                        <a:cubicBezTo>
                          <a:pt x="35655" y="66037"/>
                          <a:pt x="33274" y="65561"/>
                          <a:pt x="31369" y="64704"/>
                        </a:cubicBezTo>
                        <a:cubicBezTo>
                          <a:pt x="20987" y="60132"/>
                          <a:pt x="15082" y="49654"/>
                          <a:pt x="16701" y="38415"/>
                        </a:cubicBezTo>
                        <a:cubicBezTo>
                          <a:pt x="17463" y="33366"/>
                          <a:pt x="19272" y="29080"/>
                          <a:pt x="21844" y="25651"/>
                        </a:cubicBezTo>
                        <a:cubicBezTo>
                          <a:pt x="32036" y="12126"/>
                          <a:pt x="54134" y="10792"/>
                          <a:pt x="69374" y="19269"/>
                        </a:cubicBezTo>
                        <a:cubicBezTo>
                          <a:pt x="71660" y="20603"/>
                          <a:pt x="74136" y="17269"/>
                          <a:pt x="72517" y="15269"/>
                        </a:cubicBezTo>
                        <a:cubicBezTo>
                          <a:pt x="56991" y="-3686"/>
                          <a:pt x="32036" y="-3972"/>
                          <a:pt x="15843" y="8792"/>
                        </a:cubicBezTo>
                        <a:close/>
                      </a:path>
                    </a:pathLst>
                  </a:custGeom>
                  <a:solidFill>
                    <a:srgbClr val="5670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90" name="Google Shape;4038;p16"/>
              <p:cNvGrpSpPr/>
              <p:nvPr/>
            </p:nvGrpSpPr>
            <p:grpSpPr>
              <a:xfrm>
                <a:off x="5639752" y="2856960"/>
                <a:ext cx="583787" cy="603290"/>
                <a:chOff x="5639752" y="2856960"/>
                <a:chExt cx="583787" cy="603290"/>
              </a:xfrm>
            </p:grpSpPr>
            <p:sp>
              <p:nvSpPr>
                <p:cNvPr id="207" name="Google Shape;4039;p16"/>
                <p:cNvSpPr/>
                <p:nvPr/>
              </p:nvSpPr>
              <p:spPr>
                <a:xfrm>
                  <a:off x="5799486" y="2856960"/>
                  <a:ext cx="281844" cy="483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844" h="483329" extrusionOk="0">
                      <a:moveTo>
                        <a:pt x="32480" y="17684"/>
                      </a:moveTo>
                      <a:cubicBezTo>
                        <a:pt x="32194" y="17493"/>
                        <a:pt x="32004" y="17303"/>
                        <a:pt x="31718" y="17112"/>
                      </a:cubicBezTo>
                      <a:cubicBezTo>
                        <a:pt x="29813" y="15588"/>
                        <a:pt x="27908" y="14160"/>
                        <a:pt x="26098" y="12826"/>
                      </a:cubicBezTo>
                      <a:cubicBezTo>
                        <a:pt x="26003" y="12826"/>
                        <a:pt x="26003" y="12731"/>
                        <a:pt x="25908" y="12731"/>
                      </a:cubicBezTo>
                      <a:cubicBezTo>
                        <a:pt x="24194" y="11493"/>
                        <a:pt x="22574" y="10254"/>
                        <a:pt x="21050" y="9207"/>
                      </a:cubicBezTo>
                      <a:cubicBezTo>
                        <a:pt x="20765" y="9016"/>
                        <a:pt x="20383" y="8730"/>
                        <a:pt x="20098" y="8540"/>
                      </a:cubicBezTo>
                      <a:cubicBezTo>
                        <a:pt x="18478" y="7397"/>
                        <a:pt x="16954" y="6349"/>
                        <a:pt x="15526" y="5397"/>
                      </a:cubicBezTo>
                      <a:cubicBezTo>
                        <a:pt x="15430" y="5301"/>
                        <a:pt x="15430" y="5301"/>
                        <a:pt x="15335" y="5301"/>
                      </a:cubicBezTo>
                      <a:cubicBezTo>
                        <a:pt x="14002" y="4444"/>
                        <a:pt x="12763" y="3682"/>
                        <a:pt x="11620" y="3015"/>
                      </a:cubicBezTo>
                      <a:cubicBezTo>
                        <a:pt x="11335" y="2825"/>
                        <a:pt x="11049" y="2634"/>
                        <a:pt x="10763" y="2539"/>
                      </a:cubicBezTo>
                      <a:cubicBezTo>
                        <a:pt x="9620" y="1872"/>
                        <a:pt x="8477" y="1301"/>
                        <a:pt x="7525" y="920"/>
                      </a:cubicBezTo>
                      <a:cubicBezTo>
                        <a:pt x="7525" y="920"/>
                        <a:pt x="7429" y="920"/>
                        <a:pt x="7429" y="920"/>
                      </a:cubicBezTo>
                      <a:cubicBezTo>
                        <a:pt x="6572" y="539"/>
                        <a:pt x="5810" y="348"/>
                        <a:pt x="5144" y="158"/>
                      </a:cubicBezTo>
                      <a:cubicBezTo>
                        <a:pt x="4953" y="158"/>
                        <a:pt x="4763" y="63"/>
                        <a:pt x="4667" y="63"/>
                      </a:cubicBezTo>
                      <a:cubicBezTo>
                        <a:pt x="4000" y="-33"/>
                        <a:pt x="3429" y="-33"/>
                        <a:pt x="3048" y="158"/>
                      </a:cubicBezTo>
                      <a:cubicBezTo>
                        <a:pt x="3048" y="158"/>
                        <a:pt x="3048" y="158"/>
                        <a:pt x="3048" y="158"/>
                      </a:cubicBezTo>
                      <a:cubicBezTo>
                        <a:pt x="2762" y="348"/>
                        <a:pt x="2572" y="539"/>
                        <a:pt x="2381" y="920"/>
                      </a:cubicBezTo>
                      <a:cubicBezTo>
                        <a:pt x="2286" y="1015"/>
                        <a:pt x="2286" y="1110"/>
                        <a:pt x="2191" y="1301"/>
                      </a:cubicBezTo>
                      <a:cubicBezTo>
                        <a:pt x="2000" y="1587"/>
                        <a:pt x="1905" y="1872"/>
                        <a:pt x="1715" y="2253"/>
                      </a:cubicBezTo>
                      <a:cubicBezTo>
                        <a:pt x="1619" y="2444"/>
                        <a:pt x="1619" y="2539"/>
                        <a:pt x="1524" y="2730"/>
                      </a:cubicBezTo>
                      <a:cubicBezTo>
                        <a:pt x="1333" y="3301"/>
                        <a:pt x="1238" y="3873"/>
                        <a:pt x="1048" y="4539"/>
                      </a:cubicBezTo>
                      <a:cubicBezTo>
                        <a:pt x="1048" y="4539"/>
                        <a:pt x="1048" y="4635"/>
                        <a:pt x="1048" y="4635"/>
                      </a:cubicBezTo>
                      <a:cubicBezTo>
                        <a:pt x="857" y="5301"/>
                        <a:pt x="762" y="6159"/>
                        <a:pt x="667" y="7016"/>
                      </a:cubicBezTo>
                      <a:cubicBezTo>
                        <a:pt x="667" y="7302"/>
                        <a:pt x="571" y="7587"/>
                        <a:pt x="571" y="7873"/>
                      </a:cubicBezTo>
                      <a:cubicBezTo>
                        <a:pt x="476" y="8540"/>
                        <a:pt x="381" y="9207"/>
                        <a:pt x="381" y="9969"/>
                      </a:cubicBezTo>
                      <a:cubicBezTo>
                        <a:pt x="381" y="10254"/>
                        <a:pt x="286" y="10635"/>
                        <a:pt x="286" y="10921"/>
                      </a:cubicBezTo>
                      <a:cubicBezTo>
                        <a:pt x="190" y="11874"/>
                        <a:pt x="190" y="12826"/>
                        <a:pt x="95" y="13779"/>
                      </a:cubicBezTo>
                      <a:cubicBezTo>
                        <a:pt x="95" y="13874"/>
                        <a:pt x="95" y="14064"/>
                        <a:pt x="95" y="14160"/>
                      </a:cubicBezTo>
                      <a:cubicBezTo>
                        <a:pt x="0" y="15303"/>
                        <a:pt x="0" y="16541"/>
                        <a:pt x="0" y="17779"/>
                      </a:cubicBezTo>
                      <a:cubicBezTo>
                        <a:pt x="0" y="18160"/>
                        <a:pt x="0" y="18636"/>
                        <a:pt x="0" y="19113"/>
                      </a:cubicBezTo>
                      <a:cubicBezTo>
                        <a:pt x="0" y="19970"/>
                        <a:pt x="0" y="20922"/>
                        <a:pt x="0" y="21875"/>
                      </a:cubicBezTo>
                      <a:cubicBezTo>
                        <a:pt x="0" y="22351"/>
                        <a:pt x="0" y="22827"/>
                        <a:pt x="0" y="23399"/>
                      </a:cubicBezTo>
                      <a:cubicBezTo>
                        <a:pt x="0" y="24542"/>
                        <a:pt x="0" y="25685"/>
                        <a:pt x="0" y="26828"/>
                      </a:cubicBezTo>
                      <a:cubicBezTo>
                        <a:pt x="0" y="27114"/>
                        <a:pt x="0" y="27399"/>
                        <a:pt x="0" y="27685"/>
                      </a:cubicBezTo>
                      <a:cubicBezTo>
                        <a:pt x="0" y="29114"/>
                        <a:pt x="0" y="30543"/>
                        <a:pt x="95" y="32067"/>
                      </a:cubicBezTo>
                      <a:cubicBezTo>
                        <a:pt x="95" y="32638"/>
                        <a:pt x="95" y="33210"/>
                        <a:pt x="95" y="33876"/>
                      </a:cubicBezTo>
                      <a:cubicBezTo>
                        <a:pt x="95" y="34924"/>
                        <a:pt x="190" y="35877"/>
                        <a:pt x="190" y="36924"/>
                      </a:cubicBezTo>
                      <a:cubicBezTo>
                        <a:pt x="190" y="37591"/>
                        <a:pt x="190" y="38258"/>
                        <a:pt x="286" y="38829"/>
                      </a:cubicBezTo>
                      <a:cubicBezTo>
                        <a:pt x="286" y="40068"/>
                        <a:pt x="381" y="41211"/>
                        <a:pt x="381" y="42449"/>
                      </a:cubicBezTo>
                      <a:cubicBezTo>
                        <a:pt x="381" y="42925"/>
                        <a:pt x="381" y="43306"/>
                        <a:pt x="476" y="43782"/>
                      </a:cubicBezTo>
                      <a:cubicBezTo>
                        <a:pt x="476" y="43782"/>
                        <a:pt x="476" y="43782"/>
                        <a:pt x="476" y="43782"/>
                      </a:cubicBezTo>
                      <a:lnTo>
                        <a:pt x="476" y="43782"/>
                      </a:lnTo>
                      <a:cubicBezTo>
                        <a:pt x="2095" y="81406"/>
                        <a:pt x="7144" y="129888"/>
                        <a:pt x="7144" y="129888"/>
                      </a:cubicBezTo>
                      <a:lnTo>
                        <a:pt x="188309" y="481456"/>
                      </a:lnTo>
                      <a:cubicBezTo>
                        <a:pt x="188309" y="481456"/>
                        <a:pt x="205740" y="489362"/>
                        <a:pt x="244316" y="472693"/>
                      </a:cubicBezTo>
                      <a:cubicBezTo>
                        <a:pt x="276225" y="458882"/>
                        <a:pt x="281845" y="441165"/>
                        <a:pt x="281845" y="441165"/>
                      </a:cubicBezTo>
                      <a:lnTo>
                        <a:pt x="104203" y="79215"/>
                      </a:lnTo>
                      <a:cubicBezTo>
                        <a:pt x="104203" y="79215"/>
                        <a:pt x="62484" y="41115"/>
                        <a:pt x="32480" y="17684"/>
                      </a:cubicBezTo>
                      <a:close/>
                    </a:path>
                  </a:pathLst>
                </a:custGeom>
                <a:solidFill>
                  <a:srgbClr val="D4D7D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" name="Google Shape;4040;p16"/>
                <p:cNvSpPr/>
                <p:nvPr/>
              </p:nvSpPr>
              <p:spPr>
                <a:xfrm>
                  <a:off x="6016656" y="2875049"/>
                  <a:ext cx="206883" cy="5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83" h="514560" extrusionOk="0">
                      <a:moveTo>
                        <a:pt x="105442" y="97988"/>
                      </a:moveTo>
                      <a:cubicBezTo>
                        <a:pt x="105442" y="97988"/>
                        <a:pt x="76295" y="57983"/>
                        <a:pt x="52197" y="29123"/>
                      </a:cubicBezTo>
                      <a:lnTo>
                        <a:pt x="52197" y="29123"/>
                      </a:lnTo>
                      <a:cubicBezTo>
                        <a:pt x="51340" y="28075"/>
                        <a:pt x="50387" y="27027"/>
                        <a:pt x="49530" y="25979"/>
                      </a:cubicBezTo>
                      <a:cubicBezTo>
                        <a:pt x="48958" y="25313"/>
                        <a:pt x="48482" y="24741"/>
                        <a:pt x="47911" y="24170"/>
                      </a:cubicBezTo>
                      <a:cubicBezTo>
                        <a:pt x="47435" y="23598"/>
                        <a:pt x="46958" y="23027"/>
                        <a:pt x="46387" y="22455"/>
                      </a:cubicBezTo>
                      <a:cubicBezTo>
                        <a:pt x="45910" y="21884"/>
                        <a:pt x="45339" y="21312"/>
                        <a:pt x="44863" y="20645"/>
                      </a:cubicBezTo>
                      <a:cubicBezTo>
                        <a:pt x="44291" y="20074"/>
                        <a:pt x="43815" y="19407"/>
                        <a:pt x="43244" y="18836"/>
                      </a:cubicBezTo>
                      <a:cubicBezTo>
                        <a:pt x="42767" y="18359"/>
                        <a:pt x="42386" y="17788"/>
                        <a:pt x="41910" y="17312"/>
                      </a:cubicBezTo>
                      <a:cubicBezTo>
                        <a:pt x="41053" y="16359"/>
                        <a:pt x="40196" y="15407"/>
                        <a:pt x="39338" y="14454"/>
                      </a:cubicBezTo>
                      <a:cubicBezTo>
                        <a:pt x="38957" y="14073"/>
                        <a:pt x="38576" y="13692"/>
                        <a:pt x="38291" y="13311"/>
                      </a:cubicBezTo>
                      <a:cubicBezTo>
                        <a:pt x="37719" y="12740"/>
                        <a:pt x="37148" y="12073"/>
                        <a:pt x="36671" y="11501"/>
                      </a:cubicBezTo>
                      <a:cubicBezTo>
                        <a:pt x="36290" y="11120"/>
                        <a:pt x="35909" y="10739"/>
                        <a:pt x="35624" y="10358"/>
                      </a:cubicBezTo>
                      <a:cubicBezTo>
                        <a:pt x="35052" y="9692"/>
                        <a:pt x="34481" y="9120"/>
                        <a:pt x="33909" y="8549"/>
                      </a:cubicBezTo>
                      <a:cubicBezTo>
                        <a:pt x="33623" y="8263"/>
                        <a:pt x="33433" y="8072"/>
                        <a:pt x="33147" y="7787"/>
                      </a:cubicBezTo>
                      <a:cubicBezTo>
                        <a:pt x="32385" y="7025"/>
                        <a:pt x="31623" y="6358"/>
                        <a:pt x="30956" y="5691"/>
                      </a:cubicBezTo>
                      <a:cubicBezTo>
                        <a:pt x="30766" y="5501"/>
                        <a:pt x="30480" y="5310"/>
                        <a:pt x="30290" y="5024"/>
                      </a:cubicBezTo>
                      <a:cubicBezTo>
                        <a:pt x="29813" y="4548"/>
                        <a:pt x="29242" y="4167"/>
                        <a:pt x="28766" y="3691"/>
                      </a:cubicBezTo>
                      <a:cubicBezTo>
                        <a:pt x="28575" y="3500"/>
                        <a:pt x="28289" y="3310"/>
                        <a:pt x="28099" y="3119"/>
                      </a:cubicBezTo>
                      <a:cubicBezTo>
                        <a:pt x="27527" y="2643"/>
                        <a:pt x="27051" y="2262"/>
                        <a:pt x="26479" y="1881"/>
                      </a:cubicBezTo>
                      <a:cubicBezTo>
                        <a:pt x="26384" y="1786"/>
                        <a:pt x="26289" y="1691"/>
                        <a:pt x="26194" y="1691"/>
                      </a:cubicBezTo>
                      <a:cubicBezTo>
                        <a:pt x="25622" y="1310"/>
                        <a:pt x="25146" y="1024"/>
                        <a:pt x="24670" y="738"/>
                      </a:cubicBezTo>
                      <a:cubicBezTo>
                        <a:pt x="24479" y="643"/>
                        <a:pt x="24384" y="643"/>
                        <a:pt x="24289" y="548"/>
                      </a:cubicBezTo>
                      <a:cubicBezTo>
                        <a:pt x="23908" y="357"/>
                        <a:pt x="23622" y="262"/>
                        <a:pt x="23336" y="167"/>
                      </a:cubicBezTo>
                      <a:cubicBezTo>
                        <a:pt x="23241" y="167"/>
                        <a:pt x="23050" y="71"/>
                        <a:pt x="22955" y="71"/>
                      </a:cubicBezTo>
                      <a:cubicBezTo>
                        <a:pt x="22574" y="-24"/>
                        <a:pt x="22289" y="-24"/>
                        <a:pt x="22003" y="71"/>
                      </a:cubicBezTo>
                      <a:cubicBezTo>
                        <a:pt x="22003" y="71"/>
                        <a:pt x="22003" y="71"/>
                        <a:pt x="22003" y="71"/>
                      </a:cubicBezTo>
                      <a:cubicBezTo>
                        <a:pt x="22003" y="71"/>
                        <a:pt x="22003" y="71"/>
                        <a:pt x="22003" y="71"/>
                      </a:cubicBezTo>
                      <a:cubicBezTo>
                        <a:pt x="21717" y="167"/>
                        <a:pt x="21431" y="357"/>
                        <a:pt x="21146" y="643"/>
                      </a:cubicBezTo>
                      <a:cubicBezTo>
                        <a:pt x="21050" y="738"/>
                        <a:pt x="20955" y="833"/>
                        <a:pt x="20860" y="929"/>
                      </a:cubicBezTo>
                      <a:cubicBezTo>
                        <a:pt x="20669" y="1214"/>
                        <a:pt x="20479" y="1500"/>
                        <a:pt x="20193" y="1786"/>
                      </a:cubicBezTo>
                      <a:cubicBezTo>
                        <a:pt x="20098" y="1881"/>
                        <a:pt x="20002" y="2072"/>
                        <a:pt x="19907" y="2167"/>
                      </a:cubicBezTo>
                      <a:cubicBezTo>
                        <a:pt x="19622" y="2643"/>
                        <a:pt x="19336" y="3215"/>
                        <a:pt x="19050" y="3786"/>
                      </a:cubicBezTo>
                      <a:cubicBezTo>
                        <a:pt x="19050" y="3786"/>
                        <a:pt x="19050" y="3881"/>
                        <a:pt x="19050" y="3881"/>
                      </a:cubicBezTo>
                      <a:cubicBezTo>
                        <a:pt x="18764" y="4548"/>
                        <a:pt x="18479" y="5310"/>
                        <a:pt x="18193" y="6167"/>
                      </a:cubicBezTo>
                      <a:cubicBezTo>
                        <a:pt x="18098" y="6453"/>
                        <a:pt x="18002" y="6739"/>
                        <a:pt x="17907" y="6929"/>
                      </a:cubicBezTo>
                      <a:cubicBezTo>
                        <a:pt x="17717" y="7596"/>
                        <a:pt x="17526" y="8168"/>
                        <a:pt x="17335" y="8930"/>
                      </a:cubicBezTo>
                      <a:cubicBezTo>
                        <a:pt x="17240" y="9215"/>
                        <a:pt x="17145" y="9501"/>
                        <a:pt x="17050" y="9882"/>
                      </a:cubicBezTo>
                      <a:cubicBezTo>
                        <a:pt x="16764" y="10739"/>
                        <a:pt x="16574" y="11692"/>
                        <a:pt x="16288" y="12740"/>
                      </a:cubicBezTo>
                      <a:cubicBezTo>
                        <a:pt x="16288" y="12835"/>
                        <a:pt x="16193" y="13025"/>
                        <a:pt x="16193" y="13121"/>
                      </a:cubicBezTo>
                      <a:cubicBezTo>
                        <a:pt x="15907" y="14264"/>
                        <a:pt x="15621" y="15407"/>
                        <a:pt x="15335" y="16645"/>
                      </a:cubicBezTo>
                      <a:cubicBezTo>
                        <a:pt x="15240" y="17026"/>
                        <a:pt x="15145" y="17502"/>
                        <a:pt x="15050" y="17883"/>
                      </a:cubicBezTo>
                      <a:cubicBezTo>
                        <a:pt x="14859" y="18740"/>
                        <a:pt x="14669" y="19693"/>
                        <a:pt x="14478" y="20645"/>
                      </a:cubicBezTo>
                      <a:cubicBezTo>
                        <a:pt x="14383" y="21122"/>
                        <a:pt x="14288" y="21598"/>
                        <a:pt x="14192" y="22074"/>
                      </a:cubicBezTo>
                      <a:cubicBezTo>
                        <a:pt x="14002" y="23122"/>
                        <a:pt x="13716" y="24265"/>
                        <a:pt x="13525" y="25408"/>
                      </a:cubicBezTo>
                      <a:cubicBezTo>
                        <a:pt x="13430" y="25694"/>
                        <a:pt x="13430" y="25979"/>
                        <a:pt x="13335" y="26360"/>
                      </a:cubicBezTo>
                      <a:cubicBezTo>
                        <a:pt x="13049" y="27789"/>
                        <a:pt x="12764" y="29218"/>
                        <a:pt x="12573" y="30647"/>
                      </a:cubicBezTo>
                      <a:cubicBezTo>
                        <a:pt x="12478" y="31218"/>
                        <a:pt x="12383" y="31790"/>
                        <a:pt x="12287" y="32361"/>
                      </a:cubicBezTo>
                      <a:cubicBezTo>
                        <a:pt x="12097" y="33409"/>
                        <a:pt x="11906" y="34457"/>
                        <a:pt x="11716" y="35504"/>
                      </a:cubicBezTo>
                      <a:cubicBezTo>
                        <a:pt x="11621" y="36076"/>
                        <a:pt x="11525" y="36743"/>
                        <a:pt x="11430" y="37314"/>
                      </a:cubicBezTo>
                      <a:cubicBezTo>
                        <a:pt x="11240" y="38457"/>
                        <a:pt x="11049" y="39695"/>
                        <a:pt x="10858" y="40934"/>
                      </a:cubicBezTo>
                      <a:cubicBezTo>
                        <a:pt x="4858" y="78367"/>
                        <a:pt x="0" y="127992"/>
                        <a:pt x="0" y="127992"/>
                      </a:cubicBezTo>
                      <a:lnTo>
                        <a:pt x="107252" y="508706"/>
                      </a:lnTo>
                      <a:cubicBezTo>
                        <a:pt x="107252" y="508706"/>
                        <a:pt x="122777" y="519946"/>
                        <a:pt x="163830" y="511278"/>
                      </a:cubicBezTo>
                      <a:cubicBezTo>
                        <a:pt x="197834" y="504135"/>
                        <a:pt x="206883" y="487942"/>
                        <a:pt x="206883" y="487942"/>
                      </a:cubicBezTo>
                      <a:lnTo>
                        <a:pt x="105442" y="97988"/>
                      </a:lnTo>
                      <a:close/>
                    </a:path>
                  </a:pathLst>
                </a:custGeom>
                <a:solidFill>
                  <a:srgbClr val="D4D7D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" name="Google Shape;4041;p16"/>
                <p:cNvSpPr/>
                <p:nvPr/>
              </p:nvSpPr>
              <p:spPr>
                <a:xfrm>
                  <a:off x="5639752" y="3025139"/>
                  <a:ext cx="361950" cy="435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950" h="435111" extrusionOk="0">
                      <a:moveTo>
                        <a:pt x="40196" y="15335"/>
                      </a:moveTo>
                      <a:lnTo>
                        <a:pt x="40196" y="15335"/>
                      </a:lnTo>
                      <a:cubicBezTo>
                        <a:pt x="40196" y="15335"/>
                        <a:pt x="40196" y="15335"/>
                        <a:pt x="40196" y="15335"/>
                      </a:cubicBezTo>
                      <a:cubicBezTo>
                        <a:pt x="37910" y="14192"/>
                        <a:pt x="35719" y="13049"/>
                        <a:pt x="33528" y="12002"/>
                      </a:cubicBezTo>
                      <a:cubicBezTo>
                        <a:pt x="33242" y="11811"/>
                        <a:pt x="32957" y="11716"/>
                        <a:pt x="32671" y="11525"/>
                      </a:cubicBezTo>
                      <a:cubicBezTo>
                        <a:pt x="30480" y="10477"/>
                        <a:pt x="28289" y="9430"/>
                        <a:pt x="26289" y="8382"/>
                      </a:cubicBezTo>
                      <a:cubicBezTo>
                        <a:pt x="26194" y="8382"/>
                        <a:pt x="26194" y="8287"/>
                        <a:pt x="26099" y="8287"/>
                      </a:cubicBezTo>
                      <a:cubicBezTo>
                        <a:pt x="24194" y="7429"/>
                        <a:pt x="22384" y="6572"/>
                        <a:pt x="20669" y="5810"/>
                      </a:cubicBezTo>
                      <a:cubicBezTo>
                        <a:pt x="20288" y="5620"/>
                        <a:pt x="20003" y="5525"/>
                        <a:pt x="19622" y="5334"/>
                      </a:cubicBezTo>
                      <a:cubicBezTo>
                        <a:pt x="17812" y="4572"/>
                        <a:pt x="16097" y="3810"/>
                        <a:pt x="14478" y="3143"/>
                      </a:cubicBezTo>
                      <a:cubicBezTo>
                        <a:pt x="14383" y="3143"/>
                        <a:pt x="14288" y="3048"/>
                        <a:pt x="14288" y="3048"/>
                      </a:cubicBezTo>
                      <a:cubicBezTo>
                        <a:pt x="12859" y="2477"/>
                        <a:pt x="11430" y="2000"/>
                        <a:pt x="10192" y="1524"/>
                      </a:cubicBezTo>
                      <a:cubicBezTo>
                        <a:pt x="9906" y="1429"/>
                        <a:pt x="9525" y="1333"/>
                        <a:pt x="9239" y="1238"/>
                      </a:cubicBezTo>
                      <a:cubicBezTo>
                        <a:pt x="8001" y="857"/>
                        <a:pt x="6763" y="476"/>
                        <a:pt x="5715" y="286"/>
                      </a:cubicBezTo>
                      <a:cubicBezTo>
                        <a:pt x="5715" y="286"/>
                        <a:pt x="5620" y="286"/>
                        <a:pt x="5620" y="286"/>
                      </a:cubicBezTo>
                      <a:cubicBezTo>
                        <a:pt x="4667" y="95"/>
                        <a:pt x="3905" y="0"/>
                        <a:pt x="3143" y="0"/>
                      </a:cubicBezTo>
                      <a:cubicBezTo>
                        <a:pt x="2953" y="0"/>
                        <a:pt x="2762" y="0"/>
                        <a:pt x="2572" y="0"/>
                      </a:cubicBezTo>
                      <a:cubicBezTo>
                        <a:pt x="1905" y="95"/>
                        <a:pt x="1334" y="191"/>
                        <a:pt x="1048" y="476"/>
                      </a:cubicBezTo>
                      <a:cubicBezTo>
                        <a:pt x="857" y="667"/>
                        <a:pt x="667" y="952"/>
                        <a:pt x="476" y="1333"/>
                      </a:cubicBezTo>
                      <a:cubicBezTo>
                        <a:pt x="476" y="1429"/>
                        <a:pt x="381" y="1619"/>
                        <a:pt x="381" y="1715"/>
                      </a:cubicBezTo>
                      <a:cubicBezTo>
                        <a:pt x="286" y="2000"/>
                        <a:pt x="191" y="2381"/>
                        <a:pt x="191" y="2762"/>
                      </a:cubicBezTo>
                      <a:cubicBezTo>
                        <a:pt x="191" y="2953"/>
                        <a:pt x="95" y="3048"/>
                        <a:pt x="95" y="3239"/>
                      </a:cubicBezTo>
                      <a:cubicBezTo>
                        <a:pt x="0" y="3810"/>
                        <a:pt x="0" y="4381"/>
                        <a:pt x="0" y="5048"/>
                      </a:cubicBezTo>
                      <a:cubicBezTo>
                        <a:pt x="0" y="5048"/>
                        <a:pt x="0" y="5144"/>
                        <a:pt x="0" y="5144"/>
                      </a:cubicBezTo>
                      <a:cubicBezTo>
                        <a:pt x="0" y="5906"/>
                        <a:pt x="0" y="6668"/>
                        <a:pt x="95" y="7525"/>
                      </a:cubicBezTo>
                      <a:cubicBezTo>
                        <a:pt x="95" y="7810"/>
                        <a:pt x="95" y="8096"/>
                        <a:pt x="191" y="8382"/>
                      </a:cubicBezTo>
                      <a:cubicBezTo>
                        <a:pt x="286" y="9049"/>
                        <a:pt x="286" y="9716"/>
                        <a:pt x="381" y="10477"/>
                      </a:cubicBezTo>
                      <a:cubicBezTo>
                        <a:pt x="381" y="10763"/>
                        <a:pt x="476" y="11144"/>
                        <a:pt x="476" y="11430"/>
                      </a:cubicBezTo>
                      <a:cubicBezTo>
                        <a:pt x="572" y="12383"/>
                        <a:pt x="762" y="13335"/>
                        <a:pt x="857" y="14288"/>
                      </a:cubicBezTo>
                      <a:cubicBezTo>
                        <a:pt x="857" y="14383"/>
                        <a:pt x="857" y="14478"/>
                        <a:pt x="953" y="14669"/>
                      </a:cubicBezTo>
                      <a:cubicBezTo>
                        <a:pt x="1143" y="15812"/>
                        <a:pt x="1334" y="16954"/>
                        <a:pt x="1524" y="18193"/>
                      </a:cubicBezTo>
                      <a:cubicBezTo>
                        <a:pt x="1619" y="18574"/>
                        <a:pt x="1715" y="19050"/>
                        <a:pt x="1715" y="19431"/>
                      </a:cubicBezTo>
                      <a:cubicBezTo>
                        <a:pt x="1905" y="20288"/>
                        <a:pt x="2096" y="21241"/>
                        <a:pt x="2191" y="22193"/>
                      </a:cubicBezTo>
                      <a:cubicBezTo>
                        <a:pt x="2286" y="22670"/>
                        <a:pt x="2381" y="23146"/>
                        <a:pt x="2477" y="23622"/>
                      </a:cubicBezTo>
                      <a:cubicBezTo>
                        <a:pt x="2667" y="24765"/>
                        <a:pt x="2953" y="25908"/>
                        <a:pt x="3143" y="27051"/>
                      </a:cubicBezTo>
                      <a:cubicBezTo>
                        <a:pt x="3239" y="27337"/>
                        <a:pt x="3239" y="27623"/>
                        <a:pt x="3334" y="27908"/>
                      </a:cubicBezTo>
                      <a:cubicBezTo>
                        <a:pt x="3620" y="29337"/>
                        <a:pt x="4001" y="30766"/>
                        <a:pt x="4286" y="32195"/>
                      </a:cubicBezTo>
                      <a:cubicBezTo>
                        <a:pt x="4382" y="32766"/>
                        <a:pt x="4572" y="33338"/>
                        <a:pt x="4667" y="33814"/>
                      </a:cubicBezTo>
                      <a:cubicBezTo>
                        <a:pt x="4858" y="34766"/>
                        <a:pt x="5144" y="35814"/>
                        <a:pt x="5334" y="36862"/>
                      </a:cubicBezTo>
                      <a:cubicBezTo>
                        <a:pt x="5525" y="37529"/>
                        <a:pt x="5620" y="38100"/>
                        <a:pt x="5810" y="38767"/>
                      </a:cubicBezTo>
                      <a:cubicBezTo>
                        <a:pt x="6096" y="39910"/>
                        <a:pt x="6382" y="41148"/>
                        <a:pt x="6668" y="42291"/>
                      </a:cubicBezTo>
                      <a:cubicBezTo>
                        <a:pt x="6763" y="42767"/>
                        <a:pt x="6858" y="43148"/>
                        <a:pt x="6953" y="43529"/>
                      </a:cubicBezTo>
                      <a:cubicBezTo>
                        <a:pt x="6953" y="43529"/>
                        <a:pt x="6953" y="43529"/>
                        <a:pt x="6953" y="43529"/>
                      </a:cubicBezTo>
                      <a:lnTo>
                        <a:pt x="6953" y="43529"/>
                      </a:lnTo>
                      <a:cubicBezTo>
                        <a:pt x="16097" y="80105"/>
                        <a:pt x="30671" y="126492"/>
                        <a:pt x="30671" y="126492"/>
                      </a:cubicBezTo>
                      <a:lnTo>
                        <a:pt x="278416" y="434816"/>
                      </a:lnTo>
                      <a:cubicBezTo>
                        <a:pt x="278416" y="434816"/>
                        <a:pt x="297085" y="439103"/>
                        <a:pt x="331470" y="415004"/>
                      </a:cubicBezTo>
                      <a:cubicBezTo>
                        <a:pt x="359950" y="395097"/>
                        <a:pt x="361950" y="376619"/>
                        <a:pt x="361950" y="376619"/>
                      </a:cubicBezTo>
                      <a:lnTo>
                        <a:pt x="116015" y="57722"/>
                      </a:lnTo>
                      <a:cubicBezTo>
                        <a:pt x="116110" y="57912"/>
                        <a:pt x="73628" y="32480"/>
                        <a:pt x="40196" y="15335"/>
                      </a:cubicBezTo>
                      <a:close/>
                    </a:path>
                  </a:pathLst>
                </a:custGeom>
                <a:solidFill>
                  <a:srgbClr val="D4D7D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1" name="Google Shape;4042;p16"/>
              <p:cNvGrpSpPr/>
              <p:nvPr/>
            </p:nvGrpSpPr>
            <p:grpSpPr>
              <a:xfrm>
                <a:off x="5865590" y="2809579"/>
                <a:ext cx="226980" cy="507214"/>
                <a:chOff x="5865590" y="2809579"/>
                <a:chExt cx="226980" cy="507214"/>
              </a:xfrm>
            </p:grpSpPr>
            <p:sp>
              <p:nvSpPr>
                <p:cNvPr id="204" name="Google Shape;4043;p16"/>
                <p:cNvSpPr/>
                <p:nvPr/>
              </p:nvSpPr>
              <p:spPr>
                <a:xfrm>
                  <a:off x="5865590" y="2809579"/>
                  <a:ext cx="103536" cy="151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36" h="151551" extrusionOk="0">
                      <a:moveTo>
                        <a:pt x="0" y="128882"/>
                      </a:moveTo>
                      <a:cubicBezTo>
                        <a:pt x="0" y="128882"/>
                        <a:pt x="5048" y="3914"/>
                        <a:pt x="14669" y="104"/>
                      </a:cubicBezTo>
                      <a:cubicBezTo>
                        <a:pt x="24289" y="-3610"/>
                        <a:pt x="103537" y="93068"/>
                        <a:pt x="103537" y="93068"/>
                      </a:cubicBezTo>
                      <a:cubicBezTo>
                        <a:pt x="103537" y="93068"/>
                        <a:pt x="96203" y="117643"/>
                        <a:pt x="74962" y="131740"/>
                      </a:cubicBezTo>
                      <a:cubicBezTo>
                        <a:pt x="53721" y="145837"/>
                        <a:pt x="34671" y="151552"/>
                        <a:pt x="34671" y="151552"/>
                      </a:cubicBezTo>
                      <a:lnTo>
                        <a:pt x="0" y="128882"/>
                      </a:lnTo>
                      <a:close/>
                    </a:path>
                  </a:pathLst>
                </a:custGeom>
                <a:solidFill>
                  <a:srgbClr val="F6A76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4044;p16"/>
                <p:cNvSpPr/>
                <p:nvPr/>
              </p:nvSpPr>
              <p:spPr>
                <a:xfrm>
                  <a:off x="5865590" y="2902647"/>
                  <a:ext cx="226980" cy="414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80" h="414146" extrusionOk="0">
                      <a:moveTo>
                        <a:pt x="0" y="35814"/>
                      </a:moveTo>
                      <a:lnTo>
                        <a:pt x="128683" y="409765"/>
                      </a:lnTo>
                      <a:cubicBezTo>
                        <a:pt x="128683" y="409765"/>
                        <a:pt x="144875" y="420053"/>
                        <a:pt x="185356" y="409099"/>
                      </a:cubicBezTo>
                      <a:cubicBezTo>
                        <a:pt x="218885" y="400050"/>
                        <a:pt x="226981" y="383286"/>
                        <a:pt x="226981" y="383286"/>
                      </a:cubicBezTo>
                      <a:lnTo>
                        <a:pt x="103537" y="0"/>
                      </a:lnTo>
                      <a:cubicBezTo>
                        <a:pt x="103537" y="0"/>
                        <a:pt x="93345" y="18860"/>
                        <a:pt x="57245" y="31337"/>
                      </a:cubicBezTo>
                      <a:cubicBezTo>
                        <a:pt x="28861" y="41148"/>
                        <a:pt x="0" y="35814"/>
                        <a:pt x="0" y="35814"/>
                      </a:cubicBezTo>
                      <a:close/>
                    </a:path>
                  </a:pathLst>
                </a:custGeom>
                <a:solidFill>
                  <a:srgbClr val="F3E7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4045;p16"/>
                <p:cNvSpPr/>
                <p:nvPr/>
              </p:nvSpPr>
              <p:spPr>
                <a:xfrm>
                  <a:off x="5871305" y="2809585"/>
                  <a:ext cx="40766" cy="4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66" h="43352" extrusionOk="0">
                      <a:moveTo>
                        <a:pt x="28099" y="38008"/>
                      </a:moveTo>
                      <a:cubicBezTo>
                        <a:pt x="33242" y="35150"/>
                        <a:pt x="37338" y="31531"/>
                        <a:pt x="40767" y="27340"/>
                      </a:cubicBezTo>
                      <a:cubicBezTo>
                        <a:pt x="25622" y="11147"/>
                        <a:pt x="12478" y="-1235"/>
                        <a:pt x="8953" y="98"/>
                      </a:cubicBezTo>
                      <a:cubicBezTo>
                        <a:pt x="5334" y="1527"/>
                        <a:pt x="2381" y="20101"/>
                        <a:pt x="0" y="42770"/>
                      </a:cubicBezTo>
                      <a:cubicBezTo>
                        <a:pt x="9525" y="44390"/>
                        <a:pt x="20002" y="42580"/>
                        <a:pt x="28099" y="38008"/>
                      </a:cubicBezTo>
                      <a:close/>
                    </a:path>
                  </a:pathLst>
                </a:custGeom>
                <a:solidFill>
                  <a:srgbClr val="F3E72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2" name="Google Shape;4046;p16"/>
              <p:cNvGrpSpPr/>
              <p:nvPr/>
            </p:nvGrpSpPr>
            <p:grpSpPr>
              <a:xfrm>
                <a:off x="6071235" y="2861670"/>
                <a:ext cx="152876" cy="526438"/>
                <a:chOff x="6071235" y="2861670"/>
                <a:chExt cx="152876" cy="526438"/>
              </a:xfrm>
            </p:grpSpPr>
            <p:sp>
              <p:nvSpPr>
                <p:cNvPr id="201" name="Google Shape;4047;p16"/>
                <p:cNvSpPr/>
                <p:nvPr/>
              </p:nvSpPr>
              <p:spPr>
                <a:xfrm>
                  <a:off x="6071235" y="2861670"/>
                  <a:ext cx="108585" cy="152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85" h="152419" extrusionOk="0">
                      <a:moveTo>
                        <a:pt x="0" y="123273"/>
                      </a:moveTo>
                      <a:cubicBezTo>
                        <a:pt x="0" y="123273"/>
                        <a:pt x="29908" y="1829"/>
                        <a:pt x="40100" y="20"/>
                      </a:cubicBezTo>
                      <a:cubicBezTo>
                        <a:pt x="50292" y="-1695"/>
                        <a:pt x="108585" y="108890"/>
                        <a:pt x="108585" y="108890"/>
                      </a:cubicBezTo>
                      <a:cubicBezTo>
                        <a:pt x="108585" y="108890"/>
                        <a:pt x="96488" y="131560"/>
                        <a:pt x="72866" y="141085"/>
                      </a:cubicBezTo>
                      <a:cubicBezTo>
                        <a:pt x="49244" y="150610"/>
                        <a:pt x="29432" y="152420"/>
                        <a:pt x="29432" y="152420"/>
                      </a:cubicBezTo>
                      <a:lnTo>
                        <a:pt x="0" y="123273"/>
                      </a:lnTo>
                      <a:close/>
                    </a:path>
                  </a:pathLst>
                </a:custGeom>
                <a:solidFill>
                  <a:srgbClr val="F6A76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4048;p16"/>
                <p:cNvSpPr/>
                <p:nvPr/>
              </p:nvSpPr>
              <p:spPr>
                <a:xfrm>
                  <a:off x="6071235" y="2970466"/>
                  <a:ext cx="152876" cy="41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876" h="417642" extrusionOk="0">
                      <a:moveTo>
                        <a:pt x="0" y="14478"/>
                      </a:moveTo>
                      <a:lnTo>
                        <a:pt x="51340" y="406622"/>
                      </a:lnTo>
                      <a:cubicBezTo>
                        <a:pt x="51340" y="406622"/>
                        <a:pt x="65056" y="419957"/>
                        <a:pt x="106966" y="417290"/>
                      </a:cubicBezTo>
                      <a:cubicBezTo>
                        <a:pt x="141637" y="415100"/>
                        <a:pt x="152876" y="400336"/>
                        <a:pt x="152876" y="400336"/>
                      </a:cubicBezTo>
                      <a:lnTo>
                        <a:pt x="108585" y="0"/>
                      </a:lnTo>
                      <a:cubicBezTo>
                        <a:pt x="108585" y="0"/>
                        <a:pt x="94869" y="16478"/>
                        <a:pt x="56959" y="21431"/>
                      </a:cubicBezTo>
                      <a:cubicBezTo>
                        <a:pt x="27337" y="25432"/>
                        <a:pt x="0" y="14478"/>
                        <a:pt x="0" y="14478"/>
                      </a:cubicBezTo>
                      <a:close/>
                    </a:path>
                  </a:pathLst>
                </a:custGeom>
                <a:solidFill>
                  <a:srgbClr val="34AC6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4049;p16"/>
                <p:cNvSpPr/>
                <p:nvPr/>
              </p:nvSpPr>
              <p:spPr>
                <a:xfrm>
                  <a:off x="6094190" y="2861674"/>
                  <a:ext cx="42957" cy="4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57" h="42881" extrusionOk="0">
                      <a:moveTo>
                        <a:pt x="28480" y="40974"/>
                      </a:moveTo>
                      <a:cubicBezTo>
                        <a:pt x="34004" y="39164"/>
                        <a:pt x="38767" y="36402"/>
                        <a:pt x="42958" y="33068"/>
                      </a:cubicBezTo>
                      <a:cubicBezTo>
                        <a:pt x="31337" y="14208"/>
                        <a:pt x="20955" y="-555"/>
                        <a:pt x="17240" y="16"/>
                      </a:cubicBezTo>
                      <a:cubicBezTo>
                        <a:pt x="13430" y="683"/>
                        <a:pt x="6763" y="18304"/>
                        <a:pt x="0" y="40021"/>
                      </a:cubicBezTo>
                      <a:cubicBezTo>
                        <a:pt x="8954" y="43450"/>
                        <a:pt x="19526" y="43831"/>
                        <a:pt x="28480" y="40974"/>
                      </a:cubicBezTo>
                      <a:close/>
                    </a:path>
                  </a:pathLst>
                </a:custGeom>
                <a:solidFill>
                  <a:srgbClr val="34AC6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3" name="Google Shape;4050;p16"/>
              <p:cNvGrpSpPr/>
              <p:nvPr/>
            </p:nvGrpSpPr>
            <p:grpSpPr>
              <a:xfrm>
                <a:off x="5693867" y="2953034"/>
                <a:ext cx="305262" cy="471377"/>
                <a:chOff x="5693867" y="2953034"/>
                <a:chExt cx="305262" cy="471377"/>
              </a:xfrm>
            </p:grpSpPr>
            <p:sp>
              <p:nvSpPr>
                <p:cNvPr id="198" name="Google Shape;4051;p16"/>
                <p:cNvSpPr/>
                <p:nvPr/>
              </p:nvSpPr>
              <p:spPr>
                <a:xfrm>
                  <a:off x="5693867" y="2953034"/>
                  <a:ext cx="107810" cy="144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0" h="144780" extrusionOk="0">
                      <a:moveTo>
                        <a:pt x="13513" y="129445"/>
                      </a:moveTo>
                      <a:cubicBezTo>
                        <a:pt x="13513" y="129445"/>
                        <a:pt x="-6490" y="5906"/>
                        <a:pt x="2178" y="286"/>
                      </a:cubicBezTo>
                      <a:cubicBezTo>
                        <a:pt x="10846" y="-5333"/>
                        <a:pt x="107810" y="73629"/>
                        <a:pt x="107810" y="73629"/>
                      </a:cubicBezTo>
                      <a:cubicBezTo>
                        <a:pt x="107810" y="73629"/>
                        <a:pt x="105524" y="99251"/>
                        <a:pt x="87522" y="117253"/>
                      </a:cubicBezTo>
                      <a:cubicBezTo>
                        <a:pt x="69520" y="135256"/>
                        <a:pt x="51994" y="144781"/>
                        <a:pt x="51994" y="144781"/>
                      </a:cubicBezTo>
                      <a:lnTo>
                        <a:pt x="13513" y="129445"/>
                      </a:lnTo>
                      <a:close/>
                    </a:path>
                  </a:pathLst>
                </a:custGeom>
                <a:solidFill>
                  <a:srgbClr val="F6A76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4052;p16"/>
                <p:cNvSpPr/>
                <p:nvPr/>
              </p:nvSpPr>
              <p:spPr>
                <a:xfrm>
                  <a:off x="5707379" y="3026758"/>
                  <a:ext cx="291750" cy="39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50" h="397653" extrusionOk="0">
                      <a:moveTo>
                        <a:pt x="0" y="55721"/>
                      </a:moveTo>
                      <a:lnTo>
                        <a:pt x="200787" y="396431"/>
                      </a:lnTo>
                      <a:cubicBezTo>
                        <a:pt x="200787" y="396431"/>
                        <a:pt x="218694" y="403289"/>
                        <a:pt x="256127" y="384524"/>
                      </a:cubicBezTo>
                      <a:cubicBezTo>
                        <a:pt x="287179" y="368998"/>
                        <a:pt x="291751" y="350996"/>
                        <a:pt x="291751" y="350996"/>
                      </a:cubicBezTo>
                      <a:lnTo>
                        <a:pt x="94298" y="0"/>
                      </a:lnTo>
                      <a:cubicBezTo>
                        <a:pt x="94298" y="0"/>
                        <a:pt x="88106" y="20479"/>
                        <a:pt x="55150" y="39910"/>
                      </a:cubicBezTo>
                      <a:cubicBezTo>
                        <a:pt x="29432" y="55150"/>
                        <a:pt x="0" y="55721"/>
                        <a:pt x="0" y="55721"/>
                      </a:cubicBezTo>
                      <a:close/>
                    </a:path>
                  </a:pathLst>
                </a:custGeom>
                <a:solidFill>
                  <a:srgbClr val="4D33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4053;p16"/>
                <p:cNvSpPr/>
                <p:nvPr/>
              </p:nvSpPr>
              <p:spPr>
                <a:xfrm>
                  <a:off x="5693968" y="2953126"/>
                  <a:ext cx="38748" cy="4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48" h="43819" extrusionOk="0">
                      <a:moveTo>
                        <a:pt x="28461" y="33532"/>
                      </a:moveTo>
                      <a:cubicBezTo>
                        <a:pt x="32843" y="29722"/>
                        <a:pt x="36177" y="25341"/>
                        <a:pt x="38748" y="20578"/>
                      </a:cubicBezTo>
                      <a:cubicBezTo>
                        <a:pt x="20746" y="7719"/>
                        <a:pt x="5316" y="-1806"/>
                        <a:pt x="2172" y="290"/>
                      </a:cubicBezTo>
                      <a:cubicBezTo>
                        <a:pt x="-1066" y="2385"/>
                        <a:pt x="-304" y="21245"/>
                        <a:pt x="1982" y="43819"/>
                      </a:cubicBezTo>
                      <a:cubicBezTo>
                        <a:pt x="11507" y="43438"/>
                        <a:pt x="21413" y="39723"/>
                        <a:pt x="28461" y="33532"/>
                      </a:cubicBezTo>
                      <a:close/>
                    </a:path>
                  </a:pathLst>
                </a:custGeom>
                <a:solidFill>
                  <a:srgbClr val="4D33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4" name="Google Shape;4054;p16"/>
              <p:cNvSpPr/>
              <p:nvPr/>
            </p:nvSpPr>
            <p:spPr>
              <a:xfrm>
                <a:off x="5517546" y="3181495"/>
                <a:ext cx="1144333" cy="489627"/>
              </a:xfrm>
              <a:custGeom>
                <a:avLst/>
                <a:gdLst/>
                <a:ahLst/>
                <a:cxnLst/>
                <a:rect l="l" t="t" r="r" b="b"/>
                <a:pathLst>
                  <a:path w="1144333" h="489627" extrusionOk="0">
                    <a:moveTo>
                      <a:pt x="0" y="83198"/>
                    </a:moveTo>
                    <a:cubicBezTo>
                      <a:pt x="0" y="83198"/>
                      <a:pt x="219742" y="-13767"/>
                      <a:pt x="582930" y="1664"/>
                    </a:cubicBezTo>
                    <a:cubicBezTo>
                      <a:pt x="946023" y="17094"/>
                      <a:pt x="1144334" y="67767"/>
                      <a:pt x="1144334" y="67767"/>
                    </a:cubicBezTo>
                    <a:cubicBezTo>
                      <a:pt x="1144334" y="67767"/>
                      <a:pt x="1063085" y="468961"/>
                      <a:pt x="606838" y="488773"/>
                    </a:cubicBezTo>
                    <a:cubicBezTo>
                      <a:pt x="90488" y="511252"/>
                      <a:pt x="0" y="83198"/>
                      <a:pt x="0" y="83198"/>
                    </a:cubicBezTo>
                    <a:close/>
                  </a:path>
                </a:pathLst>
              </a:custGeom>
              <a:solidFill>
                <a:srgbClr val="F498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4055;p16"/>
              <p:cNvSpPr/>
              <p:nvPr/>
            </p:nvSpPr>
            <p:spPr>
              <a:xfrm>
                <a:off x="5517546" y="3181495"/>
                <a:ext cx="1144333" cy="489627"/>
              </a:xfrm>
              <a:custGeom>
                <a:avLst/>
                <a:gdLst/>
                <a:ahLst/>
                <a:cxnLst/>
                <a:rect l="l" t="t" r="r" b="b"/>
                <a:pathLst>
                  <a:path w="1144333" h="489627" extrusionOk="0">
                    <a:moveTo>
                      <a:pt x="0" y="83198"/>
                    </a:moveTo>
                    <a:cubicBezTo>
                      <a:pt x="0" y="83198"/>
                      <a:pt x="219742" y="-13767"/>
                      <a:pt x="582930" y="1664"/>
                    </a:cubicBezTo>
                    <a:cubicBezTo>
                      <a:pt x="946023" y="17094"/>
                      <a:pt x="1144334" y="67767"/>
                      <a:pt x="1144334" y="67767"/>
                    </a:cubicBezTo>
                    <a:cubicBezTo>
                      <a:pt x="1144334" y="67767"/>
                      <a:pt x="1063085" y="468961"/>
                      <a:pt x="606838" y="488773"/>
                    </a:cubicBezTo>
                    <a:cubicBezTo>
                      <a:pt x="90488" y="511252"/>
                      <a:pt x="0" y="83198"/>
                      <a:pt x="0" y="83198"/>
                    </a:cubicBezTo>
                    <a:close/>
                  </a:path>
                </a:pathLst>
              </a:custGeom>
              <a:solidFill>
                <a:srgbClr val="F6EB66">
                  <a:alpha val="3490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4056;p16"/>
              <p:cNvSpPr/>
              <p:nvPr/>
            </p:nvSpPr>
            <p:spPr>
              <a:xfrm>
                <a:off x="5516278" y="3241344"/>
                <a:ext cx="1159961" cy="446573"/>
              </a:xfrm>
              <a:custGeom>
                <a:avLst/>
                <a:gdLst/>
                <a:ahLst/>
                <a:cxnLst/>
                <a:rect l="l" t="t" r="r" b="b"/>
                <a:pathLst>
                  <a:path w="1159961" h="446573" extrusionOk="0">
                    <a:moveTo>
                      <a:pt x="30" y="16872"/>
                    </a:moveTo>
                    <a:cubicBezTo>
                      <a:pt x="5174" y="62211"/>
                      <a:pt x="21938" y="105454"/>
                      <a:pt x="42416" y="146126"/>
                    </a:cubicBezTo>
                    <a:cubicBezTo>
                      <a:pt x="63181" y="187274"/>
                      <a:pt x="90327" y="225088"/>
                      <a:pt x="121664" y="258807"/>
                    </a:cubicBezTo>
                    <a:cubicBezTo>
                      <a:pt x="187196" y="329387"/>
                      <a:pt x="270921" y="382918"/>
                      <a:pt x="362075" y="413779"/>
                    </a:cubicBezTo>
                    <a:cubicBezTo>
                      <a:pt x="561338" y="481311"/>
                      <a:pt x="794606" y="442354"/>
                      <a:pt x="963198" y="317100"/>
                    </a:cubicBezTo>
                    <a:cubicBezTo>
                      <a:pt x="1061687" y="243948"/>
                      <a:pt x="1139601" y="136506"/>
                      <a:pt x="1159794" y="13538"/>
                    </a:cubicBezTo>
                    <a:cubicBezTo>
                      <a:pt x="1161985" y="108"/>
                      <a:pt x="1141982" y="-5988"/>
                      <a:pt x="1139030" y="7823"/>
                    </a:cubicBezTo>
                    <a:cubicBezTo>
                      <a:pt x="1116646" y="112217"/>
                      <a:pt x="1064068" y="203943"/>
                      <a:pt x="983010" y="273952"/>
                    </a:cubicBezTo>
                    <a:cubicBezTo>
                      <a:pt x="905000" y="341389"/>
                      <a:pt x="808989" y="386823"/>
                      <a:pt x="708690" y="409588"/>
                    </a:cubicBezTo>
                    <a:cubicBezTo>
                      <a:pt x="609440" y="432067"/>
                      <a:pt x="504855" y="431971"/>
                      <a:pt x="405986" y="407302"/>
                    </a:cubicBezTo>
                    <a:cubicBezTo>
                      <a:pt x="315022" y="384537"/>
                      <a:pt x="229773" y="336817"/>
                      <a:pt x="161288" y="272904"/>
                    </a:cubicBezTo>
                    <a:cubicBezTo>
                      <a:pt x="124331" y="238328"/>
                      <a:pt x="92423" y="198895"/>
                      <a:pt x="66038" y="155746"/>
                    </a:cubicBezTo>
                    <a:cubicBezTo>
                      <a:pt x="39273" y="112027"/>
                      <a:pt x="22604" y="64878"/>
                      <a:pt x="8603" y="15729"/>
                    </a:cubicBezTo>
                    <a:cubicBezTo>
                      <a:pt x="7174" y="11252"/>
                      <a:pt x="-541" y="11919"/>
                      <a:pt x="30" y="16872"/>
                    </a:cubicBezTo>
                    <a:lnTo>
                      <a:pt x="30" y="16872"/>
                    </a:lnTo>
                    <a:close/>
                  </a:path>
                </a:pathLst>
              </a:custGeom>
              <a:solidFill>
                <a:srgbClr val="5670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4057;p16"/>
              <p:cNvSpPr/>
              <p:nvPr/>
            </p:nvSpPr>
            <p:spPr>
              <a:xfrm>
                <a:off x="5517451" y="3181399"/>
                <a:ext cx="1144333" cy="405714"/>
              </a:xfrm>
              <a:custGeom>
                <a:avLst/>
                <a:gdLst/>
                <a:ahLst/>
                <a:cxnLst/>
                <a:rect l="l" t="t" r="r" b="b"/>
                <a:pathLst>
                  <a:path w="1144333" h="405714" extrusionOk="0">
                    <a:moveTo>
                      <a:pt x="222409" y="367138"/>
                    </a:moveTo>
                    <a:cubicBezTo>
                      <a:pt x="205930" y="326086"/>
                      <a:pt x="186881" y="277508"/>
                      <a:pt x="190881" y="232455"/>
                    </a:cubicBezTo>
                    <a:cubicBezTo>
                      <a:pt x="198596" y="146444"/>
                      <a:pt x="284702" y="110725"/>
                      <a:pt x="356997" y="90818"/>
                    </a:cubicBezTo>
                    <a:cubicBezTo>
                      <a:pt x="470440" y="59576"/>
                      <a:pt x="588264" y="57290"/>
                      <a:pt x="704850" y="50146"/>
                    </a:cubicBezTo>
                    <a:cubicBezTo>
                      <a:pt x="766477" y="46431"/>
                      <a:pt x="828389" y="46622"/>
                      <a:pt x="889921" y="51385"/>
                    </a:cubicBezTo>
                    <a:cubicBezTo>
                      <a:pt x="940784" y="55290"/>
                      <a:pt x="990886" y="64243"/>
                      <a:pt x="1041559" y="69958"/>
                    </a:cubicBezTo>
                    <a:cubicBezTo>
                      <a:pt x="1074515" y="73673"/>
                      <a:pt x="1107758" y="77293"/>
                      <a:pt x="1140143" y="84436"/>
                    </a:cubicBezTo>
                    <a:cubicBezTo>
                      <a:pt x="1143095" y="73864"/>
                      <a:pt x="1144334" y="67768"/>
                      <a:pt x="1144334" y="67768"/>
                    </a:cubicBezTo>
                    <a:cubicBezTo>
                      <a:pt x="1144334" y="67768"/>
                      <a:pt x="946023" y="17095"/>
                      <a:pt x="582930" y="1664"/>
                    </a:cubicBezTo>
                    <a:cubicBezTo>
                      <a:pt x="219837" y="-13767"/>
                      <a:pt x="0" y="83198"/>
                      <a:pt x="0" y="83198"/>
                    </a:cubicBezTo>
                    <a:cubicBezTo>
                      <a:pt x="0" y="83198"/>
                      <a:pt x="43053" y="286747"/>
                      <a:pt x="239078" y="405715"/>
                    </a:cubicBezTo>
                    <a:cubicBezTo>
                      <a:pt x="232982" y="392856"/>
                      <a:pt x="227457" y="379711"/>
                      <a:pt x="222409" y="367138"/>
                    </a:cubicBezTo>
                    <a:close/>
                  </a:path>
                </a:pathLst>
              </a:custGeom>
              <a:solidFill>
                <a:srgbClr val="FAF3AB">
                  <a:alpha val="3490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837" y="2537279"/>
            <a:ext cx="5328366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47;p16"/>
          <p:cNvSpPr txBox="1"/>
          <p:nvPr/>
        </p:nvSpPr>
        <p:spPr>
          <a:xfrm>
            <a:off x="-610963" y="428971"/>
            <a:ext cx="1007794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Hoạt</a:t>
            </a:r>
            <a:r>
              <a:rPr lang="en-US" sz="4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động</a:t>
            </a:r>
            <a:r>
              <a:rPr lang="en-US" sz="4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   </a:t>
            </a:r>
            <a:r>
              <a:rPr lang="en-US" sz="48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Làm</a:t>
            </a:r>
            <a:r>
              <a:rPr lang="en-US" sz="4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bài</a:t>
            </a:r>
            <a:r>
              <a:rPr lang="en-US" sz="4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tập</a:t>
            </a:r>
            <a:r>
              <a:rPr lang="en-US" sz="4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trong</a:t>
            </a:r>
            <a:r>
              <a:rPr lang="en-US" sz="4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SGK.</a:t>
            </a:r>
            <a:endParaRPr sz="12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ea typeface="Overlock"/>
              <a:cs typeface="Arial" panose="020B0604020202020204" pitchFamily="34" charset="0"/>
              <a:sym typeface="Overlock"/>
            </a:endParaRPr>
          </a:p>
        </p:txBody>
      </p:sp>
    </p:spTree>
    <p:extLst>
      <p:ext uri="{BB962C8B-B14F-4D97-AF65-F5344CB8AC3E}">
        <p14:creationId xmlns:p14="http://schemas.microsoft.com/office/powerpoint/2010/main" val="852622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1.85185E-6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616;p7"/>
          <p:cNvSpPr/>
          <p:nvPr/>
        </p:nvSpPr>
        <p:spPr>
          <a:xfrm rot="10563765">
            <a:off x="597029" y="-3710545"/>
            <a:ext cx="10216069" cy="5786505"/>
          </a:xfrm>
          <a:custGeom>
            <a:avLst/>
            <a:gdLst/>
            <a:ahLst/>
            <a:cxnLst/>
            <a:rect l="l" t="t" r="r" b="b"/>
            <a:pathLst>
              <a:path w="4542917" h="4173599" extrusionOk="0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619;p7"/>
          <p:cNvSpPr txBox="1"/>
          <p:nvPr/>
        </p:nvSpPr>
        <p:spPr>
          <a:xfrm>
            <a:off x="1379106" y="253842"/>
            <a:ext cx="755772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Bài</a:t>
            </a:r>
            <a:r>
              <a:rPr lang="en-US" sz="3600" b="1" dirty="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3: </a:t>
            </a:r>
            <a:r>
              <a:rPr lang="en-US" sz="3600" dirty="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Theo </a:t>
            </a:r>
            <a:r>
              <a:rPr lang="en-US" sz="3600" dirty="0" err="1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em</a:t>
            </a:r>
            <a:r>
              <a:rPr lang="en-US" sz="3600" dirty="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</a:t>
            </a:r>
            <a:r>
              <a:rPr lang="en-US" sz="3600" dirty="0" err="1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việc</a:t>
            </a:r>
            <a:r>
              <a:rPr lang="en-US" sz="3600" dirty="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600" dirty="0" err="1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nào</a:t>
            </a:r>
            <a:r>
              <a:rPr lang="en-US" sz="3600" dirty="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600" dirty="0" err="1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dưới</a:t>
            </a:r>
            <a:r>
              <a:rPr lang="en-US" sz="3600" dirty="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600" dirty="0" err="1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đây</a:t>
            </a:r>
            <a:r>
              <a:rPr lang="en-US" sz="3600" dirty="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600" dirty="0" err="1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là</a:t>
            </a:r>
            <a:r>
              <a:rPr lang="en-US" sz="3600" dirty="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600" dirty="0" err="1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đúng</a:t>
            </a:r>
            <a:r>
              <a:rPr lang="en-US" sz="3600" dirty="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?</a:t>
            </a:r>
            <a:endParaRPr sz="36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748;p7"/>
          <p:cNvSpPr/>
          <p:nvPr/>
        </p:nvSpPr>
        <p:spPr>
          <a:xfrm>
            <a:off x="769471" y="187156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749;p7"/>
          <p:cNvSpPr/>
          <p:nvPr/>
        </p:nvSpPr>
        <p:spPr>
          <a:xfrm>
            <a:off x="7898728" y="990816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27"/>
          <p:cNvSpPr>
            <a:spLocks noChangeArrowheads="1"/>
          </p:cNvSpPr>
          <p:nvPr/>
        </p:nvSpPr>
        <p:spPr bwMode="auto">
          <a:xfrm>
            <a:off x="419977" y="2051754"/>
            <a:ext cx="1171162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a) Đ</a:t>
            </a:r>
            <a:r>
              <a:rPr lang="vi-VN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diềm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410423" y="4254877"/>
            <a:ext cx="1166241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Long ở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Long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ể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vi.</a:t>
            </a:r>
          </a:p>
        </p:txBody>
      </p:sp>
      <p:sp>
        <p:nvSpPr>
          <p:cNvPr id="21" name="Google Shape;3430;p14"/>
          <p:cNvSpPr txBox="1"/>
          <p:nvPr/>
        </p:nvSpPr>
        <p:spPr>
          <a:xfrm>
            <a:off x="2199234" y="3578033"/>
            <a:ext cx="879886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đúng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.</a:t>
            </a:r>
            <a:endParaRPr sz="1050" dirty="0">
              <a:solidFill>
                <a:srgbClr val="FF0000"/>
              </a:solidFill>
              <a:latin typeface="Arial" panose="020B0604020202020204" pitchFamily="34" charset="0"/>
              <a:ea typeface="Overlock"/>
              <a:cs typeface="Arial" panose="020B0604020202020204" pitchFamily="34" charset="0"/>
              <a:sym typeface="Overlock"/>
            </a:endParaRPr>
          </a:p>
        </p:txBody>
      </p:sp>
      <p:sp>
        <p:nvSpPr>
          <p:cNvPr id="22" name="Google Shape;3430;p14"/>
          <p:cNvSpPr txBox="1"/>
          <p:nvPr/>
        </p:nvSpPr>
        <p:spPr>
          <a:xfrm>
            <a:off x="2056212" y="5790263"/>
            <a:ext cx="879886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chưa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đúng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Overlock"/>
                <a:cs typeface="Arial" panose="020B0604020202020204" pitchFamily="34" charset="0"/>
                <a:sym typeface="Overlock"/>
              </a:rPr>
              <a:t>.</a:t>
            </a:r>
            <a:endParaRPr sz="1050" dirty="0">
              <a:solidFill>
                <a:srgbClr val="FF0000"/>
              </a:solidFill>
              <a:latin typeface="Arial" panose="020B0604020202020204" pitchFamily="34" charset="0"/>
              <a:ea typeface="Overlock"/>
              <a:cs typeface="Arial" panose="020B0604020202020204" pitchFamily="34" charset="0"/>
              <a:sym typeface="Overlock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976234" y="3756074"/>
            <a:ext cx="805744" cy="486423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976234" y="6100804"/>
            <a:ext cx="805744" cy="486423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7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13" grpId="0"/>
      <p:bldP spid="14" grpId="0"/>
      <p:bldP spid="21" grpId="0"/>
      <p:bldP spid="22" grpId="0"/>
      <p:bldP spid="3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" name="Group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329650"/>
              </p:ext>
            </p:extLst>
          </p:nvPr>
        </p:nvGraphicFramePr>
        <p:xfrm>
          <a:off x="450165" y="2300338"/>
          <a:ext cx="11380764" cy="4157472"/>
        </p:xfrm>
        <a:graphic>
          <a:graphicData uri="http://schemas.openxmlformats.org/drawingml/2006/table">
            <a:tbl>
              <a:tblPr/>
              <a:tblGrid>
                <a:gridCol w="1007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5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2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95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972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Nội</a:t>
                      </a:r>
                      <a:r>
                        <a:rPr kumimoji="0" lang="en-US" alt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dung </a:t>
                      </a: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công</a:t>
                      </a:r>
                      <a:r>
                        <a:rPr kumimoji="0" lang="en-US" alt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việc</a:t>
                      </a:r>
                      <a:endParaRPr kumimoji="0" lang="en-US" altLang="vi-V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hợp</a:t>
                      </a:r>
                      <a:r>
                        <a:rPr kumimoji="0" lang="en-US" alt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tác</a:t>
                      </a:r>
                      <a:endParaRPr kumimoji="0" lang="en-US" altLang="vi-V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Cách</a:t>
                      </a:r>
                      <a:r>
                        <a:rPr kumimoji="0" lang="en-US" alt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hợp</a:t>
                      </a:r>
                      <a:r>
                        <a:rPr kumimoji="0" lang="en-US" alt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tác</a:t>
                      </a:r>
                      <a:endParaRPr kumimoji="0" lang="en-US" altLang="vi-V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901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73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01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6" name="Rectangle: Rounded Corners 150">
            <a:extLst>
              <a:ext uri="{FF2B5EF4-FFF2-40B4-BE49-F238E27FC236}">
                <a16:creationId xmlns:a16="http://schemas.microsoft.com/office/drawing/2014/main" id="{ED2FA5B0-E92A-43CF-B68F-643365ACA722}"/>
              </a:ext>
            </a:extLst>
          </p:cNvPr>
          <p:cNvSpPr/>
          <p:nvPr/>
        </p:nvSpPr>
        <p:spPr>
          <a:xfrm rot="5400000">
            <a:off x="5213541" y="-4545055"/>
            <a:ext cx="1730400" cy="112571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8" name="Graphic 153">
            <a:extLst>
              <a:ext uri="{FF2B5EF4-FFF2-40B4-BE49-F238E27FC236}">
                <a16:creationId xmlns:a16="http://schemas.microsoft.com/office/drawing/2014/main" id="{3E5B6D0B-D353-4AF1-B914-8D3148349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60410" y="-997041"/>
            <a:ext cx="1621546" cy="562789"/>
          </a:xfrm>
          <a:prstGeom prst="rect">
            <a:avLst/>
          </a:prstGeom>
        </p:spPr>
      </p:pic>
      <p:sp>
        <p:nvSpPr>
          <p:cNvPr id="119" name="Rectangle 6"/>
          <p:cNvSpPr>
            <a:spLocks noChangeArrowheads="1"/>
          </p:cNvSpPr>
          <p:nvPr/>
        </p:nvSpPr>
        <p:spPr bwMode="auto">
          <a:xfrm>
            <a:off x="1039282" y="438015"/>
            <a:ext cx="1075569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Bài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5 :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Em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hãy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liệt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kê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theo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mẫu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sau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việc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mình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thể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hợp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tác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với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ng</a:t>
            </a:r>
            <a:r>
              <a:rPr lang="vi-VN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ư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ời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khác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(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người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gia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đ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ình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bạn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bè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thầy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giáo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cô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giáo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hàng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xóm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láng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giềng</a:t>
            </a:r>
            <a:r>
              <a:rPr lang="en-US" altLang="vi-VN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,…)</a:t>
            </a:r>
          </a:p>
        </p:txBody>
      </p:sp>
      <p:pic>
        <p:nvPicPr>
          <p:cNvPr id="7" name="Graphic 458">
            <a:extLst>
              <a:ext uri="{FF2B5EF4-FFF2-40B4-BE49-F238E27FC236}">
                <a16:creationId xmlns:a16="http://schemas.microsoft.com/office/drawing/2014/main" id="{A6952E2F-33AB-4525-8E0B-C329185E4C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8687" y="0"/>
            <a:ext cx="1014082" cy="192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5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688</Words>
  <Application>Microsoft Office PowerPoint</Application>
  <PresentationFormat>Widescreen</PresentationFormat>
  <Paragraphs>63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#9Slide02 Noi dung dai</vt:lpstr>
      <vt:lpstr>Calibri Light</vt:lpstr>
      <vt:lpstr>Calibri</vt:lpstr>
      <vt:lpstr>Wingdings</vt:lpstr>
      <vt:lpstr>微软雅黑</vt:lpstr>
      <vt:lpstr>Overlock</vt:lpstr>
      <vt:lpstr>Cordia New</vt:lpstr>
      <vt:lpstr>Adobe Gothic Std B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PRO151222</cp:lastModifiedBy>
  <cp:revision>92</cp:revision>
  <dcterms:created xsi:type="dcterms:W3CDTF">2021-12-12T08:09:42Z</dcterms:created>
  <dcterms:modified xsi:type="dcterms:W3CDTF">2023-01-01T15:52:01Z</dcterms:modified>
</cp:coreProperties>
</file>