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0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5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6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17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18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9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theme/theme2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3"/>
  </p:notesMasterIdLst>
  <p:sldIdLst>
    <p:sldId id="262" r:id="rId22"/>
    <p:sldId id="257" r:id="rId23"/>
    <p:sldId id="297" r:id="rId24"/>
    <p:sldId id="256" r:id="rId25"/>
    <p:sldId id="270" r:id="rId26"/>
    <p:sldId id="271" r:id="rId27"/>
    <p:sldId id="258" r:id="rId28"/>
    <p:sldId id="277" r:id="rId29"/>
    <p:sldId id="278" r:id="rId30"/>
    <p:sldId id="285" r:id="rId31"/>
    <p:sldId id="279" r:id="rId32"/>
    <p:sldId id="283" r:id="rId33"/>
    <p:sldId id="282" r:id="rId34"/>
    <p:sldId id="288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80" r:id="rId43"/>
    <p:sldId id="298" r:id="rId44"/>
    <p:sldId id="299" r:id="rId45"/>
    <p:sldId id="302" r:id="rId46"/>
    <p:sldId id="306" r:id="rId47"/>
    <p:sldId id="307" r:id="rId48"/>
    <p:sldId id="300" r:id="rId49"/>
    <p:sldId id="261" r:id="rId50"/>
    <p:sldId id="303" r:id="rId51"/>
    <p:sldId id="32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75" d="100"/>
          <a:sy n="75" d="100"/>
        </p:scale>
        <p:origin x="133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7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1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1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9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2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C5D1C2B-27D4-484F-B0D1-89E78BF7CD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BA7517-063C-4E09-AB66-63AA2FA83B33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C8F653-5B26-4ABC-9296-E2C0547C12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E2F78CA-A763-49B7-B0FC-03A126C69B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16E65D0-C10C-474A-973D-40E16D111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9041A5F-0EBE-4790-A975-CDE7F94DA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5FBBD7-6419-4B05-B89A-F7ECE086ED1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AAF917-5E15-414F-B74F-EAA2EFF307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3E5A6F-4518-4DF0-B91B-2FC8D11AEF0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78AE097-184C-4944-A641-87290CBCE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383DD4-AD59-4534-822E-4C84894251C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FD596A9-5286-46C2-B4F8-75758B3C1E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4B10C7-2941-4D88-B3B6-BFA9D4AD852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949418F-EDC2-4932-A568-18F7BCE888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A503A7-6FA5-4542-B53B-395637B630C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454F4FF-80B3-4A50-A875-1D25009FE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704605-A222-47EF-BC98-8F16A38236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961D3FE-E173-4504-B1C3-74E121407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CF336F-9875-4E2F-AF6D-37C993C5D0B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8A3D146-5F94-4C64-99DB-43A90FD637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996898B-49D9-4701-B620-74A730C6A57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D5B56AD-CCD0-4CD6-A96B-7EB4501DDE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D8CC7A-C3AA-43EF-B0FC-BD144B4F654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A3444C1-306E-4578-80ED-FCDF11E695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4A177F9-E993-4AF4-90C7-C6E62EFB9CF0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22F5E6-5A22-4D7E-A56B-0009F3FF59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0F4E0D-89D7-4B64-AD0C-4DACCF123086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18B497-B0DC-47A3-8534-C9501BF00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397A5FF-03C8-4710-9A93-1467709075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5950B46-39CD-4EE0-AE58-410F5BDC5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89F643-37CF-4E22-BDEC-BEBE2F7D1A9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D67602C-F40F-48BE-BA13-33A6073AA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DB894B-87C6-4EFE-8D46-0C786859872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055B415-55B3-400E-8DA2-50666F9E9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3E93F1-F957-459E-88B6-1C64F7614FB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65DBAA7-7B2E-44D3-B33A-D329DBAB28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356779-5DCF-499C-B86D-2FBCF38FED8F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57A5E65-AD46-4188-9152-1B9B37A54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B683D3F-99AC-4FA1-972A-349F07339E0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7E92B3-4EB1-4A9E-92D7-9FB509AA53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77C5D3-C617-42A1-B2EF-F0214C223B6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sv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svg"/><Relationship Id="rId10" Type="http://schemas.openxmlformats.org/officeDocument/2006/relationships/image" Target="../media/image13.sv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6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7" Type="http://schemas.openxmlformats.org/officeDocument/2006/relationships/image" Target="../media/image30.svg"/><Relationship Id="rId2" Type="http://schemas.openxmlformats.org/officeDocument/2006/relationships/tags" Target="../tags/tag22.xml"/><Relationship Id="rId16" Type="http://schemas.openxmlformats.org/officeDocument/2006/relationships/image" Target="../media/image2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microsoft.com/office/2007/relationships/hdphoto" Target="../media/hdphoto1.wdp"/><Relationship Id="rId5" Type="http://schemas.openxmlformats.org/officeDocument/2006/relationships/tags" Target="../tags/tag25.xml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tags" Target="../tags/tag24.xml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77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29.xml"/><Relationship Id="rId1" Type="http://schemas.openxmlformats.org/officeDocument/2006/relationships/tags" Target="../tags/tag28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9.svg"/><Relationship Id="rId7" Type="http://schemas.openxmlformats.org/officeDocument/2006/relationships/image" Target="../media/image74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73.png"/><Relationship Id="rId5" Type="http://schemas.openxmlformats.org/officeDocument/2006/relationships/image" Target="../media/image60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2.svg"/><Relationship Id="rId11" Type="http://schemas.openxmlformats.org/officeDocument/2006/relationships/image" Target="../media/image34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Relationship Id="rId14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3.svg"/><Relationship Id="rId7" Type="http://schemas.openxmlformats.org/officeDocument/2006/relationships/image" Target="../media/image9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95.png"/><Relationship Id="rId5" Type="http://schemas.openxmlformats.org/officeDocument/2006/relationships/image" Target="../media/image13.svg"/><Relationship Id="rId10" Type="http://schemas.openxmlformats.org/officeDocument/2006/relationships/image" Target="../media/image97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8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7.xml"/><Relationship Id="rId6" Type="http://schemas.openxmlformats.org/officeDocument/2006/relationships/image" Target="../media/image61.sv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4.svg"/><Relationship Id="rId4" Type="http://schemas.openxmlformats.org/officeDocument/2006/relationships/image" Target="../media/image59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sp>
        <p:nvSpPr>
          <p:cNvPr id="27" name="TextBox 8"/>
          <p:cNvSpPr txBox="1"/>
          <p:nvPr/>
        </p:nvSpPr>
        <p:spPr>
          <a:xfrm>
            <a:off x="4029075" y="2414270"/>
            <a:ext cx="3634740" cy="11734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Luyện từ và câu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(Tuần 5 - Tiết 2)</a:t>
            </a:r>
            <a:endParaRPr lang="en-GB" altLang="vi-VN" sz="44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  <a:sym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50" y="3443605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300470" y="1686560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20990" y="347345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77070" y="1036955"/>
            <a:ext cx="2172970" cy="2085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BD438D-F28D-433C-8485-32D95E56C74A}"/>
              </a:ext>
            </a:extLst>
          </p:cNvPr>
          <p:cNvSpPr txBox="1"/>
          <p:nvPr/>
        </p:nvSpPr>
        <p:spPr>
          <a:xfrm>
            <a:off x="4292662" y="4963922"/>
            <a:ext cx="360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#9Slide05 Aquarelle" panose="02040603050506020204" pitchFamily="18" charset="0"/>
              </a:rPr>
              <a:t>Thực hiện: EduFive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10404 -0.2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294228" y="4015740"/>
            <a:ext cx="70968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rất thích ngắm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trên trời.</a:t>
            </a:r>
          </a:p>
        </p:txBody>
      </p:sp>
      <p:sp>
        <p:nvSpPr>
          <p:cNvPr id="6" name="Rectangles 5"/>
          <p:cNvSpPr/>
          <p:nvPr/>
        </p:nvSpPr>
        <p:spPr>
          <a:xfrm>
            <a:off x="1433507" y="1301750"/>
            <a:ext cx="93249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tôi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kê tài khoản ngân hàng nhé!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107690" y="223393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17565" y="472249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c-nhin-tay-trai-272x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480185"/>
            <a:ext cx="3454400" cy="345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0" y="1000125"/>
            <a:ext cx="487870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đá: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là chất rắn cấu tạo nên vỏ trái đất, kết thành từng tảng, từng hòn.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635" y="567055"/>
            <a:ext cx="48768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267585"/>
            <a:ext cx="615759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5210" y="3345180"/>
            <a:ext cx="5015230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 bóng: </a:t>
            </a:r>
            <a:r>
              <a:rPr lang="en-US" altLang="en-US" sz="3000" b="1" dirty="0">
                <a:latin typeface="Times New Roman" panose="02020603050405020304" pitchFamily="18" charset="0"/>
              </a:rPr>
              <a:t>đá là đưa nhanh chân và hất mạnh bóng cho ra xa hoặc đưa vào khung thành đối phương.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Ba và má - ba tuổi.</a:t>
            </a:r>
          </a:p>
        </p:txBody>
      </p:sp>
      <p:pic>
        <p:nvPicPr>
          <p:cNvPr id="6" name="Content Placeholder 5" descr="C:\Users\HP\Pictures\HINH SOAN BAI\tuan 5\vun-dap-he-gia-tri-gia-dinh-viet-nam-hien-nay.jpgvun-dap-he-gia-tri-gia-dinh-viet-nam-hien-nay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" y="337820"/>
            <a:ext cx="5596255" cy="3160395"/>
          </a:xfrm>
          <a:prstGeom prst="rect">
            <a:avLst/>
          </a:prstGeom>
        </p:spPr>
      </p:pic>
      <p:pic>
        <p:nvPicPr>
          <p:cNvPr id="9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33185" y="337820"/>
            <a:ext cx="5342255" cy="31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4045" y="254000"/>
            <a:ext cx="1563370" cy="1475740"/>
          </a:xfrm>
          <a:prstGeom prst="rect">
            <a:avLst/>
          </a:prstGeom>
        </p:spPr>
      </p:pic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149465" y="1191895"/>
            <a:ext cx="42576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và má</a:t>
            </a:r>
            <a:r>
              <a:rPr lang="en-GB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(bố, thầy) l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người sinh ra v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nuôi dưỡng mình.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2" name="Content Placeholder 5" descr="C:\Users\HP\Pictures\HINH SOAN BAI\tuan 5\vun-dap-he-gia-tri-gia-dinh-viet-nam-hien-nay.jpgvun-dap-he-gia-tri-gia-dinh-viet-nam-hien-nay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750" y="349885"/>
            <a:ext cx="559625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77230" y="1124585"/>
            <a:ext cx="5771515" cy="3390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734310"/>
            <a:ext cx="6157595" cy="323786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23845" y="3815080"/>
            <a:ext cx="443230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ba tuổi: </a:t>
            </a:r>
            <a:r>
              <a:rPr lang="en-US" altLang="en-US" sz="3000" b="1" dirty="0">
                <a:latin typeface="Times New Roman" panose="02020603050405020304" pitchFamily="18" charset="0"/>
              </a:rPr>
              <a:t>ba là số tiếp theo số 2 trong dãy số tự nhiên.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13255" y="187414"/>
            <a:ext cx="768794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75057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 câu để phân biệt các từ đồng âm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cờ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GB" alt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 </a:t>
            </a:r>
          </a:p>
        </p:txBody>
      </p:sp>
      <p:sp>
        <p:nvSpPr>
          <p:cNvPr id="48137" name="Text Box 9"/>
          <p:cNvSpPr txBox="1"/>
          <p:nvPr/>
        </p:nvSpPr>
        <p:spPr>
          <a:xfrm>
            <a:off x="1460500" y="2366645"/>
            <a:ext cx="106299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mừng ng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Quốc khánh.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môn thể thao được nhiều người yêu thích.</a:t>
            </a:r>
            <a:endParaRPr lang="en-US" alt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4813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8247380" y="375920"/>
            <a:ext cx="3449320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:\Users\HP\Pictures\HINH SOAN BAI\tuan 5\images2820347_10.jpgimages2820347_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985" y="1605280"/>
            <a:ext cx="3514725" cy="1955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"/>
          <p:cNvSpPr txBox="1"/>
          <p:nvPr/>
        </p:nvSpPr>
        <p:spPr>
          <a:xfrm>
            <a:off x="895668" y="601345"/>
            <a:ext cx="10166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125393" y="3137535"/>
            <a:ext cx="15709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189480" y="3895725"/>
            <a:ext cx="8643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đỏ sao vàng là quốc kì của nước ta.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Ông nội của Lan và ông ngoại của Mai thường đánh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vào buổi sáng.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uild="p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chũ 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909003" y="546100"/>
            <a:ext cx="143637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050405" y="545783"/>
            <a:ext cx="154940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bạc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69ac91df35468036ddcc84e3ac0bde0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715" y="546100"/>
            <a:ext cx="2503170" cy="2228850"/>
          </a:xfrm>
          <a:prstGeom prst="rect">
            <a:avLst/>
          </a:prstGeom>
        </p:spPr>
      </p:pic>
      <p:pic>
        <p:nvPicPr>
          <p:cNvPr id="7" name="Content Placeholder 6" descr="lam-viec-nhom2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7135" y="546100"/>
            <a:ext cx="2374900" cy="16624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10435" y="3157220"/>
            <a:ext cx="885571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Sau khi học xong, em nhớ dọn dẹp sách, vở,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ghế lại cẩn thận.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Nhóm bạn của Lan đang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nhau tìm cách giúp đỡ Hoàng học tốt môn Toán.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uild="p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0750" y="1060450"/>
            <a:ext cx="9403080" cy="399288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3663950" y="1380490"/>
            <a:ext cx="81178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nhầm lẫn nghĩa của từ đồng âm </a:t>
            </a:r>
          </a:p>
          <a:p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tiêu”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tiêu 1: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tiền để tiêu</a:t>
            </a: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 2: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vị trí quan trọng, nơi có bố trí canh gác ở phía trước khu vực trú quân, hướng về quân địch.</a:t>
            </a:r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265" y="1826895"/>
            <a:ext cx="20066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8815" y="123825"/>
            <a:ext cx="7929245" cy="4114800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2805" y="3107690"/>
            <a:ext cx="3271520" cy="327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235" y="575945"/>
            <a:ext cx="3544570" cy="25831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30235" y="1664335"/>
            <a:ext cx="3094990" cy="270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865" y="575945"/>
            <a:ext cx="422910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89200" y="3823335"/>
            <a:ext cx="7957185" cy="1819275"/>
          </a:xfrm>
          <a:prstGeom prst="rect">
            <a:avLst/>
          </a:prstGeom>
        </p:spPr>
      </p:pic>
      <p:sp>
        <p:nvSpPr>
          <p:cNvPr id="58370" name="Text Box 2"/>
          <p:cNvSpPr txBox="1"/>
          <p:nvPr/>
        </p:nvSpPr>
        <p:spPr>
          <a:xfrm>
            <a:off x="850900" y="840105"/>
            <a:ext cx="9852660" cy="2646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Trùng trục như con chó thui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mắt, chín mũi, chín đuôi, chín đầu.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vi-VN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82085" y="4158615"/>
            <a:ext cx="5144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Con chó thui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33460" y="2310130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752330" y="2821305"/>
            <a:ext cx="2172970" cy="208534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9977"/>
          <a:stretch>
            <a:fillRect/>
          </a:stretch>
        </p:blipFill>
        <p:spPr>
          <a:xfrm flipH="1">
            <a:off x="0" y="573405"/>
            <a:ext cx="4074160" cy="3157855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840" y="363220"/>
            <a:ext cx="2458085" cy="245808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8"/>
          <p:cNvSpPr/>
          <p:nvPr/>
        </p:nvSpPr>
        <p:spPr>
          <a:xfrm>
            <a:off x="1477010" y="198755"/>
            <a:ext cx="890270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Hai cây cùng có một tên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xòe mặt nước, cây trên chiến trường 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Cây này bảo vệ quê hương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Cây kia hoa nở soi gương mặt hồ.</a:t>
            </a:r>
          </a:p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vi-V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cây gì ?)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4320" y="2597150"/>
            <a:ext cx="9103360" cy="21304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0485" y="2829560"/>
            <a:ext cx="69710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Cây (hoa) súng và cây súng</a:t>
            </a:r>
          </a:p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1" descr="hoa-s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85" y="3724910"/>
            <a:ext cx="3742055" cy="2621280"/>
          </a:xfrm>
          <a:prstGeom prst="rect">
            <a:avLst/>
          </a:prstGeom>
        </p:spPr>
      </p:pic>
      <p:pic>
        <p:nvPicPr>
          <p:cNvPr id="22" name="Picture 21" descr="kalashnikovak4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330" y="3778885"/>
            <a:ext cx="504825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1290" y="840105"/>
            <a:ext cx="2569210" cy="2979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20850" y="2980055"/>
            <a:ext cx="2648585" cy="28784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88360" y="422275"/>
            <a:ext cx="4530090" cy="313182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10"/>
          <a:stretch>
            <a:fillRect/>
          </a:stretch>
        </p:blipFill>
        <p:spPr>
          <a:xfrm>
            <a:off x="4772025" y="3897630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20180" y="4181158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72985" y="2890520"/>
            <a:ext cx="4578350" cy="1937385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7373620" y="3394075"/>
            <a:ext cx="4676140" cy="115189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53685" y="4386580"/>
            <a:ext cx="1746885" cy="152654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8910" y="1250950"/>
            <a:ext cx="2249805" cy="163957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74143" y="3038512"/>
            <a:ext cx="1177078" cy="78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1"/>
      <p:bldP spid="13322" grpId="2"/>
      <p:bldP spid="13315" grpId="1"/>
      <p:bldP spid="13315" grpId="2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5830" y="2125345"/>
            <a:ext cx="8185785" cy="34213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536065"/>
            <a:ext cx="2483485" cy="180975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709150" y="1536065"/>
            <a:ext cx="2482850" cy="180975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341880" y="2508250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5" y="711835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069666208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</TotalTime>
  <Words>996</Words>
  <Application>Microsoft Office PowerPoint</Application>
  <PresentationFormat>Widescreen</PresentationFormat>
  <Paragraphs>98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#9Slide05 Aquarelle</vt:lpstr>
      <vt:lpstr>Algerian</vt:lpstr>
      <vt:lpstr>Arial</vt:lpstr>
      <vt:lpstr>Calibri</vt:lpstr>
      <vt:lpstr>Calibri Light</vt:lpstr>
      <vt:lpstr>Montserrat</vt:lpstr>
      <vt:lpstr>Ravie</vt:lpstr>
      <vt:lpstr>SVN-Caprica Script</vt:lpstr>
      <vt:lpstr>SVN-Shintia Script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11_Office Theme</vt:lpstr>
      <vt:lpstr>10_Office Theme</vt:lpstr>
      <vt:lpstr>12_Office Theme</vt:lpstr>
      <vt:lpstr>13_Office Theme</vt:lpstr>
      <vt:lpstr>9_Office Theme</vt:lpstr>
      <vt:lpstr>14_Office Theme</vt:lpstr>
      <vt:lpstr>15_Office Theme</vt:lpstr>
      <vt:lpstr>16_Office Theme</vt:lpstr>
      <vt:lpstr>17_Office Theme</vt:lpstr>
      <vt:lpstr>19_Office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9Slide</cp:lastModifiedBy>
  <cp:revision>13</cp:revision>
  <dcterms:created xsi:type="dcterms:W3CDTF">2021-09-30T08:25:00Z</dcterms:created>
  <dcterms:modified xsi:type="dcterms:W3CDTF">2021-10-01T09:34:42Z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