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343" r:id="rId2"/>
    <p:sldId id="305" r:id="rId3"/>
    <p:sldId id="304" r:id="rId4"/>
    <p:sldId id="307" r:id="rId5"/>
    <p:sldId id="310" r:id="rId6"/>
    <p:sldId id="311" r:id="rId7"/>
    <p:sldId id="312" r:id="rId8"/>
    <p:sldId id="264" r:id="rId9"/>
    <p:sldId id="277" r:id="rId10"/>
    <p:sldId id="333" r:id="rId11"/>
    <p:sldId id="315" r:id="rId12"/>
    <p:sldId id="332" r:id="rId13"/>
    <p:sldId id="313" r:id="rId14"/>
    <p:sldId id="336" r:id="rId15"/>
    <p:sldId id="293" r:id="rId16"/>
    <p:sldId id="299" r:id="rId17"/>
    <p:sldId id="339" r:id="rId18"/>
    <p:sldId id="353" r:id="rId19"/>
    <p:sldId id="342" r:id="rId20"/>
    <p:sldId id="345" r:id="rId21"/>
    <p:sldId id="347" r:id="rId22"/>
    <p:sldId id="346" r:id="rId23"/>
    <p:sldId id="338" r:id="rId24"/>
    <p:sldId id="350" r:id="rId25"/>
    <p:sldId id="348" r:id="rId26"/>
    <p:sldId id="349" r:id="rId27"/>
    <p:sldId id="355" r:id="rId28"/>
    <p:sldId id="351" r:id="rId29"/>
    <p:sldId id="356" r:id="rId30"/>
    <p:sldId id="357" r:id="rId31"/>
    <p:sldId id="358" r:id="rId32"/>
    <p:sldId id="372" r:id="rId33"/>
    <p:sldId id="360" r:id="rId34"/>
    <p:sldId id="362" r:id="rId35"/>
    <p:sldId id="364" r:id="rId36"/>
    <p:sldId id="278" r:id="rId37"/>
    <p:sldId id="367" r:id="rId38"/>
    <p:sldId id="371" r:id="rId39"/>
    <p:sldId id="369" r:id="rId40"/>
    <p:sldId id="270" r:id="rId41"/>
    <p:sldId id="285" r:id="rId42"/>
    <p:sldId id="296" r:id="rId43"/>
    <p:sldId id="373" r:id="rId44"/>
  </p:sldIdLst>
  <p:sldSz cx="12192000" cy="6858000"/>
  <p:notesSz cx="6858000" cy="9144000"/>
  <p:embeddedFontLst>
    <p:embeddedFont>
      <p:font typeface="等线" panose="02010600030101010101" pitchFamily="2" charset="-122"/>
      <p:regular r:id="rId46"/>
    </p:embeddedFont>
    <p:embeddedFont>
      <p:font typeface="等线 Light" panose="02010600030101010101" pitchFamily="2" charset="-122"/>
      <p:regular r:id="rId47"/>
    </p:embeddedFont>
    <p:embeddedFont>
      <p:font typeface="微软雅黑" panose="020B0503020204020204" pitchFamily="34" charset="-122"/>
      <p:regular r:id="rId48"/>
      <p:bold r:id="rId49"/>
    </p:embeddedFont>
    <p:embeddedFont>
      <p:font typeface="Century Gothic" panose="020B0502020202020204" pitchFamily="34" charset="0"/>
      <p:regular r:id="rId50"/>
      <p:bold r:id="rId51"/>
      <p:italic r:id="rId52"/>
      <p:boldItalic r:id="rId53"/>
    </p:embeddedFont>
    <p:embeddedFont>
      <p:font typeface="Open Sans" panose="020B0606030504020204" pitchFamily="34" charset="0"/>
      <p:regular r:id="rId54"/>
      <p:bold r:id="rId55"/>
    </p:embeddedFont>
  </p:embeddedFontLst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3BC3"/>
    <a:srgbClr val="BBE1EA"/>
    <a:srgbClr val="FFF8FF"/>
    <a:srgbClr val="2C9AC6"/>
    <a:srgbClr val="39A7D3"/>
    <a:srgbClr val="5DB7DB"/>
    <a:srgbClr val="FEF5EF"/>
    <a:srgbClr val="EB6C15"/>
    <a:srgbClr val="BCBEF1"/>
    <a:srgbClr val="72BE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 autoAdjust="0"/>
    <p:restoredTop sz="87933" autoAdjust="0"/>
  </p:normalViewPr>
  <p:slideViewPr>
    <p:cSldViewPr snapToGrid="0">
      <p:cViewPr varScale="1">
        <p:scale>
          <a:sx n="71" d="100"/>
          <a:sy n="71" d="100"/>
        </p:scale>
        <p:origin x="104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8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543B-50D6-49BC-9D11-22362738E59E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45193-9164-46A4-8EEC-A752B77F82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67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11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57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345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262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420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420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57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868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11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254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9900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998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3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3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 -&gt;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biển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ta.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vị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471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 </a:t>
            </a: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.</a:t>
            </a:r>
            <a:endParaRPr lang="en-US" altLang="zh-CN" dirty="0"/>
          </a:p>
          <a:p>
            <a:r>
              <a:rPr lang="en-US" altLang="zh-CN" dirty="0"/>
              <a:t>- </a:t>
            </a: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travel </a:t>
            </a:r>
            <a:r>
              <a:rPr lang="en-US" altLang="zh-CN" baseline="0" dirty="0" err="1"/>
              <a:t>bên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góc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lưu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115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115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115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11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06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57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67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CAB17-4845-4C74-910D-5FB758258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24EB39-8DE9-4E1D-AAC5-8822C9C87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619A85-AC21-4A02-AD01-37D7CE873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251C2D-25FF-40BE-80B5-8B4C4018D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8B278F-3DEA-490C-9CAD-06FD8A9DE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48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6B596CC-7BDC-4294-AF76-D6FF43CA7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B3B7253-E21C-479D-AE19-49C0A4C7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9CE7C0-9F69-4B91-92DA-81F6C821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8DC51F-6A5D-4D38-B855-21FA2979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009530-BAA1-43F6-8014-E9A4E620C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28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2E9A98-58AA-4DE6-8001-29D448531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BF7653-EF5E-426B-A804-DBF60EBF4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154B8B-7203-4CB2-B452-46C85FAA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5B8721-81E9-4585-9A57-74F5732E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D77C66-FACC-4585-A503-8A8A20C2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787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0268EE4-EBD5-4BE9-8385-0BADCF4C5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10122" r="30255" b="9877"/>
          <a:stretch/>
        </p:blipFill>
        <p:spPr>
          <a:xfrm rot="16200000">
            <a:off x="2666999" y="-2667003"/>
            <a:ext cx="6858004" cy="12192001"/>
          </a:xfrm>
          <a:prstGeom prst="rect">
            <a:avLst/>
          </a:prstGeom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id="{25BAA237-EA73-4323-9186-65A332D3D1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id="{DABBEF21-4DF9-4710-8B00-775933AFE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id="{54D32456-9219-4B8F-A2EF-800DA5BD44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id="{F526B4D8-E028-4ADB-9EEB-FB5266C1BB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id="{8A2C5B49-E93D-4D8A-BC05-E3BE73B55C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id="{A654F572-27EA-497D-9828-14657F4850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id="{069602EC-C33A-4589-BEF3-4B00FF47B5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3D8C89B9-E996-41B9-892E-3E9F44CE2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FCFC13B8-CF41-4B5D-A94E-8ED2053A58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E6B8219A-3198-48ED-8618-C54B4F858B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CB88E456-8C19-4C01-8164-1B97240D94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id="{34FB05DB-E779-4777-B4CF-55319AB647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DB1D70-9BFD-436B-8F0B-D1563607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F54C16-0680-40A6-B25A-FC767B3B4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220AB3E-2871-42C3-A3FA-1B08D72E3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3FF7CF-9C30-4073-AC6D-BAF60D1DD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80CDDE-AAFE-4879-B83C-C27AC15BE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6312D8-63D8-4000-B08E-07FF2E2C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093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47E638-BF9B-4062-BE26-0466B4C0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1573C3-31F7-4D61-8B89-0F4CA0BDF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BAE128-187D-4DC7-BE2C-51DB98E46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9A20118-231F-41FC-9128-82EED9C5BE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28F244-7DF0-4176-A283-7DB684B2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CEE06D0-8AB2-44FF-A01D-C599B1FC5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E838C53-E257-45DD-81A2-1E44CEC7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13EF872-4C4B-4937-BDE9-267AA1B5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293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CF069-FA11-44DB-B295-5928B03C3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138DCC0-1C7B-4C0F-99C0-5C3628088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CE5B6CA-5489-4CF1-A06F-FA1D6B513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361FC-74F4-49B9-8904-F01769F3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30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897FEB-C037-4B94-A5DB-551470D7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39E76E7-8A95-4999-B41C-80CC05527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76953C-DCC2-4A8D-A58D-683CD471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400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F788A-C1B8-49B1-A896-E100993FE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2A2547-5343-4AB7-9206-82C780A9F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39E5BD-D950-4063-94BF-6E3EEB331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8236A9-62EB-4D13-B4F6-BB432805E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1364B3-0A7C-4E69-9FE3-BE41425E3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F2569A-56FC-4A61-A06E-5207D0FE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19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B6F7B-ED6E-46F6-BA06-E6A2418B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77F3917-8F70-445B-83AA-C6F136F56E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E06BBAF-200B-4C66-8079-A4B3D153C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0C4386-B761-4FA2-BB2E-3E451CFEA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CEC48A-AE56-4E5B-853D-42DECEDC7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58B8922-FE68-45FB-8BED-64DFEB35F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24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2AB379-AC5D-4F04-9B8B-02545E06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9C4F83E-9D99-4804-BE4A-D4D0E5708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C44769-D2D7-48A9-9EA2-22C5BDC20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73C60-BC11-41AC-873C-A41CFB2E832E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44FC32-ADB6-4687-944B-19CBF60E6D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8D36AC-60DE-4B55-8531-CD1E8A03C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Content Placeholder 12" descr="cdc42615100be655bf1a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71600" y="-95250"/>
            <a:ext cx="1143318" cy="11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2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82.jpg"/><Relationship Id="rId7" Type="http://schemas.openxmlformats.org/officeDocument/2006/relationships/image" Target="../media/image86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g"/><Relationship Id="rId18" Type="http://schemas.openxmlformats.org/officeDocument/2006/relationships/image" Target="../media/image30.jpeg"/><Relationship Id="rId3" Type="http://schemas.openxmlformats.org/officeDocument/2006/relationships/audio" Target="../media/audio1.wav"/><Relationship Id="rId21" Type="http://schemas.openxmlformats.org/officeDocument/2006/relationships/image" Target="../media/image32.png"/><Relationship Id="rId7" Type="http://schemas.openxmlformats.org/officeDocument/2006/relationships/image" Target="../media/image21.svg"/><Relationship Id="rId12" Type="http://schemas.openxmlformats.org/officeDocument/2006/relationships/image" Target="../media/image26.jpg"/><Relationship Id="rId17" Type="http://schemas.openxmlformats.org/officeDocument/2006/relationships/slide" Target="slide5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jpe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slide" Target="slide7.xml"/><Relationship Id="rId15" Type="http://schemas.openxmlformats.org/officeDocument/2006/relationships/slide" Target="slide4.xml"/><Relationship Id="rId23" Type="http://schemas.openxmlformats.org/officeDocument/2006/relationships/image" Target="../media/image18.svg"/><Relationship Id="rId10" Type="http://schemas.openxmlformats.org/officeDocument/2006/relationships/image" Target="../media/image24.png"/><Relationship Id="rId19" Type="http://schemas.openxmlformats.org/officeDocument/2006/relationships/slide" Target="slide6.xml"/><Relationship Id="rId4" Type="http://schemas.openxmlformats.org/officeDocument/2006/relationships/image" Target="../media/image19.jpg"/><Relationship Id="rId9" Type="http://schemas.openxmlformats.org/officeDocument/2006/relationships/image" Target="../media/image23.svg"/><Relationship Id="rId14" Type="http://schemas.openxmlformats.org/officeDocument/2006/relationships/image" Target="../media/image28.jpg"/><Relationship Id="rId22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3.png"/><Relationship Id="rId3" Type="http://schemas.openxmlformats.org/officeDocument/2006/relationships/image" Target="../media/image102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04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EF8A4B50-DD9C-4A97-9972-76F334292736}"/>
              </a:ext>
            </a:extLst>
          </p:cNvPr>
          <p:cNvSpPr txBox="1"/>
          <p:nvPr/>
        </p:nvSpPr>
        <p:spPr>
          <a:xfrm>
            <a:off x="4205980" y="2250734"/>
            <a:ext cx="7224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893B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0" dist="254000" dir="8100000" algn="tr" rotWithShape="0">
                    <a:srgbClr val="EA9F73"/>
                  </a:outerShdw>
                </a:effectLst>
                <a:latin typeface="UTM Atlas" pitchFamily="18" charset="0"/>
                <a:ea typeface="黄彦文行书字体" panose="02010601030101010101" pitchFamily="2" charset="-122"/>
                <a:cs typeface="经典中圆简" panose="02010609000101010101" pitchFamily="49" charset="-122"/>
              </a:rPr>
              <a:t>VÙNG BIỂN</a:t>
            </a:r>
          </a:p>
          <a:p>
            <a:pPr algn="ctr"/>
            <a:r>
              <a:rPr lang="vi-VN" altLang="zh-CN" sz="7200" b="1" dirty="0">
                <a:solidFill>
                  <a:srgbClr val="893B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0" dist="254000" dir="8100000" algn="tr" rotWithShape="0">
                    <a:srgbClr val="EA9F73"/>
                  </a:outerShdw>
                </a:effectLst>
                <a:latin typeface="UTM Atlas" pitchFamily="18" charset="0"/>
                <a:ea typeface="黄彦文行书字体" panose="02010601030101010101" pitchFamily="2" charset="-122"/>
                <a:cs typeface="经典中圆简" panose="02010609000101010101" pitchFamily="49" charset="-122"/>
              </a:rPr>
              <a:t>Nước ta</a:t>
            </a:r>
            <a:endParaRPr lang="en-US" altLang="zh-CN" sz="7200" b="1" dirty="0">
              <a:solidFill>
                <a:srgbClr val="893BC3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0" dist="254000" dir="8100000" algn="tr" rotWithShape="0">
                  <a:srgbClr val="EA9F73"/>
                </a:outerShdw>
              </a:effectLst>
              <a:latin typeface="UTM Atlas" pitchFamily="18" charset="0"/>
              <a:ea typeface="黄彦文行书字体" panose="02010601030101010101" pitchFamily="2" charset="-122"/>
              <a:cs typeface="经典中圆简" panose="0201060900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DDDC9C5-2FDD-4F47-B562-D058F2ECE870}"/>
              </a:ext>
            </a:extLst>
          </p:cNvPr>
          <p:cNvSpPr txBox="1"/>
          <p:nvPr/>
        </p:nvSpPr>
        <p:spPr>
          <a:xfrm>
            <a:off x="182609" y="5615491"/>
            <a:ext cx="3285531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</a:rPr>
              <a:t>Trang 77, 78, 79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1856" y="1428942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Địa</a:t>
            </a:r>
            <a:r>
              <a:rPr lang="en-US" sz="3200" b="1" u="sng" dirty="0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200" b="1" u="sng" dirty="0" err="1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lí</a:t>
            </a:r>
            <a:endParaRPr lang="en-US" sz="3200" b="1" u="sng" dirty="0">
              <a:solidFill>
                <a:srgbClr val="5DB7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istote" pitchFamily="18" charset="0"/>
            </a:endParaRPr>
          </a:p>
        </p:txBody>
      </p:sp>
      <p:pic>
        <p:nvPicPr>
          <p:cNvPr id="6" name="Picture 6" descr="D:\png\透明气泡.png">
            <a:extLst>
              <a:ext uri="{FF2B5EF4-FFF2-40B4-BE49-F238E27FC236}">
                <a16:creationId xmlns:a16="http://schemas.microsoft.com/office/drawing/2014/main" id="{5849F878-AFA0-4DFB-941E-AB31315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id="{135BC396-A63A-4071-937B-519BF69B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id="{6F8E04FF-A695-4125-B28B-E5FF9D8F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id="{E1B54889-7C2C-4BE6-BE85-5BF99EEF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id="{132825E6-0F01-4370-A419-4EFB9D48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id="{4C0F8690-7E15-41BE-95F8-0397785E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id="{CA37FC09-26E3-45B5-A136-00A8A61A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7059A3A7-868E-41B8-A1F9-CE9A716A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0EAA62F6-962B-4395-B05E-9F731ED6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DFC8B89A-8D2F-4AB9-8B65-79657650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39552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3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3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3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3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4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Luoc do khu vuc Bien Do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3" y="83482"/>
            <a:ext cx="6130215" cy="669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6347571" y="1173610"/>
            <a:ext cx="56982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  <a:defRPr/>
            </a:pP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7" name="图片 27">
            <a:extLst>
              <a:ext uri="{FF2B5EF4-FFF2-40B4-BE49-F238E27FC236}">
                <a16:creationId xmlns:a16="http://schemas.microsoft.com/office/drawing/2014/main" id="{1ACF51ED-1D00-441F-9297-316A63066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62" y="4263226"/>
            <a:ext cx="4179516" cy="2870299"/>
          </a:xfrm>
          <a:prstGeom prst="rect">
            <a:avLst/>
          </a:prstGeom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386742" y="2623004"/>
            <a:ext cx="56982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20960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Luoc do khu vuc Bien Do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3" y="83482"/>
            <a:ext cx="6130215" cy="669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6347571" y="229994"/>
            <a:ext cx="56982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  <a:defRPr/>
            </a:pP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71272" y="2076834"/>
            <a:ext cx="962123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>
                <a:latin typeface="UTM Magnesium" pitchFamily="18" charset="0"/>
              </a:rPr>
              <a:t>Đông</a:t>
            </a:r>
            <a:endParaRPr lang="en-US" dirty="0">
              <a:latin typeface="UTM Magnesium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2385" y="4901681"/>
            <a:ext cx="819455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UTM Magnesium" pitchFamily="18" charset="0"/>
              </a:rPr>
              <a:t>Nam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83" y="4541607"/>
            <a:ext cx="137569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lt1"/>
                </a:solidFill>
                <a:latin typeface="UTM Magnesium" pitchFamily="18" charset="0"/>
              </a:rPr>
              <a:t>Tây</a:t>
            </a:r>
            <a:r>
              <a:rPr lang="en-US" dirty="0">
                <a:solidFill>
                  <a:schemeClr val="lt1"/>
                </a:solidFill>
                <a:latin typeface="UTM Magnesium" pitchFamily="18" charset="0"/>
              </a:rPr>
              <a:t> Nam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023118" y="2261500"/>
            <a:ext cx="84815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0"/>
          </p:cNvCxnSpPr>
          <p:nvPr/>
        </p:nvCxnSpPr>
        <p:spPr>
          <a:xfrm flipV="1">
            <a:off x="2452113" y="4226767"/>
            <a:ext cx="0" cy="6749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0"/>
          </p:cNvCxnSpPr>
          <p:nvPr/>
        </p:nvCxnSpPr>
        <p:spPr>
          <a:xfrm flipV="1">
            <a:off x="840332" y="4133461"/>
            <a:ext cx="867170" cy="4081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图片 27">
            <a:extLst>
              <a:ext uri="{FF2B5EF4-FFF2-40B4-BE49-F238E27FC236}">
                <a16:creationId xmlns:a16="http://schemas.microsoft.com/office/drawing/2014/main" id="{1ACF51ED-1D00-441F-9297-316A63066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62" y="4263226"/>
            <a:ext cx="4179516" cy="2870299"/>
          </a:xfrm>
          <a:prstGeom prst="rect">
            <a:avLst/>
          </a:prstGeom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386742" y="2107420"/>
            <a:ext cx="56982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171266812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 animBg="1"/>
      <p:bldP spid="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1484015" y="2960854"/>
            <a:ext cx="9109419" cy="1200329"/>
          </a:xfrm>
          <a:prstGeom prst="rect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484016" y="1419766"/>
            <a:ext cx="9109418" cy="1200329"/>
          </a:xfrm>
          <a:prstGeom prst="rect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ts val="2400"/>
              </a:spcBef>
              <a:spcAft>
                <a:spcPts val="240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868387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5D33521-79DB-4BB7-AB3F-DE331BB97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72BE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16D928D-31D0-4D82-A5F3-8FFB7338FDE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05C8361-73A2-4353-A47B-8812B3A2C104}"/>
              </a:ext>
            </a:extLst>
          </p:cNvPr>
          <p:cNvSpPr/>
          <p:nvPr/>
        </p:nvSpPr>
        <p:spPr>
          <a:xfrm>
            <a:off x="737826" y="836491"/>
            <a:ext cx="5357163" cy="502828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id="{D701135F-CB23-4B1A-A848-13637DB45C41}"/>
              </a:ext>
            </a:extLst>
          </p:cNvPr>
          <p:cNvSpPr/>
          <p:nvPr/>
        </p:nvSpPr>
        <p:spPr>
          <a:xfrm flipH="1">
            <a:off x="1789888" y="4221804"/>
            <a:ext cx="4305099" cy="1642968"/>
          </a:xfrm>
          <a:prstGeom prst="rtTriangle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9F130795-7189-4171-8B93-767D70ED8C6F}"/>
              </a:ext>
            </a:extLst>
          </p:cNvPr>
          <p:cNvSpPr txBox="1"/>
          <p:nvPr/>
        </p:nvSpPr>
        <p:spPr>
          <a:xfrm>
            <a:off x="6096000" y="2460620"/>
            <a:ext cx="5004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02.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Đặc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điểm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của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vùng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biển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nước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ta</a:t>
            </a:r>
            <a:endParaRPr lang="zh-CN" altLang="en-US" sz="4400" b="1" dirty="0">
              <a:solidFill>
                <a:srgbClr val="2C9AC6"/>
              </a:solidFill>
              <a:latin typeface="UTM Beautiful Caps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089552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184936" y="168201"/>
            <a:ext cx="118461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*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Đọc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thông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tin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mục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2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trang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78 (SGK)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trả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lời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câu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hỏi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sau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đây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:</a:t>
            </a:r>
          </a:p>
          <a:p>
            <a:pPr lvl="0" algn="just"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-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Đặc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điểm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của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vùng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biển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nước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ta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là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gì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?</a:t>
            </a:r>
          </a:p>
          <a:p>
            <a:pPr marL="171450" lvl="0" indent="-171450" algn="just">
              <a:buFontTx/>
              <a:buChar char="-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Những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đặc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điểm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đó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tác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động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như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thế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nào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đến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đời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sống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sản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xuất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của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người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dân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?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  <a:p>
            <a:pPr algn="just"/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64" y="1982909"/>
            <a:ext cx="7652976" cy="45337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13441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50CCFA10-0CF3-41AB-944C-BAA2BCA201A5}"/>
              </a:ext>
            </a:extLst>
          </p:cNvPr>
          <p:cNvSpPr/>
          <p:nvPr/>
        </p:nvSpPr>
        <p:spPr>
          <a:xfrm flipV="1">
            <a:off x="13288" y="3822"/>
            <a:ext cx="12192000" cy="6858000"/>
          </a:xfrm>
          <a:prstGeom prst="rect">
            <a:avLst/>
          </a:prstGeom>
          <a:solidFill>
            <a:srgbClr val="FE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C6A7B1F-F5E0-4F2E-ADC9-88752DFDE377}"/>
              </a:ext>
            </a:extLst>
          </p:cNvPr>
          <p:cNvSpPr/>
          <p:nvPr/>
        </p:nvSpPr>
        <p:spPr>
          <a:xfrm>
            <a:off x="737827" y="918682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E70686-8FE3-469C-A487-A7FECA4F6829}"/>
              </a:ext>
            </a:extLst>
          </p:cNvPr>
          <p:cNvSpPr/>
          <p:nvPr/>
        </p:nvSpPr>
        <p:spPr>
          <a:xfrm>
            <a:off x="737827" y="959778"/>
            <a:ext cx="10537670" cy="5028281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BDECF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5F60824-6446-4F7C-BC73-B8B21714D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42" y="2891066"/>
            <a:ext cx="2920161" cy="2336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38">
            <a:extLst>
              <a:ext uri="{FF2B5EF4-FFF2-40B4-BE49-F238E27FC236}">
                <a16:creationId xmlns:a16="http://schemas.microsoft.com/office/drawing/2014/main" id="{4416CD2F-99FA-4905-8709-548AC4A7E128}"/>
              </a:ext>
            </a:extLst>
          </p:cNvPr>
          <p:cNvSpPr/>
          <p:nvPr/>
        </p:nvSpPr>
        <p:spPr>
          <a:xfrm>
            <a:off x="3328975" y="2153326"/>
            <a:ext cx="5353076" cy="3569180"/>
          </a:xfrm>
          <a:prstGeom prst="rect">
            <a:avLst/>
          </a:prstGeom>
          <a:ln>
            <a:noFill/>
          </a:ln>
        </p:spPr>
      </p:sp>
      <p:sp>
        <p:nvSpPr>
          <p:cNvPr id="11" name="Block Arc 33">
            <a:extLst>
              <a:ext uri="{FF2B5EF4-FFF2-40B4-BE49-F238E27FC236}">
                <a16:creationId xmlns:a16="http://schemas.microsoft.com/office/drawing/2014/main" id="{C6C9E174-ECA9-4299-8919-B8A04FBDC066}"/>
              </a:ext>
            </a:extLst>
          </p:cNvPr>
          <p:cNvSpPr/>
          <p:nvPr/>
        </p:nvSpPr>
        <p:spPr>
          <a:xfrm rot="5400000">
            <a:off x="4460545" y="2381537"/>
            <a:ext cx="3297486" cy="3297915"/>
          </a:xfrm>
          <a:prstGeom prst="blockArc">
            <a:avLst>
              <a:gd name="adj1" fmla="val 1401153"/>
              <a:gd name="adj2" fmla="val 20548867"/>
              <a:gd name="adj3" fmla="val 621"/>
            </a:avLst>
          </a:prstGeom>
          <a:solidFill>
            <a:srgbClr val="BDECFE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dirty="0"/>
          </a:p>
        </p:txBody>
      </p:sp>
      <p:sp>
        <p:nvSpPr>
          <p:cNvPr id="14" name="Rectangle 70">
            <a:extLst>
              <a:ext uri="{FF2B5EF4-FFF2-40B4-BE49-F238E27FC236}">
                <a16:creationId xmlns:a16="http://schemas.microsoft.com/office/drawing/2014/main" id="{0F3D0BDF-E684-48A9-AA66-817B9C533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075" y="3619909"/>
            <a:ext cx="24938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buNone/>
              <a:defRPr/>
            </a:pPr>
            <a:r>
              <a:rPr lang="vi-VN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 ngày, nước biển có lúc dâng lên, có lúc hạ xuống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91BBF4F-CAB8-4D18-8E56-4E41E85AE627}"/>
              </a:ext>
            </a:extLst>
          </p:cNvPr>
          <p:cNvGrpSpPr/>
          <p:nvPr/>
        </p:nvGrpSpPr>
        <p:grpSpPr>
          <a:xfrm>
            <a:off x="1518105" y="3700128"/>
            <a:ext cx="2493818" cy="646331"/>
            <a:chOff x="821138" y="4382237"/>
            <a:chExt cx="2493818" cy="646331"/>
          </a:xfrm>
        </p:grpSpPr>
        <p:sp>
          <p:nvSpPr>
            <p:cNvPr id="19" name="Rectangle 70">
              <a:extLst>
                <a:ext uri="{FF2B5EF4-FFF2-40B4-BE49-F238E27FC236}">
                  <a16:creationId xmlns:a16="http://schemas.microsoft.com/office/drawing/2014/main" id="{52110787-6748-4B1E-A452-64861FE49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138" y="4382237"/>
              <a:ext cx="24938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1pPr>
              <a:lvl2pPr marL="742950" indent="-28575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2pPr>
              <a:lvl3pPr marL="11430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3pPr>
              <a:lvl4pPr marL="16002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4pPr>
              <a:lvl5pPr marL="20574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5pPr>
              <a:lvl6pPr marL="25146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6pPr>
              <a:lvl7pPr marL="29718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7pPr>
              <a:lvl8pPr marL="34290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8pPr>
              <a:lvl9pPr marL="38862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9pPr>
            </a:lstStyle>
            <a:p>
              <a:pPr algn="ctr">
                <a:buNone/>
                <a:defRPr/>
              </a:pPr>
              <a:r>
                <a:rPr lang="vi-VN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 biển không bao giờ đóng băng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1BAADEFD-561A-427C-AE2C-2C2D32AB1B58}"/>
                </a:ext>
              </a:extLst>
            </p:cNvPr>
            <p:cNvSpPr/>
            <p:nvPr/>
          </p:nvSpPr>
          <p:spPr>
            <a:xfrm>
              <a:off x="821139" y="4619033"/>
              <a:ext cx="249381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noProof="1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6CAB2CF-CFAC-4EA6-9998-6509EED1263C}"/>
              </a:ext>
            </a:extLst>
          </p:cNvPr>
          <p:cNvGrpSpPr/>
          <p:nvPr/>
        </p:nvGrpSpPr>
        <p:grpSpPr>
          <a:xfrm>
            <a:off x="3964845" y="3689798"/>
            <a:ext cx="906541" cy="738664"/>
            <a:chOff x="3964845" y="3689798"/>
            <a:chExt cx="906541" cy="73866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BAEB8BDD-47E1-4EEE-9898-1C36A3FCB4EA}"/>
                </a:ext>
              </a:extLst>
            </p:cNvPr>
            <p:cNvSpPr/>
            <p:nvPr/>
          </p:nvSpPr>
          <p:spPr>
            <a:xfrm>
              <a:off x="4088174" y="3719500"/>
              <a:ext cx="669859" cy="669859"/>
            </a:xfrm>
            <a:prstGeom prst="ellipse">
              <a:avLst/>
            </a:prstGeom>
            <a:solidFill>
              <a:srgbClr val="BDE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59">
              <a:extLst>
                <a:ext uri="{FF2B5EF4-FFF2-40B4-BE49-F238E27FC236}">
                  <a16:creationId xmlns:a16="http://schemas.microsoft.com/office/drawing/2014/main" id="{2FC137E8-A831-4724-9B9F-681284EDD9C2}"/>
                </a:ext>
              </a:extLst>
            </p:cNvPr>
            <p:cNvSpPr/>
            <p:nvPr/>
          </p:nvSpPr>
          <p:spPr>
            <a:xfrm>
              <a:off x="3964845" y="3689798"/>
              <a:ext cx="906541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E5987AE-9F74-437A-A26C-26EFA48FA2F4}"/>
              </a:ext>
            </a:extLst>
          </p:cNvPr>
          <p:cNvGrpSpPr/>
          <p:nvPr/>
        </p:nvGrpSpPr>
        <p:grpSpPr>
          <a:xfrm>
            <a:off x="7335311" y="3689798"/>
            <a:ext cx="906541" cy="738664"/>
            <a:chOff x="7335311" y="3689798"/>
            <a:chExt cx="906541" cy="73866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B39F0877-7E7E-4B68-9FA9-22F45DFFD66F}"/>
                </a:ext>
              </a:extLst>
            </p:cNvPr>
            <p:cNvSpPr/>
            <p:nvPr/>
          </p:nvSpPr>
          <p:spPr>
            <a:xfrm>
              <a:off x="7458640" y="3719500"/>
              <a:ext cx="669859" cy="669859"/>
            </a:xfrm>
            <a:prstGeom prst="ellipse">
              <a:avLst/>
            </a:prstGeom>
            <a:solidFill>
              <a:srgbClr val="BDE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59">
              <a:extLst>
                <a:ext uri="{FF2B5EF4-FFF2-40B4-BE49-F238E27FC236}">
                  <a16:creationId xmlns:a16="http://schemas.microsoft.com/office/drawing/2014/main" id="{3DBFD76D-90C5-4612-A17F-347D3AD7D7E1}"/>
                </a:ext>
              </a:extLst>
            </p:cNvPr>
            <p:cNvSpPr/>
            <p:nvPr/>
          </p:nvSpPr>
          <p:spPr>
            <a:xfrm>
              <a:off x="7335311" y="3689798"/>
              <a:ext cx="906541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8E0B5536-C5C6-471B-9505-E9151237BD49}"/>
              </a:ext>
            </a:extLst>
          </p:cNvPr>
          <p:cNvGrpSpPr/>
          <p:nvPr/>
        </p:nvGrpSpPr>
        <p:grpSpPr>
          <a:xfrm>
            <a:off x="5652253" y="2069032"/>
            <a:ext cx="906541" cy="738664"/>
            <a:chOff x="5652253" y="2069032"/>
            <a:chExt cx="906541" cy="73866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39C5D51F-5808-41C2-88D9-26B3A2E434B9}"/>
                </a:ext>
              </a:extLst>
            </p:cNvPr>
            <p:cNvSpPr/>
            <p:nvPr/>
          </p:nvSpPr>
          <p:spPr>
            <a:xfrm>
              <a:off x="5766058" y="2117967"/>
              <a:ext cx="669859" cy="669859"/>
            </a:xfrm>
            <a:prstGeom prst="ellipse">
              <a:avLst/>
            </a:prstGeom>
            <a:solidFill>
              <a:srgbClr val="BDE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59">
              <a:extLst>
                <a:ext uri="{FF2B5EF4-FFF2-40B4-BE49-F238E27FC236}">
                  <a16:creationId xmlns:a16="http://schemas.microsoft.com/office/drawing/2014/main" id="{46D28ABE-3684-42B1-826F-DD372A686945}"/>
                </a:ext>
              </a:extLst>
            </p:cNvPr>
            <p:cNvSpPr/>
            <p:nvPr/>
          </p:nvSpPr>
          <p:spPr>
            <a:xfrm>
              <a:off x="5652253" y="2069032"/>
              <a:ext cx="906541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1" name="Rectangle 70">
            <a:extLst>
              <a:ext uri="{FF2B5EF4-FFF2-40B4-BE49-F238E27FC236}">
                <a16:creationId xmlns:a16="http://schemas.microsoft.com/office/drawing/2014/main" id="{D3423857-3AA6-4D7E-AB4B-B023D35B9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034" y="1309538"/>
            <a:ext cx="29444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vi-VN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Miền Bắc và miền Trung hay có bão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2000" b="1" noProof="1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17FBF52-E28A-4C9B-AC20-5ED37FA86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4" t="22361" r="21144" b="12187"/>
          <a:stretch/>
        </p:blipFill>
        <p:spPr>
          <a:xfrm>
            <a:off x="9044876" y="232954"/>
            <a:ext cx="2139042" cy="2282710"/>
          </a:xfrm>
          <a:prstGeom prst="rect">
            <a:avLst/>
          </a:prstGeom>
        </p:spPr>
      </p:pic>
      <p:pic>
        <p:nvPicPr>
          <p:cNvPr id="34" name="Picture 4" descr="10004015438746072987">
            <a:extLst>
              <a:ext uri="{FF2B5EF4-FFF2-40B4-BE49-F238E27FC236}">
                <a16:creationId xmlns:a16="http://schemas.microsoft.com/office/drawing/2014/main" id="{2FE2B82D-65D6-4735-9EDF-C83D82FD14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851721" y="1663481"/>
            <a:ext cx="13144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16">
            <a:extLst>
              <a:ext uri="{FF2B5EF4-FFF2-40B4-BE49-F238E27FC236}">
                <a16:creationId xmlns:a16="http://schemas.microsoft.com/office/drawing/2014/main" id="{9F130795-7189-4171-8B93-767D70ED8C6F}"/>
              </a:ext>
            </a:extLst>
          </p:cNvPr>
          <p:cNvSpPr txBox="1"/>
          <p:nvPr/>
        </p:nvSpPr>
        <p:spPr>
          <a:xfrm>
            <a:off x="256197" y="144037"/>
            <a:ext cx="7872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Đặc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điểm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của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vùng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biển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nước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ta:</a:t>
            </a:r>
            <a:endParaRPr lang="zh-CN" altLang="en-US" sz="4400" b="1" dirty="0">
              <a:solidFill>
                <a:srgbClr val="2C9AC6"/>
              </a:solidFill>
              <a:latin typeface="UTM Beautiful Caps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686112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31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49CD571-AEDF-446C-BA78-881934B7F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" y="3354902"/>
            <a:ext cx="12184688" cy="350309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50CCFA10-0CF3-41AB-944C-BAA2BCA201A5}"/>
              </a:ext>
            </a:extLst>
          </p:cNvPr>
          <p:cNvSpPr/>
          <p:nvPr/>
        </p:nvSpPr>
        <p:spPr>
          <a:xfrm flipV="1">
            <a:off x="-3656" y="0"/>
            <a:ext cx="12192000" cy="6858001"/>
          </a:xfrm>
          <a:prstGeom prst="rect">
            <a:avLst/>
          </a:prstGeom>
          <a:gradFill>
            <a:gsLst>
              <a:gs pos="36000">
                <a:srgbClr val="FEF5EF"/>
              </a:gs>
              <a:gs pos="0">
                <a:srgbClr val="FEF5E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69" y="3562449"/>
            <a:ext cx="5805725" cy="308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42" y="3429000"/>
            <a:ext cx="5863226" cy="3221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68" y="221788"/>
            <a:ext cx="5805725" cy="3131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43" y="198659"/>
            <a:ext cx="5863226" cy="3154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ectangle 70">
            <a:extLst>
              <a:ext uri="{FF2B5EF4-FFF2-40B4-BE49-F238E27FC236}">
                <a16:creationId xmlns:a16="http://schemas.microsoft.com/office/drawing/2014/main" id="{894455A2-0210-445C-8313-BBF8BCD11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262" y="2803766"/>
            <a:ext cx="6684579" cy="867930"/>
          </a:xfrm>
          <a:prstGeom prst="rect">
            <a:avLst/>
          </a:prstGeom>
          <a:ln/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62612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C6A7B1F-F5E0-4F2E-ADC9-88752DFDE377}"/>
              </a:ext>
            </a:extLst>
          </p:cNvPr>
          <p:cNvSpPr/>
          <p:nvPr/>
        </p:nvSpPr>
        <p:spPr>
          <a:xfrm>
            <a:off x="1423627" y="1467925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E70686-8FE3-469C-A487-A7FECA4F6829}"/>
              </a:ext>
            </a:extLst>
          </p:cNvPr>
          <p:cNvSpPr/>
          <p:nvPr/>
        </p:nvSpPr>
        <p:spPr>
          <a:xfrm>
            <a:off x="1195027" y="1145623"/>
            <a:ext cx="10537670" cy="5028281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BDECF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8" name="图片 57">
            <a:extLst>
              <a:ext uri="{FF2B5EF4-FFF2-40B4-BE49-F238E27FC236}">
                <a16:creationId xmlns:a16="http://schemas.microsoft.com/office/drawing/2014/main" id="{8020631A-4C88-4B69-AC83-16090AB8C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00082"/>
            <a:ext cx="7364075" cy="5063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8138597" y="2554928"/>
            <a:ext cx="394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Bắc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Trung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hay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có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bão</a:t>
            </a:r>
            <a:endParaRPr lang="zh-CN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0902803"/>
      </p:ext>
    </p:extLst>
  </p:cSld>
  <p:clrMapOvr>
    <a:masterClrMapping/>
  </p:clrMapOvr>
  <p:transition spd="med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C6A7B1F-F5E0-4F2E-ADC9-88752DFDE377}"/>
              </a:ext>
            </a:extLst>
          </p:cNvPr>
          <p:cNvSpPr/>
          <p:nvPr/>
        </p:nvSpPr>
        <p:spPr>
          <a:xfrm>
            <a:off x="1423627" y="1467925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E70686-8FE3-469C-A487-A7FECA4F6829}"/>
              </a:ext>
            </a:extLst>
          </p:cNvPr>
          <p:cNvSpPr/>
          <p:nvPr/>
        </p:nvSpPr>
        <p:spPr>
          <a:xfrm>
            <a:off x="1195027" y="1145623"/>
            <a:ext cx="10537670" cy="5028281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BDECF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10093083" y="1783850"/>
            <a:ext cx="16396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Bắc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Trung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hay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có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bão</a:t>
            </a:r>
            <a:endParaRPr lang="zh-CN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301" y="3509035"/>
            <a:ext cx="4134102" cy="21189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57" y="3565170"/>
            <a:ext cx="4299829" cy="24476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093" y="575135"/>
            <a:ext cx="3956715" cy="24174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4" y="189554"/>
            <a:ext cx="4930683" cy="30879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4889797" y="5758405"/>
            <a:ext cx="7071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4800" b="1" dirty="0" err="1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Bão</a:t>
            </a:r>
            <a:r>
              <a:rPr lang="en-US" altLang="en-US" sz="4800" b="1" dirty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gây</a:t>
            </a:r>
            <a:r>
              <a:rPr lang="en-US" altLang="en-US" sz="4800" b="1" dirty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ra</a:t>
            </a:r>
            <a:r>
              <a:rPr lang="en-US" altLang="en-US" sz="4800" b="1" dirty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hậu</a:t>
            </a:r>
            <a:r>
              <a:rPr lang="en-US" altLang="en-US" sz="4800" b="1" dirty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quả</a:t>
            </a:r>
            <a:r>
              <a:rPr lang="en-US" altLang="en-US" sz="4800" b="1" dirty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gì</a:t>
            </a:r>
            <a:r>
              <a:rPr lang="en-US" altLang="en-US" sz="4800" b="1" dirty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?</a:t>
            </a:r>
            <a:endParaRPr lang="zh-CN" altLang="en-US" sz="4800" b="1" dirty="0">
              <a:solidFill>
                <a:srgbClr val="893BC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722233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60" y="614961"/>
            <a:ext cx="5682930" cy="3128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563" y="2585541"/>
            <a:ext cx="5422036" cy="2848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48" y="160753"/>
            <a:ext cx="5094629" cy="2950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5384800" y="5473005"/>
            <a:ext cx="5511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Bắc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Trung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hay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có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bão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gây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nhiều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thiệt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hại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cho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tàu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thuyền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những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vùng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ven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biển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.</a:t>
            </a:r>
            <a:endParaRPr lang="zh-CN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3704" r="35859" b="19220"/>
          <a:stretch/>
        </p:blipFill>
        <p:spPr>
          <a:xfrm>
            <a:off x="393699" y="3824483"/>
            <a:ext cx="4991963" cy="2843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919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D9C0BB7-918C-4EE9-B2BB-489A78689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9" y="0"/>
            <a:ext cx="12192000" cy="6858000"/>
          </a:xfrm>
          <a:prstGeom prst="rect">
            <a:avLst/>
          </a:prstGeom>
        </p:spPr>
      </p:pic>
      <p:sp>
        <p:nvSpPr>
          <p:cNvPr id="37" name="矩形 5">
            <a:extLst>
              <a:ext uri="{FF2B5EF4-FFF2-40B4-BE49-F238E27FC236}">
                <a16:creationId xmlns:a16="http://schemas.microsoft.com/office/drawing/2014/main" id="{A5950F06-D423-4A24-BCF7-ADD9B12AC39F}"/>
              </a:ext>
            </a:extLst>
          </p:cNvPr>
          <p:cNvSpPr/>
          <p:nvPr/>
        </p:nvSpPr>
        <p:spPr>
          <a:xfrm>
            <a:off x="6819900" y="1064755"/>
            <a:ext cx="4876800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dist">
              <a:lnSpc>
                <a:spcPct val="100000"/>
              </a:lnSpc>
              <a:buNone/>
            </a:pPr>
            <a:r>
              <a:rPr lang="en-US" altLang="zh-CN" sz="6600" b="1" dirty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Du </a:t>
            </a:r>
            <a:r>
              <a:rPr lang="en-US" altLang="zh-CN" sz="6600" b="1" dirty="0" err="1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lịch</a:t>
            </a:r>
            <a:r>
              <a:rPr lang="en-US" altLang="zh-CN" sz="6600" b="1" dirty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 </a:t>
            </a:r>
            <a:r>
              <a:rPr lang="en-US" altLang="zh-CN" sz="6600" b="1" dirty="0" err="1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miền</a:t>
            </a:r>
            <a:r>
              <a:rPr lang="en-US" altLang="zh-CN" sz="6600" b="1" dirty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 </a:t>
            </a:r>
            <a:r>
              <a:rPr lang="en-US" altLang="zh-CN" sz="6600" b="1" dirty="0" err="1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sóng</a:t>
            </a:r>
            <a:r>
              <a:rPr lang="en-US" altLang="zh-CN" sz="6600" b="1" dirty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 </a:t>
            </a:r>
            <a:r>
              <a:rPr lang="en-US" altLang="zh-CN" sz="6600" b="1" dirty="0" err="1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nước</a:t>
            </a:r>
            <a:endParaRPr lang="zh-CN" altLang="en-US" sz="6600" b="1" dirty="0">
              <a:solidFill>
                <a:schemeClr val="accent1">
                  <a:lumMod val="75000"/>
                </a:schemeClr>
              </a:solidFill>
              <a:latin typeface="UTM A&amp;S Heartbeat" pitchFamily="18" charset="0"/>
              <a:ea typeface="黄彦文行书字体" panose="02010601030101010101" pitchFamily="2" charset="-122"/>
              <a:sym typeface="+mn-ea"/>
            </a:endParaRP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86A8C4A6-E556-4F39-8227-8526E77E877B}"/>
              </a:ext>
            </a:extLst>
          </p:cNvPr>
          <p:cNvCxnSpPr/>
          <p:nvPr/>
        </p:nvCxnSpPr>
        <p:spPr>
          <a:xfrm>
            <a:off x="6507480" y="1990096"/>
            <a:ext cx="62484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0661B332-7E46-4C7C-B30A-189E6275DC87}"/>
              </a:ext>
            </a:extLst>
          </p:cNvPr>
          <p:cNvCxnSpPr/>
          <p:nvPr/>
        </p:nvCxnSpPr>
        <p:spPr>
          <a:xfrm>
            <a:off x="11426648" y="2006630"/>
            <a:ext cx="62484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30751" y="3511426"/>
            <a:ext cx="13114182" cy="33465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8045" y="266614"/>
            <a:ext cx="6774275" cy="580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4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Hằng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ngày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nước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biển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lúc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dâng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lên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,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lúc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hạ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xuống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gọi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là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thủy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triều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.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38866"/>
            <a:ext cx="10058400" cy="41770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028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9982199" y="2368343"/>
            <a:ext cx="2057401" cy="2504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Tận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triều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lấy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nước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muối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99" y="46591"/>
            <a:ext cx="4176009" cy="3515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3562177"/>
            <a:ext cx="4176008" cy="333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064"/>
            <a:ext cx="6045199" cy="52280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033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227" y="631825"/>
            <a:ext cx="62611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Tận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triều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ra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khơi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đánh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bắt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hải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sản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.</a:t>
            </a:r>
          </a:p>
        </p:txBody>
      </p:sp>
      <p:grpSp>
        <p:nvGrpSpPr>
          <p:cNvPr id="5" name="Group 2"/>
          <p:cNvGrpSpPr>
            <a:grpSpLocks noChangeAspect="1"/>
          </p:cNvGrpSpPr>
          <p:nvPr/>
        </p:nvGrpSpPr>
        <p:grpSpPr>
          <a:xfrm>
            <a:off x="186601" y="1037719"/>
            <a:ext cx="4385930" cy="3771900"/>
            <a:chOff x="0" y="0"/>
            <a:chExt cx="6350000" cy="5461000"/>
          </a:xfrm>
        </p:grpSpPr>
        <p:sp>
          <p:nvSpPr>
            <p:cNvPr id="6" name="Freeform 3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/>
              <a:stretch>
                <a:fillRect l="938" t="-20192" r="938" b="-20192"/>
              </a:stretch>
            </a:blipFill>
          </p:spPr>
        </p:sp>
      </p:grpSp>
      <p:grpSp>
        <p:nvGrpSpPr>
          <p:cNvPr id="7" name="Group 4"/>
          <p:cNvGrpSpPr>
            <a:grpSpLocks noChangeAspect="1"/>
          </p:cNvGrpSpPr>
          <p:nvPr/>
        </p:nvGrpSpPr>
        <p:grpSpPr>
          <a:xfrm>
            <a:off x="3960006" y="2782304"/>
            <a:ext cx="4355543" cy="3771900"/>
            <a:chOff x="0" y="0"/>
            <a:chExt cx="6350000" cy="5499100"/>
          </a:xfrm>
        </p:grpSpPr>
        <p:sp>
          <p:nvSpPr>
            <p:cNvPr id="8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4"/>
              <a:stretch>
                <a:fillRect l="-7077" r="-7077"/>
              </a:stretch>
            </a:blipFill>
          </p:spPr>
        </p:sp>
      </p:grpSp>
      <p:grpSp>
        <p:nvGrpSpPr>
          <p:cNvPr id="9" name="Group 6"/>
          <p:cNvGrpSpPr>
            <a:grpSpLocks noChangeAspect="1"/>
          </p:cNvGrpSpPr>
          <p:nvPr/>
        </p:nvGrpSpPr>
        <p:grpSpPr>
          <a:xfrm>
            <a:off x="7704470" y="1037719"/>
            <a:ext cx="4385930" cy="3771900"/>
            <a:chOff x="0" y="0"/>
            <a:chExt cx="6350000" cy="5461000"/>
          </a:xfrm>
        </p:grpSpPr>
        <p:sp>
          <p:nvSpPr>
            <p:cNvPr id="10" name="Freeform 7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5"/>
              <a:stretch>
                <a:fillRect l="-14191" t="593" r="-14191" b="59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67752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5D33521-79DB-4BB7-AB3F-DE331BB97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72BE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16D928D-31D0-4D82-A5F3-8FFB7338FDE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05C8361-73A2-4353-A47B-8812B3A2C104}"/>
              </a:ext>
            </a:extLst>
          </p:cNvPr>
          <p:cNvSpPr/>
          <p:nvPr/>
        </p:nvSpPr>
        <p:spPr>
          <a:xfrm>
            <a:off x="737826" y="836491"/>
            <a:ext cx="5357163" cy="502828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id="{D701135F-CB23-4B1A-A848-13637DB45C41}"/>
              </a:ext>
            </a:extLst>
          </p:cNvPr>
          <p:cNvSpPr/>
          <p:nvPr/>
        </p:nvSpPr>
        <p:spPr>
          <a:xfrm flipH="1">
            <a:off x="1789888" y="4221804"/>
            <a:ext cx="4305099" cy="1642968"/>
          </a:xfrm>
          <a:prstGeom prst="rtTriangle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9F130795-7189-4171-8B93-767D70ED8C6F}"/>
              </a:ext>
            </a:extLst>
          </p:cNvPr>
          <p:cNvSpPr txBox="1"/>
          <p:nvPr/>
        </p:nvSpPr>
        <p:spPr>
          <a:xfrm>
            <a:off x="6096000" y="2627356"/>
            <a:ext cx="5004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03.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Vai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trò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của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vùng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biển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nước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ta</a:t>
            </a:r>
            <a:endParaRPr lang="zh-CN" altLang="en-US" sz="4400" b="1" dirty="0">
              <a:solidFill>
                <a:srgbClr val="2C9AC6"/>
              </a:solidFill>
              <a:latin typeface="UTM Beautiful Caps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671259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184936" y="384101"/>
            <a:ext cx="11846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*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Đọc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tin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mục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3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trang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78, 79 (SGK)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biết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vai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trò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biển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đối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khí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hậu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đời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sống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sản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xuất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dân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.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  <a:p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" y="2041524"/>
            <a:ext cx="9862893" cy="3406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698808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251" y="2386714"/>
            <a:ext cx="2983165" cy="3698198"/>
            <a:chOff x="201542" y="2450284"/>
            <a:chExt cx="3502991" cy="2762984"/>
          </a:xfrm>
        </p:grpSpPr>
        <p:pic>
          <p:nvPicPr>
            <p:cNvPr id="18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542" y="2450284"/>
              <a:ext cx="3502991" cy="276298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22302" y="2996467"/>
              <a:ext cx="27178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Điều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hoà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khí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hậu</a:t>
              </a:r>
              <a:endParaRPr lang="en-US" sz="3600" dirty="0">
                <a:latin typeface="UTM Isadora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880179" y="2368630"/>
            <a:ext cx="3094944" cy="3597128"/>
            <a:chOff x="201542" y="2450284"/>
            <a:chExt cx="3502991" cy="2762984"/>
          </a:xfrm>
        </p:grpSpPr>
        <p:pic>
          <p:nvPicPr>
            <p:cNvPr id="24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542" y="2450284"/>
              <a:ext cx="3502991" cy="2762984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622301" y="2815091"/>
              <a:ext cx="27178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Đường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giao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thông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quan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trọng</a:t>
              </a:r>
              <a:endParaRPr lang="en-US" sz="3600" dirty="0">
                <a:latin typeface="UTM Isadora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907555" y="2386714"/>
            <a:ext cx="3138559" cy="3520662"/>
            <a:chOff x="201542" y="2450284"/>
            <a:chExt cx="3502991" cy="2762984"/>
          </a:xfrm>
        </p:grpSpPr>
        <p:pic>
          <p:nvPicPr>
            <p:cNvPr id="27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542" y="2450284"/>
              <a:ext cx="3502991" cy="276298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622302" y="2996467"/>
              <a:ext cx="2717800" cy="13767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Nguồn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tài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nguyên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lớn</a:t>
              </a:r>
              <a:endParaRPr lang="en-US" sz="3600" dirty="0">
                <a:latin typeface="UTM Isadora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046113" y="2368630"/>
            <a:ext cx="2998741" cy="3538746"/>
            <a:chOff x="201542" y="2450284"/>
            <a:chExt cx="3502991" cy="2929359"/>
          </a:xfrm>
        </p:grpSpPr>
        <p:pic>
          <p:nvPicPr>
            <p:cNvPr id="3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542" y="2450284"/>
              <a:ext cx="3502991" cy="292935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631969" y="2697709"/>
              <a:ext cx="2717800" cy="2369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Ven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có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nhiều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khu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du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lịch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,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nghỉ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mát</a:t>
              </a:r>
              <a:endParaRPr lang="en-US" sz="3600" dirty="0">
                <a:latin typeface="UTM Isadora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295433" y="311462"/>
            <a:ext cx="7315200" cy="1296621"/>
            <a:chOff x="2249955" y="1270174"/>
            <a:chExt cx="7315200" cy="1371600"/>
          </a:xfrm>
        </p:grpSpPr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249955" y="1270174"/>
              <a:ext cx="7315200" cy="137160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3814467" y="1298342"/>
              <a:ext cx="4277133" cy="8139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4400" b="1" dirty="0" err="1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Vai</a:t>
              </a:r>
              <a:r>
                <a:rPr lang="en-US" altLang="en-US" sz="4400" b="1" dirty="0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trò</a:t>
              </a:r>
              <a:r>
                <a:rPr lang="en-US" altLang="en-US" sz="4400" b="1" dirty="0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4400" b="1" dirty="0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biển</a:t>
              </a:r>
              <a:endParaRPr lang="en-US" sz="4400" dirty="0">
                <a:solidFill>
                  <a:schemeClr val="accent1"/>
                </a:solidFill>
              </a:endParaRPr>
            </a:p>
          </p:txBody>
        </p:sp>
      </p:grpSp>
      <p:cxnSp>
        <p:nvCxnSpPr>
          <p:cNvPr id="36" name="Straight Arrow Connector 35"/>
          <p:cNvCxnSpPr>
            <a:stCxn id="32" idx="2"/>
            <a:endCxn id="18" idx="0"/>
          </p:cNvCxnSpPr>
          <p:nvPr/>
        </p:nvCxnSpPr>
        <p:spPr>
          <a:xfrm flipH="1">
            <a:off x="1472332" y="1608083"/>
            <a:ext cx="4480701" cy="77863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2" idx="2"/>
            <a:endCxn id="24" idx="0"/>
          </p:cNvCxnSpPr>
          <p:nvPr/>
        </p:nvCxnSpPr>
        <p:spPr>
          <a:xfrm flipH="1">
            <a:off x="4427651" y="1608083"/>
            <a:ext cx="1525382" cy="76054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2" idx="2"/>
            <a:endCxn id="27" idx="0"/>
          </p:cNvCxnSpPr>
          <p:nvPr/>
        </p:nvCxnSpPr>
        <p:spPr>
          <a:xfrm>
            <a:off x="5953033" y="1608083"/>
            <a:ext cx="1523802" cy="77863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2" idx="2"/>
            <a:endCxn id="30" idx="0"/>
          </p:cNvCxnSpPr>
          <p:nvPr/>
        </p:nvCxnSpPr>
        <p:spPr>
          <a:xfrm>
            <a:off x="5953033" y="1608083"/>
            <a:ext cx="4592451" cy="76054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34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93410"/>
            <a:ext cx="5336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Điều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hoà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khí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hậu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86" y="461252"/>
            <a:ext cx="9161285" cy="5155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8166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9545" y="264210"/>
            <a:ext cx="6763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trọng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07062" y="2159941"/>
            <a:ext cx="2837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schemeClr val="tx2"/>
                </a:solidFill>
                <a:latin typeface="UTM Isadora" pitchFamily="18" charset="0"/>
              </a:rPr>
              <a:t>Tuyến đường ven biển Long Hải - Bình Châu - La Gi - Mũi Né là cung đường biển dài nhất Việt Nam</a:t>
            </a:r>
            <a:r>
              <a:rPr lang="en-US" sz="2400" b="1" dirty="0">
                <a:solidFill>
                  <a:schemeClr val="tx2"/>
                </a:solidFill>
                <a:latin typeface="UTM Isadora" pitchFamily="18" charset="0"/>
              </a:rPr>
              <a:t>.</a:t>
            </a:r>
            <a:endParaRPr lang="vi-VN" sz="2400" b="1" dirty="0">
              <a:solidFill>
                <a:schemeClr val="tx2"/>
              </a:solidFill>
              <a:latin typeface="UTM Isadora" pitchFamily="18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50EA28D-FE7C-410E-9B65-4E0CC6CBD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26" y="1491063"/>
            <a:ext cx="7803931" cy="44368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474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77764" y="926891"/>
            <a:ext cx="3448938" cy="4452142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3"/>
              <a:stretch>
                <a:fillRect l="-44585" t="2187" r="-41039" b="2187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099302" y="549217"/>
            <a:ext cx="3736156" cy="4822905"/>
            <a:chOff x="0" y="0"/>
            <a:chExt cx="1934210" cy="2496820"/>
          </a:xfrm>
        </p:grpSpPr>
        <p:sp>
          <p:nvSpPr>
            <p:cNvPr id="9" name="Freeform 9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4"/>
              <a:stretch>
                <a:fillRect l="-73689" t="2187" r="-70143" b="2187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079662" y="283778"/>
            <a:ext cx="3907471" cy="5044051"/>
            <a:chOff x="0" y="0"/>
            <a:chExt cx="1934210" cy="2496820"/>
          </a:xfrm>
        </p:grpSpPr>
        <p:sp>
          <p:nvSpPr>
            <p:cNvPr id="15" name="Freeform 15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5"/>
              <a:stretch>
                <a:fillRect l="-34066" t="2187" r="-30520" b="2187"/>
              </a:stretch>
            </a:blipFill>
          </p:spPr>
        </p:sp>
      </p:grpSp>
      <p:sp>
        <p:nvSpPr>
          <p:cNvPr id="20" name="Rectangle 19"/>
          <p:cNvSpPr/>
          <p:nvPr/>
        </p:nvSpPr>
        <p:spPr>
          <a:xfrm>
            <a:off x="656731" y="5608363"/>
            <a:ext cx="10861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tx2"/>
                </a:solidFill>
                <a:latin typeface="UTM Isadora" pitchFamily="18" charset="0"/>
              </a:rPr>
              <a:t>Hệ thống cảng biển ở Việt Nam đã và đang phát triển mạnh mẽ, với mục tiêu mũi nhọn trong ngành xuất nhập khẩu hàng hóa.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22812" y="4655736"/>
            <a:ext cx="2605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UTM Isadora" pitchFamily="18" charset="0"/>
              </a:rPr>
              <a:t>Cảng</a:t>
            </a:r>
            <a:r>
              <a:rPr lang="en-US" sz="28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Isadora" pitchFamily="18" charset="0"/>
              </a:rPr>
              <a:t>Sài</a:t>
            </a:r>
            <a:r>
              <a:rPr lang="en-US" sz="28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Isadora" pitchFamily="18" charset="0"/>
              </a:rPr>
              <a:t>Gòn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627356" y="4620272"/>
            <a:ext cx="3102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UTM Isadora" pitchFamily="18" charset="0"/>
              </a:rPr>
              <a:t>Cảng</a:t>
            </a:r>
            <a:r>
              <a:rPr lang="en-US" sz="28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Isadora" pitchFamily="18" charset="0"/>
              </a:rPr>
              <a:t>Đà</a:t>
            </a:r>
            <a:r>
              <a:rPr lang="en-US" sz="28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Isadora" pitchFamily="18" charset="0"/>
              </a:rPr>
              <a:t>Nẵng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73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2968" y="0"/>
            <a:ext cx="6763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Nguồn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lớn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2" y="879795"/>
            <a:ext cx="3170825" cy="2662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91" y="3785028"/>
            <a:ext cx="3211045" cy="2726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6910684A-228A-47F0-A4A0-12FF2667B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79" y="3750862"/>
            <a:ext cx="3207380" cy="276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AB5A055-CBEC-4005-9A48-C75CE3B95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79" y="879794"/>
            <a:ext cx="3207380" cy="2681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14" descr="images716797_1">
            <a:extLst>
              <a:ext uri="{FF2B5EF4-FFF2-40B4-BE49-F238E27FC236}">
                <a16:creationId xmlns:a16="http://schemas.microsoft.com/office/drawing/2014/main" id="{21C38078-F524-4780-8682-72E24A600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486" y="879795"/>
            <a:ext cx="3322612" cy="2667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095531ED-2D10-4F31-A446-85216985B2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r="27015"/>
          <a:stretch/>
        </p:blipFill>
        <p:spPr>
          <a:xfrm>
            <a:off x="8103486" y="3727986"/>
            <a:ext cx="3401224" cy="278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268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26321" y="5529"/>
            <a:ext cx="3169664" cy="2743200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2080" y="3990290"/>
            <a:ext cx="2324862" cy="2743200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1514" y="4077839"/>
            <a:ext cx="2922184" cy="2743200"/>
          </a:xfrm>
          <a:prstGeom prst="rect">
            <a:avLst/>
          </a:prstGeom>
        </p:spPr>
      </p:pic>
      <p:grpSp>
        <p:nvGrpSpPr>
          <p:cNvPr id="14" name="Group 2"/>
          <p:cNvGrpSpPr>
            <a:grpSpLocks noChangeAspect="1"/>
          </p:cNvGrpSpPr>
          <p:nvPr/>
        </p:nvGrpSpPr>
        <p:grpSpPr>
          <a:xfrm>
            <a:off x="204595" y="210109"/>
            <a:ext cx="4384694" cy="3216238"/>
            <a:chOff x="0" y="0"/>
            <a:chExt cx="4198620" cy="3079750"/>
          </a:xfrm>
          <a:blipFill>
            <a:blip r:embed="rId12"/>
            <a:stretch>
              <a:fillRect/>
            </a:stretch>
          </a:blipFill>
        </p:grpSpPr>
        <p:sp>
          <p:nvSpPr>
            <p:cNvPr id="15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"/>
          <p:cNvGrpSpPr>
            <a:grpSpLocks noChangeAspect="1"/>
          </p:cNvGrpSpPr>
          <p:nvPr/>
        </p:nvGrpSpPr>
        <p:grpSpPr>
          <a:xfrm>
            <a:off x="3942724" y="2016976"/>
            <a:ext cx="4384694" cy="3216238"/>
            <a:chOff x="0" y="0"/>
            <a:chExt cx="4198620" cy="3079750"/>
          </a:xfrm>
          <a:blipFill>
            <a:blip r:embed="rId13"/>
            <a:stretch>
              <a:fillRect/>
            </a:stretch>
          </a:blipFill>
        </p:grpSpPr>
        <p:sp>
          <p:nvSpPr>
            <p:cNvPr id="2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"/>
          <p:cNvGrpSpPr>
            <a:grpSpLocks noChangeAspect="1"/>
          </p:cNvGrpSpPr>
          <p:nvPr/>
        </p:nvGrpSpPr>
        <p:grpSpPr>
          <a:xfrm>
            <a:off x="7787400" y="3639112"/>
            <a:ext cx="4401935" cy="3220217"/>
            <a:chOff x="-854720" y="2986776"/>
            <a:chExt cx="4215129" cy="3083560"/>
          </a:xfrm>
          <a:solidFill>
            <a:srgbClr val="FFF8FF"/>
          </a:solidFill>
        </p:grpSpPr>
        <p:sp>
          <p:nvSpPr>
            <p:cNvPr id="27" name="Freeform 3"/>
            <p:cNvSpPr/>
            <p:nvPr/>
          </p:nvSpPr>
          <p:spPr>
            <a:xfrm>
              <a:off x="-854720" y="2986776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5974" y="207455"/>
            <a:ext cx="4401935" cy="3220217"/>
            <a:chOff x="178071" y="208782"/>
            <a:chExt cx="4401935" cy="3220217"/>
          </a:xfrm>
        </p:grpSpPr>
        <p:grpSp>
          <p:nvGrpSpPr>
            <p:cNvPr id="5" name="Group 2"/>
            <p:cNvGrpSpPr>
              <a:grpSpLocks noChangeAspect="1"/>
            </p:cNvGrpSpPr>
            <p:nvPr/>
          </p:nvGrpSpPr>
          <p:grpSpPr>
            <a:xfrm>
              <a:off x="178071" y="208782"/>
              <a:ext cx="4401935" cy="3220217"/>
              <a:chOff x="-12699" y="-2540"/>
              <a:chExt cx="4215129" cy="3083560"/>
            </a:xfrm>
          </p:grpSpPr>
          <p:sp>
            <p:nvSpPr>
              <p:cNvPr id="6" name="Freeform 3">
                <a:hlinkClick r:id="rId15" action="ppaction://hlinksldjump"/>
              </p:cNvPr>
              <p:cNvSpPr/>
              <p:nvPr/>
            </p:nvSpPr>
            <p:spPr>
              <a:xfrm>
                <a:off x="-12699" y="-2540"/>
                <a:ext cx="4215129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29" h="3083560">
                    <a:moveTo>
                      <a:pt x="4196079" y="1511300"/>
                    </a:moveTo>
                    <a:cubicBezTo>
                      <a:pt x="4199889" y="1508760"/>
                      <a:pt x="4203699" y="1507490"/>
                      <a:pt x="4206239" y="1503680"/>
                    </a:cubicBezTo>
                    <a:cubicBezTo>
                      <a:pt x="4208779" y="1501140"/>
                      <a:pt x="4213859" y="1497330"/>
                      <a:pt x="4213859" y="1493520"/>
                    </a:cubicBezTo>
                    <a:cubicBezTo>
                      <a:pt x="4213859" y="1490980"/>
                      <a:pt x="4208779" y="1487170"/>
                      <a:pt x="4206239" y="1484630"/>
                    </a:cubicBezTo>
                    <a:lnTo>
                      <a:pt x="4194809" y="1473200"/>
                    </a:lnTo>
                    <a:cubicBezTo>
                      <a:pt x="4197349" y="1470660"/>
                      <a:pt x="4202429" y="1469390"/>
                      <a:pt x="4202429" y="1465580"/>
                    </a:cubicBezTo>
                    <a:cubicBezTo>
                      <a:pt x="4204969" y="1455420"/>
                      <a:pt x="4208779" y="1445260"/>
                      <a:pt x="4208779" y="1435100"/>
                    </a:cubicBezTo>
                    <a:cubicBezTo>
                      <a:pt x="4208779" y="1430020"/>
                      <a:pt x="4199889" y="1426210"/>
                      <a:pt x="4194809" y="1419860"/>
                    </a:cubicBezTo>
                    <a:cubicBezTo>
                      <a:pt x="4199889" y="1419860"/>
                      <a:pt x="4202429" y="1419860"/>
                      <a:pt x="4206239" y="1418590"/>
                    </a:cubicBezTo>
                    <a:lnTo>
                      <a:pt x="4206239" y="1414780"/>
                    </a:lnTo>
                    <a:lnTo>
                      <a:pt x="4194809" y="1414780"/>
                    </a:lnTo>
                    <a:cubicBezTo>
                      <a:pt x="4187189" y="1409700"/>
                      <a:pt x="4179569" y="1399540"/>
                      <a:pt x="4177029" y="1400810"/>
                    </a:cubicBezTo>
                    <a:cubicBezTo>
                      <a:pt x="4163059" y="1408430"/>
                      <a:pt x="4163059" y="1398270"/>
                      <a:pt x="4160519" y="1390650"/>
                    </a:cubicBezTo>
                    <a:cubicBezTo>
                      <a:pt x="4155439" y="1391920"/>
                      <a:pt x="4150359" y="1393190"/>
                      <a:pt x="4146549" y="1391920"/>
                    </a:cubicBezTo>
                    <a:cubicBezTo>
                      <a:pt x="4137659" y="1390650"/>
                      <a:pt x="4128769" y="1386840"/>
                      <a:pt x="4119879" y="1386840"/>
                    </a:cubicBezTo>
                    <a:cubicBezTo>
                      <a:pt x="4108449" y="1385570"/>
                      <a:pt x="4095749" y="1385570"/>
                      <a:pt x="4083049" y="1384300"/>
                    </a:cubicBezTo>
                    <a:cubicBezTo>
                      <a:pt x="4063999" y="1381760"/>
                      <a:pt x="4044949" y="1379220"/>
                      <a:pt x="4025899" y="1376680"/>
                    </a:cubicBezTo>
                    <a:cubicBezTo>
                      <a:pt x="4024629" y="1376680"/>
                      <a:pt x="4022089" y="1379220"/>
                      <a:pt x="4020819" y="1379220"/>
                    </a:cubicBezTo>
                    <a:cubicBezTo>
                      <a:pt x="4010659" y="1377950"/>
                      <a:pt x="4000499" y="1376680"/>
                      <a:pt x="3991609" y="1374140"/>
                    </a:cubicBezTo>
                    <a:cubicBezTo>
                      <a:pt x="3989069" y="1372870"/>
                      <a:pt x="3987799" y="1366520"/>
                      <a:pt x="3987799" y="1363980"/>
                    </a:cubicBezTo>
                    <a:cubicBezTo>
                      <a:pt x="4001769" y="1353820"/>
                      <a:pt x="4015740" y="1343660"/>
                      <a:pt x="4024629" y="1337310"/>
                    </a:cubicBezTo>
                    <a:cubicBezTo>
                      <a:pt x="4034789" y="1336040"/>
                      <a:pt x="4041139" y="1334770"/>
                      <a:pt x="4050029" y="1334770"/>
                    </a:cubicBezTo>
                    <a:cubicBezTo>
                      <a:pt x="4042409" y="1324610"/>
                      <a:pt x="4037329" y="1319530"/>
                      <a:pt x="4030979" y="1311910"/>
                    </a:cubicBezTo>
                    <a:cubicBezTo>
                      <a:pt x="4027169" y="1313180"/>
                      <a:pt x="4023359" y="1314450"/>
                      <a:pt x="4017009" y="1316990"/>
                    </a:cubicBezTo>
                    <a:cubicBezTo>
                      <a:pt x="4017009" y="1310640"/>
                      <a:pt x="4017009" y="1304290"/>
                      <a:pt x="4018279" y="1304290"/>
                    </a:cubicBezTo>
                    <a:cubicBezTo>
                      <a:pt x="4023359" y="1303020"/>
                      <a:pt x="4030979" y="1301750"/>
                      <a:pt x="4034789" y="1304290"/>
                    </a:cubicBezTo>
                    <a:cubicBezTo>
                      <a:pt x="4039869" y="1308100"/>
                      <a:pt x="4042409" y="1314450"/>
                      <a:pt x="4047489" y="1322070"/>
                    </a:cubicBezTo>
                    <a:cubicBezTo>
                      <a:pt x="4050029" y="1322070"/>
                      <a:pt x="4055109" y="1323340"/>
                      <a:pt x="4060189" y="1323340"/>
                    </a:cubicBezTo>
                    <a:cubicBezTo>
                      <a:pt x="4058919" y="1306830"/>
                      <a:pt x="4058919" y="1306830"/>
                      <a:pt x="4044949" y="1282700"/>
                    </a:cubicBezTo>
                    <a:cubicBezTo>
                      <a:pt x="4062729" y="1282700"/>
                      <a:pt x="4067809" y="1277620"/>
                      <a:pt x="4063999" y="1259840"/>
                    </a:cubicBezTo>
                    <a:cubicBezTo>
                      <a:pt x="4075429" y="1258570"/>
                      <a:pt x="4088129" y="1257300"/>
                      <a:pt x="4099559" y="1257300"/>
                    </a:cubicBezTo>
                    <a:cubicBezTo>
                      <a:pt x="4098289" y="1254760"/>
                      <a:pt x="4095749" y="1249680"/>
                      <a:pt x="4094479" y="1245870"/>
                    </a:cubicBezTo>
                    <a:cubicBezTo>
                      <a:pt x="4099559" y="1247140"/>
                      <a:pt x="4103369" y="1248410"/>
                      <a:pt x="4105909" y="1249680"/>
                    </a:cubicBezTo>
                    <a:cubicBezTo>
                      <a:pt x="4107179" y="1243330"/>
                      <a:pt x="4107179" y="1236980"/>
                      <a:pt x="4108449" y="1231900"/>
                    </a:cubicBezTo>
                    <a:cubicBezTo>
                      <a:pt x="4109719" y="1225550"/>
                      <a:pt x="4110989" y="1217930"/>
                      <a:pt x="4112259" y="1211580"/>
                    </a:cubicBezTo>
                    <a:cubicBezTo>
                      <a:pt x="4112259" y="1209040"/>
                      <a:pt x="4110989" y="1205230"/>
                      <a:pt x="4112259" y="1201420"/>
                    </a:cubicBezTo>
                    <a:cubicBezTo>
                      <a:pt x="4116069" y="1191260"/>
                      <a:pt x="4117339" y="1176020"/>
                      <a:pt x="4113529" y="1168400"/>
                    </a:cubicBezTo>
                    <a:cubicBezTo>
                      <a:pt x="4116069" y="1165860"/>
                      <a:pt x="4117339" y="1162050"/>
                      <a:pt x="4117339" y="1159510"/>
                    </a:cubicBezTo>
                    <a:cubicBezTo>
                      <a:pt x="4117339" y="1149350"/>
                      <a:pt x="4117339" y="1137920"/>
                      <a:pt x="4116069" y="1127760"/>
                    </a:cubicBezTo>
                    <a:cubicBezTo>
                      <a:pt x="4114799" y="1117600"/>
                      <a:pt x="4113529" y="1108710"/>
                      <a:pt x="4112259" y="1098550"/>
                    </a:cubicBezTo>
                    <a:cubicBezTo>
                      <a:pt x="4110989" y="1096010"/>
                      <a:pt x="4110989" y="1093470"/>
                      <a:pt x="4112259" y="1089660"/>
                    </a:cubicBezTo>
                    <a:cubicBezTo>
                      <a:pt x="4116069" y="1079500"/>
                      <a:pt x="4118609" y="1069340"/>
                      <a:pt x="4110989" y="1059180"/>
                    </a:cubicBezTo>
                    <a:cubicBezTo>
                      <a:pt x="4108449" y="1056640"/>
                      <a:pt x="4109719" y="1050290"/>
                      <a:pt x="4110989" y="1046480"/>
                    </a:cubicBezTo>
                    <a:cubicBezTo>
                      <a:pt x="4114799" y="1032510"/>
                      <a:pt x="4107179" y="1021080"/>
                      <a:pt x="4093209" y="1018540"/>
                    </a:cubicBezTo>
                    <a:lnTo>
                      <a:pt x="4088129" y="1018540"/>
                    </a:lnTo>
                    <a:cubicBezTo>
                      <a:pt x="4089399" y="1014730"/>
                      <a:pt x="4090669" y="1013460"/>
                      <a:pt x="4091939" y="1010920"/>
                    </a:cubicBezTo>
                    <a:cubicBezTo>
                      <a:pt x="4088129" y="1009650"/>
                      <a:pt x="4084319" y="1009650"/>
                      <a:pt x="4081779" y="1007110"/>
                    </a:cubicBezTo>
                    <a:cubicBezTo>
                      <a:pt x="4079239" y="1005840"/>
                      <a:pt x="4077969" y="1002030"/>
                      <a:pt x="4075429" y="1000760"/>
                    </a:cubicBezTo>
                    <a:cubicBezTo>
                      <a:pt x="4065269" y="995680"/>
                      <a:pt x="4053839" y="990600"/>
                      <a:pt x="4042409" y="985520"/>
                    </a:cubicBezTo>
                    <a:cubicBezTo>
                      <a:pt x="4038599" y="984250"/>
                      <a:pt x="4033519" y="984250"/>
                      <a:pt x="4029709" y="984250"/>
                    </a:cubicBezTo>
                    <a:cubicBezTo>
                      <a:pt x="4027169" y="985520"/>
                      <a:pt x="4025899" y="980440"/>
                      <a:pt x="4023359" y="980440"/>
                    </a:cubicBezTo>
                    <a:cubicBezTo>
                      <a:pt x="4005579" y="976630"/>
                      <a:pt x="3987799" y="974090"/>
                      <a:pt x="3970019" y="969010"/>
                    </a:cubicBezTo>
                    <a:cubicBezTo>
                      <a:pt x="3956049" y="963930"/>
                      <a:pt x="3939539" y="974090"/>
                      <a:pt x="3925569" y="963930"/>
                    </a:cubicBezTo>
                    <a:cubicBezTo>
                      <a:pt x="3924299" y="962660"/>
                      <a:pt x="3921759" y="965200"/>
                      <a:pt x="3920489" y="965200"/>
                    </a:cubicBezTo>
                    <a:cubicBezTo>
                      <a:pt x="3909059" y="962660"/>
                      <a:pt x="3898899" y="969010"/>
                      <a:pt x="3887469" y="965200"/>
                    </a:cubicBezTo>
                    <a:cubicBezTo>
                      <a:pt x="3876039" y="961390"/>
                      <a:pt x="3863339" y="960120"/>
                      <a:pt x="3858259" y="948690"/>
                    </a:cubicBezTo>
                    <a:cubicBezTo>
                      <a:pt x="3853179" y="937260"/>
                      <a:pt x="3849369" y="925830"/>
                      <a:pt x="3849369" y="914400"/>
                    </a:cubicBezTo>
                    <a:cubicBezTo>
                      <a:pt x="3850639" y="900430"/>
                      <a:pt x="3856989" y="885190"/>
                      <a:pt x="3832859" y="887730"/>
                    </a:cubicBezTo>
                    <a:cubicBezTo>
                      <a:pt x="3834129" y="885190"/>
                      <a:pt x="3834129" y="882650"/>
                      <a:pt x="3835399" y="881380"/>
                    </a:cubicBezTo>
                    <a:cubicBezTo>
                      <a:pt x="3761739" y="873760"/>
                      <a:pt x="3688079" y="867410"/>
                      <a:pt x="3615689" y="859790"/>
                    </a:cubicBezTo>
                    <a:cubicBezTo>
                      <a:pt x="3613149" y="850900"/>
                      <a:pt x="3610609" y="840740"/>
                      <a:pt x="3608069" y="826770"/>
                    </a:cubicBezTo>
                    <a:cubicBezTo>
                      <a:pt x="3622039" y="842010"/>
                      <a:pt x="3634739" y="850900"/>
                      <a:pt x="3652519" y="849630"/>
                    </a:cubicBezTo>
                    <a:cubicBezTo>
                      <a:pt x="3653789" y="839470"/>
                      <a:pt x="3652519" y="831850"/>
                      <a:pt x="3642359" y="825500"/>
                    </a:cubicBezTo>
                    <a:cubicBezTo>
                      <a:pt x="3641089" y="824230"/>
                      <a:pt x="3639819" y="819150"/>
                      <a:pt x="3641089" y="816610"/>
                    </a:cubicBezTo>
                    <a:cubicBezTo>
                      <a:pt x="3646169" y="803910"/>
                      <a:pt x="3651249" y="792480"/>
                      <a:pt x="3655059" y="781050"/>
                    </a:cubicBezTo>
                    <a:cubicBezTo>
                      <a:pt x="3660139" y="784860"/>
                      <a:pt x="3663949" y="787400"/>
                      <a:pt x="3669029" y="789940"/>
                    </a:cubicBezTo>
                    <a:lnTo>
                      <a:pt x="3671569" y="787400"/>
                    </a:lnTo>
                    <a:lnTo>
                      <a:pt x="3656329" y="764540"/>
                    </a:lnTo>
                    <a:cubicBezTo>
                      <a:pt x="3666489" y="767080"/>
                      <a:pt x="3675379" y="768350"/>
                      <a:pt x="3686809" y="770890"/>
                    </a:cubicBezTo>
                    <a:cubicBezTo>
                      <a:pt x="3682999" y="763270"/>
                      <a:pt x="3679189" y="758190"/>
                      <a:pt x="3679189" y="758190"/>
                    </a:cubicBezTo>
                    <a:cubicBezTo>
                      <a:pt x="3685539" y="753110"/>
                      <a:pt x="3691889" y="748030"/>
                      <a:pt x="3700779" y="741680"/>
                    </a:cubicBezTo>
                    <a:cubicBezTo>
                      <a:pt x="3700779" y="740410"/>
                      <a:pt x="3702049" y="732790"/>
                      <a:pt x="3705859" y="731520"/>
                    </a:cubicBezTo>
                    <a:cubicBezTo>
                      <a:pt x="3713479" y="727710"/>
                      <a:pt x="3716019" y="734060"/>
                      <a:pt x="3718559" y="740410"/>
                    </a:cubicBezTo>
                    <a:cubicBezTo>
                      <a:pt x="3719829" y="744220"/>
                      <a:pt x="3727449" y="745490"/>
                      <a:pt x="3732529" y="746760"/>
                    </a:cubicBezTo>
                    <a:cubicBezTo>
                      <a:pt x="3737609" y="748030"/>
                      <a:pt x="3743959" y="748030"/>
                      <a:pt x="3750309" y="746760"/>
                    </a:cubicBezTo>
                    <a:cubicBezTo>
                      <a:pt x="3760469" y="746760"/>
                      <a:pt x="3770629" y="745490"/>
                      <a:pt x="3784599" y="744220"/>
                    </a:cubicBezTo>
                    <a:cubicBezTo>
                      <a:pt x="3774440" y="741680"/>
                      <a:pt x="3766819" y="739140"/>
                      <a:pt x="3760469" y="737870"/>
                    </a:cubicBezTo>
                    <a:cubicBezTo>
                      <a:pt x="3760469" y="736600"/>
                      <a:pt x="3760469" y="735330"/>
                      <a:pt x="3759199" y="734060"/>
                    </a:cubicBezTo>
                    <a:cubicBezTo>
                      <a:pt x="3769359" y="731520"/>
                      <a:pt x="3779519" y="728980"/>
                      <a:pt x="3788409" y="726440"/>
                    </a:cubicBezTo>
                    <a:cubicBezTo>
                      <a:pt x="3798569" y="728980"/>
                      <a:pt x="3807459" y="732790"/>
                      <a:pt x="3815079" y="735330"/>
                    </a:cubicBezTo>
                    <a:cubicBezTo>
                      <a:pt x="3817619" y="758190"/>
                      <a:pt x="3832859" y="739140"/>
                      <a:pt x="3841749" y="741680"/>
                    </a:cubicBezTo>
                    <a:cubicBezTo>
                      <a:pt x="3839209" y="736600"/>
                      <a:pt x="3835399" y="731520"/>
                      <a:pt x="3831590" y="725170"/>
                    </a:cubicBezTo>
                    <a:cubicBezTo>
                      <a:pt x="3848099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69" y="736600"/>
                    </a:cubicBezTo>
                    <a:cubicBezTo>
                      <a:pt x="3992879" y="735330"/>
                      <a:pt x="3995419" y="735330"/>
                      <a:pt x="3996690" y="734060"/>
                    </a:cubicBezTo>
                    <a:cubicBezTo>
                      <a:pt x="3999230" y="725170"/>
                      <a:pt x="4000499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19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19" y="78740"/>
                    </a:lnTo>
                    <a:cubicBezTo>
                      <a:pt x="2221230" y="80010"/>
                      <a:pt x="2200909" y="85090"/>
                      <a:pt x="2180590" y="86360"/>
                    </a:cubicBezTo>
                    <a:cubicBezTo>
                      <a:pt x="2148840" y="88900"/>
                      <a:pt x="2115819" y="90170"/>
                      <a:pt x="2084069" y="92710"/>
                    </a:cubicBezTo>
                    <a:cubicBezTo>
                      <a:pt x="2076449" y="92710"/>
                      <a:pt x="2067559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1"/>
                    </a:cubicBezTo>
                    <a:cubicBezTo>
                      <a:pt x="29210" y="1938021"/>
                      <a:pt x="29210" y="1967231"/>
                      <a:pt x="34290" y="1968500"/>
                    </a:cubicBezTo>
                    <a:cubicBezTo>
                      <a:pt x="43180" y="1972310"/>
                      <a:pt x="45720" y="1983740"/>
                      <a:pt x="53340" y="1988821"/>
                    </a:cubicBezTo>
                    <a:cubicBezTo>
                      <a:pt x="54610" y="1990091"/>
                      <a:pt x="55880" y="1992631"/>
                      <a:pt x="55880" y="1992631"/>
                    </a:cubicBezTo>
                    <a:cubicBezTo>
                      <a:pt x="45720" y="2004060"/>
                      <a:pt x="60960" y="1998981"/>
                      <a:pt x="63500" y="2004060"/>
                    </a:cubicBezTo>
                    <a:cubicBezTo>
                      <a:pt x="60960" y="2010410"/>
                      <a:pt x="55880" y="2016760"/>
                      <a:pt x="54610" y="2024381"/>
                    </a:cubicBezTo>
                    <a:cubicBezTo>
                      <a:pt x="53340" y="2032001"/>
                      <a:pt x="54610" y="2038351"/>
                      <a:pt x="66040" y="2034541"/>
                    </a:cubicBezTo>
                    <a:cubicBezTo>
                      <a:pt x="64770" y="2045971"/>
                      <a:pt x="63500" y="2056131"/>
                      <a:pt x="62230" y="2067561"/>
                    </a:cubicBezTo>
                    <a:cubicBezTo>
                      <a:pt x="63500" y="2067561"/>
                      <a:pt x="64770" y="2066291"/>
                      <a:pt x="64770" y="2066291"/>
                    </a:cubicBezTo>
                    <a:cubicBezTo>
                      <a:pt x="68580" y="2075181"/>
                      <a:pt x="71120" y="2082801"/>
                      <a:pt x="74930" y="2090421"/>
                    </a:cubicBezTo>
                    <a:cubicBezTo>
                      <a:pt x="81280" y="2090421"/>
                      <a:pt x="87630" y="2091691"/>
                      <a:pt x="95250" y="2092960"/>
                    </a:cubicBezTo>
                    <a:lnTo>
                      <a:pt x="95250" y="2096771"/>
                    </a:lnTo>
                    <a:cubicBezTo>
                      <a:pt x="91440" y="2098041"/>
                      <a:pt x="87630" y="2099310"/>
                      <a:pt x="83820" y="2100581"/>
                    </a:cubicBezTo>
                    <a:cubicBezTo>
                      <a:pt x="85090" y="2101851"/>
                      <a:pt x="87630" y="2101851"/>
                      <a:pt x="87630" y="2101851"/>
                    </a:cubicBezTo>
                    <a:cubicBezTo>
                      <a:pt x="88900" y="2120901"/>
                      <a:pt x="105410" y="2118361"/>
                      <a:pt x="116840" y="2123441"/>
                    </a:cubicBezTo>
                    <a:cubicBezTo>
                      <a:pt x="121920" y="2125981"/>
                      <a:pt x="128270" y="2127251"/>
                      <a:pt x="132080" y="2125981"/>
                    </a:cubicBezTo>
                    <a:cubicBezTo>
                      <a:pt x="139700" y="2122171"/>
                      <a:pt x="144780" y="2123441"/>
                      <a:pt x="144780" y="2131060"/>
                    </a:cubicBezTo>
                    <a:cubicBezTo>
                      <a:pt x="144780" y="2134871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1"/>
                      <a:pt x="265430" y="2128521"/>
                    </a:cubicBezTo>
                    <a:cubicBezTo>
                      <a:pt x="275590" y="2128521"/>
                      <a:pt x="284480" y="2128521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19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39" y="3083560"/>
                      <a:pt x="895349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599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19" y="3026410"/>
                    </a:cubicBezTo>
                    <a:cubicBezTo>
                      <a:pt x="1398269" y="3025140"/>
                      <a:pt x="1405889" y="3018790"/>
                      <a:pt x="1408430" y="3021330"/>
                    </a:cubicBezTo>
                    <a:cubicBezTo>
                      <a:pt x="1421130" y="3031490"/>
                      <a:pt x="1430019" y="3022600"/>
                      <a:pt x="1436369" y="3017520"/>
                    </a:cubicBezTo>
                    <a:cubicBezTo>
                      <a:pt x="1441449" y="3018790"/>
                      <a:pt x="1443989" y="3022600"/>
                      <a:pt x="1446530" y="3021330"/>
                    </a:cubicBezTo>
                    <a:cubicBezTo>
                      <a:pt x="1452880" y="3020060"/>
                      <a:pt x="1460499" y="3018790"/>
                      <a:pt x="1466849" y="3017520"/>
                    </a:cubicBezTo>
                    <a:cubicBezTo>
                      <a:pt x="1480819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799" y="3002280"/>
                      <a:pt x="1583690" y="3004820"/>
                      <a:pt x="1592580" y="3006090"/>
                    </a:cubicBezTo>
                    <a:cubicBezTo>
                      <a:pt x="1595119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49" y="2998470"/>
                      <a:pt x="1616710" y="2984500"/>
                    </a:cubicBezTo>
                    <a:cubicBezTo>
                      <a:pt x="1619249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09" y="2980690"/>
                      <a:pt x="1691640" y="2979420"/>
                      <a:pt x="1700530" y="2985770"/>
                    </a:cubicBezTo>
                    <a:cubicBezTo>
                      <a:pt x="1699259" y="2987040"/>
                      <a:pt x="1696719" y="2988310"/>
                      <a:pt x="1694180" y="2990850"/>
                    </a:cubicBezTo>
                    <a:cubicBezTo>
                      <a:pt x="1709419" y="2987040"/>
                      <a:pt x="1723390" y="2979420"/>
                      <a:pt x="1738630" y="2980690"/>
                    </a:cubicBezTo>
                    <a:cubicBezTo>
                      <a:pt x="1753869" y="2980690"/>
                      <a:pt x="1769109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19" y="2985770"/>
                    </a:cubicBezTo>
                    <a:cubicBezTo>
                      <a:pt x="1805940" y="2974340"/>
                      <a:pt x="1818640" y="2975610"/>
                      <a:pt x="1826259" y="2981960"/>
                    </a:cubicBezTo>
                    <a:cubicBezTo>
                      <a:pt x="1836419" y="2989580"/>
                      <a:pt x="1842769" y="2983230"/>
                      <a:pt x="1851659" y="2981960"/>
                    </a:cubicBezTo>
                    <a:cubicBezTo>
                      <a:pt x="1844039" y="2978150"/>
                      <a:pt x="1837689" y="2974340"/>
                      <a:pt x="1831339" y="2971800"/>
                    </a:cubicBezTo>
                    <a:cubicBezTo>
                      <a:pt x="1832609" y="2970530"/>
                      <a:pt x="1832609" y="2969260"/>
                      <a:pt x="1833879" y="2967990"/>
                    </a:cubicBezTo>
                    <a:cubicBezTo>
                      <a:pt x="1837689" y="2969260"/>
                      <a:pt x="1842769" y="2970530"/>
                      <a:pt x="1846579" y="2973070"/>
                    </a:cubicBezTo>
                    <a:cubicBezTo>
                      <a:pt x="1847849" y="2967990"/>
                      <a:pt x="1850389" y="2964180"/>
                      <a:pt x="1851659" y="2960370"/>
                    </a:cubicBezTo>
                    <a:cubicBezTo>
                      <a:pt x="1864359" y="2966720"/>
                      <a:pt x="1875789" y="2971799"/>
                      <a:pt x="1889759" y="2962909"/>
                    </a:cubicBezTo>
                    <a:cubicBezTo>
                      <a:pt x="1892299" y="2961639"/>
                      <a:pt x="1902459" y="2954020"/>
                      <a:pt x="1899919" y="2966720"/>
                    </a:cubicBezTo>
                    <a:cubicBezTo>
                      <a:pt x="1893569" y="2970530"/>
                      <a:pt x="1887219" y="2974340"/>
                      <a:pt x="1880869" y="2976880"/>
                    </a:cubicBezTo>
                    <a:cubicBezTo>
                      <a:pt x="1880869" y="2978150"/>
                      <a:pt x="1882139" y="2978150"/>
                      <a:pt x="1882139" y="2979420"/>
                    </a:cubicBezTo>
                    <a:cubicBezTo>
                      <a:pt x="1889759" y="2978149"/>
                      <a:pt x="1898649" y="2976880"/>
                      <a:pt x="1907539" y="2975609"/>
                    </a:cubicBezTo>
                    <a:cubicBezTo>
                      <a:pt x="1904999" y="2971799"/>
                      <a:pt x="1903729" y="2969259"/>
                      <a:pt x="1902459" y="2966720"/>
                    </a:cubicBezTo>
                    <a:cubicBezTo>
                      <a:pt x="1911349" y="2967990"/>
                      <a:pt x="1921509" y="2969259"/>
                      <a:pt x="1930399" y="2967990"/>
                    </a:cubicBezTo>
                    <a:cubicBezTo>
                      <a:pt x="1949449" y="2966720"/>
                      <a:pt x="1963419" y="2947670"/>
                      <a:pt x="1986279" y="2955290"/>
                    </a:cubicBezTo>
                    <a:cubicBezTo>
                      <a:pt x="1993899" y="2957830"/>
                      <a:pt x="2011679" y="2955290"/>
                      <a:pt x="2012949" y="2938780"/>
                    </a:cubicBezTo>
                    <a:cubicBezTo>
                      <a:pt x="2012949" y="2942590"/>
                      <a:pt x="2012949" y="2947670"/>
                      <a:pt x="2014219" y="2950209"/>
                    </a:cubicBezTo>
                    <a:cubicBezTo>
                      <a:pt x="2026919" y="2946399"/>
                      <a:pt x="2038349" y="2942589"/>
                      <a:pt x="2051049" y="2938780"/>
                    </a:cubicBezTo>
                    <a:cubicBezTo>
                      <a:pt x="2051049" y="2940050"/>
                      <a:pt x="2048509" y="2943859"/>
                      <a:pt x="2049779" y="2946400"/>
                    </a:cubicBezTo>
                    <a:cubicBezTo>
                      <a:pt x="2049779" y="2950210"/>
                      <a:pt x="2052319" y="2954020"/>
                      <a:pt x="2054859" y="2956560"/>
                    </a:cubicBezTo>
                    <a:cubicBezTo>
                      <a:pt x="2056129" y="2957830"/>
                      <a:pt x="2062479" y="2956560"/>
                      <a:pt x="2062479" y="2955290"/>
                    </a:cubicBezTo>
                    <a:cubicBezTo>
                      <a:pt x="2065019" y="2943860"/>
                      <a:pt x="2073909" y="2945130"/>
                      <a:pt x="2082799" y="2945130"/>
                    </a:cubicBezTo>
                    <a:cubicBezTo>
                      <a:pt x="2090419" y="2945130"/>
                      <a:pt x="2099309" y="2943859"/>
                      <a:pt x="2108199" y="2942590"/>
                    </a:cubicBezTo>
                    <a:cubicBezTo>
                      <a:pt x="2112009" y="2936240"/>
                      <a:pt x="2114549" y="2926080"/>
                      <a:pt x="2127249" y="2938780"/>
                    </a:cubicBezTo>
                    <a:cubicBezTo>
                      <a:pt x="2132329" y="2943859"/>
                      <a:pt x="2145029" y="2942590"/>
                      <a:pt x="2146299" y="2932430"/>
                    </a:cubicBezTo>
                    <a:lnTo>
                      <a:pt x="2199639" y="2932430"/>
                    </a:lnTo>
                    <a:lnTo>
                      <a:pt x="2199639" y="2934970"/>
                    </a:lnTo>
                    <a:cubicBezTo>
                      <a:pt x="2205989" y="2933699"/>
                      <a:pt x="2212339" y="2931159"/>
                      <a:pt x="2217419" y="2929890"/>
                    </a:cubicBezTo>
                    <a:cubicBezTo>
                      <a:pt x="2221229" y="2936240"/>
                      <a:pt x="2225039" y="2942590"/>
                      <a:pt x="2230119" y="2950210"/>
                    </a:cubicBezTo>
                    <a:cubicBezTo>
                      <a:pt x="2239009" y="2926080"/>
                      <a:pt x="2249169" y="2921000"/>
                      <a:pt x="2266949" y="2929890"/>
                    </a:cubicBezTo>
                    <a:cubicBezTo>
                      <a:pt x="2269489" y="2931160"/>
                      <a:pt x="2269489" y="2937510"/>
                      <a:pt x="2270759" y="2942590"/>
                    </a:cubicBezTo>
                    <a:cubicBezTo>
                      <a:pt x="2272029" y="2941320"/>
                      <a:pt x="2279649" y="2938780"/>
                      <a:pt x="2279649" y="2937510"/>
                    </a:cubicBezTo>
                    <a:cubicBezTo>
                      <a:pt x="2278379" y="2927350"/>
                      <a:pt x="2292349" y="2934970"/>
                      <a:pt x="2291079" y="2927350"/>
                    </a:cubicBezTo>
                    <a:cubicBezTo>
                      <a:pt x="2302509" y="2932430"/>
                      <a:pt x="2305049" y="2924810"/>
                      <a:pt x="2307589" y="2919730"/>
                    </a:cubicBezTo>
                    <a:cubicBezTo>
                      <a:pt x="2302509" y="2915920"/>
                      <a:pt x="2299969" y="2913380"/>
                      <a:pt x="2296159" y="2909570"/>
                    </a:cubicBezTo>
                    <a:cubicBezTo>
                      <a:pt x="2297429" y="2908299"/>
                      <a:pt x="2297429" y="2907030"/>
                      <a:pt x="2298699" y="2905759"/>
                    </a:cubicBezTo>
                    <a:cubicBezTo>
                      <a:pt x="2308859" y="2912109"/>
                      <a:pt x="2319019" y="2918459"/>
                      <a:pt x="2325369" y="2922270"/>
                    </a:cubicBezTo>
                    <a:cubicBezTo>
                      <a:pt x="2335529" y="2920999"/>
                      <a:pt x="2344419" y="2920999"/>
                      <a:pt x="2353309" y="2919730"/>
                    </a:cubicBezTo>
                    <a:cubicBezTo>
                      <a:pt x="2362199" y="2918460"/>
                      <a:pt x="2371089" y="2914650"/>
                      <a:pt x="2381249" y="2912109"/>
                    </a:cubicBezTo>
                    <a:cubicBezTo>
                      <a:pt x="2382519" y="2914649"/>
                      <a:pt x="2383789" y="2915920"/>
                      <a:pt x="2385059" y="2918459"/>
                    </a:cubicBezTo>
                    <a:cubicBezTo>
                      <a:pt x="2388869" y="2913380"/>
                      <a:pt x="2391409" y="2908299"/>
                      <a:pt x="2396489" y="2899409"/>
                    </a:cubicBezTo>
                    <a:lnTo>
                      <a:pt x="2396489" y="2919730"/>
                    </a:lnTo>
                    <a:cubicBezTo>
                      <a:pt x="2407919" y="2912109"/>
                      <a:pt x="2416809" y="2905759"/>
                      <a:pt x="2424429" y="2899409"/>
                    </a:cubicBezTo>
                    <a:cubicBezTo>
                      <a:pt x="2429509" y="2908299"/>
                      <a:pt x="2433319" y="2917189"/>
                      <a:pt x="2437129" y="2924809"/>
                    </a:cubicBezTo>
                    <a:cubicBezTo>
                      <a:pt x="2438399" y="2924809"/>
                      <a:pt x="2438399" y="2923539"/>
                      <a:pt x="2439669" y="2923539"/>
                    </a:cubicBezTo>
                    <a:cubicBezTo>
                      <a:pt x="2438399" y="2918459"/>
                      <a:pt x="2437129" y="2913379"/>
                      <a:pt x="2434589" y="2907029"/>
                    </a:cubicBezTo>
                    <a:lnTo>
                      <a:pt x="2499359" y="2907029"/>
                    </a:lnTo>
                    <a:cubicBezTo>
                      <a:pt x="2505709" y="2895599"/>
                      <a:pt x="2519679" y="2894329"/>
                      <a:pt x="2531109" y="2905759"/>
                    </a:cubicBezTo>
                    <a:cubicBezTo>
                      <a:pt x="2547619" y="2922269"/>
                      <a:pt x="2550159" y="2922269"/>
                      <a:pt x="2560319" y="2898139"/>
                    </a:cubicBezTo>
                    <a:cubicBezTo>
                      <a:pt x="2565399" y="2900679"/>
                      <a:pt x="2570479" y="2903219"/>
                      <a:pt x="2576829" y="2907029"/>
                    </a:cubicBezTo>
                    <a:cubicBezTo>
                      <a:pt x="2584449" y="2890519"/>
                      <a:pt x="2597149" y="2890519"/>
                      <a:pt x="2612389" y="2895599"/>
                    </a:cubicBezTo>
                    <a:cubicBezTo>
                      <a:pt x="2620009" y="2898139"/>
                      <a:pt x="2628899" y="2893059"/>
                      <a:pt x="2637789" y="2890519"/>
                    </a:cubicBezTo>
                    <a:lnTo>
                      <a:pt x="2644139" y="2896869"/>
                    </a:lnTo>
                    <a:cubicBezTo>
                      <a:pt x="2651759" y="2894329"/>
                      <a:pt x="2658109" y="2893059"/>
                      <a:pt x="2664459" y="2890519"/>
                    </a:cubicBezTo>
                    <a:cubicBezTo>
                      <a:pt x="2665730" y="2894329"/>
                      <a:pt x="2665730" y="2896869"/>
                      <a:pt x="2666999" y="2903219"/>
                    </a:cubicBezTo>
                    <a:cubicBezTo>
                      <a:pt x="2672079" y="2898139"/>
                      <a:pt x="2675889" y="2893059"/>
                      <a:pt x="2682239" y="2886709"/>
                    </a:cubicBezTo>
                    <a:cubicBezTo>
                      <a:pt x="2687319" y="2893059"/>
                      <a:pt x="2691129" y="2899409"/>
                      <a:pt x="2696209" y="2905759"/>
                    </a:cubicBezTo>
                    <a:cubicBezTo>
                      <a:pt x="2705099" y="2905759"/>
                      <a:pt x="2719069" y="2913379"/>
                      <a:pt x="2721609" y="2893059"/>
                    </a:cubicBezTo>
                    <a:cubicBezTo>
                      <a:pt x="2721609" y="2890519"/>
                      <a:pt x="2729230" y="2886709"/>
                      <a:pt x="2733039" y="2885439"/>
                    </a:cubicBezTo>
                    <a:cubicBezTo>
                      <a:pt x="2740659" y="2884169"/>
                      <a:pt x="2748279" y="2882899"/>
                      <a:pt x="2755899" y="2882899"/>
                    </a:cubicBezTo>
                    <a:cubicBezTo>
                      <a:pt x="2753359" y="2877819"/>
                      <a:pt x="2750819" y="2874009"/>
                      <a:pt x="2747009" y="2867659"/>
                    </a:cubicBezTo>
                    <a:cubicBezTo>
                      <a:pt x="2757169" y="2870199"/>
                      <a:pt x="2764789" y="2870199"/>
                      <a:pt x="2771139" y="2872739"/>
                    </a:cubicBezTo>
                    <a:cubicBezTo>
                      <a:pt x="2785109" y="2879089"/>
                      <a:pt x="2796539" y="2879089"/>
                      <a:pt x="2810509" y="2868929"/>
                    </a:cubicBezTo>
                    <a:cubicBezTo>
                      <a:pt x="2807969" y="2867659"/>
                      <a:pt x="2805430" y="2865119"/>
                      <a:pt x="2802889" y="2863849"/>
                    </a:cubicBezTo>
                    <a:cubicBezTo>
                      <a:pt x="2804159" y="2860039"/>
                      <a:pt x="2806699" y="2856229"/>
                      <a:pt x="2807969" y="2852419"/>
                    </a:cubicBezTo>
                    <a:cubicBezTo>
                      <a:pt x="2813049" y="2837179"/>
                      <a:pt x="2825749" y="2847339"/>
                      <a:pt x="2834639" y="2843529"/>
                    </a:cubicBezTo>
                    <a:cubicBezTo>
                      <a:pt x="2834639" y="2843529"/>
                      <a:pt x="2839719" y="2848609"/>
                      <a:pt x="2840989" y="2852419"/>
                    </a:cubicBezTo>
                    <a:cubicBezTo>
                      <a:pt x="2844799" y="2860039"/>
                      <a:pt x="2847339" y="2868929"/>
                      <a:pt x="2851149" y="2877819"/>
                    </a:cubicBezTo>
                    <a:cubicBezTo>
                      <a:pt x="2874009" y="2863849"/>
                      <a:pt x="2894329" y="2868929"/>
                      <a:pt x="2914649" y="2871469"/>
                    </a:cubicBezTo>
                    <a:cubicBezTo>
                      <a:pt x="2909569" y="2868929"/>
                      <a:pt x="2905759" y="2866389"/>
                      <a:pt x="2901949" y="2863849"/>
                    </a:cubicBezTo>
                    <a:cubicBezTo>
                      <a:pt x="2901949" y="2862579"/>
                      <a:pt x="2903219" y="2861309"/>
                      <a:pt x="2903219" y="2860039"/>
                    </a:cubicBezTo>
                    <a:cubicBezTo>
                      <a:pt x="2908299" y="2861309"/>
                      <a:pt x="2914649" y="2863849"/>
                      <a:pt x="2919730" y="2865119"/>
                    </a:cubicBezTo>
                    <a:cubicBezTo>
                      <a:pt x="2919730" y="2863849"/>
                      <a:pt x="2919730" y="2862579"/>
                      <a:pt x="2918459" y="2861309"/>
                    </a:cubicBezTo>
                    <a:cubicBezTo>
                      <a:pt x="2922269" y="2860039"/>
                      <a:pt x="2928619" y="2857499"/>
                      <a:pt x="2929889" y="2858769"/>
                    </a:cubicBezTo>
                    <a:cubicBezTo>
                      <a:pt x="2937509" y="2874009"/>
                      <a:pt x="2950209" y="2862579"/>
                      <a:pt x="2961639" y="2866389"/>
                    </a:cubicBezTo>
                    <a:cubicBezTo>
                      <a:pt x="2959099" y="2856229"/>
                      <a:pt x="2957829" y="2848609"/>
                      <a:pt x="2956559" y="2843529"/>
                    </a:cubicBezTo>
                    <a:cubicBezTo>
                      <a:pt x="2961639" y="2838449"/>
                      <a:pt x="2966719" y="2834639"/>
                      <a:pt x="2974339" y="2829559"/>
                    </a:cubicBezTo>
                    <a:cubicBezTo>
                      <a:pt x="2974339" y="2835909"/>
                      <a:pt x="2973069" y="2842259"/>
                      <a:pt x="2973069" y="2848609"/>
                    </a:cubicBezTo>
                    <a:cubicBezTo>
                      <a:pt x="2973069" y="2854959"/>
                      <a:pt x="2974339" y="2861309"/>
                      <a:pt x="2976879" y="2865119"/>
                    </a:cubicBezTo>
                    <a:cubicBezTo>
                      <a:pt x="2978149" y="2867659"/>
                      <a:pt x="2985769" y="2865119"/>
                      <a:pt x="2990849" y="2863849"/>
                    </a:cubicBezTo>
                    <a:cubicBezTo>
                      <a:pt x="2999739" y="2860039"/>
                      <a:pt x="3008629" y="2854959"/>
                      <a:pt x="3017519" y="2865119"/>
                    </a:cubicBezTo>
                    <a:cubicBezTo>
                      <a:pt x="3018790" y="2866389"/>
                      <a:pt x="3023869" y="2865119"/>
                      <a:pt x="3026409" y="2862579"/>
                    </a:cubicBezTo>
                    <a:cubicBezTo>
                      <a:pt x="3032759" y="2856229"/>
                      <a:pt x="3037839" y="2847339"/>
                      <a:pt x="3045459" y="2861309"/>
                    </a:cubicBezTo>
                    <a:cubicBezTo>
                      <a:pt x="3046730" y="2862579"/>
                      <a:pt x="3054349" y="2862579"/>
                      <a:pt x="3058159" y="2861309"/>
                    </a:cubicBezTo>
                    <a:cubicBezTo>
                      <a:pt x="3067049" y="2857499"/>
                      <a:pt x="3074669" y="2853689"/>
                      <a:pt x="3083559" y="2848609"/>
                    </a:cubicBezTo>
                    <a:cubicBezTo>
                      <a:pt x="3082289" y="2852419"/>
                      <a:pt x="3081019" y="2854959"/>
                      <a:pt x="3081019" y="2857499"/>
                    </a:cubicBezTo>
                    <a:cubicBezTo>
                      <a:pt x="3091180" y="2862579"/>
                      <a:pt x="3100069" y="2865119"/>
                      <a:pt x="3107690" y="2853689"/>
                    </a:cubicBezTo>
                    <a:cubicBezTo>
                      <a:pt x="3110230" y="2849879"/>
                      <a:pt x="3119119" y="2849879"/>
                      <a:pt x="3125469" y="2848609"/>
                    </a:cubicBezTo>
                    <a:cubicBezTo>
                      <a:pt x="3121659" y="2844799"/>
                      <a:pt x="3116580" y="2842259"/>
                      <a:pt x="3111499" y="2838449"/>
                    </a:cubicBezTo>
                    <a:cubicBezTo>
                      <a:pt x="3133089" y="2825749"/>
                      <a:pt x="3135629" y="2827019"/>
                      <a:pt x="3135629" y="2844799"/>
                    </a:cubicBezTo>
                    <a:cubicBezTo>
                      <a:pt x="3138169" y="2839719"/>
                      <a:pt x="3139439" y="2835909"/>
                      <a:pt x="3143249" y="2828289"/>
                    </a:cubicBezTo>
                    <a:cubicBezTo>
                      <a:pt x="3162299" y="2829559"/>
                      <a:pt x="3181349" y="2832099"/>
                      <a:pt x="3201669" y="2833369"/>
                    </a:cubicBezTo>
                    <a:lnTo>
                      <a:pt x="3201669" y="2839719"/>
                    </a:lnTo>
                    <a:lnTo>
                      <a:pt x="3194049" y="2839719"/>
                    </a:lnTo>
                    <a:cubicBezTo>
                      <a:pt x="3178809" y="2840989"/>
                      <a:pt x="3163569" y="2840989"/>
                      <a:pt x="3148329" y="2842259"/>
                    </a:cubicBezTo>
                    <a:cubicBezTo>
                      <a:pt x="3153409" y="2844799"/>
                      <a:pt x="3159759" y="2848609"/>
                      <a:pt x="3164839" y="2851149"/>
                    </a:cubicBezTo>
                    <a:cubicBezTo>
                      <a:pt x="3167379" y="2844799"/>
                      <a:pt x="3168649" y="2846069"/>
                      <a:pt x="3174999" y="2848609"/>
                    </a:cubicBezTo>
                    <a:cubicBezTo>
                      <a:pt x="3183889" y="2851149"/>
                      <a:pt x="3194049" y="2851149"/>
                      <a:pt x="3204209" y="2852419"/>
                    </a:cubicBezTo>
                    <a:cubicBezTo>
                      <a:pt x="3209289" y="2852419"/>
                      <a:pt x="3214369" y="2853689"/>
                      <a:pt x="3220719" y="2854959"/>
                    </a:cubicBezTo>
                    <a:cubicBezTo>
                      <a:pt x="3221990" y="2851149"/>
                      <a:pt x="3224530" y="2846069"/>
                      <a:pt x="3227069" y="2839719"/>
                    </a:cubicBezTo>
                    <a:cubicBezTo>
                      <a:pt x="3241040" y="2862579"/>
                      <a:pt x="3251199" y="2861309"/>
                      <a:pt x="3267710" y="2838449"/>
                    </a:cubicBezTo>
                    <a:cubicBezTo>
                      <a:pt x="3267710" y="2842259"/>
                      <a:pt x="3268980" y="2844799"/>
                      <a:pt x="3268980" y="2847339"/>
                    </a:cubicBezTo>
                    <a:cubicBezTo>
                      <a:pt x="3274060" y="2847339"/>
                      <a:pt x="3277870" y="2847339"/>
                      <a:pt x="3282950" y="2846069"/>
                    </a:cubicBezTo>
                    <a:cubicBezTo>
                      <a:pt x="3281680" y="2848609"/>
                      <a:pt x="3280410" y="2851149"/>
                      <a:pt x="3279140" y="2852419"/>
                    </a:cubicBezTo>
                    <a:lnTo>
                      <a:pt x="3281680" y="2854959"/>
                    </a:lnTo>
                    <a:cubicBezTo>
                      <a:pt x="3285490" y="2851149"/>
                      <a:pt x="3289300" y="2847339"/>
                      <a:pt x="3295650" y="2842259"/>
                    </a:cubicBezTo>
                    <a:cubicBezTo>
                      <a:pt x="3300730" y="2844799"/>
                      <a:pt x="3307080" y="2847339"/>
                      <a:pt x="3312160" y="2849879"/>
                    </a:cubicBezTo>
                    <a:cubicBezTo>
                      <a:pt x="3317240" y="2846069"/>
                      <a:pt x="3323590" y="2842259"/>
                      <a:pt x="3329940" y="2838449"/>
                    </a:cubicBezTo>
                    <a:cubicBezTo>
                      <a:pt x="3338830" y="2856229"/>
                      <a:pt x="3350260" y="2858769"/>
                      <a:pt x="3360420" y="2846069"/>
                    </a:cubicBezTo>
                    <a:cubicBezTo>
                      <a:pt x="3375660" y="2847339"/>
                      <a:pt x="3388360" y="2848609"/>
                      <a:pt x="3397250" y="2848609"/>
                    </a:cubicBezTo>
                    <a:cubicBezTo>
                      <a:pt x="3398520" y="2839719"/>
                      <a:pt x="3399790" y="2833369"/>
                      <a:pt x="3401060" y="2827019"/>
                    </a:cubicBezTo>
                    <a:cubicBezTo>
                      <a:pt x="3406140" y="2828289"/>
                      <a:pt x="3409950" y="2829559"/>
                      <a:pt x="3415030" y="2830829"/>
                    </a:cubicBezTo>
                    <a:cubicBezTo>
                      <a:pt x="3417570" y="2832099"/>
                      <a:pt x="3420110" y="2834639"/>
                      <a:pt x="3422650" y="2835909"/>
                    </a:cubicBezTo>
                    <a:cubicBezTo>
                      <a:pt x="3418840" y="2837179"/>
                      <a:pt x="3415030" y="2837179"/>
                      <a:pt x="3411220" y="2838449"/>
                    </a:cubicBezTo>
                    <a:cubicBezTo>
                      <a:pt x="3422650" y="2848609"/>
                      <a:pt x="3431540" y="2846069"/>
                      <a:pt x="3440430" y="2838449"/>
                    </a:cubicBezTo>
                    <a:cubicBezTo>
                      <a:pt x="3436620" y="2848609"/>
                      <a:pt x="3448050" y="2847339"/>
                      <a:pt x="3449320" y="2847339"/>
                    </a:cubicBezTo>
                    <a:cubicBezTo>
                      <a:pt x="3465830" y="2840989"/>
                      <a:pt x="3481070" y="2837179"/>
                      <a:pt x="3498850" y="2847339"/>
                    </a:cubicBezTo>
                    <a:cubicBezTo>
                      <a:pt x="3501390" y="2834639"/>
                      <a:pt x="3503930" y="2824479"/>
                      <a:pt x="3505200" y="2814319"/>
                    </a:cubicBezTo>
                    <a:cubicBezTo>
                      <a:pt x="3511550" y="2815589"/>
                      <a:pt x="3516630" y="2815589"/>
                      <a:pt x="3522980" y="2816859"/>
                    </a:cubicBezTo>
                    <a:cubicBezTo>
                      <a:pt x="3528060" y="2816859"/>
                      <a:pt x="3533140" y="2818129"/>
                      <a:pt x="3538220" y="2818129"/>
                    </a:cubicBezTo>
                    <a:lnTo>
                      <a:pt x="3538220" y="2821939"/>
                    </a:lnTo>
                    <a:cubicBezTo>
                      <a:pt x="3533140" y="2823209"/>
                      <a:pt x="3529330" y="2824479"/>
                      <a:pt x="3524250" y="2825749"/>
                    </a:cubicBezTo>
                    <a:lnTo>
                      <a:pt x="3524250" y="2829559"/>
                    </a:lnTo>
                    <a:cubicBezTo>
                      <a:pt x="3542030" y="2833369"/>
                      <a:pt x="3558540" y="2837179"/>
                      <a:pt x="3576320" y="2839719"/>
                    </a:cubicBezTo>
                    <a:cubicBezTo>
                      <a:pt x="3580130" y="2840989"/>
                      <a:pt x="3585210" y="2837179"/>
                      <a:pt x="3591560" y="2833369"/>
                    </a:cubicBezTo>
                    <a:cubicBezTo>
                      <a:pt x="3594100" y="2834639"/>
                      <a:pt x="3600450" y="2837179"/>
                      <a:pt x="3608070" y="2838449"/>
                    </a:cubicBezTo>
                    <a:cubicBezTo>
                      <a:pt x="3627120" y="2840989"/>
                      <a:pt x="3647440" y="2843529"/>
                      <a:pt x="3662680" y="2827019"/>
                    </a:cubicBezTo>
                    <a:cubicBezTo>
                      <a:pt x="3663950" y="2840989"/>
                      <a:pt x="3676650" y="2832099"/>
                      <a:pt x="3683000" y="2837179"/>
                    </a:cubicBezTo>
                    <a:cubicBezTo>
                      <a:pt x="3683000" y="2837179"/>
                      <a:pt x="3689350" y="2832099"/>
                      <a:pt x="3691890" y="2829559"/>
                    </a:cubicBezTo>
                    <a:cubicBezTo>
                      <a:pt x="3691890" y="2829559"/>
                      <a:pt x="3690620" y="2828289"/>
                      <a:pt x="3690620" y="2827019"/>
                    </a:cubicBezTo>
                    <a:cubicBezTo>
                      <a:pt x="3693160" y="2828289"/>
                      <a:pt x="3694430" y="2832099"/>
                      <a:pt x="3696970" y="2830829"/>
                    </a:cubicBezTo>
                    <a:cubicBezTo>
                      <a:pt x="3708400" y="2830829"/>
                      <a:pt x="3718560" y="2829559"/>
                      <a:pt x="3726180" y="2829559"/>
                    </a:cubicBezTo>
                    <a:cubicBezTo>
                      <a:pt x="3732530" y="2833369"/>
                      <a:pt x="3736340" y="2837179"/>
                      <a:pt x="3738880" y="2835909"/>
                    </a:cubicBezTo>
                    <a:cubicBezTo>
                      <a:pt x="3754120" y="2834639"/>
                      <a:pt x="3768090" y="2830829"/>
                      <a:pt x="3782060" y="2830829"/>
                    </a:cubicBezTo>
                    <a:cubicBezTo>
                      <a:pt x="3796030" y="2838449"/>
                      <a:pt x="3793490" y="2824479"/>
                      <a:pt x="3790950" y="2816859"/>
                    </a:cubicBezTo>
                    <a:cubicBezTo>
                      <a:pt x="3796030" y="2811779"/>
                      <a:pt x="3801110" y="2807969"/>
                      <a:pt x="3802380" y="2806699"/>
                    </a:cubicBezTo>
                    <a:cubicBezTo>
                      <a:pt x="3810000" y="2806699"/>
                      <a:pt x="3815080" y="2807969"/>
                      <a:pt x="3818890" y="2806699"/>
                    </a:cubicBezTo>
                    <a:cubicBezTo>
                      <a:pt x="3823969" y="2802889"/>
                      <a:pt x="3827780" y="2796539"/>
                      <a:pt x="3834130" y="2788919"/>
                    </a:cubicBezTo>
                    <a:cubicBezTo>
                      <a:pt x="3841750" y="2787649"/>
                      <a:pt x="3854450" y="2785109"/>
                      <a:pt x="3868420" y="2782569"/>
                    </a:cubicBezTo>
                    <a:cubicBezTo>
                      <a:pt x="3868420" y="2782569"/>
                      <a:pt x="3868420" y="2780029"/>
                      <a:pt x="3869690" y="2777489"/>
                    </a:cubicBezTo>
                    <a:cubicBezTo>
                      <a:pt x="3874770" y="2769869"/>
                      <a:pt x="3887470" y="2767329"/>
                      <a:pt x="3879850" y="2753359"/>
                    </a:cubicBezTo>
                    <a:cubicBezTo>
                      <a:pt x="3878580" y="2750819"/>
                      <a:pt x="3878580" y="2743199"/>
                      <a:pt x="3881120" y="2740659"/>
                    </a:cubicBezTo>
                    <a:cubicBezTo>
                      <a:pt x="3890010" y="2729229"/>
                      <a:pt x="3890010" y="2727959"/>
                      <a:pt x="3874770" y="2722879"/>
                    </a:cubicBezTo>
                    <a:cubicBezTo>
                      <a:pt x="3876040" y="2713989"/>
                      <a:pt x="3867150" y="2702559"/>
                      <a:pt x="3879850" y="2701289"/>
                    </a:cubicBezTo>
                    <a:cubicBezTo>
                      <a:pt x="3883660" y="2693669"/>
                      <a:pt x="3884930" y="2689859"/>
                      <a:pt x="3887470" y="2686049"/>
                    </a:cubicBezTo>
                    <a:cubicBezTo>
                      <a:pt x="3888740" y="2683509"/>
                      <a:pt x="3892550" y="2680969"/>
                      <a:pt x="3892550" y="2678429"/>
                    </a:cubicBezTo>
                    <a:cubicBezTo>
                      <a:pt x="3892550" y="2673349"/>
                      <a:pt x="3890010" y="2666999"/>
                      <a:pt x="3891280" y="2663189"/>
                    </a:cubicBezTo>
                    <a:cubicBezTo>
                      <a:pt x="3895090" y="2649219"/>
                      <a:pt x="3896360" y="2636519"/>
                      <a:pt x="3873500" y="2631439"/>
                    </a:cubicBezTo>
                    <a:cubicBezTo>
                      <a:pt x="3882390" y="2627629"/>
                      <a:pt x="3886200" y="2625089"/>
                      <a:pt x="3892550" y="2622549"/>
                    </a:cubicBezTo>
                    <a:cubicBezTo>
                      <a:pt x="3882390" y="2617469"/>
                      <a:pt x="3873500" y="2613659"/>
                      <a:pt x="3862070" y="2608579"/>
                    </a:cubicBezTo>
                    <a:lnTo>
                      <a:pt x="3873500" y="2608579"/>
                    </a:lnTo>
                    <a:lnTo>
                      <a:pt x="3873500" y="2604769"/>
                    </a:lnTo>
                    <a:cubicBezTo>
                      <a:pt x="3867150" y="2604769"/>
                      <a:pt x="3862070" y="2603499"/>
                      <a:pt x="3855720" y="2603499"/>
                    </a:cubicBezTo>
                    <a:cubicBezTo>
                      <a:pt x="3855720" y="2604769"/>
                      <a:pt x="3855720" y="2606039"/>
                      <a:pt x="3854450" y="2607309"/>
                    </a:cubicBezTo>
                    <a:cubicBezTo>
                      <a:pt x="3853180" y="2604769"/>
                      <a:pt x="3851910" y="2602229"/>
                      <a:pt x="3850640" y="2598419"/>
                    </a:cubicBezTo>
                    <a:cubicBezTo>
                      <a:pt x="3883660" y="2590799"/>
                      <a:pt x="4104640" y="2566669"/>
                      <a:pt x="4084320" y="2562859"/>
                    </a:cubicBezTo>
                    <a:cubicBezTo>
                      <a:pt x="4094480" y="2553969"/>
                      <a:pt x="4090670" y="2538729"/>
                      <a:pt x="4108450" y="2537459"/>
                    </a:cubicBezTo>
                    <a:cubicBezTo>
                      <a:pt x="4113530" y="2537459"/>
                      <a:pt x="4122420" y="2528569"/>
                      <a:pt x="4123690" y="2522219"/>
                    </a:cubicBezTo>
                    <a:cubicBezTo>
                      <a:pt x="4126230" y="2513329"/>
                      <a:pt x="4123690" y="2501899"/>
                      <a:pt x="4126230" y="2493009"/>
                    </a:cubicBezTo>
                    <a:cubicBezTo>
                      <a:pt x="4128770" y="2480309"/>
                      <a:pt x="4133850" y="2467609"/>
                      <a:pt x="4137660" y="2457449"/>
                    </a:cubicBezTo>
                    <a:cubicBezTo>
                      <a:pt x="4133850" y="2451099"/>
                      <a:pt x="4130040" y="2444749"/>
                      <a:pt x="4127500" y="2440939"/>
                    </a:cubicBezTo>
                    <a:cubicBezTo>
                      <a:pt x="4132580" y="2437129"/>
                      <a:pt x="4135120" y="2434589"/>
                      <a:pt x="4138930" y="2433319"/>
                    </a:cubicBezTo>
                    <a:cubicBezTo>
                      <a:pt x="4137660" y="2432049"/>
                      <a:pt x="4137660" y="2430779"/>
                      <a:pt x="4136390" y="2429509"/>
                    </a:cubicBezTo>
                    <a:cubicBezTo>
                      <a:pt x="4132580" y="2430779"/>
                      <a:pt x="4128770" y="2432049"/>
                      <a:pt x="4124960" y="2433319"/>
                    </a:cubicBezTo>
                    <a:cubicBezTo>
                      <a:pt x="4146550" y="2415539"/>
                      <a:pt x="4151630" y="2382519"/>
                      <a:pt x="4133850" y="2367279"/>
                    </a:cubicBezTo>
                    <a:cubicBezTo>
                      <a:pt x="4132580" y="2369819"/>
                      <a:pt x="4130040" y="2372359"/>
                      <a:pt x="4128770" y="2374899"/>
                    </a:cubicBezTo>
                    <a:cubicBezTo>
                      <a:pt x="4123690" y="2366009"/>
                      <a:pt x="4109720" y="2363469"/>
                      <a:pt x="4116070" y="2349499"/>
                    </a:cubicBezTo>
                    <a:cubicBezTo>
                      <a:pt x="4116070" y="2349499"/>
                      <a:pt x="4114800" y="2346959"/>
                      <a:pt x="4113530" y="2346959"/>
                    </a:cubicBezTo>
                    <a:cubicBezTo>
                      <a:pt x="4107180" y="2344419"/>
                      <a:pt x="4108450" y="2340609"/>
                      <a:pt x="4105910" y="2335529"/>
                    </a:cubicBezTo>
                    <a:cubicBezTo>
                      <a:pt x="4102100" y="2324099"/>
                      <a:pt x="4103370" y="2312669"/>
                      <a:pt x="4103370" y="2302509"/>
                    </a:cubicBezTo>
                    <a:lnTo>
                      <a:pt x="4103370" y="2256789"/>
                    </a:lnTo>
                    <a:cubicBezTo>
                      <a:pt x="4103370" y="2246629"/>
                      <a:pt x="4108450" y="2241549"/>
                      <a:pt x="4118610" y="2244089"/>
                    </a:cubicBezTo>
                    <a:cubicBezTo>
                      <a:pt x="4118610" y="2244089"/>
                      <a:pt x="4119880" y="2242819"/>
                      <a:pt x="4121150" y="2242819"/>
                    </a:cubicBezTo>
                    <a:cubicBezTo>
                      <a:pt x="4117340" y="2240279"/>
                      <a:pt x="4114800" y="2239009"/>
                      <a:pt x="4112260" y="2236469"/>
                    </a:cubicBezTo>
                    <a:cubicBezTo>
                      <a:pt x="4112260" y="2235199"/>
                      <a:pt x="4113530" y="2233929"/>
                      <a:pt x="4113530" y="2232659"/>
                    </a:cubicBezTo>
                    <a:cubicBezTo>
                      <a:pt x="4122420" y="2235199"/>
                      <a:pt x="4131310" y="2239009"/>
                      <a:pt x="4137660" y="2241549"/>
                    </a:cubicBezTo>
                    <a:cubicBezTo>
                      <a:pt x="4145280" y="2231389"/>
                      <a:pt x="4151630" y="2223769"/>
                      <a:pt x="4156710" y="2218689"/>
                    </a:cubicBezTo>
                    <a:lnTo>
                      <a:pt x="4156710" y="2195829"/>
                    </a:lnTo>
                    <a:cubicBezTo>
                      <a:pt x="4154170" y="2195829"/>
                      <a:pt x="4150360" y="2197099"/>
                      <a:pt x="4146550" y="2197099"/>
                    </a:cubicBezTo>
                    <a:cubicBezTo>
                      <a:pt x="4144010" y="2190749"/>
                      <a:pt x="4142740" y="2184399"/>
                      <a:pt x="4140200" y="2175509"/>
                    </a:cubicBezTo>
                    <a:cubicBezTo>
                      <a:pt x="4146550" y="2179319"/>
                      <a:pt x="4149090" y="2181859"/>
                      <a:pt x="4151630" y="2183129"/>
                    </a:cubicBezTo>
                    <a:cubicBezTo>
                      <a:pt x="4154170" y="2181859"/>
                      <a:pt x="4157980" y="2180589"/>
                      <a:pt x="4161790" y="2178049"/>
                    </a:cubicBezTo>
                    <a:cubicBezTo>
                      <a:pt x="4160520" y="2176779"/>
                      <a:pt x="4159250" y="2175509"/>
                      <a:pt x="4159250" y="2174239"/>
                    </a:cubicBezTo>
                    <a:cubicBezTo>
                      <a:pt x="4155440" y="2174239"/>
                      <a:pt x="4151630" y="2172969"/>
                      <a:pt x="4150360" y="2172969"/>
                    </a:cubicBezTo>
                    <a:cubicBezTo>
                      <a:pt x="4152900" y="2165349"/>
                      <a:pt x="4157980" y="2157729"/>
                      <a:pt x="4155440" y="2153919"/>
                    </a:cubicBezTo>
                    <a:cubicBezTo>
                      <a:pt x="4149090" y="2137409"/>
                      <a:pt x="4155440" y="2124709"/>
                      <a:pt x="4161790" y="2110739"/>
                    </a:cubicBezTo>
                    <a:cubicBezTo>
                      <a:pt x="4163060" y="2106929"/>
                      <a:pt x="4161790" y="2103119"/>
                      <a:pt x="4161790" y="2099309"/>
                    </a:cubicBezTo>
                    <a:cubicBezTo>
                      <a:pt x="4163060" y="2082799"/>
                      <a:pt x="4164330" y="2067559"/>
                      <a:pt x="4165599" y="2044699"/>
                    </a:cubicBezTo>
                    <a:cubicBezTo>
                      <a:pt x="4160519" y="2042159"/>
                      <a:pt x="4152899" y="2035809"/>
                      <a:pt x="4144009" y="2030729"/>
                    </a:cubicBezTo>
                    <a:cubicBezTo>
                      <a:pt x="4136389" y="2026919"/>
                      <a:pt x="4128769" y="2025649"/>
                      <a:pt x="4121149" y="2023109"/>
                    </a:cubicBezTo>
                    <a:cubicBezTo>
                      <a:pt x="4117340" y="2021839"/>
                      <a:pt x="4112259" y="2023109"/>
                      <a:pt x="4108449" y="2021839"/>
                    </a:cubicBezTo>
                    <a:cubicBezTo>
                      <a:pt x="4076699" y="2018029"/>
                      <a:pt x="4043679" y="2012949"/>
                      <a:pt x="4011929" y="2009139"/>
                    </a:cubicBezTo>
                    <a:cubicBezTo>
                      <a:pt x="3985259" y="2005329"/>
                      <a:pt x="3958589" y="2001519"/>
                      <a:pt x="3933189" y="1997709"/>
                    </a:cubicBezTo>
                    <a:cubicBezTo>
                      <a:pt x="3926839" y="1996439"/>
                      <a:pt x="3920489" y="1993899"/>
                      <a:pt x="3912869" y="1993899"/>
                    </a:cubicBezTo>
                    <a:cubicBezTo>
                      <a:pt x="3896359" y="1992629"/>
                      <a:pt x="3878579" y="1992629"/>
                      <a:pt x="3862069" y="1992629"/>
                    </a:cubicBezTo>
                    <a:cubicBezTo>
                      <a:pt x="3853179" y="1992629"/>
                      <a:pt x="3845559" y="1992629"/>
                      <a:pt x="3836669" y="1991359"/>
                    </a:cubicBezTo>
                    <a:cubicBezTo>
                      <a:pt x="3821429" y="1990089"/>
                      <a:pt x="3806189" y="1987549"/>
                      <a:pt x="3790949" y="1986279"/>
                    </a:cubicBezTo>
                    <a:lnTo>
                      <a:pt x="3790949" y="1982469"/>
                    </a:lnTo>
                    <a:cubicBezTo>
                      <a:pt x="3829049" y="1979929"/>
                      <a:pt x="3868419" y="1976119"/>
                      <a:pt x="3907789" y="1983739"/>
                    </a:cubicBezTo>
                    <a:cubicBezTo>
                      <a:pt x="3906519" y="1979929"/>
                      <a:pt x="3905249" y="1976119"/>
                      <a:pt x="3903979" y="1973579"/>
                    </a:cubicBezTo>
                    <a:cubicBezTo>
                      <a:pt x="3912869" y="1972309"/>
                      <a:pt x="3919219" y="1964689"/>
                      <a:pt x="3928109" y="1973579"/>
                    </a:cubicBezTo>
                    <a:cubicBezTo>
                      <a:pt x="3929379" y="1974849"/>
                      <a:pt x="3936999" y="1971039"/>
                      <a:pt x="3942079" y="1969769"/>
                    </a:cubicBezTo>
                    <a:lnTo>
                      <a:pt x="3942079" y="1967229"/>
                    </a:lnTo>
                    <a:lnTo>
                      <a:pt x="3930649" y="1967229"/>
                    </a:lnTo>
                    <a:cubicBezTo>
                      <a:pt x="3943349" y="1957069"/>
                      <a:pt x="3952240" y="1948179"/>
                      <a:pt x="3961129" y="1941829"/>
                    </a:cubicBezTo>
                    <a:cubicBezTo>
                      <a:pt x="3968749" y="1943099"/>
                      <a:pt x="3976369" y="1944369"/>
                      <a:pt x="3981449" y="1945639"/>
                    </a:cubicBezTo>
                    <a:cubicBezTo>
                      <a:pt x="3982719" y="1921509"/>
                      <a:pt x="3962399" y="1920239"/>
                      <a:pt x="3947159" y="1910079"/>
                    </a:cubicBezTo>
                    <a:cubicBezTo>
                      <a:pt x="3953509" y="1906269"/>
                      <a:pt x="3957319" y="1902459"/>
                      <a:pt x="3962399" y="1901189"/>
                    </a:cubicBezTo>
                    <a:cubicBezTo>
                      <a:pt x="3976369" y="1897379"/>
                      <a:pt x="3994149" y="1907539"/>
                      <a:pt x="4003040" y="1885949"/>
                    </a:cubicBezTo>
                    <a:cubicBezTo>
                      <a:pt x="4004310" y="1884679"/>
                      <a:pt x="4008119" y="1884679"/>
                      <a:pt x="4014469" y="1882139"/>
                    </a:cubicBezTo>
                    <a:cubicBezTo>
                      <a:pt x="4010660" y="1878329"/>
                      <a:pt x="4006849" y="1875789"/>
                      <a:pt x="4004310" y="1873249"/>
                    </a:cubicBezTo>
                    <a:cubicBezTo>
                      <a:pt x="4006850" y="1871979"/>
                      <a:pt x="4010660" y="1870709"/>
                      <a:pt x="4010660" y="1870709"/>
                    </a:cubicBezTo>
                    <a:cubicBezTo>
                      <a:pt x="4019550" y="1877059"/>
                      <a:pt x="4025900" y="1882139"/>
                      <a:pt x="4033519" y="1887219"/>
                    </a:cubicBezTo>
                    <a:cubicBezTo>
                      <a:pt x="4034790" y="1885949"/>
                      <a:pt x="4036060" y="1884679"/>
                      <a:pt x="4037329" y="1882139"/>
                    </a:cubicBezTo>
                    <a:cubicBezTo>
                      <a:pt x="4033519" y="1877059"/>
                      <a:pt x="4030979" y="1871979"/>
                      <a:pt x="4027169" y="1866899"/>
                    </a:cubicBezTo>
                    <a:cubicBezTo>
                      <a:pt x="4043679" y="1855469"/>
                      <a:pt x="4044949" y="1849119"/>
                      <a:pt x="4032249" y="1817369"/>
                    </a:cubicBezTo>
                    <a:cubicBezTo>
                      <a:pt x="4041140" y="1816099"/>
                      <a:pt x="4050029" y="1813559"/>
                      <a:pt x="4057649" y="1812289"/>
                    </a:cubicBezTo>
                    <a:cubicBezTo>
                      <a:pt x="4058919" y="1803399"/>
                      <a:pt x="4063999" y="1794509"/>
                      <a:pt x="4062729" y="1786889"/>
                    </a:cubicBezTo>
                    <a:cubicBezTo>
                      <a:pt x="4058919" y="1764029"/>
                      <a:pt x="4081779" y="1753869"/>
                      <a:pt x="4086859" y="1734819"/>
                    </a:cubicBezTo>
                    <a:cubicBezTo>
                      <a:pt x="4086859" y="1733549"/>
                      <a:pt x="4091939" y="1732279"/>
                      <a:pt x="4093209" y="1733549"/>
                    </a:cubicBezTo>
                    <a:cubicBezTo>
                      <a:pt x="4104639" y="1737359"/>
                      <a:pt x="4108449" y="1728469"/>
                      <a:pt x="4112259" y="1722119"/>
                    </a:cubicBezTo>
                    <a:cubicBezTo>
                      <a:pt x="4113529" y="1719579"/>
                      <a:pt x="4114799" y="1717039"/>
                      <a:pt x="4116069" y="1715769"/>
                    </a:cubicBezTo>
                    <a:cubicBezTo>
                      <a:pt x="4127499" y="1709419"/>
                      <a:pt x="4138929" y="1704339"/>
                      <a:pt x="4151629" y="1697989"/>
                    </a:cubicBezTo>
                    <a:cubicBezTo>
                      <a:pt x="4138929" y="1678939"/>
                      <a:pt x="4122419" y="1687829"/>
                      <a:pt x="4108449" y="1685289"/>
                    </a:cubicBezTo>
                    <a:lnTo>
                      <a:pt x="4108449" y="1680209"/>
                    </a:lnTo>
                    <a:cubicBezTo>
                      <a:pt x="4117339" y="1678939"/>
                      <a:pt x="4126229" y="1677669"/>
                      <a:pt x="4136389" y="1676399"/>
                    </a:cubicBezTo>
                    <a:cubicBezTo>
                      <a:pt x="4130039" y="1675129"/>
                      <a:pt x="4124959" y="1673859"/>
                      <a:pt x="4119879" y="1672589"/>
                    </a:cubicBezTo>
                    <a:cubicBezTo>
                      <a:pt x="4126229" y="1666239"/>
                      <a:pt x="4131309" y="1659889"/>
                      <a:pt x="4137659" y="1654809"/>
                    </a:cubicBezTo>
                    <a:cubicBezTo>
                      <a:pt x="4138929" y="1653539"/>
                      <a:pt x="4142739" y="1652269"/>
                      <a:pt x="4144009" y="1652269"/>
                    </a:cubicBezTo>
                    <a:cubicBezTo>
                      <a:pt x="4147819" y="1653539"/>
                      <a:pt x="4151629" y="1657349"/>
                      <a:pt x="4154169" y="1659889"/>
                    </a:cubicBezTo>
                    <a:cubicBezTo>
                      <a:pt x="4155439" y="1656079"/>
                      <a:pt x="4156709" y="1650999"/>
                      <a:pt x="4159249" y="1647189"/>
                    </a:cubicBezTo>
                    <a:cubicBezTo>
                      <a:pt x="4164329" y="1640839"/>
                      <a:pt x="4170679" y="1635759"/>
                      <a:pt x="4175759" y="1630679"/>
                    </a:cubicBezTo>
                    <a:cubicBezTo>
                      <a:pt x="4182109" y="1638299"/>
                      <a:pt x="4188459" y="1645919"/>
                      <a:pt x="4194809" y="1654809"/>
                    </a:cubicBezTo>
                    <a:cubicBezTo>
                      <a:pt x="4196079" y="1654809"/>
                      <a:pt x="4197349" y="1653539"/>
                      <a:pt x="4197349" y="1653539"/>
                    </a:cubicBezTo>
                    <a:cubicBezTo>
                      <a:pt x="4196079" y="1640839"/>
                      <a:pt x="4196079" y="1628139"/>
                      <a:pt x="4194809" y="1615439"/>
                    </a:cubicBezTo>
                    <a:cubicBezTo>
                      <a:pt x="4199889" y="1616709"/>
                      <a:pt x="4203699" y="1616709"/>
                      <a:pt x="4207509" y="1617979"/>
                    </a:cubicBezTo>
                    <a:cubicBezTo>
                      <a:pt x="4208779" y="1616709"/>
                      <a:pt x="4208779" y="1615439"/>
                      <a:pt x="4210049" y="1615439"/>
                    </a:cubicBezTo>
                    <a:cubicBezTo>
                      <a:pt x="4206239" y="1614169"/>
                      <a:pt x="4203699" y="1612899"/>
                      <a:pt x="4199889" y="1611629"/>
                    </a:cubicBezTo>
                    <a:cubicBezTo>
                      <a:pt x="4206239" y="1604009"/>
                      <a:pt x="4210049" y="1598929"/>
                      <a:pt x="4211319" y="1597659"/>
                    </a:cubicBezTo>
                    <a:lnTo>
                      <a:pt x="4211319" y="1573529"/>
                    </a:lnTo>
                    <a:cubicBezTo>
                      <a:pt x="4208779" y="1572259"/>
                      <a:pt x="4206239" y="1569719"/>
                      <a:pt x="4202429" y="1568449"/>
                    </a:cubicBezTo>
                    <a:cubicBezTo>
                      <a:pt x="4199889" y="1567179"/>
                      <a:pt x="4197349" y="1565909"/>
                      <a:pt x="4194809" y="1565909"/>
                    </a:cubicBezTo>
                    <a:cubicBezTo>
                      <a:pt x="4197349" y="1563369"/>
                      <a:pt x="4202429" y="1559559"/>
                      <a:pt x="4203699" y="1559559"/>
                    </a:cubicBezTo>
                    <a:cubicBezTo>
                      <a:pt x="4212589" y="1564639"/>
                      <a:pt x="4210049" y="1550669"/>
                      <a:pt x="4215129" y="1551939"/>
                    </a:cubicBezTo>
                    <a:cubicBezTo>
                      <a:pt x="4215129" y="1548129"/>
                      <a:pt x="4215129" y="1540509"/>
                      <a:pt x="4213859" y="1540509"/>
                    </a:cubicBezTo>
                    <a:cubicBezTo>
                      <a:pt x="4197349" y="1534159"/>
                      <a:pt x="4199889" y="1520189"/>
                      <a:pt x="4196079" y="1511299"/>
                    </a:cubicBezTo>
                    <a:close/>
                    <a:moveTo>
                      <a:pt x="234949" y="990600"/>
                    </a:moveTo>
                    <a:lnTo>
                      <a:pt x="271779" y="990600"/>
                    </a:lnTo>
                    <a:cubicBezTo>
                      <a:pt x="262889" y="1002030"/>
                      <a:pt x="241299" y="1002030"/>
                      <a:pt x="234949" y="990600"/>
                    </a:cubicBezTo>
                    <a:close/>
                    <a:moveTo>
                      <a:pt x="488949" y="1507490"/>
                    </a:moveTo>
                    <a:lnTo>
                      <a:pt x="488949" y="1502410"/>
                    </a:lnTo>
                    <a:cubicBezTo>
                      <a:pt x="505459" y="1501140"/>
                      <a:pt x="523239" y="1499870"/>
                      <a:pt x="539749" y="1499870"/>
                    </a:cubicBezTo>
                    <a:cubicBezTo>
                      <a:pt x="521969" y="1499870"/>
                      <a:pt x="506729" y="1515110"/>
                      <a:pt x="488949" y="1507490"/>
                    </a:cubicBezTo>
                    <a:close/>
                    <a:moveTo>
                      <a:pt x="182879" y="2123440"/>
                    </a:moveTo>
                    <a:cubicBezTo>
                      <a:pt x="190499" y="2115820"/>
                      <a:pt x="196849" y="2110740"/>
                      <a:pt x="199389" y="2106930"/>
                    </a:cubicBezTo>
                    <a:cubicBezTo>
                      <a:pt x="205739" y="2112010"/>
                      <a:pt x="209549" y="2115820"/>
                      <a:pt x="213359" y="2119630"/>
                    </a:cubicBezTo>
                    <a:cubicBezTo>
                      <a:pt x="204469" y="2119630"/>
                      <a:pt x="195579" y="2120900"/>
                      <a:pt x="182879" y="2123440"/>
                    </a:cubicBezTo>
                    <a:close/>
                    <a:moveTo>
                      <a:pt x="271779" y="2117090"/>
                    </a:moveTo>
                    <a:lnTo>
                      <a:pt x="238759" y="2117090"/>
                    </a:lnTo>
                    <a:cubicBezTo>
                      <a:pt x="237489" y="2117090"/>
                      <a:pt x="236219" y="2112010"/>
                      <a:pt x="233679" y="2108200"/>
                    </a:cubicBezTo>
                    <a:cubicBezTo>
                      <a:pt x="248919" y="2109470"/>
                      <a:pt x="260349" y="2110740"/>
                      <a:pt x="271779" y="2112010"/>
                    </a:cubicBezTo>
                    <a:lnTo>
                      <a:pt x="271779" y="2117090"/>
                    </a:lnTo>
                    <a:close/>
                    <a:moveTo>
                      <a:pt x="280669" y="2115820"/>
                    </a:moveTo>
                    <a:cubicBezTo>
                      <a:pt x="279399" y="2114550"/>
                      <a:pt x="279399" y="2113280"/>
                      <a:pt x="278129" y="2113280"/>
                    </a:cubicBezTo>
                    <a:cubicBezTo>
                      <a:pt x="283209" y="2109470"/>
                      <a:pt x="289559" y="2106930"/>
                      <a:pt x="294639" y="2103120"/>
                    </a:cubicBezTo>
                    <a:cubicBezTo>
                      <a:pt x="298449" y="2099310"/>
                      <a:pt x="299719" y="2092960"/>
                      <a:pt x="303529" y="2086610"/>
                    </a:cubicBezTo>
                    <a:cubicBezTo>
                      <a:pt x="313689" y="2106930"/>
                      <a:pt x="335279" y="2100580"/>
                      <a:pt x="354329" y="2105660"/>
                    </a:cubicBezTo>
                    <a:cubicBezTo>
                      <a:pt x="328929" y="2108200"/>
                      <a:pt x="304799" y="2112010"/>
                      <a:pt x="280669" y="2115820"/>
                    </a:cubicBezTo>
                    <a:close/>
                    <a:moveTo>
                      <a:pt x="114299" y="2428240"/>
                    </a:moveTo>
                    <a:cubicBezTo>
                      <a:pt x="115569" y="2428240"/>
                      <a:pt x="115569" y="2428240"/>
                      <a:pt x="114299" y="2428240"/>
                    </a:cubicBezTo>
                    <a:close/>
                    <a:moveTo>
                      <a:pt x="345439" y="2609850"/>
                    </a:moveTo>
                    <a:cubicBezTo>
                      <a:pt x="344169" y="2600960"/>
                      <a:pt x="342899" y="2594610"/>
                      <a:pt x="341629" y="2585720"/>
                    </a:cubicBezTo>
                    <a:cubicBezTo>
                      <a:pt x="350519" y="2588260"/>
                      <a:pt x="355599" y="2589530"/>
                      <a:pt x="360679" y="2592070"/>
                    </a:cubicBezTo>
                    <a:cubicBezTo>
                      <a:pt x="355599" y="2597150"/>
                      <a:pt x="351789" y="2602230"/>
                      <a:pt x="345439" y="2609850"/>
                    </a:cubicBezTo>
                    <a:close/>
                    <a:moveTo>
                      <a:pt x="636269" y="1050290"/>
                    </a:moveTo>
                    <a:cubicBezTo>
                      <a:pt x="627379" y="1051560"/>
                      <a:pt x="618489" y="1055370"/>
                      <a:pt x="610869" y="1055370"/>
                    </a:cubicBezTo>
                    <a:cubicBezTo>
                      <a:pt x="601979" y="1056640"/>
                      <a:pt x="593089" y="1055370"/>
                      <a:pt x="582929" y="1055370"/>
                    </a:cubicBezTo>
                    <a:cubicBezTo>
                      <a:pt x="581659" y="1054100"/>
                      <a:pt x="580389" y="1050290"/>
                      <a:pt x="579119" y="1046480"/>
                    </a:cubicBezTo>
                    <a:cubicBezTo>
                      <a:pt x="588009" y="1043940"/>
                      <a:pt x="596899" y="1040130"/>
                      <a:pt x="607059" y="1037590"/>
                    </a:cubicBezTo>
                    <a:cubicBezTo>
                      <a:pt x="607059" y="1041400"/>
                      <a:pt x="605789" y="1043940"/>
                      <a:pt x="605789" y="1047750"/>
                    </a:cubicBezTo>
                    <a:cubicBezTo>
                      <a:pt x="617219" y="1040130"/>
                      <a:pt x="627379" y="1041400"/>
                      <a:pt x="636269" y="1050290"/>
                    </a:cubicBezTo>
                    <a:cubicBezTo>
                      <a:pt x="650239" y="1040130"/>
                      <a:pt x="652779" y="1041400"/>
                      <a:pt x="656589" y="1062990"/>
                    </a:cubicBezTo>
                    <a:cubicBezTo>
                      <a:pt x="648969" y="1057910"/>
                      <a:pt x="642619" y="1054100"/>
                      <a:pt x="636269" y="1050290"/>
                    </a:cubicBezTo>
                    <a:close/>
                    <a:moveTo>
                      <a:pt x="684529" y="1047750"/>
                    </a:moveTo>
                    <a:cubicBezTo>
                      <a:pt x="687069" y="1045210"/>
                      <a:pt x="689609" y="1042670"/>
                      <a:pt x="690879" y="1040130"/>
                    </a:cubicBezTo>
                    <a:cubicBezTo>
                      <a:pt x="699769" y="1051560"/>
                      <a:pt x="699769" y="1051560"/>
                      <a:pt x="680719" y="1060450"/>
                    </a:cubicBezTo>
                    <a:lnTo>
                      <a:pt x="661669" y="1045210"/>
                    </a:lnTo>
                    <a:cubicBezTo>
                      <a:pt x="674369" y="1035050"/>
                      <a:pt x="681989" y="1035050"/>
                      <a:pt x="684529" y="1047750"/>
                    </a:cubicBezTo>
                    <a:close/>
                    <a:moveTo>
                      <a:pt x="694689" y="2744470"/>
                    </a:moveTo>
                    <a:cubicBezTo>
                      <a:pt x="695959" y="2743200"/>
                      <a:pt x="697229" y="2743200"/>
                      <a:pt x="698499" y="2741930"/>
                    </a:cubicBezTo>
                    <a:cubicBezTo>
                      <a:pt x="699769" y="2744470"/>
                      <a:pt x="702309" y="2747010"/>
                      <a:pt x="704849" y="2750820"/>
                    </a:cubicBezTo>
                    <a:cubicBezTo>
                      <a:pt x="702309" y="2750820"/>
                      <a:pt x="699769" y="2750820"/>
                      <a:pt x="697229" y="2752090"/>
                    </a:cubicBezTo>
                    <a:cubicBezTo>
                      <a:pt x="695959" y="2748280"/>
                      <a:pt x="695959" y="2745740"/>
                      <a:pt x="694689" y="2744470"/>
                    </a:cubicBezTo>
                    <a:close/>
                    <a:moveTo>
                      <a:pt x="772159" y="2735580"/>
                    </a:moveTo>
                    <a:cubicBezTo>
                      <a:pt x="773429" y="2739390"/>
                      <a:pt x="774699" y="2741930"/>
                      <a:pt x="777239" y="2744470"/>
                    </a:cubicBezTo>
                    <a:lnTo>
                      <a:pt x="773429" y="2744470"/>
                    </a:lnTo>
                    <a:cubicBezTo>
                      <a:pt x="773429" y="2741930"/>
                      <a:pt x="773429" y="2739390"/>
                      <a:pt x="772159" y="2735580"/>
                    </a:cubicBezTo>
                    <a:close/>
                    <a:moveTo>
                      <a:pt x="876299" y="3018790"/>
                    </a:moveTo>
                    <a:cubicBezTo>
                      <a:pt x="872489" y="3012440"/>
                      <a:pt x="869949" y="3007360"/>
                      <a:pt x="867409" y="3002280"/>
                    </a:cubicBezTo>
                    <a:lnTo>
                      <a:pt x="873759" y="2995930"/>
                    </a:lnTo>
                    <a:cubicBezTo>
                      <a:pt x="882649" y="3002280"/>
                      <a:pt x="883919" y="3012440"/>
                      <a:pt x="876299" y="3018790"/>
                    </a:cubicBezTo>
                    <a:close/>
                    <a:moveTo>
                      <a:pt x="1198879" y="3044190"/>
                    </a:moveTo>
                    <a:cubicBezTo>
                      <a:pt x="1193799" y="3041650"/>
                      <a:pt x="1188719" y="3040380"/>
                      <a:pt x="1183639" y="3037840"/>
                    </a:cubicBezTo>
                    <a:cubicBezTo>
                      <a:pt x="1188719" y="3032760"/>
                      <a:pt x="1193799" y="3027680"/>
                      <a:pt x="1197609" y="3025140"/>
                    </a:cubicBezTo>
                    <a:lnTo>
                      <a:pt x="1212849" y="3036570"/>
                    </a:lnTo>
                    <a:cubicBezTo>
                      <a:pt x="1209039" y="3039110"/>
                      <a:pt x="1203959" y="3041650"/>
                      <a:pt x="1198879" y="3044190"/>
                    </a:cubicBezTo>
                    <a:close/>
                    <a:moveTo>
                      <a:pt x="3445509" y="2828290"/>
                    </a:moveTo>
                    <a:cubicBezTo>
                      <a:pt x="3444239" y="2829560"/>
                      <a:pt x="3445509" y="2832100"/>
                      <a:pt x="3445509" y="2834640"/>
                    </a:cubicBezTo>
                    <a:lnTo>
                      <a:pt x="3426459" y="2838450"/>
                    </a:lnTo>
                    <a:cubicBezTo>
                      <a:pt x="3423919" y="2827020"/>
                      <a:pt x="3428999" y="2820670"/>
                      <a:pt x="3440429" y="2819400"/>
                    </a:cubicBezTo>
                    <a:cubicBezTo>
                      <a:pt x="3444239" y="2819400"/>
                      <a:pt x="3449319" y="2816860"/>
                      <a:pt x="3455669" y="2816860"/>
                    </a:cubicBezTo>
                    <a:cubicBezTo>
                      <a:pt x="3451859" y="2820670"/>
                      <a:pt x="3448049" y="2823210"/>
                      <a:pt x="3445509" y="2828290"/>
                    </a:cubicBezTo>
                    <a:close/>
                    <a:moveTo>
                      <a:pt x="3470909" y="2825750"/>
                    </a:moveTo>
                    <a:cubicBezTo>
                      <a:pt x="3465829" y="2824480"/>
                      <a:pt x="3462019" y="2820670"/>
                      <a:pt x="3458209" y="2818130"/>
                    </a:cubicBezTo>
                    <a:cubicBezTo>
                      <a:pt x="3463289" y="2811780"/>
                      <a:pt x="3467099" y="2807970"/>
                      <a:pt x="3469639" y="2804160"/>
                    </a:cubicBezTo>
                    <a:cubicBezTo>
                      <a:pt x="3474719" y="2810510"/>
                      <a:pt x="3479799" y="2815590"/>
                      <a:pt x="3484879" y="2823210"/>
                    </a:cubicBezTo>
                    <a:cubicBezTo>
                      <a:pt x="3481069" y="2824480"/>
                      <a:pt x="3475989" y="2825750"/>
                      <a:pt x="3470909" y="2825750"/>
                    </a:cubicBezTo>
                    <a:close/>
                    <a:moveTo>
                      <a:pt x="3604259" y="1967230"/>
                    </a:moveTo>
                    <a:cubicBezTo>
                      <a:pt x="3604259" y="1964690"/>
                      <a:pt x="3604259" y="1963420"/>
                      <a:pt x="3602989" y="1960880"/>
                    </a:cubicBezTo>
                    <a:lnTo>
                      <a:pt x="3629659" y="1957070"/>
                    </a:lnTo>
                    <a:cubicBezTo>
                      <a:pt x="3629659" y="1959610"/>
                      <a:pt x="3630929" y="1962150"/>
                      <a:pt x="3630929" y="1964690"/>
                    </a:cubicBezTo>
                    <a:cubicBezTo>
                      <a:pt x="3620769" y="1964690"/>
                      <a:pt x="3611879" y="1965960"/>
                      <a:pt x="3604259" y="1967230"/>
                    </a:cubicBezTo>
                    <a:close/>
                    <a:moveTo>
                      <a:pt x="3670299" y="1969770"/>
                    </a:moveTo>
                    <a:cubicBezTo>
                      <a:pt x="3662679" y="1969770"/>
                      <a:pt x="3653789" y="1969770"/>
                      <a:pt x="3646169" y="1967230"/>
                    </a:cubicBezTo>
                    <a:cubicBezTo>
                      <a:pt x="3642359" y="1965960"/>
                      <a:pt x="3641089" y="1960880"/>
                      <a:pt x="3637279" y="1958340"/>
                    </a:cubicBezTo>
                    <a:cubicBezTo>
                      <a:pt x="3638549" y="1957070"/>
                      <a:pt x="3638549" y="1955800"/>
                      <a:pt x="3639819" y="1954530"/>
                    </a:cubicBezTo>
                    <a:cubicBezTo>
                      <a:pt x="3651249" y="1957070"/>
                      <a:pt x="3661409" y="1958340"/>
                      <a:pt x="3671569" y="1960880"/>
                    </a:cubicBezTo>
                    <a:cubicBezTo>
                      <a:pt x="3670299" y="1964690"/>
                      <a:pt x="3670299" y="1968500"/>
                      <a:pt x="3670299" y="1969770"/>
                    </a:cubicBezTo>
                    <a:close/>
                    <a:moveTo>
                      <a:pt x="3727449" y="1968500"/>
                    </a:moveTo>
                    <a:cubicBezTo>
                      <a:pt x="3718559" y="1967230"/>
                      <a:pt x="3709669" y="1960880"/>
                      <a:pt x="3700779" y="1969770"/>
                    </a:cubicBezTo>
                    <a:cubicBezTo>
                      <a:pt x="3699509" y="1971040"/>
                      <a:pt x="3691889" y="1967230"/>
                      <a:pt x="3688079" y="1965960"/>
                    </a:cubicBezTo>
                    <a:cubicBezTo>
                      <a:pt x="3688079" y="1964690"/>
                      <a:pt x="3689349" y="1962150"/>
                      <a:pt x="3689349" y="1960880"/>
                    </a:cubicBezTo>
                    <a:lnTo>
                      <a:pt x="3731259" y="1960880"/>
                    </a:lnTo>
                    <a:cubicBezTo>
                      <a:pt x="3732529" y="1960880"/>
                      <a:pt x="3733799" y="1964690"/>
                      <a:pt x="3735069" y="1967230"/>
                    </a:cubicBezTo>
                    <a:cubicBezTo>
                      <a:pt x="3731259" y="1967230"/>
                      <a:pt x="3728719" y="1968500"/>
                      <a:pt x="3727449" y="1968500"/>
                    </a:cubicBezTo>
                    <a:close/>
                    <a:moveTo>
                      <a:pt x="3848099" y="2598420"/>
                    </a:moveTo>
                    <a:cubicBezTo>
                      <a:pt x="3846829" y="2599690"/>
                      <a:pt x="3846829" y="2600960"/>
                      <a:pt x="3846829" y="2599690"/>
                    </a:cubicBezTo>
                    <a:cubicBezTo>
                      <a:pt x="3845559" y="2599690"/>
                      <a:pt x="3845559" y="2598420"/>
                      <a:pt x="3848099" y="2598420"/>
                    </a:cubicBezTo>
                    <a:close/>
                    <a:moveTo>
                      <a:pt x="132079" y="2529840"/>
                    </a:moveTo>
                    <a:cubicBezTo>
                      <a:pt x="130809" y="2529840"/>
                      <a:pt x="130809" y="2531110"/>
                      <a:pt x="129539" y="2531110"/>
                    </a:cubicBezTo>
                    <a:cubicBezTo>
                      <a:pt x="129539" y="2531110"/>
                      <a:pt x="130809" y="2529840"/>
                      <a:pt x="132079" y="2529840"/>
                    </a:cubicBezTo>
                    <a:close/>
                    <a:moveTo>
                      <a:pt x="615949" y="2769870"/>
                    </a:moveTo>
                    <a:cubicBezTo>
                      <a:pt x="621029" y="2772410"/>
                      <a:pt x="626109" y="2774950"/>
                      <a:pt x="629919" y="2776220"/>
                    </a:cubicBezTo>
                    <a:cubicBezTo>
                      <a:pt x="612139" y="2786380"/>
                      <a:pt x="600709" y="2783840"/>
                      <a:pt x="589279" y="2766060"/>
                    </a:cubicBezTo>
                    <a:cubicBezTo>
                      <a:pt x="593089" y="2766060"/>
                      <a:pt x="595629" y="2764790"/>
                      <a:pt x="599439" y="2764790"/>
                    </a:cubicBezTo>
                    <a:cubicBezTo>
                      <a:pt x="604519" y="2766060"/>
                      <a:pt x="610869" y="2767330"/>
                      <a:pt x="615949" y="2769870"/>
                    </a:cubicBezTo>
                    <a:close/>
                    <a:moveTo>
                      <a:pt x="2835909" y="2874010"/>
                    </a:moveTo>
                    <a:cubicBezTo>
                      <a:pt x="2832099" y="2872740"/>
                      <a:pt x="2829559" y="2872740"/>
                      <a:pt x="2824479" y="2871470"/>
                    </a:cubicBezTo>
                    <a:cubicBezTo>
                      <a:pt x="2819399" y="2870200"/>
                      <a:pt x="2813049" y="2866390"/>
                      <a:pt x="2805429" y="2863850"/>
                    </a:cubicBezTo>
                    <a:cubicBezTo>
                      <a:pt x="2810509" y="2862580"/>
                      <a:pt x="2814319" y="2860040"/>
                      <a:pt x="2819399" y="2858770"/>
                    </a:cubicBezTo>
                    <a:cubicBezTo>
                      <a:pt x="2833369" y="2854960"/>
                      <a:pt x="2839719" y="2861310"/>
                      <a:pt x="2835909" y="2874010"/>
                    </a:cubicBezTo>
                    <a:close/>
                    <a:moveTo>
                      <a:pt x="2590799" y="2903220"/>
                    </a:moveTo>
                    <a:cubicBezTo>
                      <a:pt x="2598419" y="2904490"/>
                      <a:pt x="2607309" y="2904490"/>
                      <a:pt x="2616199" y="2905760"/>
                    </a:cubicBezTo>
                    <a:cubicBezTo>
                      <a:pt x="2612389" y="2918460"/>
                      <a:pt x="2602229" y="2914650"/>
                      <a:pt x="2594609" y="2913380"/>
                    </a:cubicBezTo>
                    <a:cubicBezTo>
                      <a:pt x="2592069" y="2913380"/>
                      <a:pt x="2589529" y="2908300"/>
                      <a:pt x="2586989" y="2905760"/>
                    </a:cubicBezTo>
                    <a:cubicBezTo>
                      <a:pt x="2588259" y="2904490"/>
                      <a:pt x="2589529" y="2903220"/>
                      <a:pt x="2590799" y="2903220"/>
                    </a:cubicBezTo>
                    <a:close/>
                    <a:moveTo>
                      <a:pt x="219709" y="2604770"/>
                    </a:moveTo>
                    <a:cubicBezTo>
                      <a:pt x="220979" y="2608580"/>
                      <a:pt x="222249" y="2611120"/>
                      <a:pt x="223519" y="2616200"/>
                    </a:cubicBezTo>
                    <a:cubicBezTo>
                      <a:pt x="215899" y="2616200"/>
                      <a:pt x="209549" y="2616200"/>
                      <a:pt x="203199" y="2614930"/>
                    </a:cubicBezTo>
                    <a:lnTo>
                      <a:pt x="203199" y="2606040"/>
                    </a:lnTo>
                    <a:cubicBezTo>
                      <a:pt x="208279" y="2606040"/>
                      <a:pt x="213359" y="2606040"/>
                      <a:pt x="219709" y="2604770"/>
                    </a:cubicBezTo>
                    <a:close/>
                    <a:moveTo>
                      <a:pt x="715009" y="2762250"/>
                    </a:moveTo>
                    <a:cubicBezTo>
                      <a:pt x="722629" y="2763520"/>
                      <a:pt x="730249" y="2763520"/>
                      <a:pt x="739139" y="2764790"/>
                    </a:cubicBezTo>
                    <a:cubicBezTo>
                      <a:pt x="734059" y="2769870"/>
                      <a:pt x="713739" y="2773680"/>
                      <a:pt x="709929" y="2769870"/>
                    </a:cubicBezTo>
                    <a:cubicBezTo>
                      <a:pt x="709929" y="2768600"/>
                      <a:pt x="708659" y="2766060"/>
                      <a:pt x="709929" y="2764790"/>
                    </a:cubicBezTo>
                    <a:cubicBezTo>
                      <a:pt x="711199" y="2763520"/>
                      <a:pt x="713739" y="2762250"/>
                      <a:pt x="715009" y="276225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 l="-8725" r="-8685" b="-4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223833" y="1106548"/>
              <a:ext cx="5677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chemeClr val="bg1"/>
                  </a:solidFill>
                  <a:latin typeface="UTM Showcard" pitchFamily="18" charset="0"/>
                </a:rPr>
                <a:t>1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29462" y="2010785"/>
            <a:ext cx="4391318" cy="3221097"/>
            <a:chOff x="3956006" y="2010789"/>
            <a:chExt cx="4391318" cy="3221097"/>
          </a:xfrm>
        </p:grpSpPr>
        <p:grpSp>
          <p:nvGrpSpPr>
            <p:cNvPr id="7" name="Group 4"/>
            <p:cNvGrpSpPr>
              <a:grpSpLocks noChangeAspect="1"/>
            </p:cNvGrpSpPr>
            <p:nvPr/>
          </p:nvGrpSpPr>
          <p:grpSpPr>
            <a:xfrm>
              <a:off x="3956006" y="2010789"/>
              <a:ext cx="4391318" cy="3221097"/>
              <a:chOff x="0" y="0"/>
              <a:chExt cx="4198620" cy="3079750"/>
            </a:xfrm>
          </p:grpSpPr>
          <p:sp>
            <p:nvSpPr>
              <p:cNvPr id="8" name="Freeform 5">
                <a:hlinkClick r:id="rId17" action="ppaction://hlinksldjump"/>
              </p:cNvPr>
              <p:cNvSpPr/>
              <p:nvPr/>
            </p:nvSpPr>
            <p:spPr>
              <a:xfrm>
                <a:off x="-12699" y="-2540"/>
                <a:ext cx="4215129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29" h="3083560">
                    <a:moveTo>
                      <a:pt x="4196079" y="1511300"/>
                    </a:moveTo>
                    <a:cubicBezTo>
                      <a:pt x="4199889" y="1508760"/>
                      <a:pt x="4203699" y="1507490"/>
                      <a:pt x="4206239" y="1503680"/>
                    </a:cubicBezTo>
                    <a:cubicBezTo>
                      <a:pt x="4208779" y="1501140"/>
                      <a:pt x="4213859" y="1497330"/>
                      <a:pt x="4213859" y="1493520"/>
                    </a:cubicBezTo>
                    <a:cubicBezTo>
                      <a:pt x="4213859" y="1490980"/>
                      <a:pt x="4208779" y="1487170"/>
                      <a:pt x="4206239" y="1484630"/>
                    </a:cubicBezTo>
                    <a:lnTo>
                      <a:pt x="4194809" y="1473200"/>
                    </a:lnTo>
                    <a:cubicBezTo>
                      <a:pt x="4197349" y="1470660"/>
                      <a:pt x="4202429" y="1469390"/>
                      <a:pt x="4202429" y="1465580"/>
                    </a:cubicBezTo>
                    <a:cubicBezTo>
                      <a:pt x="4204969" y="1455420"/>
                      <a:pt x="4208779" y="1445260"/>
                      <a:pt x="4208779" y="1435100"/>
                    </a:cubicBezTo>
                    <a:cubicBezTo>
                      <a:pt x="4208779" y="1430020"/>
                      <a:pt x="4199889" y="1426210"/>
                      <a:pt x="4194809" y="1419860"/>
                    </a:cubicBezTo>
                    <a:cubicBezTo>
                      <a:pt x="4199889" y="1419860"/>
                      <a:pt x="4202429" y="1419860"/>
                      <a:pt x="4206239" y="1418590"/>
                    </a:cubicBezTo>
                    <a:lnTo>
                      <a:pt x="4206239" y="1414780"/>
                    </a:lnTo>
                    <a:lnTo>
                      <a:pt x="4194809" y="1414780"/>
                    </a:lnTo>
                    <a:cubicBezTo>
                      <a:pt x="4187189" y="1409700"/>
                      <a:pt x="4179569" y="1399540"/>
                      <a:pt x="4177029" y="1400810"/>
                    </a:cubicBezTo>
                    <a:cubicBezTo>
                      <a:pt x="4163059" y="1408430"/>
                      <a:pt x="4163059" y="1398270"/>
                      <a:pt x="4160519" y="1390650"/>
                    </a:cubicBezTo>
                    <a:cubicBezTo>
                      <a:pt x="4155439" y="1391920"/>
                      <a:pt x="4150359" y="1393190"/>
                      <a:pt x="4146549" y="1391920"/>
                    </a:cubicBezTo>
                    <a:cubicBezTo>
                      <a:pt x="4137659" y="1390650"/>
                      <a:pt x="4128769" y="1386840"/>
                      <a:pt x="4119879" y="1386840"/>
                    </a:cubicBezTo>
                    <a:cubicBezTo>
                      <a:pt x="4108449" y="1385570"/>
                      <a:pt x="4095749" y="1385570"/>
                      <a:pt x="4083049" y="1384300"/>
                    </a:cubicBezTo>
                    <a:cubicBezTo>
                      <a:pt x="4063999" y="1381760"/>
                      <a:pt x="4044949" y="1379220"/>
                      <a:pt x="4025899" y="1376680"/>
                    </a:cubicBezTo>
                    <a:cubicBezTo>
                      <a:pt x="4024629" y="1376680"/>
                      <a:pt x="4022089" y="1379220"/>
                      <a:pt x="4020819" y="1379220"/>
                    </a:cubicBezTo>
                    <a:cubicBezTo>
                      <a:pt x="4010659" y="1377950"/>
                      <a:pt x="4000499" y="1376680"/>
                      <a:pt x="3991609" y="1374140"/>
                    </a:cubicBezTo>
                    <a:cubicBezTo>
                      <a:pt x="3989069" y="1372870"/>
                      <a:pt x="3987799" y="1366520"/>
                      <a:pt x="3987799" y="1363980"/>
                    </a:cubicBezTo>
                    <a:cubicBezTo>
                      <a:pt x="4001769" y="1353820"/>
                      <a:pt x="4015740" y="1343660"/>
                      <a:pt x="4024629" y="1337310"/>
                    </a:cubicBezTo>
                    <a:cubicBezTo>
                      <a:pt x="4034789" y="1336040"/>
                      <a:pt x="4041139" y="1334770"/>
                      <a:pt x="4050029" y="1334770"/>
                    </a:cubicBezTo>
                    <a:cubicBezTo>
                      <a:pt x="4042409" y="1324610"/>
                      <a:pt x="4037329" y="1319530"/>
                      <a:pt x="4030979" y="1311910"/>
                    </a:cubicBezTo>
                    <a:cubicBezTo>
                      <a:pt x="4027169" y="1313180"/>
                      <a:pt x="4023359" y="1314450"/>
                      <a:pt x="4017009" y="1316990"/>
                    </a:cubicBezTo>
                    <a:cubicBezTo>
                      <a:pt x="4017009" y="1310640"/>
                      <a:pt x="4017009" y="1304290"/>
                      <a:pt x="4018279" y="1304290"/>
                    </a:cubicBezTo>
                    <a:cubicBezTo>
                      <a:pt x="4023359" y="1303020"/>
                      <a:pt x="4030979" y="1301750"/>
                      <a:pt x="4034789" y="1304290"/>
                    </a:cubicBezTo>
                    <a:cubicBezTo>
                      <a:pt x="4039869" y="1308100"/>
                      <a:pt x="4042409" y="1314450"/>
                      <a:pt x="4047489" y="1322070"/>
                    </a:cubicBezTo>
                    <a:cubicBezTo>
                      <a:pt x="4050029" y="1322070"/>
                      <a:pt x="4055109" y="1323340"/>
                      <a:pt x="4060189" y="1323340"/>
                    </a:cubicBezTo>
                    <a:cubicBezTo>
                      <a:pt x="4058919" y="1306830"/>
                      <a:pt x="4058919" y="1306830"/>
                      <a:pt x="4044949" y="1282700"/>
                    </a:cubicBezTo>
                    <a:cubicBezTo>
                      <a:pt x="4062729" y="1282700"/>
                      <a:pt x="4067809" y="1277620"/>
                      <a:pt x="4063999" y="1259840"/>
                    </a:cubicBezTo>
                    <a:cubicBezTo>
                      <a:pt x="4075429" y="1258570"/>
                      <a:pt x="4088129" y="1257300"/>
                      <a:pt x="4099559" y="1257300"/>
                    </a:cubicBezTo>
                    <a:cubicBezTo>
                      <a:pt x="4098289" y="1254760"/>
                      <a:pt x="4095749" y="1249680"/>
                      <a:pt x="4094479" y="1245870"/>
                    </a:cubicBezTo>
                    <a:cubicBezTo>
                      <a:pt x="4099559" y="1247140"/>
                      <a:pt x="4103369" y="1248410"/>
                      <a:pt x="4105909" y="1249680"/>
                    </a:cubicBezTo>
                    <a:cubicBezTo>
                      <a:pt x="4107179" y="1243330"/>
                      <a:pt x="4107179" y="1236980"/>
                      <a:pt x="4108449" y="1231900"/>
                    </a:cubicBezTo>
                    <a:cubicBezTo>
                      <a:pt x="4109719" y="1225550"/>
                      <a:pt x="4110989" y="1217930"/>
                      <a:pt x="4112259" y="1211580"/>
                    </a:cubicBezTo>
                    <a:cubicBezTo>
                      <a:pt x="4112259" y="1209040"/>
                      <a:pt x="4110989" y="1205230"/>
                      <a:pt x="4112259" y="1201420"/>
                    </a:cubicBezTo>
                    <a:cubicBezTo>
                      <a:pt x="4116069" y="1191260"/>
                      <a:pt x="4117339" y="1176020"/>
                      <a:pt x="4113529" y="1168400"/>
                    </a:cubicBezTo>
                    <a:cubicBezTo>
                      <a:pt x="4116069" y="1165860"/>
                      <a:pt x="4117339" y="1162050"/>
                      <a:pt x="4117339" y="1159510"/>
                    </a:cubicBezTo>
                    <a:cubicBezTo>
                      <a:pt x="4117339" y="1149350"/>
                      <a:pt x="4117339" y="1137920"/>
                      <a:pt x="4116069" y="1127760"/>
                    </a:cubicBezTo>
                    <a:cubicBezTo>
                      <a:pt x="4114799" y="1117600"/>
                      <a:pt x="4113529" y="1108710"/>
                      <a:pt x="4112259" y="1098550"/>
                    </a:cubicBezTo>
                    <a:cubicBezTo>
                      <a:pt x="4110989" y="1096010"/>
                      <a:pt x="4110989" y="1093470"/>
                      <a:pt x="4112259" y="1089660"/>
                    </a:cubicBezTo>
                    <a:cubicBezTo>
                      <a:pt x="4116069" y="1079500"/>
                      <a:pt x="4118609" y="1069340"/>
                      <a:pt x="4110989" y="1059180"/>
                    </a:cubicBezTo>
                    <a:cubicBezTo>
                      <a:pt x="4108449" y="1056640"/>
                      <a:pt x="4109719" y="1050290"/>
                      <a:pt x="4110989" y="1046480"/>
                    </a:cubicBezTo>
                    <a:cubicBezTo>
                      <a:pt x="4114799" y="1032510"/>
                      <a:pt x="4107179" y="1021080"/>
                      <a:pt x="4093209" y="1018540"/>
                    </a:cubicBezTo>
                    <a:lnTo>
                      <a:pt x="4088129" y="1018540"/>
                    </a:lnTo>
                    <a:cubicBezTo>
                      <a:pt x="4089399" y="1014730"/>
                      <a:pt x="4090669" y="1013460"/>
                      <a:pt x="4091939" y="1010920"/>
                    </a:cubicBezTo>
                    <a:cubicBezTo>
                      <a:pt x="4088129" y="1009650"/>
                      <a:pt x="4084319" y="1009650"/>
                      <a:pt x="4081779" y="1007110"/>
                    </a:cubicBezTo>
                    <a:cubicBezTo>
                      <a:pt x="4079239" y="1005840"/>
                      <a:pt x="4077969" y="1002030"/>
                      <a:pt x="4075429" y="1000760"/>
                    </a:cubicBezTo>
                    <a:cubicBezTo>
                      <a:pt x="4065269" y="995680"/>
                      <a:pt x="4053839" y="990600"/>
                      <a:pt x="4042409" y="985520"/>
                    </a:cubicBezTo>
                    <a:cubicBezTo>
                      <a:pt x="4038599" y="984250"/>
                      <a:pt x="4033519" y="984250"/>
                      <a:pt x="4029709" y="984250"/>
                    </a:cubicBezTo>
                    <a:cubicBezTo>
                      <a:pt x="4027169" y="985520"/>
                      <a:pt x="4025899" y="980440"/>
                      <a:pt x="4023359" y="980440"/>
                    </a:cubicBezTo>
                    <a:cubicBezTo>
                      <a:pt x="4005579" y="976630"/>
                      <a:pt x="3987799" y="974090"/>
                      <a:pt x="3970019" y="969010"/>
                    </a:cubicBezTo>
                    <a:cubicBezTo>
                      <a:pt x="3956049" y="963930"/>
                      <a:pt x="3939539" y="974090"/>
                      <a:pt x="3925569" y="963930"/>
                    </a:cubicBezTo>
                    <a:cubicBezTo>
                      <a:pt x="3924299" y="962660"/>
                      <a:pt x="3921759" y="965200"/>
                      <a:pt x="3920489" y="965200"/>
                    </a:cubicBezTo>
                    <a:cubicBezTo>
                      <a:pt x="3909059" y="962660"/>
                      <a:pt x="3898899" y="969010"/>
                      <a:pt x="3887469" y="965200"/>
                    </a:cubicBezTo>
                    <a:cubicBezTo>
                      <a:pt x="3876039" y="961390"/>
                      <a:pt x="3863339" y="960120"/>
                      <a:pt x="3858259" y="948690"/>
                    </a:cubicBezTo>
                    <a:cubicBezTo>
                      <a:pt x="3853179" y="937260"/>
                      <a:pt x="3849369" y="925830"/>
                      <a:pt x="3849369" y="914400"/>
                    </a:cubicBezTo>
                    <a:cubicBezTo>
                      <a:pt x="3850639" y="900430"/>
                      <a:pt x="3856989" y="885190"/>
                      <a:pt x="3832859" y="887730"/>
                    </a:cubicBezTo>
                    <a:cubicBezTo>
                      <a:pt x="3834129" y="885190"/>
                      <a:pt x="3834129" y="882650"/>
                      <a:pt x="3835399" y="881380"/>
                    </a:cubicBezTo>
                    <a:cubicBezTo>
                      <a:pt x="3761739" y="873760"/>
                      <a:pt x="3688079" y="867410"/>
                      <a:pt x="3615689" y="859790"/>
                    </a:cubicBezTo>
                    <a:cubicBezTo>
                      <a:pt x="3613149" y="850900"/>
                      <a:pt x="3610609" y="840740"/>
                      <a:pt x="3608069" y="826770"/>
                    </a:cubicBezTo>
                    <a:cubicBezTo>
                      <a:pt x="3622039" y="842010"/>
                      <a:pt x="3634739" y="850900"/>
                      <a:pt x="3652519" y="849630"/>
                    </a:cubicBezTo>
                    <a:cubicBezTo>
                      <a:pt x="3653789" y="839470"/>
                      <a:pt x="3652519" y="831850"/>
                      <a:pt x="3642359" y="825500"/>
                    </a:cubicBezTo>
                    <a:cubicBezTo>
                      <a:pt x="3641089" y="824230"/>
                      <a:pt x="3639819" y="819150"/>
                      <a:pt x="3641089" y="816610"/>
                    </a:cubicBezTo>
                    <a:cubicBezTo>
                      <a:pt x="3646169" y="803910"/>
                      <a:pt x="3651249" y="792480"/>
                      <a:pt x="3655059" y="781050"/>
                    </a:cubicBezTo>
                    <a:cubicBezTo>
                      <a:pt x="3660139" y="784860"/>
                      <a:pt x="3663949" y="787400"/>
                      <a:pt x="3669029" y="789940"/>
                    </a:cubicBezTo>
                    <a:lnTo>
                      <a:pt x="3671569" y="787400"/>
                    </a:lnTo>
                    <a:lnTo>
                      <a:pt x="3656329" y="764540"/>
                    </a:lnTo>
                    <a:cubicBezTo>
                      <a:pt x="3666489" y="767080"/>
                      <a:pt x="3675379" y="768350"/>
                      <a:pt x="3686809" y="770890"/>
                    </a:cubicBezTo>
                    <a:cubicBezTo>
                      <a:pt x="3682999" y="763270"/>
                      <a:pt x="3679189" y="758190"/>
                      <a:pt x="3679189" y="758190"/>
                    </a:cubicBezTo>
                    <a:cubicBezTo>
                      <a:pt x="3685539" y="753110"/>
                      <a:pt x="3691889" y="748030"/>
                      <a:pt x="3700779" y="741680"/>
                    </a:cubicBezTo>
                    <a:cubicBezTo>
                      <a:pt x="3700779" y="740410"/>
                      <a:pt x="3702049" y="732790"/>
                      <a:pt x="3705859" y="731520"/>
                    </a:cubicBezTo>
                    <a:cubicBezTo>
                      <a:pt x="3713479" y="727710"/>
                      <a:pt x="3716019" y="734060"/>
                      <a:pt x="3718559" y="740410"/>
                    </a:cubicBezTo>
                    <a:cubicBezTo>
                      <a:pt x="3719829" y="744220"/>
                      <a:pt x="3727449" y="745490"/>
                      <a:pt x="3732529" y="746760"/>
                    </a:cubicBezTo>
                    <a:cubicBezTo>
                      <a:pt x="3737609" y="748030"/>
                      <a:pt x="3743959" y="748030"/>
                      <a:pt x="3750309" y="746760"/>
                    </a:cubicBezTo>
                    <a:cubicBezTo>
                      <a:pt x="3760469" y="746760"/>
                      <a:pt x="3770629" y="745490"/>
                      <a:pt x="3784599" y="744220"/>
                    </a:cubicBezTo>
                    <a:cubicBezTo>
                      <a:pt x="3774440" y="741680"/>
                      <a:pt x="3766819" y="739140"/>
                      <a:pt x="3760469" y="737870"/>
                    </a:cubicBezTo>
                    <a:cubicBezTo>
                      <a:pt x="3760469" y="736600"/>
                      <a:pt x="3760469" y="735330"/>
                      <a:pt x="3759199" y="734060"/>
                    </a:cubicBezTo>
                    <a:cubicBezTo>
                      <a:pt x="3769359" y="731520"/>
                      <a:pt x="3779519" y="728980"/>
                      <a:pt x="3788409" y="726440"/>
                    </a:cubicBezTo>
                    <a:cubicBezTo>
                      <a:pt x="3798569" y="728980"/>
                      <a:pt x="3807459" y="732790"/>
                      <a:pt x="3815079" y="735330"/>
                    </a:cubicBezTo>
                    <a:cubicBezTo>
                      <a:pt x="3817619" y="758190"/>
                      <a:pt x="3832859" y="739140"/>
                      <a:pt x="3841749" y="741680"/>
                    </a:cubicBezTo>
                    <a:cubicBezTo>
                      <a:pt x="3839209" y="736600"/>
                      <a:pt x="3835399" y="731520"/>
                      <a:pt x="3831590" y="725170"/>
                    </a:cubicBezTo>
                    <a:cubicBezTo>
                      <a:pt x="3848099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69" y="736600"/>
                    </a:cubicBezTo>
                    <a:cubicBezTo>
                      <a:pt x="3992879" y="735330"/>
                      <a:pt x="3995419" y="735330"/>
                      <a:pt x="3996690" y="734060"/>
                    </a:cubicBezTo>
                    <a:cubicBezTo>
                      <a:pt x="3999230" y="725170"/>
                      <a:pt x="4000499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19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19" y="78740"/>
                    </a:lnTo>
                    <a:cubicBezTo>
                      <a:pt x="2221230" y="80010"/>
                      <a:pt x="2200909" y="85090"/>
                      <a:pt x="2180590" y="86360"/>
                    </a:cubicBezTo>
                    <a:cubicBezTo>
                      <a:pt x="2148840" y="88900"/>
                      <a:pt x="2115819" y="90170"/>
                      <a:pt x="2084069" y="92710"/>
                    </a:cubicBezTo>
                    <a:cubicBezTo>
                      <a:pt x="2076449" y="92710"/>
                      <a:pt x="2067559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1"/>
                    </a:cubicBezTo>
                    <a:cubicBezTo>
                      <a:pt x="29210" y="1938021"/>
                      <a:pt x="29210" y="1967231"/>
                      <a:pt x="34290" y="1968500"/>
                    </a:cubicBezTo>
                    <a:cubicBezTo>
                      <a:pt x="43180" y="1972310"/>
                      <a:pt x="45720" y="1983740"/>
                      <a:pt x="53340" y="1988821"/>
                    </a:cubicBezTo>
                    <a:cubicBezTo>
                      <a:pt x="54610" y="1990091"/>
                      <a:pt x="55880" y="1992631"/>
                      <a:pt x="55880" y="1992631"/>
                    </a:cubicBezTo>
                    <a:cubicBezTo>
                      <a:pt x="45720" y="2004060"/>
                      <a:pt x="60960" y="1998981"/>
                      <a:pt x="63500" y="2004060"/>
                    </a:cubicBezTo>
                    <a:cubicBezTo>
                      <a:pt x="60960" y="2010410"/>
                      <a:pt x="55880" y="2016760"/>
                      <a:pt x="54610" y="2024381"/>
                    </a:cubicBezTo>
                    <a:cubicBezTo>
                      <a:pt x="53340" y="2032001"/>
                      <a:pt x="54610" y="2038351"/>
                      <a:pt x="66040" y="2034541"/>
                    </a:cubicBezTo>
                    <a:cubicBezTo>
                      <a:pt x="64770" y="2045971"/>
                      <a:pt x="63500" y="2056131"/>
                      <a:pt x="62230" y="2067561"/>
                    </a:cubicBezTo>
                    <a:cubicBezTo>
                      <a:pt x="63500" y="2067561"/>
                      <a:pt x="64770" y="2066291"/>
                      <a:pt x="64770" y="2066291"/>
                    </a:cubicBezTo>
                    <a:cubicBezTo>
                      <a:pt x="68580" y="2075181"/>
                      <a:pt x="71120" y="2082801"/>
                      <a:pt x="74930" y="2090421"/>
                    </a:cubicBezTo>
                    <a:cubicBezTo>
                      <a:pt x="81280" y="2090421"/>
                      <a:pt x="87630" y="2091691"/>
                      <a:pt x="95250" y="2092960"/>
                    </a:cubicBezTo>
                    <a:lnTo>
                      <a:pt x="95250" y="2096771"/>
                    </a:lnTo>
                    <a:cubicBezTo>
                      <a:pt x="91440" y="2098041"/>
                      <a:pt x="87630" y="2099310"/>
                      <a:pt x="83820" y="2100581"/>
                    </a:cubicBezTo>
                    <a:cubicBezTo>
                      <a:pt x="85090" y="2101851"/>
                      <a:pt x="87630" y="2101851"/>
                      <a:pt x="87630" y="2101851"/>
                    </a:cubicBezTo>
                    <a:cubicBezTo>
                      <a:pt x="88900" y="2120901"/>
                      <a:pt x="105410" y="2118361"/>
                      <a:pt x="116840" y="2123441"/>
                    </a:cubicBezTo>
                    <a:cubicBezTo>
                      <a:pt x="121920" y="2125981"/>
                      <a:pt x="128270" y="2127251"/>
                      <a:pt x="132080" y="2125981"/>
                    </a:cubicBezTo>
                    <a:cubicBezTo>
                      <a:pt x="139700" y="2122171"/>
                      <a:pt x="144780" y="2123441"/>
                      <a:pt x="144780" y="2131060"/>
                    </a:cubicBezTo>
                    <a:cubicBezTo>
                      <a:pt x="144780" y="2134871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1"/>
                      <a:pt x="265430" y="2128521"/>
                    </a:cubicBezTo>
                    <a:cubicBezTo>
                      <a:pt x="275590" y="2128521"/>
                      <a:pt x="284480" y="2128521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19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39" y="3083560"/>
                      <a:pt x="895349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599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19" y="3026410"/>
                    </a:cubicBezTo>
                    <a:cubicBezTo>
                      <a:pt x="1398269" y="3025140"/>
                      <a:pt x="1405889" y="3018790"/>
                      <a:pt x="1408430" y="3021330"/>
                    </a:cubicBezTo>
                    <a:cubicBezTo>
                      <a:pt x="1421130" y="3031490"/>
                      <a:pt x="1430019" y="3022600"/>
                      <a:pt x="1436369" y="3017520"/>
                    </a:cubicBezTo>
                    <a:cubicBezTo>
                      <a:pt x="1441449" y="3018790"/>
                      <a:pt x="1443989" y="3022600"/>
                      <a:pt x="1446530" y="3021330"/>
                    </a:cubicBezTo>
                    <a:cubicBezTo>
                      <a:pt x="1452880" y="3020060"/>
                      <a:pt x="1460499" y="3018790"/>
                      <a:pt x="1466849" y="3017520"/>
                    </a:cubicBezTo>
                    <a:cubicBezTo>
                      <a:pt x="1480819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799" y="3002280"/>
                      <a:pt x="1583690" y="3004820"/>
                      <a:pt x="1592580" y="3006090"/>
                    </a:cubicBezTo>
                    <a:cubicBezTo>
                      <a:pt x="1595119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49" y="2998470"/>
                      <a:pt x="1616710" y="2984500"/>
                    </a:cubicBezTo>
                    <a:cubicBezTo>
                      <a:pt x="1619249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09" y="2980690"/>
                      <a:pt x="1691640" y="2979420"/>
                      <a:pt x="1700530" y="2985770"/>
                    </a:cubicBezTo>
                    <a:cubicBezTo>
                      <a:pt x="1699259" y="2987040"/>
                      <a:pt x="1696719" y="2988310"/>
                      <a:pt x="1694180" y="2990850"/>
                    </a:cubicBezTo>
                    <a:cubicBezTo>
                      <a:pt x="1709419" y="2987040"/>
                      <a:pt x="1723390" y="2979420"/>
                      <a:pt x="1738630" y="2980690"/>
                    </a:cubicBezTo>
                    <a:cubicBezTo>
                      <a:pt x="1753869" y="2980690"/>
                      <a:pt x="1769109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19" y="2985770"/>
                    </a:cubicBezTo>
                    <a:cubicBezTo>
                      <a:pt x="1805940" y="2974340"/>
                      <a:pt x="1818640" y="2975610"/>
                      <a:pt x="1826259" y="2981960"/>
                    </a:cubicBezTo>
                    <a:cubicBezTo>
                      <a:pt x="1836419" y="2989580"/>
                      <a:pt x="1842769" y="2983230"/>
                      <a:pt x="1851659" y="2981960"/>
                    </a:cubicBezTo>
                    <a:cubicBezTo>
                      <a:pt x="1844039" y="2978150"/>
                      <a:pt x="1837689" y="2974340"/>
                      <a:pt x="1831339" y="2971800"/>
                    </a:cubicBezTo>
                    <a:cubicBezTo>
                      <a:pt x="1832609" y="2970530"/>
                      <a:pt x="1832609" y="2969260"/>
                      <a:pt x="1833879" y="2967990"/>
                    </a:cubicBezTo>
                    <a:cubicBezTo>
                      <a:pt x="1837689" y="2969260"/>
                      <a:pt x="1842769" y="2970530"/>
                      <a:pt x="1846579" y="2973070"/>
                    </a:cubicBezTo>
                    <a:cubicBezTo>
                      <a:pt x="1847849" y="2967990"/>
                      <a:pt x="1850389" y="2964180"/>
                      <a:pt x="1851659" y="2960370"/>
                    </a:cubicBezTo>
                    <a:cubicBezTo>
                      <a:pt x="1864359" y="2966720"/>
                      <a:pt x="1875789" y="2971799"/>
                      <a:pt x="1889759" y="2962909"/>
                    </a:cubicBezTo>
                    <a:cubicBezTo>
                      <a:pt x="1892299" y="2961639"/>
                      <a:pt x="1902459" y="2954020"/>
                      <a:pt x="1899919" y="2966720"/>
                    </a:cubicBezTo>
                    <a:cubicBezTo>
                      <a:pt x="1893569" y="2970530"/>
                      <a:pt x="1887219" y="2974340"/>
                      <a:pt x="1880869" y="2976880"/>
                    </a:cubicBezTo>
                    <a:cubicBezTo>
                      <a:pt x="1880869" y="2978150"/>
                      <a:pt x="1882139" y="2978150"/>
                      <a:pt x="1882139" y="2979420"/>
                    </a:cubicBezTo>
                    <a:cubicBezTo>
                      <a:pt x="1889759" y="2978149"/>
                      <a:pt x="1898649" y="2976880"/>
                      <a:pt x="1907539" y="2975609"/>
                    </a:cubicBezTo>
                    <a:cubicBezTo>
                      <a:pt x="1904999" y="2971799"/>
                      <a:pt x="1903729" y="2969259"/>
                      <a:pt x="1902459" y="2966720"/>
                    </a:cubicBezTo>
                    <a:cubicBezTo>
                      <a:pt x="1911349" y="2967990"/>
                      <a:pt x="1921509" y="2969259"/>
                      <a:pt x="1930399" y="2967990"/>
                    </a:cubicBezTo>
                    <a:cubicBezTo>
                      <a:pt x="1949449" y="2966720"/>
                      <a:pt x="1963419" y="2947670"/>
                      <a:pt x="1986279" y="2955290"/>
                    </a:cubicBezTo>
                    <a:cubicBezTo>
                      <a:pt x="1993899" y="2957830"/>
                      <a:pt x="2011679" y="2955290"/>
                      <a:pt x="2012949" y="2938780"/>
                    </a:cubicBezTo>
                    <a:cubicBezTo>
                      <a:pt x="2012949" y="2942590"/>
                      <a:pt x="2012949" y="2947670"/>
                      <a:pt x="2014219" y="2950209"/>
                    </a:cubicBezTo>
                    <a:cubicBezTo>
                      <a:pt x="2026919" y="2946399"/>
                      <a:pt x="2038349" y="2942589"/>
                      <a:pt x="2051049" y="2938780"/>
                    </a:cubicBezTo>
                    <a:cubicBezTo>
                      <a:pt x="2051049" y="2940050"/>
                      <a:pt x="2048509" y="2943859"/>
                      <a:pt x="2049779" y="2946400"/>
                    </a:cubicBezTo>
                    <a:cubicBezTo>
                      <a:pt x="2049779" y="2950210"/>
                      <a:pt x="2052319" y="2954020"/>
                      <a:pt x="2054859" y="2956560"/>
                    </a:cubicBezTo>
                    <a:cubicBezTo>
                      <a:pt x="2056129" y="2957830"/>
                      <a:pt x="2062479" y="2956560"/>
                      <a:pt x="2062479" y="2955290"/>
                    </a:cubicBezTo>
                    <a:cubicBezTo>
                      <a:pt x="2065019" y="2943860"/>
                      <a:pt x="2073909" y="2945130"/>
                      <a:pt x="2082799" y="2945130"/>
                    </a:cubicBezTo>
                    <a:cubicBezTo>
                      <a:pt x="2090419" y="2945130"/>
                      <a:pt x="2099309" y="2943859"/>
                      <a:pt x="2108199" y="2942590"/>
                    </a:cubicBezTo>
                    <a:cubicBezTo>
                      <a:pt x="2112009" y="2936240"/>
                      <a:pt x="2114549" y="2926080"/>
                      <a:pt x="2127249" y="2938780"/>
                    </a:cubicBezTo>
                    <a:cubicBezTo>
                      <a:pt x="2132329" y="2943859"/>
                      <a:pt x="2145029" y="2942590"/>
                      <a:pt x="2146299" y="2932430"/>
                    </a:cubicBezTo>
                    <a:lnTo>
                      <a:pt x="2199639" y="2932430"/>
                    </a:lnTo>
                    <a:lnTo>
                      <a:pt x="2199639" y="2934970"/>
                    </a:lnTo>
                    <a:cubicBezTo>
                      <a:pt x="2205989" y="2933699"/>
                      <a:pt x="2212339" y="2931159"/>
                      <a:pt x="2217419" y="2929890"/>
                    </a:cubicBezTo>
                    <a:cubicBezTo>
                      <a:pt x="2221229" y="2936240"/>
                      <a:pt x="2225039" y="2942590"/>
                      <a:pt x="2230119" y="2950210"/>
                    </a:cubicBezTo>
                    <a:cubicBezTo>
                      <a:pt x="2239009" y="2926080"/>
                      <a:pt x="2249169" y="2921000"/>
                      <a:pt x="2266949" y="2929890"/>
                    </a:cubicBezTo>
                    <a:cubicBezTo>
                      <a:pt x="2269489" y="2931160"/>
                      <a:pt x="2269489" y="2937510"/>
                      <a:pt x="2270759" y="2942590"/>
                    </a:cubicBezTo>
                    <a:cubicBezTo>
                      <a:pt x="2272029" y="2941320"/>
                      <a:pt x="2279649" y="2938780"/>
                      <a:pt x="2279649" y="2937510"/>
                    </a:cubicBezTo>
                    <a:cubicBezTo>
                      <a:pt x="2278379" y="2927350"/>
                      <a:pt x="2292349" y="2934970"/>
                      <a:pt x="2291079" y="2927350"/>
                    </a:cubicBezTo>
                    <a:cubicBezTo>
                      <a:pt x="2302509" y="2932430"/>
                      <a:pt x="2305049" y="2924810"/>
                      <a:pt x="2307589" y="2919730"/>
                    </a:cubicBezTo>
                    <a:cubicBezTo>
                      <a:pt x="2302509" y="2915920"/>
                      <a:pt x="2299969" y="2913380"/>
                      <a:pt x="2296159" y="2909570"/>
                    </a:cubicBezTo>
                    <a:cubicBezTo>
                      <a:pt x="2297429" y="2908299"/>
                      <a:pt x="2297429" y="2907030"/>
                      <a:pt x="2298699" y="2905759"/>
                    </a:cubicBezTo>
                    <a:cubicBezTo>
                      <a:pt x="2308859" y="2912109"/>
                      <a:pt x="2319019" y="2918459"/>
                      <a:pt x="2325369" y="2922270"/>
                    </a:cubicBezTo>
                    <a:cubicBezTo>
                      <a:pt x="2335529" y="2920999"/>
                      <a:pt x="2344419" y="2920999"/>
                      <a:pt x="2353309" y="2919730"/>
                    </a:cubicBezTo>
                    <a:cubicBezTo>
                      <a:pt x="2362199" y="2918460"/>
                      <a:pt x="2371089" y="2914650"/>
                      <a:pt x="2381249" y="2912109"/>
                    </a:cubicBezTo>
                    <a:cubicBezTo>
                      <a:pt x="2382519" y="2914649"/>
                      <a:pt x="2383789" y="2915920"/>
                      <a:pt x="2385059" y="2918459"/>
                    </a:cubicBezTo>
                    <a:cubicBezTo>
                      <a:pt x="2388869" y="2913380"/>
                      <a:pt x="2391409" y="2908299"/>
                      <a:pt x="2396489" y="2899409"/>
                    </a:cubicBezTo>
                    <a:lnTo>
                      <a:pt x="2396489" y="2919730"/>
                    </a:lnTo>
                    <a:cubicBezTo>
                      <a:pt x="2407919" y="2912109"/>
                      <a:pt x="2416809" y="2905759"/>
                      <a:pt x="2424429" y="2899409"/>
                    </a:cubicBezTo>
                    <a:cubicBezTo>
                      <a:pt x="2429509" y="2908299"/>
                      <a:pt x="2433319" y="2917189"/>
                      <a:pt x="2437129" y="2924809"/>
                    </a:cubicBezTo>
                    <a:cubicBezTo>
                      <a:pt x="2438399" y="2924809"/>
                      <a:pt x="2438399" y="2923539"/>
                      <a:pt x="2439669" y="2923539"/>
                    </a:cubicBezTo>
                    <a:cubicBezTo>
                      <a:pt x="2438399" y="2918459"/>
                      <a:pt x="2437129" y="2913379"/>
                      <a:pt x="2434589" y="2907029"/>
                    </a:cubicBezTo>
                    <a:lnTo>
                      <a:pt x="2499359" y="2907029"/>
                    </a:lnTo>
                    <a:cubicBezTo>
                      <a:pt x="2505709" y="2895599"/>
                      <a:pt x="2519679" y="2894329"/>
                      <a:pt x="2531109" y="2905759"/>
                    </a:cubicBezTo>
                    <a:cubicBezTo>
                      <a:pt x="2547619" y="2922269"/>
                      <a:pt x="2550159" y="2922269"/>
                      <a:pt x="2560319" y="2898139"/>
                    </a:cubicBezTo>
                    <a:cubicBezTo>
                      <a:pt x="2565399" y="2900679"/>
                      <a:pt x="2570479" y="2903219"/>
                      <a:pt x="2576829" y="2907029"/>
                    </a:cubicBezTo>
                    <a:cubicBezTo>
                      <a:pt x="2584449" y="2890519"/>
                      <a:pt x="2597149" y="2890519"/>
                      <a:pt x="2612389" y="2895599"/>
                    </a:cubicBezTo>
                    <a:cubicBezTo>
                      <a:pt x="2620009" y="2898139"/>
                      <a:pt x="2628899" y="2893059"/>
                      <a:pt x="2637789" y="2890519"/>
                    </a:cubicBezTo>
                    <a:lnTo>
                      <a:pt x="2644139" y="2896869"/>
                    </a:lnTo>
                    <a:cubicBezTo>
                      <a:pt x="2651759" y="2894329"/>
                      <a:pt x="2658109" y="2893059"/>
                      <a:pt x="2664459" y="2890519"/>
                    </a:cubicBezTo>
                    <a:cubicBezTo>
                      <a:pt x="2665730" y="2894329"/>
                      <a:pt x="2665730" y="2896869"/>
                      <a:pt x="2666999" y="2903219"/>
                    </a:cubicBezTo>
                    <a:cubicBezTo>
                      <a:pt x="2672079" y="2898139"/>
                      <a:pt x="2675889" y="2893059"/>
                      <a:pt x="2682239" y="2886709"/>
                    </a:cubicBezTo>
                    <a:cubicBezTo>
                      <a:pt x="2687319" y="2893059"/>
                      <a:pt x="2691129" y="2899409"/>
                      <a:pt x="2696209" y="2905759"/>
                    </a:cubicBezTo>
                    <a:cubicBezTo>
                      <a:pt x="2705099" y="2905759"/>
                      <a:pt x="2719069" y="2913379"/>
                      <a:pt x="2721609" y="2893059"/>
                    </a:cubicBezTo>
                    <a:cubicBezTo>
                      <a:pt x="2721609" y="2890519"/>
                      <a:pt x="2729230" y="2886709"/>
                      <a:pt x="2733039" y="2885439"/>
                    </a:cubicBezTo>
                    <a:cubicBezTo>
                      <a:pt x="2740659" y="2884169"/>
                      <a:pt x="2748279" y="2882899"/>
                      <a:pt x="2755899" y="2882899"/>
                    </a:cubicBezTo>
                    <a:cubicBezTo>
                      <a:pt x="2753359" y="2877819"/>
                      <a:pt x="2750819" y="2874009"/>
                      <a:pt x="2747009" y="2867659"/>
                    </a:cubicBezTo>
                    <a:cubicBezTo>
                      <a:pt x="2757169" y="2870199"/>
                      <a:pt x="2764789" y="2870199"/>
                      <a:pt x="2771139" y="2872739"/>
                    </a:cubicBezTo>
                    <a:cubicBezTo>
                      <a:pt x="2785109" y="2879089"/>
                      <a:pt x="2796539" y="2879089"/>
                      <a:pt x="2810509" y="2868929"/>
                    </a:cubicBezTo>
                    <a:cubicBezTo>
                      <a:pt x="2807969" y="2867659"/>
                      <a:pt x="2805430" y="2865119"/>
                      <a:pt x="2802889" y="2863849"/>
                    </a:cubicBezTo>
                    <a:cubicBezTo>
                      <a:pt x="2804159" y="2860039"/>
                      <a:pt x="2806699" y="2856229"/>
                      <a:pt x="2807969" y="2852419"/>
                    </a:cubicBezTo>
                    <a:cubicBezTo>
                      <a:pt x="2813049" y="2837179"/>
                      <a:pt x="2825749" y="2847339"/>
                      <a:pt x="2834639" y="2843529"/>
                    </a:cubicBezTo>
                    <a:cubicBezTo>
                      <a:pt x="2834639" y="2843529"/>
                      <a:pt x="2839719" y="2848609"/>
                      <a:pt x="2840989" y="2852419"/>
                    </a:cubicBezTo>
                    <a:cubicBezTo>
                      <a:pt x="2844799" y="2860039"/>
                      <a:pt x="2847339" y="2868929"/>
                      <a:pt x="2851149" y="2877819"/>
                    </a:cubicBezTo>
                    <a:cubicBezTo>
                      <a:pt x="2874009" y="2863849"/>
                      <a:pt x="2894329" y="2868929"/>
                      <a:pt x="2914649" y="2871469"/>
                    </a:cubicBezTo>
                    <a:cubicBezTo>
                      <a:pt x="2909569" y="2868929"/>
                      <a:pt x="2905759" y="2866389"/>
                      <a:pt x="2901949" y="2863849"/>
                    </a:cubicBezTo>
                    <a:cubicBezTo>
                      <a:pt x="2901949" y="2862579"/>
                      <a:pt x="2903219" y="2861309"/>
                      <a:pt x="2903219" y="2860039"/>
                    </a:cubicBezTo>
                    <a:cubicBezTo>
                      <a:pt x="2908299" y="2861309"/>
                      <a:pt x="2914649" y="2863849"/>
                      <a:pt x="2919730" y="2865119"/>
                    </a:cubicBezTo>
                    <a:cubicBezTo>
                      <a:pt x="2919730" y="2863849"/>
                      <a:pt x="2919730" y="2862579"/>
                      <a:pt x="2918459" y="2861309"/>
                    </a:cubicBezTo>
                    <a:cubicBezTo>
                      <a:pt x="2922269" y="2860039"/>
                      <a:pt x="2928619" y="2857499"/>
                      <a:pt x="2929889" y="2858769"/>
                    </a:cubicBezTo>
                    <a:cubicBezTo>
                      <a:pt x="2937509" y="2874009"/>
                      <a:pt x="2950209" y="2862579"/>
                      <a:pt x="2961639" y="2866389"/>
                    </a:cubicBezTo>
                    <a:cubicBezTo>
                      <a:pt x="2959099" y="2856229"/>
                      <a:pt x="2957829" y="2848609"/>
                      <a:pt x="2956559" y="2843529"/>
                    </a:cubicBezTo>
                    <a:cubicBezTo>
                      <a:pt x="2961639" y="2838449"/>
                      <a:pt x="2966719" y="2834639"/>
                      <a:pt x="2974339" y="2829559"/>
                    </a:cubicBezTo>
                    <a:cubicBezTo>
                      <a:pt x="2974339" y="2835909"/>
                      <a:pt x="2973069" y="2842259"/>
                      <a:pt x="2973069" y="2848609"/>
                    </a:cubicBezTo>
                    <a:cubicBezTo>
                      <a:pt x="2973069" y="2854959"/>
                      <a:pt x="2974339" y="2861309"/>
                      <a:pt x="2976879" y="2865119"/>
                    </a:cubicBezTo>
                    <a:cubicBezTo>
                      <a:pt x="2978149" y="2867659"/>
                      <a:pt x="2985769" y="2865119"/>
                      <a:pt x="2990849" y="2863849"/>
                    </a:cubicBezTo>
                    <a:cubicBezTo>
                      <a:pt x="2999739" y="2860039"/>
                      <a:pt x="3008629" y="2854959"/>
                      <a:pt x="3017519" y="2865119"/>
                    </a:cubicBezTo>
                    <a:cubicBezTo>
                      <a:pt x="3018790" y="2866389"/>
                      <a:pt x="3023869" y="2865119"/>
                      <a:pt x="3026409" y="2862579"/>
                    </a:cubicBezTo>
                    <a:cubicBezTo>
                      <a:pt x="3032759" y="2856229"/>
                      <a:pt x="3037839" y="2847339"/>
                      <a:pt x="3045459" y="2861309"/>
                    </a:cubicBezTo>
                    <a:cubicBezTo>
                      <a:pt x="3046730" y="2862579"/>
                      <a:pt x="3054349" y="2862579"/>
                      <a:pt x="3058159" y="2861309"/>
                    </a:cubicBezTo>
                    <a:cubicBezTo>
                      <a:pt x="3067049" y="2857499"/>
                      <a:pt x="3074669" y="2853689"/>
                      <a:pt x="3083559" y="2848609"/>
                    </a:cubicBezTo>
                    <a:cubicBezTo>
                      <a:pt x="3082289" y="2852419"/>
                      <a:pt x="3081019" y="2854959"/>
                      <a:pt x="3081019" y="2857499"/>
                    </a:cubicBezTo>
                    <a:cubicBezTo>
                      <a:pt x="3091180" y="2862579"/>
                      <a:pt x="3100069" y="2865119"/>
                      <a:pt x="3107690" y="2853689"/>
                    </a:cubicBezTo>
                    <a:cubicBezTo>
                      <a:pt x="3110230" y="2849879"/>
                      <a:pt x="3119119" y="2849879"/>
                      <a:pt x="3125469" y="2848609"/>
                    </a:cubicBezTo>
                    <a:cubicBezTo>
                      <a:pt x="3121659" y="2844799"/>
                      <a:pt x="3116580" y="2842259"/>
                      <a:pt x="3111499" y="2838449"/>
                    </a:cubicBezTo>
                    <a:cubicBezTo>
                      <a:pt x="3133089" y="2825749"/>
                      <a:pt x="3135629" y="2827019"/>
                      <a:pt x="3135629" y="2844799"/>
                    </a:cubicBezTo>
                    <a:cubicBezTo>
                      <a:pt x="3138169" y="2839719"/>
                      <a:pt x="3139439" y="2835909"/>
                      <a:pt x="3143249" y="2828289"/>
                    </a:cubicBezTo>
                    <a:cubicBezTo>
                      <a:pt x="3162299" y="2829559"/>
                      <a:pt x="3181349" y="2832099"/>
                      <a:pt x="3201669" y="2833369"/>
                    </a:cubicBezTo>
                    <a:lnTo>
                      <a:pt x="3201669" y="2839719"/>
                    </a:lnTo>
                    <a:lnTo>
                      <a:pt x="3194049" y="2839719"/>
                    </a:lnTo>
                    <a:cubicBezTo>
                      <a:pt x="3178809" y="2840989"/>
                      <a:pt x="3163569" y="2840989"/>
                      <a:pt x="3148329" y="2842259"/>
                    </a:cubicBezTo>
                    <a:cubicBezTo>
                      <a:pt x="3153409" y="2844799"/>
                      <a:pt x="3159759" y="2848609"/>
                      <a:pt x="3164839" y="2851149"/>
                    </a:cubicBezTo>
                    <a:cubicBezTo>
                      <a:pt x="3167379" y="2844799"/>
                      <a:pt x="3168649" y="2846069"/>
                      <a:pt x="3174999" y="2848609"/>
                    </a:cubicBezTo>
                    <a:cubicBezTo>
                      <a:pt x="3183889" y="2851149"/>
                      <a:pt x="3194049" y="2851149"/>
                      <a:pt x="3204209" y="2852419"/>
                    </a:cubicBezTo>
                    <a:cubicBezTo>
                      <a:pt x="3209289" y="2852419"/>
                      <a:pt x="3214369" y="2853689"/>
                      <a:pt x="3220719" y="2854959"/>
                    </a:cubicBezTo>
                    <a:cubicBezTo>
                      <a:pt x="3221990" y="2851149"/>
                      <a:pt x="3224530" y="2846069"/>
                      <a:pt x="3227069" y="2839719"/>
                    </a:cubicBezTo>
                    <a:cubicBezTo>
                      <a:pt x="3241040" y="2862579"/>
                      <a:pt x="3251199" y="2861309"/>
                      <a:pt x="3267710" y="2838449"/>
                    </a:cubicBezTo>
                    <a:cubicBezTo>
                      <a:pt x="3267710" y="2842259"/>
                      <a:pt x="3268980" y="2844799"/>
                      <a:pt x="3268980" y="2847339"/>
                    </a:cubicBezTo>
                    <a:cubicBezTo>
                      <a:pt x="3274060" y="2847339"/>
                      <a:pt x="3277870" y="2847339"/>
                      <a:pt x="3282950" y="2846069"/>
                    </a:cubicBezTo>
                    <a:cubicBezTo>
                      <a:pt x="3281680" y="2848609"/>
                      <a:pt x="3280410" y="2851149"/>
                      <a:pt x="3279140" y="2852419"/>
                    </a:cubicBezTo>
                    <a:lnTo>
                      <a:pt x="3281680" y="2854959"/>
                    </a:lnTo>
                    <a:cubicBezTo>
                      <a:pt x="3285490" y="2851149"/>
                      <a:pt x="3289300" y="2847339"/>
                      <a:pt x="3295650" y="2842259"/>
                    </a:cubicBezTo>
                    <a:cubicBezTo>
                      <a:pt x="3300730" y="2844799"/>
                      <a:pt x="3307080" y="2847339"/>
                      <a:pt x="3312160" y="2849879"/>
                    </a:cubicBezTo>
                    <a:cubicBezTo>
                      <a:pt x="3317240" y="2846069"/>
                      <a:pt x="3323590" y="2842259"/>
                      <a:pt x="3329940" y="2838449"/>
                    </a:cubicBezTo>
                    <a:cubicBezTo>
                      <a:pt x="3338830" y="2856229"/>
                      <a:pt x="3350260" y="2858769"/>
                      <a:pt x="3360420" y="2846069"/>
                    </a:cubicBezTo>
                    <a:cubicBezTo>
                      <a:pt x="3375660" y="2847339"/>
                      <a:pt x="3388360" y="2848609"/>
                      <a:pt x="3397250" y="2848609"/>
                    </a:cubicBezTo>
                    <a:cubicBezTo>
                      <a:pt x="3398520" y="2839719"/>
                      <a:pt x="3399790" y="2833369"/>
                      <a:pt x="3401060" y="2827019"/>
                    </a:cubicBezTo>
                    <a:cubicBezTo>
                      <a:pt x="3406140" y="2828289"/>
                      <a:pt x="3409950" y="2829559"/>
                      <a:pt x="3415030" y="2830829"/>
                    </a:cubicBezTo>
                    <a:cubicBezTo>
                      <a:pt x="3417570" y="2832099"/>
                      <a:pt x="3420110" y="2834639"/>
                      <a:pt x="3422650" y="2835909"/>
                    </a:cubicBezTo>
                    <a:cubicBezTo>
                      <a:pt x="3418840" y="2837179"/>
                      <a:pt x="3415030" y="2837179"/>
                      <a:pt x="3411220" y="2838449"/>
                    </a:cubicBezTo>
                    <a:cubicBezTo>
                      <a:pt x="3422650" y="2848609"/>
                      <a:pt x="3431540" y="2846069"/>
                      <a:pt x="3440430" y="2838449"/>
                    </a:cubicBezTo>
                    <a:cubicBezTo>
                      <a:pt x="3436620" y="2848609"/>
                      <a:pt x="3448050" y="2847339"/>
                      <a:pt x="3449320" y="2847339"/>
                    </a:cubicBezTo>
                    <a:cubicBezTo>
                      <a:pt x="3465830" y="2840989"/>
                      <a:pt x="3481070" y="2837179"/>
                      <a:pt x="3498850" y="2847339"/>
                    </a:cubicBezTo>
                    <a:cubicBezTo>
                      <a:pt x="3501390" y="2834639"/>
                      <a:pt x="3503930" y="2824479"/>
                      <a:pt x="3505200" y="2814319"/>
                    </a:cubicBezTo>
                    <a:cubicBezTo>
                      <a:pt x="3511550" y="2815589"/>
                      <a:pt x="3516630" y="2815589"/>
                      <a:pt x="3522980" y="2816859"/>
                    </a:cubicBezTo>
                    <a:cubicBezTo>
                      <a:pt x="3528060" y="2816859"/>
                      <a:pt x="3533140" y="2818129"/>
                      <a:pt x="3538220" y="2818129"/>
                    </a:cubicBezTo>
                    <a:lnTo>
                      <a:pt x="3538220" y="2821939"/>
                    </a:lnTo>
                    <a:cubicBezTo>
                      <a:pt x="3533140" y="2823209"/>
                      <a:pt x="3529330" y="2824479"/>
                      <a:pt x="3524250" y="2825749"/>
                    </a:cubicBezTo>
                    <a:lnTo>
                      <a:pt x="3524250" y="2829559"/>
                    </a:lnTo>
                    <a:cubicBezTo>
                      <a:pt x="3542030" y="2833369"/>
                      <a:pt x="3558540" y="2837179"/>
                      <a:pt x="3576320" y="2839719"/>
                    </a:cubicBezTo>
                    <a:cubicBezTo>
                      <a:pt x="3580130" y="2840989"/>
                      <a:pt x="3585210" y="2837179"/>
                      <a:pt x="3591560" y="2833369"/>
                    </a:cubicBezTo>
                    <a:cubicBezTo>
                      <a:pt x="3594100" y="2834639"/>
                      <a:pt x="3600450" y="2837179"/>
                      <a:pt x="3608070" y="2838449"/>
                    </a:cubicBezTo>
                    <a:cubicBezTo>
                      <a:pt x="3627120" y="2840989"/>
                      <a:pt x="3647440" y="2843529"/>
                      <a:pt x="3662680" y="2827019"/>
                    </a:cubicBezTo>
                    <a:cubicBezTo>
                      <a:pt x="3663950" y="2840989"/>
                      <a:pt x="3676650" y="2832099"/>
                      <a:pt x="3683000" y="2837179"/>
                    </a:cubicBezTo>
                    <a:cubicBezTo>
                      <a:pt x="3683000" y="2837179"/>
                      <a:pt x="3689350" y="2832099"/>
                      <a:pt x="3691890" y="2829559"/>
                    </a:cubicBezTo>
                    <a:cubicBezTo>
                      <a:pt x="3691890" y="2829559"/>
                      <a:pt x="3690620" y="2828289"/>
                      <a:pt x="3690620" y="2827019"/>
                    </a:cubicBezTo>
                    <a:cubicBezTo>
                      <a:pt x="3693160" y="2828289"/>
                      <a:pt x="3694430" y="2832099"/>
                      <a:pt x="3696970" y="2830829"/>
                    </a:cubicBezTo>
                    <a:cubicBezTo>
                      <a:pt x="3708400" y="2830829"/>
                      <a:pt x="3718560" y="2829559"/>
                      <a:pt x="3726180" y="2829559"/>
                    </a:cubicBezTo>
                    <a:cubicBezTo>
                      <a:pt x="3732530" y="2833369"/>
                      <a:pt x="3736340" y="2837179"/>
                      <a:pt x="3738880" y="2835909"/>
                    </a:cubicBezTo>
                    <a:cubicBezTo>
                      <a:pt x="3754120" y="2834639"/>
                      <a:pt x="3768090" y="2830829"/>
                      <a:pt x="3782060" y="2830829"/>
                    </a:cubicBezTo>
                    <a:cubicBezTo>
                      <a:pt x="3796030" y="2838449"/>
                      <a:pt x="3793490" y="2824479"/>
                      <a:pt x="3790950" y="2816859"/>
                    </a:cubicBezTo>
                    <a:cubicBezTo>
                      <a:pt x="3796030" y="2811779"/>
                      <a:pt x="3801110" y="2807969"/>
                      <a:pt x="3802380" y="2806699"/>
                    </a:cubicBezTo>
                    <a:cubicBezTo>
                      <a:pt x="3810000" y="2806699"/>
                      <a:pt x="3815080" y="2807969"/>
                      <a:pt x="3818890" y="2806699"/>
                    </a:cubicBezTo>
                    <a:cubicBezTo>
                      <a:pt x="3823969" y="2802889"/>
                      <a:pt x="3827780" y="2796539"/>
                      <a:pt x="3834130" y="2788919"/>
                    </a:cubicBezTo>
                    <a:cubicBezTo>
                      <a:pt x="3841750" y="2787649"/>
                      <a:pt x="3854450" y="2785109"/>
                      <a:pt x="3868420" y="2782569"/>
                    </a:cubicBezTo>
                    <a:cubicBezTo>
                      <a:pt x="3868420" y="2782569"/>
                      <a:pt x="3868420" y="2780029"/>
                      <a:pt x="3869690" y="2777489"/>
                    </a:cubicBezTo>
                    <a:cubicBezTo>
                      <a:pt x="3874770" y="2769869"/>
                      <a:pt x="3887470" y="2767329"/>
                      <a:pt x="3879850" y="2753359"/>
                    </a:cubicBezTo>
                    <a:cubicBezTo>
                      <a:pt x="3878580" y="2750819"/>
                      <a:pt x="3878580" y="2743199"/>
                      <a:pt x="3881120" y="2740659"/>
                    </a:cubicBezTo>
                    <a:cubicBezTo>
                      <a:pt x="3890010" y="2729229"/>
                      <a:pt x="3890010" y="2727959"/>
                      <a:pt x="3874770" y="2722879"/>
                    </a:cubicBezTo>
                    <a:cubicBezTo>
                      <a:pt x="3876040" y="2713989"/>
                      <a:pt x="3867150" y="2702559"/>
                      <a:pt x="3879850" y="2701289"/>
                    </a:cubicBezTo>
                    <a:cubicBezTo>
                      <a:pt x="3883660" y="2693669"/>
                      <a:pt x="3884930" y="2689859"/>
                      <a:pt x="3887470" y="2686049"/>
                    </a:cubicBezTo>
                    <a:cubicBezTo>
                      <a:pt x="3888740" y="2683509"/>
                      <a:pt x="3892550" y="2680969"/>
                      <a:pt x="3892550" y="2678429"/>
                    </a:cubicBezTo>
                    <a:cubicBezTo>
                      <a:pt x="3892550" y="2673349"/>
                      <a:pt x="3890010" y="2666999"/>
                      <a:pt x="3891280" y="2663189"/>
                    </a:cubicBezTo>
                    <a:cubicBezTo>
                      <a:pt x="3895090" y="2649219"/>
                      <a:pt x="3896360" y="2636519"/>
                      <a:pt x="3873500" y="2631439"/>
                    </a:cubicBezTo>
                    <a:cubicBezTo>
                      <a:pt x="3882390" y="2627629"/>
                      <a:pt x="3886200" y="2625089"/>
                      <a:pt x="3892550" y="2622549"/>
                    </a:cubicBezTo>
                    <a:cubicBezTo>
                      <a:pt x="3882390" y="2617469"/>
                      <a:pt x="3873500" y="2613659"/>
                      <a:pt x="3862070" y="2608579"/>
                    </a:cubicBezTo>
                    <a:lnTo>
                      <a:pt x="3873500" y="2608579"/>
                    </a:lnTo>
                    <a:lnTo>
                      <a:pt x="3873500" y="2604769"/>
                    </a:lnTo>
                    <a:cubicBezTo>
                      <a:pt x="3867150" y="2604769"/>
                      <a:pt x="3862070" y="2603499"/>
                      <a:pt x="3855720" y="2603499"/>
                    </a:cubicBezTo>
                    <a:cubicBezTo>
                      <a:pt x="3855720" y="2604769"/>
                      <a:pt x="3855720" y="2606039"/>
                      <a:pt x="3854450" y="2607309"/>
                    </a:cubicBezTo>
                    <a:cubicBezTo>
                      <a:pt x="3853180" y="2604769"/>
                      <a:pt x="3851910" y="2602229"/>
                      <a:pt x="3850640" y="2598419"/>
                    </a:cubicBezTo>
                    <a:cubicBezTo>
                      <a:pt x="3883660" y="2590799"/>
                      <a:pt x="4104640" y="2566669"/>
                      <a:pt x="4084320" y="2562859"/>
                    </a:cubicBezTo>
                    <a:cubicBezTo>
                      <a:pt x="4094480" y="2553969"/>
                      <a:pt x="4090670" y="2538729"/>
                      <a:pt x="4108450" y="2537459"/>
                    </a:cubicBezTo>
                    <a:cubicBezTo>
                      <a:pt x="4113530" y="2537459"/>
                      <a:pt x="4122420" y="2528569"/>
                      <a:pt x="4123690" y="2522219"/>
                    </a:cubicBezTo>
                    <a:cubicBezTo>
                      <a:pt x="4126230" y="2513329"/>
                      <a:pt x="4123690" y="2501899"/>
                      <a:pt x="4126230" y="2493009"/>
                    </a:cubicBezTo>
                    <a:cubicBezTo>
                      <a:pt x="4128770" y="2480309"/>
                      <a:pt x="4133850" y="2467609"/>
                      <a:pt x="4137660" y="2457449"/>
                    </a:cubicBezTo>
                    <a:cubicBezTo>
                      <a:pt x="4133850" y="2451099"/>
                      <a:pt x="4130040" y="2444749"/>
                      <a:pt x="4127500" y="2440939"/>
                    </a:cubicBezTo>
                    <a:cubicBezTo>
                      <a:pt x="4132580" y="2437129"/>
                      <a:pt x="4135120" y="2434589"/>
                      <a:pt x="4138930" y="2433319"/>
                    </a:cubicBezTo>
                    <a:cubicBezTo>
                      <a:pt x="4137660" y="2432049"/>
                      <a:pt x="4137660" y="2430779"/>
                      <a:pt x="4136390" y="2429509"/>
                    </a:cubicBezTo>
                    <a:cubicBezTo>
                      <a:pt x="4132580" y="2430779"/>
                      <a:pt x="4128770" y="2432049"/>
                      <a:pt x="4124960" y="2433319"/>
                    </a:cubicBezTo>
                    <a:cubicBezTo>
                      <a:pt x="4146550" y="2415539"/>
                      <a:pt x="4151630" y="2382519"/>
                      <a:pt x="4133850" y="2367279"/>
                    </a:cubicBezTo>
                    <a:cubicBezTo>
                      <a:pt x="4132580" y="2369819"/>
                      <a:pt x="4130040" y="2372359"/>
                      <a:pt x="4128770" y="2374899"/>
                    </a:cubicBezTo>
                    <a:cubicBezTo>
                      <a:pt x="4123690" y="2366009"/>
                      <a:pt x="4109720" y="2363469"/>
                      <a:pt x="4116070" y="2349499"/>
                    </a:cubicBezTo>
                    <a:cubicBezTo>
                      <a:pt x="4116070" y="2349499"/>
                      <a:pt x="4114800" y="2346959"/>
                      <a:pt x="4113530" y="2346959"/>
                    </a:cubicBezTo>
                    <a:cubicBezTo>
                      <a:pt x="4107180" y="2344419"/>
                      <a:pt x="4108450" y="2340609"/>
                      <a:pt x="4105910" y="2335529"/>
                    </a:cubicBezTo>
                    <a:cubicBezTo>
                      <a:pt x="4102100" y="2324099"/>
                      <a:pt x="4103370" y="2312669"/>
                      <a:pt x="4103370" y="2302509"/>
                    </a:cubicBezTo>
                    <a:lnTo>
                      <a:pt x="4103370" y="2256789"/>
                    </a:lnTo>
                    <a:cubicBezTo>
                      <a:pt x="4103370" y="2246629"/>
                      <a:pt x="4108450" y="2241549"/>
                      <a:pt x="4118610" y="2244089"/>
                    </a:cubicBezTo>
                    <a:cubicBezTo>
                      <a:pt x="4118610" y="2244089"/>
                      <a:pt x="4119880" y="2242819"/>
                      <a:pt x="4121150" y="2242819"/>
                    </a:cubicBezTo>
                    <a:cubicBezTo>
                      <a:pt x="4117340" y="2240279"/>
                      <a:pt x="4114800" y="2239009"/>
                      <a:pt x="4112260" y="2236469"/>
                    </a:cubicBezTo>
                    <a:cubicBezTo>
                      <a:pt x="4112260" y="2235199"/>
                      <a:pt x="4113530" y="2233929"/>
                      <a:pt x="4113530" y="2232659"/>
                    </a:cubicBezTo>
                    <a:cubicBezTo>
                      <a:pt x="4122420" y="2235199"/>
                      <a:pt x="4131310" y="2239009"/>
                      <a:pt x="4137660" y="2241549"/>
                    </a:cubicBezTo>
                    <a:cubicBezTo>
                      <a:pt x="4145280" y="2231389"/>
                      <a:pt x="4151630" y="2223769"/>
                      <a:pt x="4156710" y="2218689"/>
                    </a:cubicBezTo>
                    <a:lnTo>
                      <a:pt x="4156710" y="2195829"/>
                    </a:lnTo>
                    <a:cubicBezTo>
                      <a:pt x="4154170" y="2195829"/>
                      <a:pt x="4150360" y="2197099"/>
                      <a:pt x="4146550" y="2197099"/>
                    </a:cubicBezTo>
                    <a:cubicBezTo>
                      <a:pt x="4144010" y="2190749"/>
                      <a:pt x="4142740" y="2184399"/>
                      <a:pt x="4140200" y="2175509"/>
                    </a:cubicBezTo>
                    <a:cubicBezTo>
                      <a:pt x="4146550" y="2179319"/>
                      <a:pt x="4149090" y="2181859"/>
                      <a:pt x="4151630" y="2183129"/>
                    </a:cubicBezTo>
                    <a:cubicBezTo>
                      <a:pt x="4154170" y="2181859"/>
                      <a:pt x="4157980" y="2180589"/>
                      <a:pt x="4161790" y="2178049"/>
                    </a:cubicBezTo>
                    <a:cubicBezTo>
                      <a:pt x="4160520" y="2176779"/>
                      <a:pt x="4159250" y="2175509"/>
                      <a:pt x="4159250" y="2174239"/>
                    </a:cubicBezTo>
                    <a:cubicBezTo>
                      <a:pt x="4155440" y="2174239"/>
                      <a:pt x="4151630" y="2172969"/>
                      <a:pt x="4150360" y="2172969"/>
                    </a:cubicBezTo>
                    <a:cubicBezTo>
                      <a:pt x="4152900" y="2165349"/>
                      <a:pt x="4157980" y="2157729"/>
                      <a:pt x="4155440" y="2153919"/>
                    </a:cubicBezTo>
                    <a:cubicBezTo>
                      <a:pt x="4149090" y="2137409"/>
                      <a:pt x="4155440" y="2124709"/>
                      <a:pt x="4161790" y="2110739"/>
                    </a:cubicBezTo>
                    <a:cubicBezTo>
                      <a:pt x="4163060" y="2106929"/>
                      <a:pt x="4161790" y="2103119"/>
                      <a:pt x="4161790" y="2099309"/>
                    </a:cubicBezTo>
                    <a:cubicBezTo>
                      <a:pt x="4163060" y="2082799"/>
                      <a:pt x="4164330" y="2067559"/>
                      <a:pt x="4165599" y="2044699"/>
                    </a:cubicBezTo>
                    <a:cubicBezTo>
                      <a:pt x="4160519" y="2042159"/>
                      <a:pt x="4152899" y="2035809"/>
                      <a:pt x="4144009" y="2030729"/>
                    </a:cubicBezTo>
                    <a:cubicBezTo>
                      <a:pt x="4136389" y="2026919"/>
                      <a:pt x="4128769" y="2025649"/>
                      <a:pt x="4121149" y="2023109"/>
                    </a:cubicBezTo>
                    <a:cubicBezTo>
                      <a:pt x="4117340" y="2021839"/>
                      <a:pt x="4112259" y="2023109"/>
                      <a:pt x="4108449" y="2021839"/>
                    </a:cubicBezTo>
                    <a:cubicBezTo>
                      <a:pt x="4076699" y="2018029"/>
                      <a:pt x="4043679" y="2012949"/>
                      <a:pt x="4011929" y="2009139"/>
                    </a:cubicBezTo>
                    <a:cubicBezTo>
                      <a:pt x="3985259" y="2005329"/>
                      <a:pt x="3958589" y="2001519"/>
                      <a:pt x="3933189" y="1997709"/>
                    </a:cubicBezTo>
                    <a:cubicBezTo>
                      <a:pt x="3926839" y="1996439"/>
                      <a:pt x="3920489" y="1993899"/>
                      <a:pt x="3912869" y="1993899"/>
                    </a:cubicBezTo>
                    <a:cubicBezTo>
                      <a:pt x="3896359" y="1992629"/>
                      <a:pt x="3878579" y="1992629"/>
                      <a:pt x="3862069" y="1992629"/>
                    </a:cubicBezTo>
                    <a:cubicBezTo>
                      <a:pt x="3853179" y="1992629"/>
                      <a:pt x="3845559" y="1992629"/>
                      <a:pt x="3836669" y="1991359"/>
                    </a:cubicBezTo>
                    <a:cubicBezTo>
                      <a:pt x="3821429" y="1990089"/>
                      <a:pt x="3806189" y="1987549"/>
                      <a:pt x="3790949" y="1986279"/>
                    </a:cubicBezTo>
                    <a:lnTo>
                      <a:pt x="3790949" y="1982469"/>
                    </a:lnTo>
                    <a:cubicBezTo>
                      <a:pt x="3829049" y="1979929"/>
                      <a:pt x="3868419" y="1976119"/>
                      <a:pt x="3907789" y="1983739"/>
                    </a:cubicBezTo>
                    <a:cubicBezTo>
                      <a:pt x="3906519" y="1979929"/>
                      <a:pt x="3905249" y="1976119"/>
                      <a:pt x="3903979" y="1973579"/>
                    </a:cubicBezTo>
                    <a:cubicBezTo>
                      <a:pt x="3912869" y="1972309"/>
                      <a:pt x="3919219" y="1964689"/>
                      <a:pt x="3928109" y="1973579"/>
                    </a:cubicBezTo>
                    <a:cubicBezTo>
                      <a:pt x="3929379" y="1974849"/>
                      <a:pt x="3936999" y="1971039"/>
                      <a:pt x="3942079" y="1969769"/>
                    </a:cubicBezTo>
                    <a:lnTo>
                      <a:pt x="3942079" y="1967229"/>
                    </a:lnTo>
                    <a:lnTo>
                      <a:pt x="3930649" y="1967229"/>
                    </a:lnTo>
                    <a:cubicBezTo>
                      <a:pt x="3943349" y="1957069"/>
                      <a:pt x="3952240" y="1948179"/>
                      <a:pt x="3961129" y="1941829"/>
                    </a:cubicBezTo>
                    <a:cubicBezTo>
                      <a:pt x="3968749" y="1943099"/>
                      <a:pt x="3976369" y="1944369"/>
                      <a:pt x="3981449" y="1945639"/>
                    </a:cubicBezTo>
                    <a:cubicBezTo>
                      <a:pt x="3982719" y="1921509"/>
                      <a:pt x="3962399" y="1920239"/>
                      <a:pt x="3947159" y="1910079"/>
                    </a:cubicBezTo>
                    <a:cubicBezTo>
                      <a:pt x="3953509" y="1906269"/>
                      <a:pt x="3957319" y="1902459"/>
                      <a:pt x="3962399" y="1901189"/>
                    </a:cubicBezTo>
                    <a:cubicBezTo>
                      <a:pt x="3976369" y="1897379"/>
                      <a:pt x="3994149" y="1907539"/>
                      <a:pt x="4003040" y="1885949"/>
                    </a:cubicBezTo>
                    <a:cubicBezTo>
                      <a:pt x="4004310" y="1884679"/>
                      <a:pt x="4008119" y="1884679"/>
                      <a:pt x="4014469" y="1882139"/>
                    </a:cubicBezTo>
                    <a:cubicBezTo>
                      <a:pt x="4010660" y="1878329"/>
                      <a:pt x="4006849" y="1875789"/>
                      <a:pt x="4004310" y="1873249"/>
                    </a:cubicBezTo>
                    <a:cubicBezTo>
                      <a:pt x="4006850" y="1871979"/>
                      <a:pt x="4010660" y="1870709"/>
                      <a:pt x="4010660" y="1870709"/>
                    </a:cubicBezTo>
                    <a:cubicBezTo>
                      <a:pt x="4019550" y="1877059"/>
                      <a:pt x="4025900" y="1882139"/>
                      <a:pt x="4033519" y="1887219"/>
                    </a:cubicBezTo>
                    <a:cubicBezTo>
                      <a:pt x="4034790" y="1885949"/>
                      <a:pt x="4036060" y="1884679"/>
                      <a:pt x="4037329" y="1882139"/>
                    </a:cubicBezTo>
                    <a:cubicBezTo>
                      <a:pt x="4033519" y="1877059"/>
                      <a:pt x="4030979" y="1871979"/>
                      <a:pt x="4027169" y="1866899"/>
                    </a:cubicBezTo>
                    <a:cubicBezTo>
                      <a:pt x="4043679" y="1855469"/>
                      <a:pt x="4044949" y="1849119"/>
                      <a:pt x="4032249" y="1817369"/>
                    </a:cubicBezTo>
                    <a:cubicBezTo>
                      <a:pt x="4041140" y="1816099"/>
                      <a:pt x="4050029" y="1813559"/>
                      <a:pt x="4057649" y="1812289"/>
                    </a:cubicBezTo>
                    <a:cubicBezTo>
                      <a:pt x="4058919" y="1803399"/>
                      <a:pt x="4063999" y="1794509"/>
                      <a:pt x="4062729" y="1786889"/>
                    </a:cubicBezTo>
                    <a:cubicBezTo>
                      <a:pt x="4058919" y="1764029"/>
                      <a:pt x="4081779" y="1753869"/>
                      <a:pt x="4086859" y="1734819"/>
                    </a:cubicBezTo>
                    <a:cubicBezTo>
                      <a:pt x="4086859" y="1733549"/>
                      <a:pt x="4091939" y="1732279"/>
                      <a:pt x="4093209" y="1733549"/>
                    </a:cubicBezTo>
                    <a:cubicBezTo>
                      <a:pt x="4104639" y="1737359"/>
                      <a:pt x="4108449" y="1728469"/>
                      <a:pt x="4112259" y="1722119"/>
                    </a:cubicBezTo>
                    <a:cubicBezTo>
                      <a:pt x="4113529" y="1719579"/>
                      <a:pt x="4114799" y="1717039"/>
                      <a:pt x="4116069" y="1715769"/>
                    </a:cubicBezTo>
                    <a:cubicBezTo>
                      <a:pt x="4127499" y="1709419"/>
                      <a:pt x="4138929" y="1704339"/>
                      <a:pt x="4151629" y="1697989"/>
                    </a:cubicBezTo>
                    <a:cubicBezTo>
                      <a:pt x="4138929" y="1678939"/>
                      <a:pt x="4122419" y="1687829"/>
                      <a:pt x="4108449" y="1685289"/>
                    </a:cubicBezTo>
                    <a:lnTo>
                      <a:pt x="4108449" y="1680209"/>
                    </a:lnTo>
                    <a:cubicBezTo>
                      <a:pt x="4117339" y="1678939"/>
                      <a:pt x="4126229" y="1677669"/>
                      <a:pt x="4136389" y="1676399"/>
                    </a:cubicBezTo>
                    <a:cubicBezTo>
                      <a:pt x="4130039" y="1675129"/>
                      <a:pt x="4124959" y="1673859"/>
                      <a:pt x="4119879" y="1672589"/>
                    </a:cubicBezTo>
                    <a:cubicBezTo>
                      <a:pt x="4126229" y="1666239"/>
                      <a:pt x="4131309" y="1659889"/>
                      <a:pt x="4137659" y="1654809"/>
                    </a:cubicBezTo>
                    <a:cubicBezTo>
                      <a:pt x="4138929" y="1653539"/>
                      <a:pt x="4142739" y="1652269"/>
                      <a:pt x="4144009" y="1652269"/>
                    </a:cubicBezTo>
                    <a:cubicBezTo>
                      <a:pt x="4147819" y="1653539"/>
                      <a:pt x="4151629" y="1657349"/>
                      <a:pt x="4154169" y="1659889"/>
                    </a:cubicBezTo>
                    <a:cubicBezTo>
                      <a:pt x="4155439" y="1656079"/>
                      <a:pt x="4156709" y="1650999"/>
                      <a:pt x="4159249" y="1647189"/>
                    </a:cubicBezTo>
                    <a:cubicBezTo>
                      <a:pt x="4164329" y="1640839"/>
                      <a:pt x="4170679" y="1635759"/>
                      <a:pt x="4175759" y="1630679"/>
                    </a:cubicBezTo>
                    <a:cubicBezTo>
                      <a:pt x="4182109" y="1638299"/>
                      <a:pt x="4188459" y="1645919"/>
                      <a:pt x="4194809" y="1654809"/>
                    </a:cubicBezTo>
                    <a:cubicBezTo>
                      <a:pt x="4196079" y="1654809"/>
                      <a:pt x="4197349" y="1653539"/>
                      <a:pt x="4197349" y="1653539"/>
                    </a:cubicBezTo>
                    <a:cubicBezTo>
                      <a:pt x="4196079" y="1640839"/>
                      <a:pt x="4196079" y="1628139"/>
                      <a:pt x="4194809" y="1615439"/>
                    </a:cubicBezTo>
                    <a:cubicBezTo>
                      <a:pt x="4199889" y="1616709"/>
                      <a:pt x="4203699" y="1616709"/>
                      <a:pt x="4207509" y="1617979"/>
                    </a:cubicBezTo>
                    <a:cubicBezTo>
                      <a:pt x="4208779" y="1616709"/>
                      <a:pt x="4208779" y="1615439"/>
                      <a:pt x="4210049" y="1615439"/>
                    </a:cubicBezTo>
                    <a:cubicBezTo>
                      <a:pt x="4206239" y="1614169"/>
                      <a:pt x="4203699" y="1612899"/>
                      <a:pt x="4199889" y="1611629"/>
                    </a:cubicBezTo>
                    <a:cubicBezTo>
                      <a:pt x="4206239" y="1604009"/>
                      <a:pt x="4210049" y="1598929"/>
                      <a:pt x="4211319" y="1597659"/>
                    </a:cubicBezTo>
                    <a:lnTo>
                      <a:pt x="4211319" y="1573529"/>
                    </a:lnTo>
                    <a:cubicBezTo>
                      <a:pt x="4208779" y="1572259"/>
                      <a:pt x="4206239" y="1569719"/>
                      <a:pt x="4202429" y="1568449"/>
                    </a:cubicBezTo>
                    <a:cubicBezTo>
                      <a:pt x="4199889" y="1567179"/>
                      <a:pt x="4197349" y="1565909"/>
                      <a:pt x="4194809" y="1565909"/>
                    </a:cubicBezTo>
                    <a:cubicBezTo>
                      <a:pt x="4197349" y="1563369"/>
                      <a:pt x="4202429" y="1559559"/>
                      <a:pt x="4203699" y="1559559"/>
                    </a:cubicBezTo>
                    <a:cubicBezTo>
                      <a:pt x="4212589" y="1564639"/>
                      <a:pt x="4210049" y="1550669"/>
                      <a:pt x="4215129" y="1551939"/>
                    </a:cubicBezTo>
                    <a:cubicBezTo>
                      <a:pt x="4215129" y="1548129"/>
                      <a:pt x="4215129" y="1540509"/>
                      <a:pt x="4213859" y="1540509"/>
                    </a:cubicBezTo>
                    <a:cubicBezTo>
                      <a:pt x="4197349" y="1534159"/>
                      <a:pt x="4199889" y="1520189"/>
                      <a:pt x="4196079" y="1511299"/>
                    </a:cubicBezTo>
                    <a:close/>
                    <a:moveTo>
                      <a:pt x="234949" y="990600"/>
                    </a:moveTo>
                    <a:lnTo>
                      <a:pt x="271779" y="990600"/>
                    </a:lnTo>
                    <a:cubicBezTo>
                      <a:pt x="262889" y="1002030"/>
                      <a:pt x="241299" y="1002030"/>
                      <a:pt x="234949" y="990600"/>
                    </a:cubicBezTo>
                    <a:close/>
                    <a:moveTo>
                      <a:pt x="488949" y="1507490"/>
                    </a:moveTo>
                    <a:lnTo>
                      <a:pt x="488949" y="1502410"/>
                    </a:lnTo>
                    <a:cubicBezTo>
                      <a:pt x="505459" y="1501140"/>
                      <a:pt x="523239" y="1499870"/>
                      <a:pt x="539749" y="1499870"/>
                    </a:cubicBezTo>
                    <a:cubicBezTo>
                      <a:pt x="521969" y="1499870"/>
                      <a:pt x="506729" y="1515110"/>
                      <a:pt x="488949" y="1507490"/>
                    </a:cubicBezTo>
                    <a:close/>
                    <a:moveTo>
                      <a:pt x="182879" y="2123440"/>
                    </a:moveTo>
                    <a:cubicBezTo>
                      <a:pt x="190499" y="2115820"/>
                      <a:pt x="196849" y="2110740"/>
                      <a:pt x="199389" y="2106930"/>
                    </a:cubicBezTo>
                    <a:cubicBezTo>
                      <a:pt x="205739" y="2112010"/>
                      <a:pt x="209549" y="2115820"/>
                      <a:pt x="213359" y="2119630"/>
                    </a:cubicBezTo>
                    <a:cubicBezTo>
                      <a:pt x="204469" y="2119630"/>
                      <a:pt x="195579" y="2120900"/>
                      <a:pt x="182879" y="2123440"/>
                    </a:cubicBezTo>
                    <a:close/>
                    <a:moveTo>
                      <a:pt x="271779" y="2117090"/>
                    </a:moveTo>
                    <a:lnTo>
                      <a:pt x="238759" y="2117090"/>
                    </a:lnTo>
                    <a:cubicBezTo>
                      <a:pt x="237489" y="2117090"/>
                      <a:pt x="236219" y="2112010"/>
                      <a:pt x="233679" y="2108200"/>
                    </a:cubicBezTo>
                    <a:cubicBezTo>
                      <a:pt x="248919" y="2109470"/>
                      <a:pt x="260349" y="2110740"/>
                      <a:pt x="271779" y="2112010"/>
                    </a:cubicBezTo>
                    <a:lnTo>
                      <a:pt x="271779" y="2117090"/>
                    </a:lnTo>
                    <a:close/>
                    <a:moveTo>
                      <a:pt x="280669" y="2115820"/>
                    </a:moveTo>
                    <a:cubicBezTo>
                      <a:pt x="279399" y="2114550"/>
                      <a:pt x="279399" y="2113280"/>
                      <a:pt x="278129" y="2113280"/>
                    </a:cubicBezTo>
                    <a:cubicBezTo>
                      <a:pt x="283209" y="2109470"/>
                      <a:pt x="289559" y="2106930"/>
                      <a:pt x="294639" y="2103120"/>
                    </a:cubicBezTo>
                    <a:cubicBezTo>
                      <a:pt x="298449" y="2099310"/>
                      <a:pt x="299719" y="2092960"/>
                      <a:pt x="303529" y="2086610"/>
                    </a:cubicBezTo>
                    <a:cubicBezTo>
                      <a:pt x="313689" y="2106930"/>
                      <a:pt x="335279" y="2100580"/>
                      <a:pt x="354329" y="2105660"/>
                    </a:cubicBezTo>
                    <a:cubicBezTo>
                      <a:pt x="328929" y="2108200"/>
                      <a:pt x="304799" y="2112010"/>
                      <a:pt x="280669" y="2115820"/>
                    </a:cubicBezTo>
                    <a:close/>
                    <a:moveTo>
                      <a:pt x="114299" y="2428240"/>
                    </a:moveTo>
                    <a:cubicBezTo>
                      <a:pt x="115569" y="2428240"/>
                      <a:pt x="115569" y="2428240"/>
                      <a:pt x="114299" y="2428240"/>
                    </a:cubicBezTo>
                    <a:close/>
                    <a:moveTo>
                      <a:pt x="345439" y="2609850"/>
                    </a:moveTo>
                    <a:cubicBezTo>
                      <a:pt x="344169" y="2600960"/>
                      <a:pt x="342899" y="2594610"/>
                      <a:pt x="341629" y="2585720"/>
                    </a:cubicBezTo>
                    <a:cubicBezTo>
                      <a:pt x="350519" y="2588260"/>
                      <a:pt x="355599" y="2589530"/>
                      <a:pt x="360679" y="2592070"/>
                    </a:cubicBezTo>
                    <a:cubicBezTo>
                      <a:pt x="355599" y="2597150"/>
                      <a:pt x="351789" y="2602230"/>
                      <a:pt x="345439" y="2609850"/>
                    </a:cubicBezTo>
                    <a:close/>
                    <a:moveTo>
                      <a:pt x="636269" y="1050290"/>
                    </a:moveTo>
                    <a:cubicBezTo>
                      <a:pt x="627379" y="1051560"/>
                      <a:pt x="618489" y="1055370"/>
                      <a:pt x="610869" y="1055370"/>
                    </a:cubicBezTo>
                    <a:cubicBezTo>
                      <a:pt x="601979" y="1056640"/>
                      <a:pt x="593089" y="1055370"/>
                      <a:pt x="582929" y="1055370"/>
                    </a:cubicBezTo>
                    <a:cubicBezTo>
                      <a:pt x="581659" y="1054100"/>
                      <a:pt x="580389" y="1050290"/>
                      <a:pt x="579119" y="1046480"/>
                    </a:cubicBezTo>
                    <a:cubicBezTo>
                      <a:pt x="588009" y="1043940"/>
                      <a:pt x="596899" y="1040130"/>
                      <a:pt x="607059" y="1037590"/>
                    </a:cubicBezTo>
                    <a:cubicBezTo>
                      <a:pt x="607059" y="1041400"/>
                      <a:pt x="605789" y="1043940"/>
                      <a:pt x="605789" y="1047750"/>
                    </a:cubicBezTo>
                    <a:cubicBezTo>
                      <a:pt x="617219" y="1040130"/>
                      <a:pt x="627379" y="1041400"/>
                      <a:pt x="636269" y="1050290"/>
                    </a:cubicBezTo>
                    <a:cubicBezTo>
                      <a:pt x="650239" y="1040130"/>
                      <a:pt x="652779" y="1041400"/>
                      <a:pt x="656589" y="1062990"/>
                    </a:cubicBezTo>
                    <a:cubicBezTo>
                      <a:pt x="648969" y="1057910"/>
                      <a:pt x="642619" y="1054100"/>
                      <a:pt x="636269" y="1050290"/>
                    </a:cubicBezTo>
                    <a:close/>
                    <a:moveTo>
                      <a:pt x="684529" y="1047750"/>
                    </a:moveTo>
                    <a:cubicBezTo>
                      <a:pt x="687069" y="1045210"/>
                      <a:pt x="689609" y="1042670"/>
                      <a:pt x="690879" y="1040130"/>
                    </a:cubicBezTo>
                    <a:cubicBezTo>
                      <a:pt x="699769" y="1051560"/>
                      <a:pt x="699769" y="1051560"/>
                      <a:pt x="680719" y="1060450"/>
                    </a:cubicBezTo>
                    <a:lnTo>
                      <a:pt x="661669" y="1045210"/>
                    </a:lnTo>
                    <a:cubicBezTo>
                      <a:pt x="674369" y="1035050"/>
                      <a:pt x="681989" y="1035050"/>
                      <a:pt x="684529" y="1047750"/>
                    </a:cubicBezTo>
                    <a:close/>
                    <a:moveTo>
                      <a:pt x="694689" y="2744470"/>
                    </a:moveTo>
                    <a:cubicBezTo>
                      <a:pt x="695959" y="2743200"/>
                      <a:pt x="697229" y="2743200"/>
                      <a:pt x="698499" y="2741930"/>
                    </a:cubicBezTo>
                    <a:cubicBezTo>
                      <a:pt x="699769" y="2744470"/>
                      <a:pt x="702309" y="2747010"/>
                      <a:pt x="704849" y="2750820"/>
                    </a:cubicBezTo>
                    <a:cubicBezTo>
                      <a:pt x="702309" y="2750820"/>
                      <a:pt x="699769" y="2750820"/>
                      <a:pt x="697229" y="2752090"/>
                    </a:cubicBezTo>
                    <a:cubicBezTo>
                      <a:pt x="695959" y="2748280"/>
                      <a:pt x="695959" y="2745740"/>
                      <a:pt x="694689" y="2744470"/>
                    </a:cubicBezTo>
                    <a:close/>
                    <a:moveTo>
                      <a:pt x="772159" y="2735580"/>
                    </a:moveTo>
                    <a:cubicBezTo>
                      <a:pt x="773429" y="2739390"/>
                      <a:pt x="774699" y="2741930"/>
                      <a:pt x="777239" y="2744470"/>
                    </a:cubicBezTo>
                    <a:lnTo>
                      <a:pt x="773429" y="2744470"/>
                    </a:lnTo>
                    <a:cubicBezTo>
                      <a:pt x="773429" y="2741930"/>
                      <a:pt x="773429" y="2739390"/>
                      <a:pt x="772159" y="2735580"/>
                    </a:cubicBezTo>
                    <a:close/>
                    <a:moveTo>
                      <a:pt x="876299" y="3018790"/>
                    </a:moveTo>
                    <a:cubicBezTo>
                      <a:pt x="872489" y="3012440"/>
                      <a:pt x="869949" y="3007360"/>
                      <a:pt x="867409" y="3002280"/>
                    </a:cubicBezTo>
                    <a:lnTo>
                      <a:pt x="873759" y="2995930"/>
                    </a:lnTo>
                    <a:cubicBezTo>
                      <a:pt x="882649" y="3002280"/>
                      <a:pt x="883919" y="3012440"/>
                      <a:pt x="876299" y="3018790"/>
                    </a:cubicBezTo>
                    <a:close/>
                    <a:moveTo>
                      <a:pt x="1198879" y="3044190"/>
                    </a:moveTo>
                    <a:cubicBezTo>
                      <a:pt x="1193799" y="3041650"/>
                      <a:pt x="1188719" y="3040380"/>
                      <a:pt x="1183639" y="3037840"/>
                    </a:cubicBezTo>
                    <a:cubicBezTo>
                      <a:pt x="1188719" y="3032760"/>
                      <a:pt x="1193799" y="3027680"/>
                      <a:pt x="1197609" y="3025140"/>
                    </a:cubicBezTo>
                    <a:lnTo>
                      <a:pt x="1212849" y="3036570"/>
                    </a:lnTo>
                    <a:cubicBezTo>
                      <a:pt x="1209039" y="3039110"/>
                      <a:pt x="1203959" y="3041650"/>
                      <a:pt x="1198879" y="3044190"/>
                    </a:cubicBezTo>
                    <a:close/>
                    <a:moveTo>
                      <a:pt x="3445509" y="2828290"/>
                    </a:moveTo>
                    <a:cubicBezTo>
                      <a:pt x="3444239" y="2829560"/>
                      <a:pt x="3445509" y="2832100"/>
                      <a:pt x="3445509" y="2834640"/>
                    </a:cubicBezTo>
                    <a:lnTo>
                      <a:pt x="3426459" y="2838450"/>
                    </a:lnTo>
                    <a:cubicBezTo>
                      <a:pt x="3423919" y="2827020"/>
                      <a:pt x="3428999" y="2820670"/>
                      <a:pt x="3440429" y="2819400"/>
                    </a:cubicBezTo>
                    <a:cubicBezTo>
                      <a:pt x="3444239" y="2819400"/>
                      <a:pt x="3449319" y="2816860"/>
                      <a:pt x="3455669" y="2816860"/>
                    </a:cubicBezTo>
                    <a:cubicBezTo>
                      <a:pt x="3451859" y="2820670"/>
                      <a:pt x="3448049" y="2823210"/>
                      <a:pt x="3445509" y="2828290"/>
                    </a:cubicBezTo>
                    <a:close/>
                    <a:moveTo>
                      <a:pt x="3470909" y="2825750"/>
                    </a:moveTo>
                    <a:cubicBezTo>
                      <a:pt x="3465829" y="2824480"/>
                      <a:pt x="3462019" y="2820670"/>
                      <a:pt x="3458209" y="2818130"/>
                    </a:cubicBezTo>
                    <a:cubicBezTo>
                      <a:pt x="3463289" y="2811780"/>
                      <a:pt x="3467099" y="2807970"/>
                      <a:pt x="3469639" y="2804160"/>
                    </a:cubicBezTo>
                    <a:cubicBezTo>
                      <a:pt x="3474719" y="2810510"/>
                      <a:pt x="3479799" y="2815590"/>
                      <a:pt x="3484879" y="2823210"/>
                    </a:cubicBezTo>
                    <a:cubicBezTo>
                      <a:pt x="3481069" y="2824480"/>
                      <a:pt x="3475989" y="2825750"/>
                      <a:pt x="3470909" y="2825750"/>
                    </a:cubicBezTo>
                    <a:close/>
                    <a:moveTo>
                      <a:pt x="3604259" y="1967230"/>
                    </a:moveTo>
                    <a:cubicBezTo>
                      <a:pt x="3604259" y="1964690"/>
                      <a:pt x="3604259" y="1963420"/>
                      <a:pt x="3602989" y="1960880"/>
                    </a:cubicBezTo>
                    <a:lnTo>
                      <a:pt x="3629659" y="1957070"/>
                    </a:lnTo>
                    <a:cubicBezTo>
                      <a:pt x="3629659" y="1959610"/>
                      <a:pt x="3630929" y="1962150"/>
                      <a:pt x="3630929" y="1964690"/>
                    </a:cubicBezTo>
                    <a:cubicBezTo>
                      <a:pt x="3620769" y="1964690"/>
                      <a:pt x="3611879" y="1965960"/>
                      <a:pt x="3604259" y="1967230"/>
                    </a:cubicBezTo>
                    <a:close/>
                    <a:moveTo>
                      <a:pt x="3670299" y="1969770"/>
                    </a:moveTo>
                    <a:cubicBezTo>
                      <a:pt x="3662679" y="1969770"/>
                      <a:pt x="3653789" y="1969770"/>
                      <a:pt x="3646169" y="1967230"/>
                    </a:cubicBezTo>
                    <a:cubicBezTo>
                      <a:pt x="3642359" y="1965960"/>
                      <a:pt x="3641089" y="1960880"/>
                      <a:pt x="3637279" y="1958340"/>
                    </a:cubicBezTo>
                    <a:cubicBezTo>
                      <a:pt x="3638549" y="1957070"/>
                      <a:pt x="3638549" y="1955800"/>
                      <a:pt x="3639819" y="1954530"/>
                    </a:cubicBezTo>
                    <a:cubicBezTo>
                      <a:pt x="3651249" y="1957070"/>
                      <a:pt x="3661409" y="1958340"/>
                      <a:pt x="3671569" y="1960880"/>
                    </a:cubicBezTo>
                    <a:cubicBezTo>
                      <a:pt x="3670299" y="1964690"/>
                      <a:pt x="3670299" y="1968500"/>
                      <a:pt x="3670299" y="1969770"/>
                    </a:cubicBezTo>
                    <a:close/>
                    <a:moveTo>
                      <a:pt x="3727449" y="1968500"/>
                    </a:moveTo>
                    <a:cubicBezTo>
                      <a:pt x="3718559" y="1967230"/>
                      <a:pt x="3709669" y="1960880"/>
                      <a:pt x="3700779" y="1969770"/>
                    </a:cubicBezTo>
                    <a:cubicBezTo>
                      <a:pt x="3699509" y="1971040"/>
                      <a:pt x="3691889" y="1967230"/>
                      <a:pt x="3688079" y="1965960"/>
                    </a:cubicBezTo>
                    <a:cubicBezTo>
                      <a:pt x="3688079" y="1964690"/>
                      <a:pt x="3689349" y="1962150"/>
                      <a:pt x="3689349" y="1960880"/>
                    </a:cubicBezTo>
                    <a:lnTo>
                      <a:pt x="3731259" y="1960880"/>
                    </a:lnTo>
                    <a:cubicBezTo>
                      <a:pt x="3732529" y="1960880"/>
                      <a:pt x="3733799" y="1964690"/>
                      <a:pt x="3735069" y="1967230"/>
                    </a:cubicBezTo>
                    <a:cubicBezTo>
                      <a:pt x="3731259" y="1967230"/>
                      <a:pt x="3728719" y="1968500"/>
                      <a:pt x="3727449" y="1968500"/>
                    </a:cubicBezTo>
                    <a:close/>
                    <a:moveTo>
                      <a:pt x="3848099" y="2598420"/>
                    </a:moveTo>
                    <a:cubicBezTo>
                      <a:pt x="3846829" y="2599690"/>
                      <a:pt x="3846829" y="2600960"/>
                      <a:pt x="3846829" y="2599690"/>
                    </a:cubicBezTo>
                    <a:cubicBezTo>
                      <a:pt x="3845559" y="2599690"/>
                      <a:pt x="3845559" y="2598420"/>
                      <a:pt x="3848099" y="2598420"/>
                    </a:cubicBezTo>
                    <a:close/>
                    <a:moveTo>
                      <a:pt x="132079" y="2529840"/>
                    </a:moveTo>
                    <a:cubicBezTo>
                      <a:pt x="130809" y="2529840"/>
                      <a:pt x="130809" y="2531110"/>
                      <a:pt x="129539" y="2531110"/>
                    </a:cubicBezTo>
                    <a:cubicBezTo>
                      <a:pt x="129539" y="2531110"/>
                      <a:pt x="130809" y="2529840"/>
                      <a:pt x="132079" y="2529840"/>
                    </a:cubicBezTo>
                    <a:close/>
                    <a:moveTo>
                      <a:pt x="615949" y="2769870"/>
                    </a:moveTo>
                    <a:cubicBezTo>
                      <a:pt x="621029" y="2772410"/>
                      <a:pt x="626109" y="2774950"/>
                      <a:pt x="629919" y="2776220"/>
                    </a:cubicBezTo>
                    <a:cubicBezTo>
                      <a:pt x="612139" y="2786380"/>
                      <a:pt x="600709" y="2783840"/>
                      <a:pt x="589279" y="2766060"/>
                    </a:cubicBezTo>
                    <a:cubicBezTo>
                      <a:pt x="593089" y="2766060"/>
                      <a:pt x="595629" y="2764790"/>
                      <a:pt x="599439" y="2764790"/>
                    </a:cubicBezTo>
                    <a:cubicBezTo>
                      <a:pt x="604519" y="2766060"/>
                      <a:pt x="610869" y="2767330"/>
                      <a:pt x="615949" y="2769870"/>
                    </a:cubicBezTo>
                    <a:close/>
                    <a:moveTo>
                      <a:pt x="2835909" y="2874010"/>
                    </a:moveTo>
                    <a:cubicBezTo>
                      <a:pt x="2832099" y="2872740"/>
                      <a:pt x="2829559" y="2872740"/>
                      <a:pt x="2824479" y="2871470"/>
                    </a:cubicBezTo>
                    <a:cubicBezTo>
                      <a:pt x="2819399" y="2870200"/>
                      <a:pt x="2813049" y="2866390"/>
                      <a:pt x="2805429" y="2863850"/>
                    </a:cubicBezTo>
                    <a:cubicBezTo>
                      <a:pt x="2810509" y="2862580"/>
                      <a:pt x="2814319" y="2860040"/>
                      <a:pt x="2819399" y="2858770"/>
                    </a:cubicBezTo>
                    <a:cubicBezTo>
                      <a:pt x="2833369" y="2854960"/>
                      <a:pt x="2839719" y="2861310"/>
                      <a:pt x="2835909" y="2874010"/>
                    </a:cubicBezTo>
                    <a:close/>
                    <a:moveTo>
                      <a:pt x="2590799" y="2903220"/>
                    </a:moveTo>
                    <a:cubicBezTo>
                      <a:pt x="2598419" y="2904490"/>
                      <a:pt x="2607309" y="2904490"/>
                      <a:pt x="2616199" y="2905760"/>
                    </a:cubicBezTo>
                    <a:cubicBezTo>
                      <a:pt x="2612389" y="2918460"/>
                      <a:pt x="2602229" y="2914650"/>
                      <a:pt x="2594609" y="2913380"/>
                    </a:cubicBezTo>
                    <a:cubicBezTo>
                      <a:pt x="2592069" y="2913380"/>
                      <a:pt x="2589529" y="2908300"/>
                      <a:pt x="2586989" y="2905760"/>
                    </a:cubicBezTo>
                    <a:cubicBezTo>
                      <a:pt x="2588259" y="2904490"/>
                      <a:pt x="2589529" y="2903220"/>
                      <a:pt x="2590799" y="2903220"/>
                    </a:cubicBezTo>
                    <a:close/>
                    <a:moveTo>
                      <a:pt x="219709" y="2604770"/>
                    </a:moveTo>
                    <a:cubicBezTo>
                      <a:pt x="220979" y="2608580"/>
                      <a:pt x="222249" y="2611120"/>
                      <a:pt x="223519" y="2616200"/>
                    </a:cubicBezTo>
                    <a:cubicBezTo>
                      <a:pt x="215899" y="2616200"/>
                      <a:pt x="209549" y="2616200"/>
                      <a:pt x="203199" y="2614930"/>
                    </a:cubicBezTo>
                    <a:lnTo>
                      <a:pt x="203199" y="2606040"/>
                    </a:lnTo>
                    <a:cubicBezTo>
                      <a:pt x="208279" y="2606040"/>
                      <a:pt x="213359" y="2606040"/>
                      <a:pt x="219709" y="2604770"/>
                    </a:cubicBezTo>
                    <a:close/>
                    <a:moveTo>
                      <a:pt x="715009" y="2762250"/>
                    </a:moveTo>
                    <a:cubicBezTo>
                      <a:pt x="722629" y="2763520"/>
                      <a:pt x="730249" y="2763520"/>
                      <a:pt x="739139" y="2764790"/>
                    </a:cubicBezTo>
                    <a:cubicBezTo>
                      <a:pt x="734059" y="2769870"/>
                      <a:pt x="713739" y="2773680"/>
                      <a:pt x="709929" y="2769870"/>
                    </a:cubicBezTo>
                    <a:cubicBezTo>
                      <a:pt x="709929" y="2768600"/>
                      <a:pt x="708659" y="2766060"/>
                      <a:pt x="709929" y="2764790"/>
                    </a:cubicBezTo>
                    <a:cubicBezTo>
                      <a:pt x="711199" y="2763520"/>
                      <a:pt x="713739" y="2762250"/>
                      <a:pt x="715009" y="2762250"/>
                    </a:cubicBezTo>
                    <a:close/>
                  </a:path>
                </a:pathLst>
              </a:custGeom>
              <a:blipFill>
                <a:blip r:embed="rId18"/>
                <a:stretch>
                  <a:fillRect l="-11342" r="-11302" b="-4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934267" y="2705128"/>
              <a:ext cx="60946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rgbClr val="FFFF00"/>
                  </a:solidFill>
                  <a:latin typeface="UTM Showcard" pitchFamily="18" charset="0"/>
                </a:rPr>
                <a:t>2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942174" y="3623991"/>
            <a:ext cx="4391318" cy="3221097"/>
            <a:chOff x="7800682" y="3636904"/>
            <a:chExt cx="4391318" cy="3221097"/>
          </a:xfrm>
        </p:grpSpPr>
        <p:grpSp>
          <p:nvGrpSpPr>
            <p:cNvPr id="9" name="Group 6"/>
            <p:cNvGrpSpPr>
              <a:grpSpLocks noChangeAspect="1"/>
            </p:cNvGrpSpPr>
            <p:nvPr/>
          </p:nvGrpSpPr>
          <p:grpSpPr>
            <a:xfrm>
              <a:off x="7800682" y="3636904"/>
              <a:ext cx="4391318" cy="3221097"/>
              <a:chOff x="0" y="0"/>
              <a:chExt cx="4198620" cy="3079750"/>
            </a:xfrm>
          </p:grpSpPr>
          <p:sp>
            <p:nvSpPr>
              <p:cNvPr id="10" name="Freeform 7">
                <a:hlinkClick r:id="rId19" action="ppaction://hlinksldjump"/>
              </p:cNvPr>
              <p:cNvSpPr/>
              <p:nvPr/>
            </p:nvSpPr>
            <p:spPr>
              <a:xfrm>
                <a:off x="-12699" y="-2540"/>
                <a:ext cx="4215129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29" h="3083560">
                    <a:moveTo>
                      <a:pt x="4196079" y="1511300"/>
                    </a:moveTo>
                    <a:cubicBezTo>
                      <a:pt x="4199889" y="1508760"/>
                      <a:pt x="4203699" y="1507490"/>
                      <a:pt x="4206239" y="1503680"/>
                    </a:cubicBezTo>
                    <a:cubicBezTo>
                      <a:pt x="4208779" y="1501140"/>
                      <a:pt x="4213859" y="1497330"/>
                      <a:pt x="4213859" y="1493520"/>
                    </a:cubicBezTo>
                    <a:cubicBezTo>
                      <a:pt x="4213859" y="1490980"/>
                      <a:pt x="4208779" y="1487170"/>
                      <a:pt x="4206239" y="1484630"/>
                    </a:cubicBezTo>
                    <a:lnTo>
                      <a:pt x="4194809" y="1473200"/>
                    </a:lnTo>
                    <a:cubicBezTo>
                      <a:pt x="4197349" y="1470660"/>
                      <a:pt x="4202429" y="1469390"/>
                      <a:pt x="4202429" y="1465580"/>
                    </a:cubicBezTo>
                    <a:cubicBezTo>
                      <a:pt x="4204969" y="1455420"/>
                      <a:pt x="4208779" y="1445260"/>
                      <a:pt x="4208779" y="1435100"/>
                    </a:cubicBezTo>
                    <a:cubicBezTo>
                      <a:pt x="4208779" y="1430020"/>
                      <a:pt x="4199889" y="1426210"/>
                      <a:pt x="4194809" y="1419860"/>
                    </a:cubicBezTo>
                    <a:cubicBezTo>
                      <a:pt x="4199889" y="1419860"/>
                      <a:pt x="4202429" y="1419860"/>
                      <a:pt x="4206239" y="1418590"/>
                    </a:cubicBezTo>
                    <a:lnTo>
                      <a:pt x="4206239" y="1414780"/>
                    </a:lnTo>
                    <a:lnTo>
                      <a:pt x="4194809" y="1414780"/>
                    </a:lnTo>
                    <a:cubicBezTo>
                      <a:pt x="4187189" y="1409700"/>
                      <a:pt x="4179569" y="1399540"/>
                      <a:pt x="4177029" y="1400810"/>
                    </a:cubicBezTo>
                    <a:cubicBezTo>
                      <a:pt x="4163059" y="1408430"/>
                      <a:pt x="4163059" y="1398270"/>
                      <a:pt x="4160519" y="1390650"/>
                    </a:cubicBezTo>
                    <a:cubicBezTo>
                      <a:pt x="4155439" y="1391920"/>
                      <a:pt x="4150359" y="1393190"/>
                      <a:pt x="4146549" y="1391920"/>
                    </a:cubicBezTo>
                    <a:cubicBezTo>
                      <a:pt x="4137659" y="1390650"/>
                      <a:pt x="4128769" y="1386840"/>
                      <a:pt x="4119879" y="1386840"/>
                    </a:cubicBezTo>
                    <a:cubicBezTo>
                      <a:pt x="4108449" y="1385570"/>
                      <a:pt x="4095749" y="1385570"/>
                      <a:pt x="4083049" y="1384300"/>
                    </a:cubicBezTo>
                    <a:cubicBezTo>
                      <a:pt x="4063999" y="1381760"/>
                      <a:pt x="4044949" y="1379220"/>
                      <a:pt x="4025899" y="1376680"/>
                    </a:cubicBezTo>
                    <a:cubicBezTo>
                      <a:pt x="4024629" y="1376680"/>
                      <a:pt x="4022089" y="1379220"/>
                      <a:pt x="4020819" y="1379220"/>
                    </a:cubicBezTo>
                    <a:cubicBezTo>
                      <a:pt x="4010659" y="1377950"/>
                      <a:pt x="4000499" y="1376680"/>
                      <a:pt x="3991609" y="1374140"/>
                    </a:cubicBezTo>
                    <a:cubicBezTo>
                      <a:pt x="3989069" y="1372870"/>
                      <a:pt x="3987799" y="1366520"/>
                      <a:pt x="3987799" y="1363980"/>
                    </a:cubicBezTo>
                    <a:cubicBezTo>
                      <a:pt x="4001769" y="1353820"/>
                      <a:pt x="4015740" y="1343660"/>
                      <a:pt x="4024629" y="1337310"/>
                    </a:cubicBezTo>
                    <a:cubicBezTo>
                      <a:pt x="4034789" y="1336040"/>
                      <a:pt x="4041139" y="1334770"/>
                      <a:pt x="4050029" y="1334770"/>
                    </a:cubicBezTo>
                    <a:cubicBezTo>
                      <a:pt x="4042409" y="1324610"/>
                      <a:pt x="4037329" y="1319530"/>
                      <a:pt x="4030979" y="1311910"/>
                    </a:cubicBezTo>
                    <a:cubicBezTo>
                      <a:pt x="4027169" y="1313180"/>
                      <a:pt x="4023359" y="1314450"/>
                      <a:pt x="4017009" y="1316990"/>
                    </a:cubicBezTo>
                    <a:cubicBezTo>
                      <a:pt x="4017009" y="1310640"/>
                      <a:pt x="4017009" y="1304290"/>
                      <a:pt x="4018279" y="1304290"/>
                    </a:cubicBezTo>
                    <a:cubicBezTo>
                      <a:pt x="4023359" y="1303020"/>
                      <a:pt x="4030979" y="1301750"/>
                      <a:pt x="4034789" y="1304290"/>
                    </a:cubicBezTo>
                    <a:cubicBezTo>
                      <a:pt x="4039869" y="1308100"/>
                      <a:pt x="4042409" y="1314450"/>
                      <a:pt x="4047489" y="1322070"/>
                    </a:cubicBezTo>
                    <a:cubicBezTo>
                      <a:pt x="4050029" y="1322070"/>
                      <a:pt x="4055109" y="1323340"/>
                      <a:pt x="4060189" y="1323340"/>
                    </a:cubicBezTo>
                    <a:cubicBezTo>
                      <a:pt x="4058919" y="1306830"/>
                      <a:pt x="4058919" y="1306830"/>
                      <a:pt x="4044949" y="1282700"/>
                    </a:cubicBezTo>
                    <a:cubicBezTo>
                      <a:pt x="4062729" y="1282700"/>
                      <a:pt x="4067809" y="1277620"/>
                      <a:pt x="4063999" y="1259840"/>
                    </a:cubicBezTo>
                    <a:cubicBezTo>
                      <a:pt x="4075429" y="1258570"/>
                      <a:pt x="4088129" y="1257300"/>
                      <a:pt x="4099559" y="1257300"/>
                    </a:cubicBezTo>
                    <a:cubicBezTo>
                      <a:pt x="4098289" y="1254760"/>
                      <a:pt x="4095749" y="1249680"/>
                      <a:pt x="4094479" y="1245870"/>
                    </a:cubicBezTo>
                    <a:cubicBezTo>
                      <a:pt x="4099559" y="1247140"/>
                      <a:pt x="4103369" y="1248410"/>
                      <a:pt x="4105909" y="1249680"/>
                    </a:cubicBezTo>
                    <a:cubicBezTo>
                      <a:pt x="4107179" y="1243330"/>
                      <a:pt x="4107179" y="1236980"/>
                      <a:pt x="4108449" y="1231900"/>
                    </a:cubicBezTo>
                    <a:cubicBezTo>
                      <a:pt x="4109719" y="1225550"/>
                      <a:pt x="4110989" y="1217930"/>
                      <a:pt x="4112259" y="1211580"/>
                    </a:cubicBezTo>
                    <a:cubicBezTo>
                      <a:pt x="4112259" y="1209040"/>
                      <a:pt x="4110989" y="1205230"/>
                      <a:pt x="4112259" y="1201420"/>
                    </a:cubicBezTo>
                    <a:cubicBezTo>
                      <a:pt x="4116069" y="1191260"/>
                      <a:pt x="4117339" y="1176020"/>
                      <a:pt x="4113529" y="1168400"/>
                    </a:cubicBezTo>
                    <a:cubicBezTo>
                      <a:pt x="4116069" y="1165860"/>
                      <a:pt x="4117339" y="1162050"/>
                      <a:pt x="4117339" y="1159510"/>
                    </a:cubicBezTo>
                    <a:cubicBezTo>
                      <a:pt x="4117339" y="1149350"/>
                      <a:pt x="4117339" y="1137920"/>
                      <a:pt x="4116069" y="1127760"/>
                    </a:cubicBezTo>
                    <a:cubicBezTo>
                      <a:pt x="4114799" y="1117600"/>
                      <a:pt x="4113529" y="1108710"/>
                      <a:pt x="4112259" y="1098550"/>
                    </a:cubicBezTo>
                    <a:cubicBezTo>
                      <a:pt x="4110989" y="1096010"/>
                      <a:pt x="4110989" y="1093470"/>
                      <a:pt x="4112259" y="1089660"/>
                    </a:cubicBezTo>
                    <a:cubicBezTo>
                      <a:pt x="4116069" y="1079500"/>
                      <a:pt x="4118609" y="1069340"/>
                      <a:pt x="4110989" y="1059180"/>
                    </a:cubicBezTo>
                    <a:cubicBezTo>
                      <a:pt x="4108449" y="1056640"/>
                      <a:pt x="4109719" y="1050290"/>
                      <a:pt x="4110989" y="1046480"/>
                    </a:cubicBezTo>
                    <a:cubicBezTo>
                      <a:pt x="4114799" y="1032510"/>
                      <a:pt x="4107179" y="1021080"/>
                      <a:pt x="4093209" y="1018540"/>
                    </a:cubicBezTo>
                    <a:lnTo>
                      <a:pt x="4088129" y="1018540"/>
                    </a:lnTo>
                    <a:cubicBezTo>
                      <a:pt x="4089399" y="1014730"/>
                      <a:pt x="4090669" y="1013460"/>
                      <a:pt x="4091939" y="1010920"/>
                    </a:cubicBezTo>
                    <a:cubicBezTo>
                      <a:pt x="4088129" y="1009650"/>
                      <a:pt x="4084319" y="1009650"/>
                      <a:pt x="4081779" y="1007110"/>
                    </a:cubicBezTo>
                    <a:cubicBezTo>
                      <a:pt x="4079239" y="1005840"/>
                      <a:pt x="4077969" y="1002030"/>
                      <a:pt x="4075429" y="1000760"/>
                    </a:cubicBezTo>
                    <a:cubicBezTo>
                      <a:pt x="4065269" y="995680"/>
                      <a:pt x="4053839" y="990600"/>
                      <a:pt x="4042409" y="985520"/>
                    </a:cubicBezTo>
                    <a:cubicBezTo>
                      <a:pt x="4038599" y="984250"/>
                      <a:pt x="4033519" y="984250"/>
                      <a:pt x="4029709" y="984250"/>
                    </a:cubicBezTo>
                    <a:cubicBezTo>
                      <a:pt x="4027169" y="985520"/>
                      <a:pt x="4025899" y="980440"/>
                      <a:pt x="4023359" y="980440"/>
                    </a:cubicBezTo>
                    <a:cubicBezTo>
                      <a:pt x="4005579" y="976630"/>
                      <a:pt x="3987799" y="974090"/>
                      <a:pt x="3970019" y="969010"/>
                    </a:cubicBezTo>
                    <a:cubicBezTo>
                      <a:pt x="3956049" y="963930"/>
                      <a:pt x="3939539" y="974090"/>
                      <a:pt x="3925569" y="963930"/>
                    </a:cubicBezTo>
                    <a:cubicBezTo>
                      <a:pt x="3924299" y="962660"/>
                      <a:pt x="3921759" y="965200"/>
                      <a:pt x="3920489" y="965200"/>
                    </a:cubicBezTo>
                    <a:cubicBezTo>
                      <a:pt x="3909059" y="962660"/>
                      <a:pt x="3898899" y="969010"/>
                      <a:pt x="3887469" y="965200"/>
                    </a:cubicBezTo>
                    <a:cubicBezTo>
                      <a:pt x="3876039" y="961390"/>
                      <a:pt x="3863339" y="960120"/>
                      <a:pt x="3858259" y="948690"/>
                    </a:cubicBezTo>
                    <a:cubicBezTo>
                      <a:pt x="3853179" y="937260"/>
                      <a:pt x="3849369" y="925830"/>
                      <a:pt x="3849369" y="914400"/>
                    </a:cubicBezTo>
                    <a:cubicBezTo>
                      <a:pt x="3850639" y="900430"/>
                      <a:pt x="3856989" y="885190"/>
                      <a:pt x="3832859" y="887730"/>
                    </a:cubicBezTo>
                    <a:cubicBezTo>
                      <a:pt x="3834129" y="885190"/>
                      <a:pt x="3834129" y="882650"/>
                      <a:pt x="3835399" y="881380"/>
                    </a:cubicBezTo>
                    <a:cubicBezTo>
                      <a:pt x="3761739" y="873760"/>
                      <a:pt x="3688079" y="867410"/>
                      <a:pt x="3615689" y="859790"/>
                    </a:cubicBezTo>
                    <a:cubicBezTo>
                      <a:pt x="3613149" y="850900"/>
                      <a:pt x="3610609" y="840740"/>
                      <a:pt x="3608069" y="826770"/>
                    </a:cubicBezTo>
                    <a:cubicBezTo>
                      <a:pt x="3622039" y="842010"/>
                      <a:pt x="3634739" y="850900"/>
                      <a:pt x="3652519" y="849630"/>
                    </a:cubicBezTo>
                    <a:cubicBezTo>
                      <a:pt x="3653789" y="839470"/>
                      <a:pt x="3652519" y="831850"/>
                      <a:pt x="3642359" y="825500"/>
                    </a:cubicBezTo>
                    <a:cubicBezTo>
                      <a:pt x="3641089" y="824230"/>
                      <a:pt x="3639819" y="819150"/>
                      <a:pt x="3641089" y="816610"/>
                    </a:cubicBezTo>
                    <a:cubicBezTo>
                      <a:pt x="3646169" y="803910"/>
                      <a:pt x="3651249" y="792480"/>
                      <a:pt x="3655059" y="781050"/>
                    </a:cubicBezTo>
                    <a:cubicBezTo>
                      <a:pt x="3660139" y="784860"/>
                      <a:pt x="3663949" y="787400"/>
                      <a:pt x="3669029" y="789940"/>
                    </a:cubicBezTo>
                    <a:lnTo>
                      <a:pt x="3671569" y="787400"/>
                    </a:lnTo>
                    <a:lnTo>
                      <a:pt x="3656329" y="764540"/>
                    </a:lnTo>
                    <a:cubicBezTo>
                      <a:pt x="3666489" y="767080"/>
                      <a:pt x="3675379" y="768350"/>
                      <a:pt x="3686809" y="770890"/>
                    </a:cubicBezTo>
                    <a:cubicBezTo>
                      <a:pt x="3682999" y="763270"/>
                      <a:pt x="3679189" y="758190"/>
                      <a:pt x="3679189" y="758190"/>
                    </a:cubicBezTo>
                    <a:cubicBezTo>
                      <a:pt x="3685539" y="753110"/>
                      <a:pt x="3691889" y="748030"/>
                      <a:pt x="3700779" y="741680"/>
                    </a:cubicBezTo>
                    <a:cubicBezTo>
                      <a:pt x="3700779" y="740410"/>
                      <a:pt x="3702049" y="732790"/>
                      <a:pt x="3705859" y="731520"/>
                    </a:cubicBezTo>
                    <a:cubicBezTo>
                      <a:pt x="3713479" y="727710"/>
                      <a:pt x="3716019" y="734060"/>
                      <a:pt x="3718559" y="740410"/>
                    </a:cubicBezTo>
                    <a:cubicBezTo>
                      <a:pt x="3719829" y="744220"/>
                      <a:pt x="3727449" y="745490"/>
                      <a:pt x="3732529" y="746760"/>
                    </a:cubicBezTo>
                    <a:cubicBezTo>
                      <a:pt x="3737609" y="748030"/>
                      <a:pt x="3743959" y="748030"/>
                      <a:pt x="3750309" y="746760"/>
                    </a:cubicBezTo>
                    <a:cubicBezTo>
                      <a:pt x="3760469" y="746760"/>
                      <a:pt x="3770629" y="745490"/>
                      <a:pt x="3784599" y="744220"/>
                    </a:cubicBezTo>
                    <a:cubicBezTo>
                      <a:pt x="3774440" y="741680"/>
                      <a:pt x="3766819" y="739140"/>
                      <a:pt x="3760469" y="737870"/>
                    </a:cubicBezTo>
                    <a:cubicBezTo>
                      <a:pt x="3760469" y="736600"/>
                      <a:pt x="3760469" y="735330"/>
                      <a:pt x="3759199" y="734060"/>
                    </a:cubicBezTo>
                    <a:cubicBezTo>
                      <a:pt x="3769359" y="731520"/>
                      <a:pt x="3779519" y="728980"/>
                      <a:pt x="3788409" y="726440"/>
                    </a:cubicBezTo>
                    <a:cubicBezTo>
                      <a:pt x="3798569" y="728980"/>
                      <a:pt x="3807459" y="732790"/>
                      <a:pt x="3815079" y="735330"/>
                    </a:cubicBezTo>
                    <a:cubicBezTo>
                      <a:pt x="3817619" y="758190"/>
                      <a:pt x="3832859" y="739140"/>
                      <a:pt x="3841749" y="741680"/>
                    </a:cubicBezTo>
                    <a:cubicBezTo>
                      <a:pt x="3839209" y="736600"/>
                      <a:pt x="3835399" y="731520"/>
                      <a:pt x="3831590" y="725170"/>
                    </a:cubicBezTo>
                    <a:cubicBezTo>
                      <a:pt x="3848099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69" y="736600"/>
                    </a:cubicBezTo>
                    <a:cubicBezTo>
                      <a:pt x="3992879" y="735330"/>
                      <a:pt x="3995419" y="735330"/>
                      <a:pt x="3996690" y="734060"/>
                    </a:cubicBezTo>
                    <a:cubicBezTo>
                      <a:pt x="3999230" y="725170"/>
                      <a:pt x="4000499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19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19" y="78740"/>
                    </a:lnTo>
                    <a:cubicBezTo>
                      <a:pt x="2221230" y="80010"/>
                      <a:pt x="2200909" y="85090"/>
                      <a:pt x="2180590" y="86360"/>
                    </a:cubicBezTo>
                    <a:cubicBezTo>
                      <a:pt x="2148840" y="88900"/>
                      <a:pt x="2115819" y="90170"/>
                      <a:pt x="2084069" y="92710"/>
                    </a:cubicBezTo>
                    <a:cubicBezTo>
                      <a:pt x="2076449" y="92710"/>
                      <a:pt x="2067559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1"/>
                    </a:cubicBezTo>
                    <a:cubicBezTo>
                      <a:pt x="29210" y="1938021"/>
                      <a:pt x="29210" y="1967231"/>
                      <a:pt x="34290" y="1968500"/>
                    </a:cubicBezTo>
                    <a:cubicBezTo>
                      <a:pt x="43180" y="1972310"/>
                      <a:pt x="45720" y="1983740"/>
                      <a:pt x="53340" y="1988821"/>
                    </a:cubicBezTo>
                    <a:cubicBezTo>
                      <a:pt x="54610" y="1990091"/>
                      <a:pt x="55880" y="1992631"/>
                      <a:pt x="55880" y="1992631"/>
                    </a:cubicBezTo>
                    <a:cubicBezTo>
                      <a:pt x="45720" y="2004060"/>
                      <a:pt x="60960" y="1998981"/>
                      <a:pt x="63500" y="2004060"/>
                    </a:cubicBezTo>
                    <a:cubicBezTo>
                      <a:pt x="60960" y="2010410"/>
                      <a:pt x="55880" y="2016760"/>
                      <a:pt x="54610" y="2024381"/>
                    </a:cubicBezTo>
                    <a:cubicBezTo>
                      <a:pt x="53340" y="2032001"/>
                      <a:pt x="54610" y="2038351"/>
                      <a:pt x="66040" y="2034541"/>
                    </a:cubicBezTo>
                    <a:cubicBezTo>
                      <a:pt x="64770" y="2045971"/>
                      <a:pt x="63500" y="2056131"/>
                      <a:pt x="62230" y="2067561"/>
                    </a:cubicBezTo>
                    <a:cubicBezTo>
                      <a:pt x="63500" y="2067561"/>
                      <a:pt x="64770" y="2066291"/>
                      <a:pt x="64770" y="2066291"/>
                    </a:cubicBezTo>
                    <a:cubicBezTo>
                      <a:pt x="68580" y="2075181"/>
                      <a:pt x="71120" y="2082801"/>
                      <a:pt x="74930" y="2090421"/>
                    </a:cubicBezTo>
                    <a:cubicBezTo>
                      <a:pt x="81280" y="2090421"/>
                      <a:pt x="87630" y="2091691"/>
                      <a:pt x="95250" y="2092960"/>
                    </a:cubicBezTo>
                    <a:lnTo>
                      <a:pt x="95250" y="2096771"/>
                    </a:lnTo>
                    <a:cubicBezTo>
                      <a:pt x="91440" y="2098041"/>
                      <a:pt x="87630" y="2099310"/>
                      <a:pt x="83820" y="2100581"/>
                    </a:cubicBezTo>
                    <a:cubicBezTo>
                      <a:pt x="85090" y="2101851"/>
                      <a:pt x="87630" y="2101851"/>
                      <a:pt x="87630" y="2101851"/>
                    </a:cubicBezTo>
                    <a:cubicBezTo>
                      <a:pt x="88900" y="2120901"/>
                      <a:pt x="105410" y="2118361"/>
                      <a:pt x="116840" y="2123441"/>
                    </a:cubicBezTo>
                    <a:cubicBezTo>
                      <a:pt x="121920" y="2125981"/>
                      <a:pt x="128270" y="2127251"/>
                      <a:pt x="132080" y="2125981"/>
                    </a:cubicBezTo>
                    <a:cubicBezTo>
                      <a:pt x="139700" y="2122171"/>
                      <a:pt x="144780" y="2123441"/>
                      <a:pt x="144780" y="2131060"/>
                    </a:cubicBezTo>
                    <a:cubicBezTo>
                      <a:pt x="144780" y="2134871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1"/>
                      <a:pt x="265430" y="2128521"/>
                    </a:cubicBezTo>
                    <a:cubicBezTo>
                      <a:pt x="275590" y="2128521"/>
                      <a:pt x="284480" y="2128521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19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39" y="3083560"/>
                      <a:pt x="895349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599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19" y="3026410"/>
                    </a:cubicBezTo>
                    <a:cubicBezTo>
                      <a:pt x="1398269" y="3025140"/>
                      <a:pt x="1405889" y="3018790"/>
                      <a:pt x="1408430" y="3021330"/>
                    </a:cubicBezTo>
                    <a:cubicBezTo>
                      <a:pt x="1421130" y="3031490"/>
                      <a:pt x="1430019" y="3022600"/>
                      <a:pt x="1436369" y="3017520"/>
                    </a:cubicBezTo>
                    <a:cubicBezTo>
                      <a:pt x="1441449" y="3018790"/>
                      <a:pt x="1443989" y="3022600"/>
                      <a:pt x="1446530" y="3021330"/>
                    </a:cubicBezTo>
                    <a:cubicBezTo>
                      <a:pt x="1452880" y="3020060"/>
                      <a:pt x="1460499" y="3018790"/>
                      <a:pt x="1466849" y="3017520"/>
                    </a:cubicBezTo>
                    <a:cubicBezTo>
                      <a:pt x="1480819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799" y="3002280"/>
                      <a:pt x="1583690" y="3004820"/>
                      <a:pt x="1592580" y="3006090"/>
                    </a:cubicBezTo>
                    <a:cubicBezTo>
                      <a:pt x="1595119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49" y="2998470"/>
                      <a:pt x="1616710" y="2984500"/>
                    </a:cubicBezTo>
                    <a:cubicBezTo>
                      <a:pt x="1619249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09" y="2980690"/>
                      <a:pt x="1691640" y="2979420"/>
                      <a:pt x="1700530" y="2985770"/>
                    </a:cubicBezTo>
                    <a:cubicBezTo>
                      <a:pt x="1699259" y="2987040"/>
                      <a:pt x="1696719" y="2988310"/>
                      <a:pt x="1694180" y="2990850"/>
                    </a:cubicBezTo>
                    <a:cubicBezTo>
                      <a:pt x="1709419" y="2987040"/>
                      <a:pt x="1723390" y="2979420"/>
                      <a:pt x="1738630" y="2980690"/>
                    </a:cubicBezTo>
                    <a:cubicBezTo>
                      <a:pt x="1753869" y="2980690"/>
                      <a:pt x="1769109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19" y="2985770"/>
                    </a:cubicBezTo>
                    <a:cubicBezTo>
                      <a:pt x="1805940" y="2974340"/>
                      <a:pt x="1818640" y="2975610"/>
                      <a:pt x="1826259" y="2981960"/>
                    </a:cubicBezTo>
                    <a:cubicBezTo>
                      <a:pt x="1836419" y="2989580"/>
                      <a:pt x="1842769" y="2983230"/>
                      <a:pt x="1851659" y="2981960"/>
                    </a:cubicBezTo>
                    <a:cubicBezTo>
                      <a:pt x="1844039" y="2978150"/>
                      <a:pt x="1837689" y="2974340"/>
                      <a:pt x="1831339" y="2971800"/>
                    </a:cubicBezTo>
                    <a:cubicBezTo>
                      <a:pt x="1832609" y="2970530"/>
                      <a:pt x="1832609" y="2969260"/>
                      <a:pt x="1833879" y="2967990"/>
                    </a:cubicBezTo>
                    <a:cubicBezTo>
                      <a:pt x="1837689" y="2969260"/>
                      <a:pt x="1842769" y="2970530"/>
                      <a:pt x="1846579" y="2973070"/>
                    </a:cubicBezTo>
                    <a:cubicBezTo>
                      <a:pt x="1847849" y="2967990"/>
                      <a:pt x="1850389" y="2964180"/>
                      <a:pt x="1851659" y="2960370"/>
                    </a:cubicBezTo>
                    <a:cubicBezTo>
                      <a:pt x="1864359" y="2966720"/>
                      <a:pt x="1875789" y="2971799"/>
                      <a:pt x="1889759" y="2962909"/>
                    </a:cubicBezTo>
                    <a:cubicBezTo>
                      <a:pt x="1892299" y="2961639"/>
                      <a:pt x="1902459" y="2954020"/>
                      <a:pt x="1899919" y="2966720"/>
                    </a:cubicBezTo>
                    <a:cubicBezTo>
                      <a:pt x="1893569" y="2970530"/>
                      <a:pt x="1887219" y="2974340"/>
                      <a:pt x="1880869" y="2976880"/>
                    </a:cubicBezTo>
                    <a:cubicBezTo>
                      <a:pt x="1880869" y="2978150"/>
                      <a:pt x="1882139" y="2978150"/>
                      <a:pt x="1882139" y="2979420"/>
                    </a:cubicBezTo>
                    <a:cubicBezTo>
                      <a:pt x="1889759" y="2978149"/>
                      <a:pt x="1898649" y="2976880"/>
                      <a:pt x="1907539" y="2975609"/>
                    </a:cubicBezTo>
                    <a:cubicBezTo>
                      <a:pt x="1904999" y="2971799"/>
                      <a:pt x="1903729" y="2969259"/>
                      <a:pt x="1902459" y="2966720"/>
                    </a:cubicBezTo>
                    <a:cubicBezTo>
                      <a:pt x="1911349" y="2967990"/>
                      <a:pt x="1921509" y="2969259"/>
                      <a:pt x="1930399" y="2967990"/>
                    </a:cubicBezTo>
                    <a:cubicBezTo>
                      <a:pt x="1949449" y="2966720"/>
                      <a:pt x="1963419" y="2947670"/>
                      <a:pt x="1986279" y="2955290"/>
                    </a:cubicBezTo>
                    <a:cubicBezTo>
                      <a:pt x="1993899" y="2957830"/>
                      <a:pt x="2011679" y="2955290"/>
                      <a:pt x="2012949" y="2938780"/>
                    </a:cubicBezTo>
                    <a:cubicBezTo>
                      <a:pt x="2012949" y="2942590"/>
                      <a:pt x="2012949" y="2947670"/>
                      <a:pt x="2014219" y="2950209"/>
                    </a:cubicBezTo>
                    <a:cubicBezTo>
                      <a:pt x="2026919" y="2946399"/>
                      <a:pt x="2038349" y="2942589"/>
                      <a:pt x="2051049" y="2938780"/>
                    </a:cubicBezTo>
                    <a:cubicBezTo>
                      <a:pt x="2051049" y="2940050"/>
                      <a:pt x="2048509" y="2943859"/>
                      <a:pt x="2049779" y="2946400"/>
                    </a:cubicBezTo>
                    <a:cubicBezTo>
                      <a:pt x="2049779" y="2950210"/>
                      <a:pt x="2052319" y="2954020"/>
                      <a:pt x="2054859" y="2956560"/>
                    </a:cubicBezTo>
                    <a:cubicBezTo>
                      <a:pt x="2056129" y="2957830"/>
                      <a:pt x="2062479" y="2956560"/>
                      <a:pt x="2062479" y="2955290"/>
                    </a:cubicBezTo>
                    <a:cubicBezTo>
                      <a:pt x="2065019" y="2943860"/>
                      <a:pt x="2073909" y="2945130"/>
                      <a:pt x="2082799" y="2945130"/>
                    </a:cubicBezTo>
                    <a:cubicBezTo>
                      <a:pt x="2090419" y="2945130"/>
                      <a:pt x="2099309" y="2943859"/>
                      <a:pt x="2108199" y="2942590"/>
                    </a:cubicBezTo>
                    <a:cubicBezTo>
                      <a:pt x="2112009" y="2936240"/>
                      <a:pt x="2114549" y="2926080"/>
                      <a:pt x="2127249" y="2938780"/>
                    </a:cubicBezTo>
                    <a:cubicBezTo>
                      <a:pt x="2132329" y="2943859"/>
                      <a:pt x="2145029" y="2942590"/>
                      <a:pt x="2146299" y="2932430"/>
                    </a:cubicBezTo>
                    <a:lnTo>
                      <a:pt x="2199639" y="2932430"/>
                    </a:lnTo>
                    <a:lnTo>
                      <a:pt x="2199639" y="2934970"/>
                    </a:lnTo>
                    <a:cubicBezTo>
                      <a:pt x="2205989" y="2933699"/>
                      <a:pt x="2212339" y="2931159"/>
                      <a:pt x="2217419" y="2929890"/>
                    </a:cubicBezTo>
                    <a:cubicBezTo>
                      <a:pt x="2221229" y="2936240"/>
                      <a:pt x="2225039" y="2942590"/>
                      <a:pt x="2230119" y="2950210"/>
                    </a:cubicBezTo>
                    <a:cubicBezTo>
                      <a:pt x="2239009" y="2926080"/>
                      <a:pt x="2249169" y="2921000"/>
                      <a:pt x="2266949" y="2929890"/>
                    </a:cubicBezTo>
                    <a:cubicBezTo>
                      <a:pt x="2269489" y="2931160"/>
                      <a:pt x="2269489" y="2937510"/>
                      <a:pt x="2270759" y="2942590"/>
                    </a:cubicBezTo>
                    <a:cubicBezTo>
                      <a:pt x="2272029" y="2941320"/>
                      <a:pt x="2279649" y="2938780"/>
                      <a:pt x="2279649" y="2937510"/>
                    </a:cubicBezTo>
                    <a:cubicBezTo>
                      <a:pt x="2278379" y="2927350"/>
                      <a:pt x="2292349" y="2934970"/>
                      <a:pt x="2291079" y="2927350"/>
                    </a:cubicBezTo>
                    <a:cubicBezTo>
                      <a:pt x="2302509" y="2932430"/>
                      <a:pt x="2305049" y="2924810"/>
                      <a:pt x="2307589" y="2919730"/>
                    </a:cubicBezTo>
                    <a:cubicBezTo>
                      <a:pt x="2302509" y="2915920"/>
                      <a:pt x="2299969" y="2913380"/>
                      <a:pt x="2296159" y="2909570"/>
                    </a:cubicBezTo>
                    <a:cubicBezTo>
                      <a:pt x="2297429" y="2908299"/>
                      <a:pt x="2297429" y="2907030"/>
                      <a:pt x="2298699" y="2905759"/>
                    </a:cubicBezTo>
                    <a:cubicBezTo>
                      <a:pt x="2308859" y="2912109"/>
                      <a:pt x="2319019" y="2918459"/>
                      <a:pt x="2325369" y="2922270"/>
                    </a:cubicBezTo>
                    <a:cubicBezTo>
                      <a:pt x="2335529" y="2920999"/>
                      <a:pt x="2344419" y="2920999"/>
                      <a:pt x="2353309" y="2919730"/>
                    </a:cubicBezTo>
                    <a:cubicBezTo>
                      <a:pt x="2362199" y="2918460"/>
                      <a:pt x="2371089" y="2914650"/>
                      <a:pt x="2381249" y="2912109"/>
                    </a:cubicBezTo>
                    <a:cubicBezTo>
                      <a:pt x="2382519" y="2914649"/>
                      <a:pt x="2383789" y="2915920"/>
                      <a:pt x="2385059" y="2918459"/>
                    </a:cubicBezTo>
                    <a:cubicBezTo>
                      <a:pt x="2388869" y="2913380"/>
                      <a:pt x="2391409" y="2908299"/>
                      <a:pt x="2396489" y="2899409"/>
                    </a:cubicBezTo>
                    <a:lnTo>
                      <a:pt x="2396489" y="2919730"/>
                    </a:lnTo>
                    <a:cubicBezTo>
                      <a:pt x="2407919" y="2912109"/>
                      <a:pt x="2416809" y="2905759"/>
                      <a:pt x="2424429" y="2899409"/>
                    </a:cubicBezTo>
                    <a:cubicBezTo>
                      <a:pt x="2429509" y="2908299"/>
                      <a:pt x="2433319" y="2917189"/>
                      <a:pt x="2437129" y="2924809"/>
                    </a:cubicBezTo>
                    <a:cubicBezTo>
                      <a:pt x="2438399" y="2924809"/>
                      <a:pt x="2438399" y="2923539"/>
                      <a:pt x="2439669" y="2923539"/>
                    </a:cubicBezTo>
                    <a:cubicBezTo>
                      <a:pt x="2438399" y="2918459"/>
                      <a:pt x="2437129" y="2913379"/>
                      <a:pt x="2434589" y="2907029"/>
                    </a:cubicBezTo>
                    <a:lnTo>
                      <a:pt x="2499359" y="2907029"/>
                    </a:lnTo>
                    <a:cubicBezTo>
                      <a:pt x="2505709" y="2895599"/>
                      <a:pt x="2519679" y="2894329"/>
                      <a:pt x="2531109" y="2905759"/>
                    </a:cubicBezTo>
                    <a:cubicBezTo>
                      <a:pt x="2547619" y="2922269"/>
                      <a:pt x="2550159" y="2922269"/>
                      <a:pt x="2560319" y="2898139"/>
                    </a:cubicBezTo>
                    <a:cubicBezTo>
                      <a:pt x="2565399" y="2900679"/>
                      <a:pt x="2570479" y="2903219"/>
                      <a:pt x="2576829" y="2907029"/>
                    </a:cubicBezTo>
                    <a:cubicBezTo>
                      <a:pt x="2584449" y="2890519"/>
                      <a:pt x="2597149" y="2890519"/>
                      <a:pt x="2612389" y="2895599"/>
                    </a:cubicBezTo>
                    <a:cubicBezTo>
                      <a:pt x="2620009" y="2898139"/>
                      <a:pt x="2628899" y="2893059"/>
                      <a:pt x="2637789" y="2890519"/>
                    </a:cubicBezTo>
                    <a:lnTo>
                      <a:pt x="2644139" y="2896869"/>
                    </a:lnTo>
                    <a:cubicBezTo>
                      <a:pt x="2651759" y="2894329"/>
                      <a:pt x="2658109" y="2893059"/>
                      <a:pt x="2664459" y="2890519"/>
                    </a:cubicBezTo>
                    <a:cubicBezTo>
                      <a:pt x="2665730" y="2894329"/>
                      <a:pt x="2665730" y="2896869"/>
                      <a:pt x="2666999" y="2903219"/>
                    </a:cubicBezTo>
                    <a:cubicBezTo>
                      <a:pt x="2672079" y="2898139"/>
                      <a:pt x="2675889" y="2893059"/>
                      <a:pt x="2682239" y="2886709"/>
                    </a:cubicBezTo>
                    <a:cubicBezTo>
                      <a:pt x="2687319" y="2893059"/>
                      <a:pt x="2691129" y="2899409"/>
                      <a:pt x="2696209" y="2905759"/>
                    </a:cubicBezTo>
                    <a:cubicBezTo>
                      <a:pt x="2705099" y="2905759"/>
                      <a:pt x="2719069" y="2913379"/>
                      <a:pt x="2721609" y="2893059"/>
                    </a:cubicBezTo>
                    <a:cubicBezTo>
                      <a:pt x="2721609" y="2890519"/>
                      <a:pt x="2729230" y="2886709"/>
                      <a:pt x="2733039" y="2885439"/>
                    </a:cubicBezTo>
                    <a:cubicBezTo>
                      <a:pt x="2740659" y="2884169"/>
                      <a:pt x="2748279" y="2882899"/>
                      <a:pt x="2755899" y="2882899"/>
                    </a:cubicBezTo>
                    <a:cubicBezTo>
                      <a:pt x="2753359" y="2877819"/>
                      <a:pt x="2750819" y="2874009"/>
                      <a:pt x="2747009" y="2867659"/>
                    </a:cubicBezTo>
                    <a:cubicBezTo>
                      <a:pt x="2757169" y="2870199"/>
                      <a:pt x="2764789" y="2870199"/>
                      <a:pt x="2771139" y="2872739"/>
                    </a:cubicBezTo>
                    <a:cubicBezTo>
                      <a:pt x="2785109" y="2879089"/>
                      <a:pt x="2796539" y="2879089"/>
                      <a:pt x="2810509" y="2868929"/>
                    </a:cubicBezTo>
                    <a:cubicBezTo>
                      <a:pt x="2807969" y="2867659"/>
                      <a:pt x="2805430" y="2865119"/>
                      <a:pt x="2802889" y="2863849"/>
                    </a:cubicBezTo>
                    <a:cubicBezTo>
                      <a:pt x="2804159" y="2860039"/>
                      <a:pt x="2806699" y="2856229"/>
                      <a:pt x="2807969" y="2852419"/>
                    </a:cubicBezTo>
                    <a:cubicBezTo>
                      <a:pt x="2813049" y="2837179"/>
                      <a:pt x="2825749" y="2847339"/>
                      <a:pt x="2834639" y="2843529"/>
                    </a:cubicBezTo>
                    <a:cubicBezTo>
                      <a:pt x="2834639" y="2843529"/>
                      <a:pt x="2839719" y="2848609"/>
                      <a:pt x="2840989" y="2852419"/>
                    </a:cubicBezTo>
                    <a:cubicBezTo>
                      <a:pt x="2844799" y="2860039"/>
                      <a:pt x="2847339" y="2868929"/>
                      <a:pt x="2851149" y="2877819"/>
                    </a:cubicBezTo>
                    <a:cubicBezTo>
                      <a:pt x="2874009" y="2863849"/>
                      <a:pt x="2894329" y="2868929"/>
                      <a:pt x="2914649" y="2871469"/>
                    </a:cubicBezTo>
                    <a:cubicBezTo>
                      <a:pt x="2909569" y="2868929"/>
                      <a:pt x="2905759" y="2866389"/>
                      <a:pt x="2901949" y="2863849"/>
                    </a:cubicBezTo>
                    <a:cubicBezTo>
                      <a:pt x="2901949" y="2862579"/>
                      <a:pt x="2903219" y="2861309"/>
                      <a:pt x="2903219" y="2860039"/>
                    </a:cubicBezTo>
                    <a:cubicBezTo>
                      <a:pt x="2908299" y="2861309"/>
                      <a:pt x="2914649" y="2863849"/>
                      <a:pt x="2919730" y="2865119"/>
                    </a:cubicBezTo>
                    <a:cubicBezTo>
                      <a:pt x="2919730" y="2863849"/>
                      <a:pt x="2919730" y="2862579"/>
                      <a:pt x="2918459" y="2861309"/>
                    </a:cubicBezTo>
                    <a:cubicBezTo>
                      <a:pt x="2922269" y="2860039"/>
                      <a:pt x="2928619" y="2857499"/>
                      <a:pt x="2929889" y="2858769"/>
                    </a:cubicBezTo>
                    <a:cubicBezTo>
                      <a:pt x="2937509" y="2874009"/>
                      <a:pt x="2950209" y="2862579"/>
                      <a:pt x="2961639" y="2866389"/>
                    </a:cubicBezTo>
                    <a:cubicBezTo>
                      <a:pt x="2959099" y="2856229"/>
                      <a:pt x="2957829" y="2848609"/>
                      <a:pt x="2956559" y="2843529"/>
                    </a:cubicBezTo>
                    <a:cubicBezTo>
                      <a:pt x="2961639" y="2838449"/>
                      <a:pt x="2966719" y="2834639"/>
                      <a:pt x="2974339" y="2829559"/>
                    </a:cubicBezTo>
                    <a:cubicBezTo>
                      <a:pt x="2974339" y="2835909"/>
                      <a:pt x="2973069" y="2842259"/>
                      <a:pt x="2973069" y="2848609"/>
                    </a:cubicBezTo>
                    <a:cubicBezTo>
                      <a:pt x="2973069" y="2854959"/>
                      <a:pt x="2974339" y="2861309"/>
                      <a:pt x="2976879" y="2865119"/>
                    </a:cubicBezTo>
                    <a:cubicBezTo>
                      <a:pt x="2978149" y="2867659"/>
                      <a:pt x="2985769" y="2865119"/>
                      <a:pt x="2990849" y="2863849"/>
                    </a:cubicBezTo>
                    <a:cubicBezTo>
                      <a:pt x="2999739" y="2860039"/>
                      <a:pt x="3008629" y="2854959"/>
                      <a:pt x="3017519" y="2865119"/>
                    </a:cubicBezTo>
                    <a:cubicBezTo>
                      <a:pt x="3018790" y="2866389"/>
                      <a:pt x="3023869" y="2865119"/>
                      <a:pt x="3026409" y="2862579"/>
                    </a:cubicBezTo>
                    <a:cubicBezTo>
                      <a:pt x="3032759" y="2856229"/>
                      <a:pt x="3037839" y="2847339"/>
                      <a:pt x="3045459" y="2861309"/>
                    </a:cubicBezTo>
                    <a:cubicBezTo>
                      <a:pt x="3046730" y="2862579"/>
                      <a:pt x="3054349" y="2862579"/>
                      <a:pt x="3058159" y="2861309"/>
                    </a:cubicBezTo>
                    <a:cubicBezTo>
                      <a:pt x="3067049" y="2857499"/>
                      <a:pt x="3074669" y="2853689"/>
                      <a:pt x="3083559" y="2848609"/>
                    </a:cubicBezTo>
                    <a:cubicBezTo>
                      <a:pt x="3082289" y="2852419"/>
                      <a:pt x="3081019" y="2854959"/>
                      <a:pt x="3081019" y="2857499"/>
                    </a:cubicBezTo>
                    <a:cubicBezTo>
                      <a:pt x="3091180" y="2862579"/>
                      <a:pt x="3100069" y="2865119"/>
                      <a:pt x="3107690" y="2853689"/>
                    </a:cubicBezTo>
                    <a:cubicBezTo>
                      <a:pt x="3110230" y="2849879"/>
                      <a:pt x="3119119" y="2849879"/>
                      <a:pt x="3125469" y="2848609"/>
                    </a:cubicBezTo>
                    <a:cubicBezTo>
                      <a:pt x="3121659" y="2844799"/>
                      <a:pt x="3116580" y="2842259"/>
                      <a:pt x="3111499" y="2838449"/>
                    </a:cubicBezTo>
                    <a:cubicBezTo>
                      <a:pt x="3133089" y="2825749"/>
                      <a:pt x="3135629" y="2827019"/>
                      <a:pt x="3135629" y="2844799"/>
                    </a:cubicBezTo>
                    <a:cubicBezTo>
                      <a:pt x="3138169" y="2839719"/>
                      <a:pt x="3139439" y="2835909"/>
                      <a:pt x="3143249" y="2828289"/>
                    </a:cubicBezTo>
                    <a:cubicBezTo>
                      <a:pt x="3162299" y="2829559"/>
                      <a:pt x="3181349" y="2832099"/>
                      <a:pt x="3201669" y="2833369"/>
                    </a:cubicBezTo>
                    <a:lnTo>
                      <a:pt x="3201669" y="2839719"/>
                    </a:lnTo>
                    <a:lnTo>
                      <a:pt x="3194049" y="2839719"/>
                    </a:lnTo>
                    <a:cubicBezTo>
                      <a:pt x="3178809" y="2840989"/>
                      <a:pt x="3163569" y="2840989"/>
                      <a:pt x="3148329" y="2842259"/>
                    </a:cubicBezTo>
                    <a:cubicBezTo>
                      <a:pt x="3153409" y="2844799"/>
                      <a:pt x="3159759" y="2848609"/>
                      <a:pt x="3164839" y="2851149"/>
                    </a:cubicBezTo>
                    <a:cubicBezTo>
                      <a:pt x="3167379" y="2844799"/>
                      <a:pt x="3168649" y="2846069"/>
                      <a:pt x="3174999" y="2848609"/>
                    </a:cubicBezTo>
                    <a:cubicBezTo>
                      <a:pt x="3183889" y="2851149"/>
                      <a:pt x="3194049" y="2851149"/>
                      <a:pt x="3204209" y="2852419"/>
                    </a:cubicBezTo>
                    <a:cubicBezTo>
                      <a:pt x="3209289" y="2852419"/>
                      <a:pt x="3214369" y="2853689"/>
                      <a:pt x="3220719" y="2854959"/>
                    </a:cubicBezTo>
                    <a:cubicBezTo>
                      <a:pt x="3221990" y="2851149"/>
                      <a:pt x="3224530" y="2846069"/>
                      <a:pt x="3227069" y="2839719"/>
                    </a:cubicBezTo>
                    <a:cubicBezTo>
                      <a:pt x="3241040" y="2862579"/>
                      <a:pt x="3251199" y="2861309"/>
                      <a:pt x="3267710" y="2838449"/>
                    </a:cubicBezTo>
                    <a:cubicBezTo>
                      <a:pt x="3267710" y="2842259"/>
                      <a:pt x="3268980" y="2844799"/>
                      <a:pt x="3268980" y="2847339"/>
                    </a:cubicBezTo>
                    <a:cubicBezTo>
                      <a:pt x="3274060" y="2847339"/>
                      <a:pt x="3277870" y="2847339"/>
                      <a:pt x="3282950" y="2846069"/>
                    </a:cubicBezTo>
                    <a:cubicBezTo>
                      <a:pt x="3281680" y="2848609"/>
                      <a:pt x="3280410" y="2851149"/>
                      <a:pt x="3279140" y="2852419"/>
                    </a:cubicBezTo>
                    <a:lnTo>
                      <a:pt x="3281680" y="2854959"/>
                    </a:lnTo>
                    <a:cubicBezTo>
                      <a:pt x="3285490" y="2851149"/>
                      <a:pt x="3289300" y="2847339"/>
                      <a:pt x="3295650" y="2842259"/>
                    </a:cubicBezTo>
                    <a:cubicBezTo>
                      <a:pt x="3300730" y="2844799"/>
                      <a:pt x="3307080" y="2847339"/>
                      <a:pt x="3312160" y="2849879"/>
                    </a:cubicBezTo>
                    <a:cubicBezTo>
                      <a:pt x="3317240" y="2846069"/>
                      <a:pt x="3323590" y="2842259"/>
                      <a:pt x="3329940" y="2838449"/>
                    </a:cubicBezTo>
                    <a:cubicBezTo>
                      <a:pt x="3338830" y="2856229"/>
                      <a:pt x="3350260" y="2858769"/>
                      <a:pt x="3360420" y="2846069"/>
                    </a:cubicBezTo>
                    <a:cubicBezTo>
                      <a:pt x="3375660" y="2847339"/>
                      <a:pt x="3388360" y="2848609"/>
                      <a:pt x="3397250" y="2848609"/>
                    </a:cubicBezTo>
                    <a:cubicBezTo>
                      <a:pt x="3398520" y="2839719"/>
                      <a:pt x="3399790" y="2833369"/>
                      <a:pt x="3401060" y="2827019"/>
                    </a:cubicBezTo>
                    <a:cubicBezTo>
                      <a:pt x="3406140" y="2828289"/>
                      <a:pt x="3409950" y="2829559"/>
                      <a:pt x="3415030" y="2830829"/>
                    </a:cubicBezTo>
                    <a:cubicBezTo>
                      <a:pt x="3417570" y="2832099"/>
                      <a:pt x="3420110" y="2834639"/>
                      <a:pt x="3422650" y="2835909"/>
                    </a:cubicBezTo>
                    <a:cubicBezTo>
                      <a:pt x="3418840" y="2837179"/>
                      <a:pt x="3415030" y="2837179"/>
                      <a:pt x="3411220" y="2838449"/>
                    </a:cubicBezTo>
                    <a:cubicBezTo>
                      <a:pt x="3422650" y="2848609"/>
                      <a:pt x="3431540" y="2846069"/>
                      <a:pt x="3440430" y="2838449"/>
                    </a:cubicBezTo>
                    <a:cubicBezTo>
                      <a:pt x="3436620" y="2848609"/>
                      <a:pt x="3448050" y="2847339"/>
                      <a:pt x="3449320" y="2847339"/>
                    </a:cubicBezTo>
                    <a:cubicBezTo>
                      <a:pt x="3465830" y="2840989"/>
                      <a:pt x="3481070" y="2837179"/>
                      <a:pt x="3498850" y="2847339"/>
                    </a:cubicBezTo>
                    <a:cubicBezTo>
                      <a:pt x="3501390" y="2834639"/>
                      <a:pt x="3503930" y="2824479"/>
                      <a:pt x="3505200" y="2814319"/>
                    </a:cubicBezTo>
                    <a:cubicBezTo>
                      <a:pt x="3511550" y="2815589"/>
                      <a:pt x="3516630" y="2815589"/>
                      <a:pt x="3522980" y="2816859"/>
                    </a:cubicBezTo>
                    <a:cubicBezTo>
                      <a:pt x="3528060" y="2816859"/>
                      <a:pt x="3533140" y="2818129"/>
                      <a:pt x="3538220" y="2818129"/>
                    </a:cubicBezTo>
                    <a:lnTo>
                      <a:pt x="3538220" y="2821939"/>
                    </a:lnTo>
                    <a:cubicBezTo>
                      <a:pt x="3533140" y="2823209"/>
                      <a:pt x="3529330" y="2824479"/>
                      <a:pt x="3524250" y="2825749"/>
                    </a:cubicBezTo>
                    <a:lnTo>
                      <a:pt x="3524250" y="2829559"/>
                    </a:lnTo>
                    <a:cubicBezTo>
                      <a:pt x="3542030" y="2833369"/>
                      <a:pt x="3558540" y="2837179"/>
                      <a:pt x="3576320" y="2839719"/>
                    </a:cubicBezTo>
                    <a:cubicBezTo>
                      <a:pt x="3580130" y="2840989"/>
                      <a:pt x="3585210" y="2837179"/>
                      <a:pt x="3591560" y="2833369"/>
                    </a:cubicBezTo>
                    <a:cubicBezTo>
                      <a:pt x="3594100" y="2834639"/>
                      <a:pt x="3600450" y="2837179"/>
                      <a:pt x="3608070" y="2838449"/>
                    </a:cubicBezTo>
                    <a:cubicBezTo>
                      <a:pt x="3627120" y="2840989"/>
                      <a:pt x="3647440" y="2843529"/>
                      <a:pt x="3662680" y="2827019"/>
                    </a:cubicBezTo>
                    <a:cubicBezTo>
                      <a:pt x="3663950" y="2840989"/>
                      <a:pt x="3676650" y="2832099"/>
                      <a:pt x="3683000" y="2837179"/>
                    </a:cubicBezTo>
                    <a:cubicBezTo>
                      <a:pt x="3683000" y="2837179"/>
                      <a:pt x="3689350" y="2832099"/>
                      <a:pt x="3691890" y="2829559"/>
                    </a:cubicBezTo>
                    <a:cubicBezTo>
                      <a:pt x="3691890" y="2829559"/>
                      <a:pt x="3690620" y="2828289"/>
                      <a:pt x="3690620" y="2827019"/>
                    </a:cubicBezTo>
                    <a:cubicBezTo>
                      <a:pt x="3693160" y="2828289"/>
                      <a:pt x="3694430" y="2832099"/>
                      <a:pt x="3696970" y="2830829"/>
                    </a:cubicBezTo>
                    <a:cubicBezTo>
                      <a:pt x="3708400" y="2830829"/>
                      <a:pt x="3718560" y="2829559"/>
                      <a:pt x="3726180" y="2829559"/>
                    </a:cubicBezTo>
                    <a:cubicBezTo>
                      <a:pt x="3732530" y="2833369"/>
                      <a:pt x="3736340" y="2837179"/>
                      <a:pt x="3738880" y="2835909"/>
                    </a:cubicBezTo>
                    <a:cubicBezTo>
                      <a:pt x="3754120" y="2834639"/>
                      <a:pt x="3768090" y="2830829"/>
                      <a:pt x="3782060" y="2830829"/>
                    </a:cubicBezTo>
                    <a:cubicBezTo>
                      <a:pt x="3796030" y="2838449"/>
                      <a:pt x="3793490" y="2824479"/>
                      <a:pt x="3790950" y="2816859"/>
                    </a:cubicBezTo>
                    <a:cubicBezTo>
                      <a:pt x="3796030" y="2811779"/>
                      <a:pt x="3801110" y="2807969"/>
                      <a:pt x="3802380" y="2806699"/>
                    </a:cubicBezTo>
                    <a:cubicBezTo>
                      <a:pt x="3810000" y="2806699"/>
                      <a:pt x="3815080" y="2807969"/>
                      <a:pt x="3818890" y="2806699"/>
                    </a:cubicBezTo>
                    <a:cubicBezTo>
                      <a:pt x="3823969" y="2802889"/>
                      <a:pt x="3827780" y="2796539"/>
                      <a:pt x="3834130" y="2788919"/>
                    </a:cubicBezTo>
                    <a:cubicBezTo>
                      <a:pt x="3841750" y="2787649"/>
                      <a:pt x="3854450" y="2785109"/>
                      <a:pt x="3868420" y="2782569"/>
                    </a:cubicBezTo>
                    <a:cubicBezTo>
                      <a:pt x="3868420" y="2782569"/>
                      <a:pt x="3868420" y="2780029"/>
                      <a:pt x="3869690" y="2777489"/>
                    </a:cubicBezTo>
                    <a:cubicBezTo>
                      <a:pt x="3874770" y="2769869"/>
                      <a:pt x="3887470" y="2767329"/>
                      <a:pt x="3879850" y="2753359"/>
                    </a:cubicBezTo>
                    <a:cubicBezTo>
                      <a:pt x="3878580" y="2750819"/>
                      <a:pt x="3878580" y="2743199"/>
                      <a:pt x="3881120" y="2740659"/>
                    </a:cubicBezTo>
                    <a:cubicBezTo>
                      <a:pt x="3890010" y="2729229"/>
                      <a:pt x="3890010" y="2727959"/>
                      <a:pt x="3874770" y="2722879"/>
                    </a:cubicBezTo>
                    <a:cubicBezTo>
                      <a:pt x="3876040" y="2713989"/>
                      <a:pt x="3867150" y="2702559"/>
                      <a:pt x="3879850" y="2701289"/>
                    </a:cubicBezTo>
                    <a:cubicBezTo>
                      <a:pt x="3883660" y="2693669"/>
                      <a:pt x="3884930" y="2689859"/>
                      <a:pt x="3887470" y="2686049"/>
                    </a:cubicBezTo>
                    <a:cubicBezTo>
                      <a:pt x="3888740" y="2683509"/>
                      <a:pt x="3892550" y="2680969"/>
                      <a:pt x="3892550" y="2678429"/>
                    </a:cubicBezTo>
                    <a:cubicBezTo>
                      <a:pt x="3892550" y="2673349"/>
                      <a:pt x="3890010" y="2666999"/>
                      <a:pt x="3891280" y="2663189"/>
                    </a:cubicBezTo>
                    <a:cubicBezTo>
                      <a:pt x="3895090" y="2649219"/>
                      <a:pt x="3896360" y="2636519"/>
                      <a:pt x="3873500" y="2631439"/>
                    </a:cubicBezTo>
                    <a:cubicBezTo>
                      <a:pt x="3882390" y="2627629"/>
                      <a:pt x="3886200" y="2625089"/>
                      <a:pt x="3892550" y="2622549"/>
                    </a:cubicBezTo>
                    <a:cubicBezTo>
                      <a:pt x="3882390" y="2617469"/>
                      <a:pt x="3873500" y="2613659"/>
                      <a:pt x="3862070" y="2608579"/>
                    </a:cubicBezTo>
                    <a:lnTo>
                      <a:pt x="3873500" y="2608579"/>
                    </a:lnTo>
                    <a:lnTo>
                      <a:pt x="3873500" y="2604769"/>
                    </a:lnTo>
                    <a:cubicBezTo>
                      <a:pt x="3867150" y="2604769"/>
                      <a:pt x="3862070" y="2603499"/>
                      <a:pt x="3855720" y="2603499"/>
                    </a:cubicBezTo>
                    <a:cubicBezTo>
                      <a:pt x="3855720" y="2604769"/>
                      <a:pt x="3855720" y="2606039"/>
                      <a:pt x="3854450" y="2607309"/>
                    </a:cubicBezTo>
                    <a:cubicBezTo>
                      <a:pt x="3853180" y="2604769"/>
                      <a:pt x="3851910" y="2602229"/>
                      <a:pt x="3850640" y="2598419"/>
                    </a:cubicBezTo>
                    <a:cubicBezTo>
                      <a:pt x="3883660" y="2590799"/>
                      <a:pt x="4104640" y="2566669"/>
                      <a:pt x="4084320" y="2562859"/>
                    </a:cubicBezTo>
                    <a:cubicBezTo>
                      <a:pt x="4094480" y="2553969"/>
                      <a:pt x="4090670" y="2538729"/>
                      <a:pt x="4108450" y="2537459"/>
                    </a:cubicBezTo>
                    <a:cubicBezTo>
                      <a:pt x="4113530" y="2537459"/>
                      <a:pt x="4122420" y="2528569"/>
                      <a:pt x="4123690" y="2522219"/>
                    </a:cubicBezTo>
                    <a:cubicBezTo>
                      <a:pt x="4126230" y="2513329"/>
                      <a:pt x="4123690" y="2501899"/>
                      <a:pt x="4126230" y="2493009"/>
                    </a:cubicBezTo>
                    <a:cubicBezTo>
                      <a:pt x="4128770" y="2480309"/>
                      <a:pt x="4133850" y="2467609"/>
                      <a:pt x="4137660" y="2457449"/>
                    </a:cubicBezTo>
                    <a:cubicBezTo>
                      <a:pt x="4133850" y="2451099"/>
                      <a:pt x="4130040" y="2444749"/>
                      <a:pt x="4127500" y="2440939"/>
                    </a:cubicBezTo>
                    <a:cubicBezTo>
                      <a:pt x="4132580" y="2437129"/>
                      <a:pt x="4135120" y="2434589"/>
                      <a:pt x="4138930" y="2433319"/>
                    </a:cubicBezTo>
                    <a:cubicBezTo>
                      <a:pt x="4137660" y="2432049"/>
                      <a:pt x="4137660" y="2430779"/>
                      <a:pt x="4136390" y="2429509"/>
                    </a:cubicBezTo>
                    <a:cubicBezTo>
                      <a:pt x="4132580" y="2430779"/>
                      <a:pt x="4128770" y="2432049"/>
                      <a:pt x="4124960" y="2433319"/>
                    </a:cubicBezTo>
                    <a:cubicBezTo>
                      <a:pt x="4146550" y="2415539"/>
                      <a:pt x="4151630" y="2382519"/>
                      <a:pt x="4133850" y="2367279"/>
                    </a:cubicBezTo>
                    <a:cubicBezTo>
                      <a:pt x="4132580" y="2369819"/>
                      <a:pt x="4130040" y="2372359"/>
                      <a:pt x="4128770" y="2374899"/>
                    </a:cubicBezTo>
                    <a:cubicBezTo>
                      <a:pt x="4123690" y="2366009"/>
                      <a:pt x="4109720" y="2363469"/>
                      <a:pt x="4116070" y="2349499"/>
                    </a:cubicBezTo>
                    <a:cubicBezTo>
                      <a:pt x="4116070" y="2349499"/>
                      <a:pt x="4114800" y="2346959"/>
                      <a:pt x="4113530" y="2346959"/>
                    </a:cubicBezTo>
                    <a:cubicBezTo>
                      <a:pt x="4107180" y="2344419"/>
                      <a:pt x="4108450" y="2340609"/>
                      <a:pt x="4105910" y="2335529"/>
                    </a:cubicBezTo>
                    <a:cubicBezTo>
                      <a:pt x="4102100" y="2324099"/>
                      <a:pt x="4103370" y="2312669"/>
                      <a:pt x="4103370" y="2302509"/>
                    </a:cubicBezTo>
                    <a:lnTo>
                      <a:pt x="4103370" y="2256789"/>
                    </a:lnTo>
                    <a:cubicBezTo>
                      <a:pt x="4103370" y="2246629"/>
                      <a:pt x="4108450" y="2241549"/>
                      <a:pt x="4118610" y="2244089"/>
                    </a:cubicBezTo>
                    <a:cubicBezTo>
                      <a:pt x="4118610" y="2244089"/>
                      <a:pt x="4119880" y="2242819"/>
                      <a:pt x="4121150" y="2242819"/>
                    </a:cubicBezTo>
                    <a:cubicBezTo>
                      <a:pt x="4117340" y="2240279"/>
                      <a:pt x="4114800" y="2239009"/>
                      <a:pt x="4112260" y="2236469"/>
                    </a:cubicBezTo>
                    <a:cubicBezTo>
                      <a:pt x="4112260" y="2235199"/>
                      <a:pt x="4113530" y="2233929"/>
                      <a:pt x="4113530" y="2232659"/>
                    </a:cubicBezTo>
                    <a:cubicBezTo>
                      <a:pt x="4122420" y="2235199"/>
                      <a:pt x="4131310" y="2239009"/>
                      <a:pt x="4137660" y="2241549"/>
                    </a:cubicBezTo>
                    <a:cubicBezTo>
                      <a:pt x="4145280" y="2231389"/>
                      <a:pt x="4151630" y="2223769"/>
                      <a:pt x="4156710" y="2218689"/>
                    </a:cubicBezTo>
                    <a:lnTo>
                      <a:pt x="4156710" y="2195829"/>
                    </a:lnTo>
                    <a:cubicBezTo>
                      <a:pt x="4154170" y="2195829"/>
                      <a:pt x="4150360" y="2197099"/>
                      <a:pt x="4146550" y="2197099"/>
                    </a:cubicBezTo>
                    <a:cubicBezTo>
                      <a:pt x="4144010" y="2190749"/>
                      <a:pt x="4142740" y="2184399"/>
                      <a:pt x="4140200" y="2175509"/>
                    </a:cubicBezTo>
                    <a:cubicBezTo>
                      <a:pt x="4146550" y="2179319"/>
                      <a:pt x="4149090" y="2181859"/>
                      <a:pt x="4151630" y="2183129"/>
                    </a:cubicBezTo>
                    <a:cubicBezTo>
                      <a:pt x="4154170" y="2181859"/>
                      <a:pt x="4157980" y="2180589"/>
                      <a:pt x="4161790" y="2178049"/>
                    </a:cubicBezTo>
                    <a:cubicBezTo>
                      <a:pt x="4160520" y="2176779"/>
                      <a:pt x="4159250" y="2175509"/>
                      <a:pt x="4159250" y="2174239"/>
                    </a:cubicBezTo>
                    <a:cubicBezTo>
                      <a:pt x="4155440" y="2174239"/>
                      <a:pt x="4151630" y="2172969"/>
                      <a:pt x="4150360" y="2172969"/>
                    </a:cubicBezTo>
                    <a:cubicBezTo>
                      <a:pt x="4152900" y="2165349"/>
                      <a:pt x="4157980" y="2157729"/>
                      <a:pt x="4155440" y="2153919"/>
                    </a:cubicBezTo>
                    <a:cubicBezTo>
                      <a:pt x="4149090" y="2137409"/>
                      <a:pt x="4155440" y="2124709"/>
                      <a:pt x="4161790" y="2110739"/>
                    </a:cubicBezTo>
                    <a:cubicBezTo>
                      <a:pt x="4163060" y="2106929"/>
                      <a:pt x="4161790" y="2103119"/>
                      <a:pt x="4161790" y="2099309"/>
                    </a:cubicBezTo>
                    <a:cubicBezTo>
                      <a:pt x="4163060" y="2082799"/>
                      <a:pt x="4164330" y="2067559"/>
                      <a:pt x="4165599" y="2044699"/>
                    </a:cubicBezTo>
                    <a:cubicBezTo>
                      <a:pt x="4160519" y="2042159"/>
                      <a:pt x="4152899" y="2035809"/>
                      <a:pt x="4144009" y="2030729"/>
                    </a:cubicBezTo>
                    <a:cubicBezTo>
                      <a:pt x="4136389" y="2026919"/>
                      <a:pt x="4128769" y="2025649"/>
                      <a:pt x="4121149" y="2023109"/>
                    </a:cubicBezTo>
                    <a:cubicBezTo>
                      <a:pt x="4117340" y="2021839"/>
                      <a:pt x="4112259" y="2023109"/>
                      <a:pt x="4108449" y="2021839"/>
                    </a:cubicBezTo>
                    <a:cubicBezTo>
                      <a:pt x="4076699" y="2018029"/>
                      <a:pt x="4043679" y="2012949"/>
                      <a:pt x="4011929" y="2009139"/>
                    </a:cubicBezTo>
                    <a:cubicBezTo>
                      <a:pt x="3985259" y="2005329"/>
                      <a:pt x="3958589" y="2001519"/>
                      <a:pt x="3933189" y="1997709"/>
                    </a:cubicBezTo>
                    <a:cubicBezTo>
                      <a:pt x="3926839" y="1996439"/>
                      <a:pt x="3920489" y="1993899"/>
                      <a:pt x="3912869" y="1993899"/>
                    </a:cubicBezTo>
                    <a:cubicBezTo>
                      <a:pt x="3896359" y="1992629"/>
                      <a:pt x="3878579" y="1992629"/>
                      <a:pt x="3862069" y="1992629"/>
                    </a:cubicBezTo>
                    <a:cubicBezTo>
                      <a:pt x="3853179" y="1992629"/>
                      <a:pt x="3845559" y="1992629"/>
                      <a:pt x="3836669" y="1991359"/>
                    </a:cubicBezTo>
                    <a:cubicBezTo>
                      <a:pt x="3821429" y="1990089"/>
                      <a:pt x="3806189" y="1987549"/>
                      <a:pt x="3790949" y="1986279"/>
                    </a:cubicBezTo>
                    <a:lnTo>
                      <a:pt x="3790949" y="1982469"/>
                    </a:lnTo>
                    <a:cubicBezTo>
                      <a:pt x="3829049" y="1979929"/>
                      <a:pt x="3868419" y="1976119"/>
                      <a:pt x="3907789" y="1983739"/>
                    </a:cubicBezTo>
                    <a:cubicBezTo>
                      <a:pt x="3906519" y="1979929"/>
                      <a:pt x="3905249" y="1976119"/>
                      <a:pt x="3903979" y="1973579"/>
                    </a:cubicBezTo>
                    <a:cubicBezTo>
                      <a:pt x="3912869" y="1972309"/>
                      <a:pt x="3919219" y="1964689"/>
                      <a:pt x="3928109" y="1973579"/>
                    </a:cubicBezTo>
                    <a:cubicBezTo>
                      <a:pt x="3929379" y="1974849"/>
                      <a:pt x="3936999" y="1971039"/>
                      <a:pt x="3942079" y="1969769"/>
                    </a:cubicBezTo>
                    <a:lnTo>
                      <a:pt x="3942079" y="1967229"/>
                    </a:lnTo>
                    <a:lnTo>
                      <a:pt x="3930649" y="1967229"/>
                    </a:lnTo>
                    <a:cubicBezTo>
                      <a:pt x="3943349" y="1957069"/>
                      <a:pt x="3952240" y="1948179"/>
                      <a:pt x="3961129" y="1941829"/>
                    </a:cubicBezTo>
                    <a:cubicBezTo>
                      <a:pt x="3968749" y="1943099"/>
                      <a:pt x="3976369" y="1944369"/>
                      <a:pt x="3981449" y="1945639"/>
                    </a:cubicBezTo>
                    <a:cubicBezTo>
                      <a:pt x="3982719" y="1921509"/>
                      <a:pt x="3962399" y="1920239"/>
                      <a:pt x="3947159" y="1910079"/>
                    </a:cubicBezTo>
                    <a:cubicBezTo>
                      <a:pt x="3953509" y="1906269"/>
                      <a:pt x="3957319" y="1902459"/>
                      <a:pt x="3962399" y="1901189"/>
                    </a:cubicBezTo>
                    <a:cubicBezTo>
                      <a:pt x="3976369" y="1897379"/>
                      <a:pt x="3994149" y="1907539"/>
                      <a:pt x="4003040" y="1885949"/>
                    </a:cubicBezTo>
                    <a:cubicBezTo>
                      <a:pt x="4004310" y="1884679"/>
                      <a:pt x="4008119" y="1884679"/>
                      <a:pt x="4014469" y="1882139"/>
                    </a:cubicBezTo>
                    <a:cubicBezTo>
                      <a:pt x="4010660" y="1878329"/>
                      <a:pt x="4006849" y="1875789"/>
                      <a:pt x="4004310" y="1873249"/>
                    </a:cubicBezTo>
                    <a:cubicBezTo>
                      <a:pt x="4006850" y="1871979"/>
                      <a:pt x="4010660" y="1870709"/>
                      <a:pt x="4010660" y="1870709"/>
                    </a:cubicBezTo>
                    <a:cubicBezTo>
                      <a:pt x="4019550" y="1877059"/>
                      <a:pt x="4025900" y="1882139"/>
                      <a:pt x="4033519" y="1887219"/>
                    </a:cubicBezTo>
                    <a:cubicBezTo>
                      <a:pt x="4034790" y="1885949"/>
                      <a:pt x="4036060" y="1884679"/>
                      <a:pt x="4037329" y="1882139"/>
                    </a:cubicBezTo>
                    <a:cubicBezTo>
                      <a:pt x="4033519" y="1877059"/>
                      <a:pt x="4030979" y="1871979"/>
                      <a:pt x="4027169" y="1866899"/>
                    </a:cubicBezTo>
                    <a:cubicBezTo>
                      <a:pt x="4043679" y="1855469"/>
                      <a:pt x="4044949" y="1849119"/>
                      <a:pt x="4032249" y="1817369"/>
                    </a:cubicBezTo>
                    <a:cubicBezTo>
                      <a:pt x="4041140" y="1816099"/>
                      <a:pt x="4050029" y="1813559"/>
                      <a:pt x="4057649" y="1812289"/>
                    </a:cubicBezTo>
                    <a:cubicBezTo>
                      <a:pt x="4058919" y="1803399"/>
                      <a:pt x="4063999" y="1794509"/>
                      <a:pt x="4062729" y="1786889"/>
                    </a:cubicBezTo>
                    <a:cubicBezTo>
                      <a:pt x="4058919" y="1764029"/>
                      <a:pt x="4081779" y="1753869"/>
                      <a:pt x="4086859" y="1734819"/>
                    </a:cubicBezTo>
                    <a:cubicBezTo>
                      <a:pt x="4086859" y="1733549"/>
                      <a:pt x="4091939" y="1732279"/>
                      <a:pt x="4093209" y="1733549"/>
                    </a:cubicBezTo>
                    <a:cubicBezTo>
                      <a:pt x="4104639" y="1737359"/>
                      <a:pt x="4108449" y="1728469"/>
                      <a:pt x="4112259" y="1722119"/>
                    </a:cubicBezTo>
                    <a:cubicBezTo>
                      <a:pt x="4113529" y="1719579"/>
                      <a:pt x="4114799" y="1717039"/>
                      <a:pt x="4116069" y="1715769"/>
                    </a:cubicBezTo>
                    <a:cubicBezTo>
                      <a:pt x="4127499" y="1709419"/>
                      <a:pt x="4138929" y="1704339"/>
                      <a:pt x="4151629" y="1697989"/>
                    </a:cubicBezTo>
                    <a:cubicBezTo>
                      <a:pt x="4138929" y="1678939"/>
                      <a:pt x="4122419" y="1687829"/>
                      <a:pt x="4108449" y="1685289"/>
                    </a:cubicBezTo>
                    <a:lnTo>
                      <a:pt x="4108449" y="1680209"/>
                    </a:lnTo>
                    <a:cubicBezTo>
                      <a:pt x="4117339" y="1678939"/>
                      <a:pt x="4126229" y="1677669"/>
                      <a:pt x="4136389" y="1676399"/>
                    </a:cubicBezTo>
                    <a:cubicBezTo>
                      <a:pt x="4130039" y="1675129"/>
                      <a:pt x="4124959" y="1673859"/>
                      <a:pt x="4119879" y="1672589"/>
                    </a:cubicBezTo>
                    <a:cubicBezTo>
                      <a:pt x="4126229" y="1666239"/>
                      <a:pt x="4131309" y="1659889"/>
                      <a:pt x="4137659" y="1654809"/>
                    </a:cubicBezTo>
                    <a:cubicBezTo>
                      <a:pt x="4138929" y="1653539"/>
                      <a:pt x="4142739" y="1652269"/>
                      <a:pt x="4144009" y="1652269"/>
                    </a:cubicBezTo>
                    <a:cubicBezTo>
                      <a:pt x="4147819" y="1653539"/>
                      <a:pt x="4151629" y="1657349"/>
                      <a:pt x="4154169" y="1659889"/>
                    </a:cubicBezTo>
                    <a:cubicBezTo>
                      <a:pt x="4155439" y="1656079"/>
                      <a:pt x="4156709" y="1650999"/>
                      <a:pt x="4159249" y="1647189"/>
                    </a:cubicBezTo>
                    <a:cubicBezTo>
                      <a:pt x="4164329" y="1640839"/>
                      <a:pt x="4170679" y="1635759"/>
                      <a:pt x="4175759" y="1630679"/>
                    </a:cubicBezTo>
                    <a:cubicBezTo>
                      <a:pt x="4182109" y="1638299"/>
                      <a:pt x="4188459" y="1645919"/>
                      <a:pt x="4194809" y="1654809"/>
                    </a:cubicBezTo>
                    <a:cubicBezTo>
                      <a:pt x="4196079" y="1654809"/>
                      <a:pt x="4197349" y="1653539"/>
                      <a:pt x="4197349" y="1653539"/>
                    </a:cubicBezTo>
                    <a:cubicBezTo>
                      <a:pt x="4196079" y="1640839"/>
                      <a:pt x="4196079" y="1628139"/>
                      <a:pt x="4194809" y="1615439"/>
                    </a:cubicBezTo>
                    <a:cubicBezTo>
                      <a:pt x="4199889" y="1616709"/>
                      <a:pt x="4203699" y="1616709"/>
                      <a:pt x="4207509" y="1617979"/>
                    </a:cubicBezTo>
                    <a:cubicBezTo>
                      <a:pt x="4208779" y="1616709"/>
                      <a:pt x="4208779" y="1615439"/>
                      <a:pt x="4210049" y="1615439"/>
                    </a:cubicBezTo>
                    <a:cubicBezTo>
                      <a:pt x="4206239" y="1614169"/>
                      <a:pt x="4203699" y="1612899"/>
                      <a:pt x="4199889" y="1611629"/>
                    </a:cubicBezTo>
                    <a:cubicBezTo>
                      <a:pt x="4206239" y="1604009"/>
                      <a:pt x="4210049" y="1598929"/>
                      <a:pt x="4211319" y="1597659"/>
                    </a:cubicBezTo>
                    <a:lnTo>
                      <a:pt x="4211319" y="1573529"/>
                    </a:lnTo>
                    <a:cubicBezTo>
                      <a:pt x="4208779" y="1572259"/>
                      <a:pt x="4206239" y="1569719"/>
                      <a:pt x="4202429" y="1568449"/>
                    </a:cubicBezTo>
                    <a:cubicBezTo>
                      <a:pt x="4199889" y="1567179"/>
                      <a:pt x="4197349" y="1565909"/>
                      <a:pt x="4194809" y="1565909"/>
                    </a:cubicBezTo>
                    <a:cubicBezTo>
                      <a:pt x="4197349" y="1563369"/>
                      <a:pt x="4202429" y="1559559"/>
                      <a:pt x="4203699" y="1559559"/>
                    </a:cubicBezTo>
                    <a:cubicBezTo>
                      <a:pt x="4212589" y="1564639"/>
                      <a:pt x="4210049" y="1550669"/>
                      <a:pt x="4215129" y="1551939"/>
                    </a:cubicBezTo>
                    <a:cubicBezTo>
                      <a:pt x="4215129" y="1548129"/>
                      <a:pt x="4215129" y="1540509"/>
                      <a:pt x="4213859" y="1540509"/>
                    </a:cubicBezTo>
                    <a:cubicBezTo>
                      <a:pt x="4197349" y="1534159"/>
                      <a:pt x="4199889" y="1520189"/>
                      <a:pt x="4196079" y="1511299"/>
                    </a:cubicBezTo>
                    <a:close/>
                    <a:moveTo>
                      <a:pt x="234949" y="990600"/>
                    </a:moveTo>
                    <a:lnTo>
                      <a:pt x="271779" y="990600"/>
                    </a:lnTo>
                    <a:cubicBezTo>
                      <a:pt x="262889" y="1002030"/>
                      <a:pt x="241299" y="1002030"/>
                      <a:pt x="234949" y="990600"/>
                    </a:cubicBezTo>
                    <a:close/>
                    <a:moveTo>
                      <a:pt x="488949" y="1507490"/>
                    </a:moveTo>
                    <a:lnTo>
                      <a:pt x="488949" y="1502410"/>
                    </a:lnTo>
                    <a:cubicBezTo>
                      <a:pt x="505459" y="1501140"/>
                      <a:pt x="523239" y="1499870"/>
                      <a:pt x="539749" y="1499870"/>
                    </a:cubicBezTo>
                    <a:cubicBezTo>
                      <a:pt x="521969" y="1499870"/>
                      <a:pt x="506729" y="1515110"/>
                      <a:pt x="488949" y="1507490"/>
                    </a:cubicBezTo>
                    <a:close/>
                    <a:moveTo>
                      <a:pt x="182879" y="2123440"/>
                    </a:moveTo>
                    <a:cubicBezTo>
                      <a:pt x="190499" y="2115820"/>
                      <a:pt x="196849" y="2110740"/>
                      <a:pt x="199389" y="2106930"/>
                    </a:cubicBezTo>
                    <a:cubicBezTo>
                      <a:pt x="205739" y="2112010"/>
                      <a:pt x="209549" y="2115820"/>
                      <a:pt x="213359" y="2119630"/>
                    </a:cubicBezTo>
                    <a:cubicBezTo>
                      <a:pt x="204469" y="2119630"/>
                      <a:pt x="195579" y="2120900"/>
                      <a:pt x="182879" y="2123440"/>
                    </a:cubicBezTo>
                    <a:close/>
                    <a:moveTo>
                      <a:pt x="271779" y="2117090"/>
                    </a:moveTo>
                    <a:lnTo>
                      <a:pt x="238759" y="2117090"/>
                    </a:lnTo>
                    <a:cubicBezTo>
                      <a:pt x="237489" y="2117090"/>
                      <a:pt x="236219" y="2112010"/>
                      <a:pt x="233679" y="2108200"/>
                    </a:cubicBezTo>
                    <a:cubicBezTo>
                      <a:pt x="248919" y="2109470"/>
                      <a:pt x="260349" y="2110740"/>
                      <a:pt x="271779" y="2112010"/>
                    </a:cubicBezTo>
                    <a:lnTo>
                      <a:pt x="271779" y="2117090"/>
                    </a:lnTo>
                    <a:close/>
                    <a:moveTo>
                      <a:pt x="280669" y="2115820"/>
                    </a:moveTo>
                    <a:cubicBezTo>
                      <a:pt x="279399" y="2114550"/>
                      <a:pt x="279399" y="2113280"/>
                      <a:pt x="278129" y="2113280"/>
                    </a:cubicBezTo>
                    <a:cubicBezTo>
                      <a:pt x="283209" y="2109470"/>
                      <a:pt x="289559" y="2106930"/>
                      <a:pt x="294639" y="2103120"/>
                    </a:cubicBezTo>
                    <a:cubicBezTo>
                      <a:pt x="298449" y="2099310"/>
                      <a:pt x="299719" y="2092960"/>
                      <a:pt x="303529" y="2086610"/>
                    </a:cubicBezTo>
                    <a:cubicBezTo>
                      <a:pt x="313689" y="2106930"/>
                      <a:pt x="335279" y="2100580"/>
                      <a:pt x="354329" y="2105660"/>
                    </a:cubicBezTo>
                    <a:cubicBezTo>
                      <a:pt x="328929" y="2108200"/>
                      <a:pt x="304799" y="2112010"/>
                      <a:pt x="280669" y="2115820"/>
                    </a:cubicBezTo>
                    <a:close/>
                    <a:moveTo>
                      <a:pt x="114299" y="2428240"/>
                    </a:moveTo>
                    <a:cubicBezTo>
                      <a:pt x="115569" y="2428240"/>
                      <a:pt x="115569" y="2428240"/>
                      <a:pt x="114299" y="2428240"/>
                    </a:cubicBezTo>
                    <a:close/>
                    <a:moveTo>
                      <a:pt x="345439" y="2609850"/>
                    </a:moveTo>
                    <a:cubicBezTo>
                      <a:pt x="344169" y="2600960"/>
                      <a:pt x="342899" y="2594610"/>
                      <a:pt x="341629" y="2585720"/>
                    </a:cubicBezTo>
                    <a:cubicBezTo>
                      <a:pt x="350519" y="2588260"/>
                      <a:pt x="355599" y="2589530"/>
                      <a:pt x="360679" y="2592070"/>
                    </a:cubicBezTo>
                    <a:cubicBezTo>
                      <a:pt x="355599" y="2597150"/>
                      <a:pt x="351789" y="2602230"/>
                      <a:pt x="345439" y="2609850"/>
                    </a:cubicBezTo>
                    <a:close/>
                    <a:moveTo>
                      <a:pt x="636269" y="1050290"/>
                    </a:moveTo>
                    <a:cubicBezTo>
                      <a:pt x="627379" y="1051560"/>
                      <a:pt x="618489" y="1055370"/>
                      <a:pt x="610869" y="1055370"/>
                    </a:cubicBezTo>
                    <a:cubicBezTo>
                      <a:pt x="601979" y="1056640"/>
                      <a:pt x="593089" y="1055370"/>
                      <a:pt x="582929" y="1055370"/>
                    </a:cubicBezTo>
                    <a:cubicBezTo>
                      <a:pt x="581659" y="1054100"/>
                      <a:pt x="580389" y="1050290"/>
                      <a:pt x="579119" y="1046480"/>
                    </a:cubicBezTo>
                    <a:cubicBezTo>
                      <a:pt x="588009" y="1043940"/>
                      <a:pt x="596899" y="1040130"/>
                      <a:pt x="607059" y="1037590"/>
                    </a:cubicBezTo>
                    <a:cubicBezTo>
                      <a:pt x="607059" y="1041400"/>
                      <a:pt x="605789" y="1043940"/>
                      <a:pt x="605789" y="1047750"/>
                    </a:cubicBezTo>
                    <a:cubicBezTo>
                      <a:pt x="617219" y="1040130"/>
                      <a:pt x="627379" y="1041400"/>
                      <a:pt x="636269" y="1050290"/>
                    </a:cubicBezTo>
                    <a:cubicBezTo>
                      <a:pt x="650239" y="1040130"/>
                      <a:pt x="652779" y="1041400"/>
                      <a:pt x="656589" y="1062990"/>
                    </a:cubicBezTo>
                    <a:cubicBezTo>
                      <a:pt x="648969" y="1057910"/>
                      <a:pt x="642619" y="1054100"/>
                      <a:pt x="636269" y="1050290"/>
                    </a:cubicBezTo>
                    <a:close/>
                    <a:moveTo>
                      <a:pt x="684529" y="1047750"/>
                    </a:moveTo>
                    <a:cubicBezTo>
                      <a:pt x="687069" y="1045210"/>
                      <a:pt x="689609" y="1042670"/>
                      <a:pt x="690879" y="1040130"/>
                    </a:cubicBezTo>
                    <a:cubicBezTo>
                      <a:pt x="699769" y="1051560"/>
                      <a:pt x="699769" y="1051560"/>
                      <a:pt x="680719" y="1060450"/>
                    </a:cubicBezTo>
                    <a:lnTo>
                      <a:pt x="661669" y="1045210"/>
                    </a:lnTo>
                    <a:cubicBezTo>
                      <a:pt x="674369" y="1035050"/>
                      <a:pt x="681989" y="1035050"/>
                      <a:pt x="684529" y="1047750"/>
                    </a:cubicBezTo>
                    <a:close/>
                    <a:moveTo>
                      <a:pt x="694689" y="2744470"/>
                    </a:moveTo>
                    <a:cubicBezTo>
                      <a:pt x="695959" y="2743200"/>
                      <a:pt x="697229" y="2743200"/>
                      <a:pt x="698499" y="2741930"/>
                    </a:cubicBezTo>
                    <a:cubicBezTo>
                      <a:pt x="699769" y="2744470"/>
                      <a:pt x="702309" y="2747010"/>
                      <a:pt x="704849" y="2750820"/>
                    </a:cubicBezTo>
                    <a:cubicBezTo>
                      <a:pt x="702309" y="2750820"/>
                      <a:pt x="699769" y="2750820"/>
                      <a:pt x="697229" y="2752090"/>
                    </a:cubicBezTo>
                    <a:cubicBezTo>
                      <a:pt x="695959" y="2748280"/>
                      <a:pt x="695959" y="2745740"/>
                      <a:pt x="694689" y="2744470"/>
                    </a:cubicBezTo>
                    <a:close/>
                    <a:moveTo>
                      <a:pt x="772159" y="2735580"/>
                    </a:moveTo>
                    <a:cubicBezTo>
                      <a:pt x="773429" y="2739390"/>
                      <a:pt x="774699" y="2741930"/>
                      <a:pt x="777239" y="2744470"/>
                    </a:cubicBezTo>
                    <a:lnTo>
                      <a:pt x="773429" y="2744470"/>
                    </a:lnTo>
                    <a:cubicBezTo>
                      <a:pt x="773429" y="2741930"/>
                      <a:pt x="773429" y="2739390"/>
                      <a:pt x="772159" y="2735580"/>
                    </a:cubicBezTo>
                    <a:close/>
                    <a:moveTo>
                      <a:pt x="876299" y="3018790"/>
                    </a:moveTo>
                    <a:cubicBezTo>
                      <a:pt x="872489" y="3012440"/>
                      <a:pt x="869949" y="3007360"/>
                      <a:pt x="867409" y="3002280"/>
                    </a:cubicBezTo>
                    <a:lnTo>
                      <a:pt x="873759" y="2995930"/>
                    </a:lnTo>
                    <a:cubicBezTo>
                      <a:pt x="882649" y="3002280"/>
                      <a:pt x="883919" y="3012440"/>
                      <a:pt x="876299" y="3018790"/>
                    </a:cubicBezTo>
                    <a:close/>
                    <a:moveTo>
                      <a:pt x="1198879" y="3044190"/>
                    </a:moveTo>
                    <a:cubicBezTo>
                      <a:pt x="1193799" y="3041650"/>
                      <a:pt x="1188719" y="3040380"/>
                      <a:pt x="1183639" y="3037840"/>
                    </a:cubicBezTo>
                    <a:cubicBezTo>
                      <a:pt x="1188719" y="3032760"/>
                      <a:pt x="1193799" y="3027680"/>
                      <a:pt x="1197609" y="3025140"/>
                    </a:cubicBezTo>
                    <a:lnTo>
                      <a:pt x="1212849" y="3036570"/>
                    </a:lnTo>
                    <a:cubicBezTo>
                      <a:pt x="1209039" y="3039110"/>
                      <a:pt x="1203959" y="3041650"/>
                      <a:pt x="1198879" y="3044190"/>
                    </a:cubicBezTo>
                    <a:close/>
                    <a:moveTo>
                      <a:pt x="3445509" y="2828290"/>
                    </a:moveTo>
                    <a:cubicBezTo>
                      <a:pt x="3444239" y="2829560"/>
                      <a:pt x="3445509" y="2832100"/>
                      <a:pt x="3445509" y="2834640"/>
                    </a:cubicBezTo>
                    <a:lnTo>
                      <a:pt x="3426459" y="2838450"/>
                    </a:lnTo>
                    <a:cubicBezTo>
                      <a:pt x="3423919" y="2827020"/>
                      <a:pt x="3428999" y="2820670"/>
                      <a:pt x="3440429" y="2819400"/>
                    </a:cubicBezTo>
                    <a:cubicBezTo>
                      <a:pt x="3444239" y="2819400"/>
                      <a:pt x="3449319" y="2816860"/>
                      <a:pt x="3455669" y="2816860"/>
                    </a:cubicBezTo>
                    <a:cubicBezTo>
                      <a:pt x="3451859" y="2820670"/>
                      <a:pt x="3448049" y="2823210"/>
                      <a:pt x="3445509" y="2828290"/>
                    </a:cubicBezTo>
                    <a:close/>
                    <a:moveTo>
                      <a:pt x="3470909" y="2825750"/>
                    </a:moveTo>
                    <a:cubicBezTo>
                      <a:pt x="3465829" y="2824480"/>
                      <a:pt x="3462019" y="2820670"/>
                      <a:pt x="3458209" y="2818130"/>
                    </a:cubicBezTo>
                    <a:cubicBezTo>
                      <a:pt x="3463289" y="2811780"/>
                      <a:pt x="3467099" y="2807970"/>
                      <a:pt x="3469639" y="2804160"/>
                    </a:cubicBezTo>
                    <a:cubicBezTo>
                      <a:pt x="3474719" y="2810510"/>
                      <a:pt x="3479799" y="2815590"/>
                      <a:pt x="3484879" y="2823210"/>
                    </a:cubicBezTo>
                    <a:cubicBezTo>
                      <a:pt x="3481069" y="2824480"/>
                      <a:pt x="3475989" y="2825750"/>
                      <a:pt x="3470909" y="2825750"/>
                    </a:cubicBezTo>
                    <a:close/>
                    <a:moveTo>
                      <a:pt x="3604259" y="1967230"/>
                    </a:moveTo>
                    <a:cubicBezTo>
                      <a:pt x="3604259" y="1964690"/>
                      <a:pt x="3604259" y="1963420"/>
                      <a:pt x="3602989" y="1960880"/>
                    </a:cubicBezTo>
                    <a:lnTo>
                      <a:pt x="3629659" y="1957070"/>
                    </a:lnTo>
                    <a:cubicBezTo>
                      <a:pt x="3629659" y="1959610"/>
                      <a:pt x="3630929" y="1962150"/>
                      <a:pt x="3630929" y="1964690"/>
                    </a:cubicBezTo>
                    <a:cubicBezTo>
                      <a:pt x="3620769" y="1964690"/>
                      <a:pt x="3611879" y="1965960"/>
                      <a:pt x="3604259" y="1967230"/>
                    </a:cubicBezTo>
                    <a:close/>
                    <a:moveTo>
                      <a:pt x="3670299" y="1969770"/>
                    </a:moveTo>
                    <a:cubicBezTo>
                      <a:pt x="3662679" y="1969770"/>
                      <a:pt x="3653789" y="1969770"/>
                      <a:pt x="3646169" y="1967230"/>
                    </a:cubicBezTo>
                    <a:cubicBezTo>
                      <a:pt x="3642359" y="1965960"/>
                      <a:pt x="3641089" y="1960880"/>
                      <a:pt x="3637279" y="1958340"/>
                    </a:cubicBezTo>
                    <a:cubicBezTo>
                      <a:pt x="3638549" y="1957070"/>
                      <a:pt x="3638549" y="1955800"/>
                      <a:pt x="3639819" y="1954530"/>
                    </a:cubicBezTo>
                    <a:cubicBezTo>
                      <a:pt x="3651249" y="1957070"/>
                      <a:pt x="3661409" y="1958340"/>
                      <a:pt x="3671569" y="1960880"/>
                    </a:cubicBezTo>
                    <a:cubicBezTo>
                      <a:pt x="3670299" y="1964690"/>
                      <a:pt x="3670299" y="1968500"/>
                      <a:pt x="3670299" y="1969770"/>
                    </a:cubicBezTo>
                    <a:close/>
                    <a:moveTo>
                      <a:pt x="3727449" y="1968500"/>
                    </a:moveTo>
                    <a:cubicBezTo>
                      <a:pt x="3718559" y="1967230"/>
                      <a:pt x="3709669" y="1960880"/>
                      <a:pt x="3700779" y="1969770"/>
                    </a:cubicBezTo>
                    <a:cubicBezTo>
                      <a:pt x="3699509" y="1971040"/>
                      <a:pt x="3691889" y="1967230"/>
                      <a:pt x="3688079" y="1965960"/>
                    </a:cubicBezTo>
                    <a:cubicBezTo>
                      <a:pt x="3688079" y="1964690"/>
                      <a:pt x="3689349" y="1962150"/>
                      <a:pt x="3689349" y="1960880"/>
                    </a:cubicBezTo>
                    <a:lnTo>
                      <a:pt x="3731259" y="1960880"/>
                    </a:lnTo>
                    <a:cubicBezTo>
                      <a:pt x="3732529" y="1960880"/>
                      <a:pt x="3733799" y="1964690"/>
                      <a:pt x="3735069" y="1967230"/>
                    </a:cubicBezTo>
                    <a:cubicBezTo>
                      <a:pt x="3731259" y="1967230"/>
                      <a:pt x="3728719" y="1968500"/>
                      <a:pt x="3727449" y="1968500"/>
                    </a:cubicBezTo>
                    <a:close/>
                    <a:moveTo>
                      <a:pt x="3848099" y="2598420"/>
                    </a:moveTo>
                    <a:cubicBezTo>
                      <a:pt x="3846829" y="2599690"/>
                      <a:pt x="3846829" y="2600960"/>
                      <a:pt x="3846829" y="2599690"/>
                    </a:cubicBezTo>
                    <a:cubicBezTo>
                      <a:pt x="3845559" y="2599690"/>
                      <a:pt x="3845559" y="2598420"/>
                      <a:pt x="3848099" y="2598420"/>
                    </a:cubicBezTo>
                    <a:close/>
                    <a:moveTo>
                      <a:pt x="132079" y="2529840"/>
                    </a:moveTo>
                    <a:cubicBezTo>
                      <a:pt x="130809" y="2529840"/>
                      <a:pt x="130809" y="2531110"/>
                      <a:pt x="129539" y="2531110"/>
                    </a:cubicBezTo>
                    <a:cubicBezTo>
                      <a:pt x="129539" y="2531110"/>
                      <a:pt x="130809" y="2529840"/>
                      <a:pt x="132079" y="2529840"/>
                    </a:cubicBezTo>
                    <a:close/>
                    <a:moveTo>
                      <a:pt x="615949" y="2769870"/>
                    </a:moveTo>
                    <a:cubicBezTo>
                      <a:pt x="621029" y="2772410"/>
                      <a:pt x="626109" y="2774950"/>
                      <a:pt x="629919" y="2776220"/>
                    </a:cubicBezTo>
                    <a:cubicBezTo>
                      <a:pt x="612139" y="2786380"/>
                      <a:pt x="600709" y="2783840"/>
                      <a:pt x="589279" y="2766060"/>
                    </a:cubicBezTo>
                    <a:cubicBezTo>
                      <a:pt x="593089" y="2766060"/>
                      <a:pt x="595629" y="2764790"/>
                      <a:pt x="599439" y="2764790"/>
                    </a:cubicBezTo>
                    <a:cubicBezTo>
                      <a:pt x="604519" y="2766060"/>
                      <a:pt x="610869" y="2767330"/>
                      <a:pt x="615949" y="2769870"/>
                    </a:cubicBezTo>
                    <a:close/>
                    <a:moveTo>
                      <a:pt x="2835909" y="2874010"/>
                    </a:moveTo>
                    <a:cubicBezTo>
                      <a:pt x="2832099" y="2872740"/>
                      <a:pt x="2829559" y="2872740"/>
                      <a:pt x="2824479" y="2871470"/>
                    </a:cubicBezTo>
                    <a:cubicBezTo>
                      <a:pt x="2819399" y="2870200"/>
                      <a:pt x="2813049" y="2866390"/>
                      <a:pt x="2805429" y="2863850"/>
                    </a:cubicBezTo>
                    <a:cubicBezTo>
                      <a:pt x="2810509" y="2862580"/>
                      <a:pt x="2814319" y="2860040"/>
                      <a:pt x="2819399" y="2858770"/>
                    </a:cubicBezTo>
                    <a:cubicBezTo>
                      <a:pt x="2833369" y="2854960"/>
                      <a:pt x="2839719" y="2861310"/>
                      <a:pt x="2835909" y="2874010"/>
                    </a:cubicBezTo>
                    <a:close/>
                    <a:moveTo>
                      <a:pt x="2590799" y="2903220"/>
                    </a:moveTo>
                    <a:cubicBezTo>
                      <a:pt x="2598419" y="2904490"/>
                      <a:pt x="2607309" y="2904490"/>
                      <a:pt x="2616199" y="2905760"/>
                    </a:cubicBezTo>
                    <a:cubicBezTo>
                      <a:pt x="2612389" y="2918460"/>
                      <a:pt x="2602229" y="2914650"/>
                      <a:pt x="2594609" y="2913380"/>
                    </a:cubicBezTo>
                    <a:cubicBezTo>
                      <a:pt x="2592069" y="2913380"/>
                      <a:pt x="2589529" y="2908300"/>
                      <a:pt x="2586989" y="2905760"/>
                    </a:cubicBezTo>
                    <a:cubicBezTo>
                      <a:pt x="2588259" y="2904490"/>
                      <a:pt x="2589529" y="2903220"/>
                      <a:pt x="2590799" y="2903220"/>
                    </a:cubicBezTo>
                    <a:close/>
                    <a:moveTo>
                      <a:pt x="219709" y="2604770"/>
                    </a:moveTo>
                    <a:cubicBezTo>
                      <a:pt x="220979" y="2608580"/>
                      <a:pt x="222249" y="2611120"/>
                      <a:pt x="223519" y="2616200"/>
                    </a:cubicBezTo>
                    <a:cubicBezTo>
                      <a:pt x="215899" y="2616200"/>
                      <a:pt x="209549" y="2616200"/>
                      <a:pt x="203199" y="2614930"/>
                    </a:cubicBezTo>
                    <a:lnTo>
                      <a:pt x="203199" y="2606040"/>
                    </a:lnTo>
                    <a:cubicBezTo>
                      <a:pt x="208279" y="2606040"/>
                      <a:pt x="213359" y="2606040"/>
                      <a:pt x="219709" y="2604770"/>
                    </a:cubicBezTo>
                    <a:close/>
                    <a:moveTo>
                      <a:pt x="715009" y="2762250"/>
                    </a:moveTo>
                    <a:cubicBezTo>
                      <a:pt x="722629" y="2763520"/>
                      <a:pt x="730249" y="2763520"/>
                      <a:pt x="739139" y="2764790"/>
                    </a:cubicBezTo>
                    <a:cubicBezTo>
                      <a:pt x="734059" y="2769870"/>
                      <a:pt x="713739" y="2773680"/>
                      <a:pt x="709929" y="2769870"/>
                    </a:cubicBezTo>
                    <a:cubicBezTo>
                      <a:pt x="709929" y="2768600"/>
                      <a:pt x="708659" y="2766060"/>
                      <a:pt x="709929" y="2764790"/>
                    </a:cubicBezTo>
                    <a:cubicBezTo>
                      <a:pt x="711199" y="2763520"/>
                      <a:pt x="713739" y="2762250"/>
                      <a:pt x="715009" y="2762250"/>
                    </a:cubicBezTo>
                    <a:close/>
                  </a:path>
                </a:pathLst>
              </a:custGeom>
              <a:blipFill>
                <a:blip r:embed="rId20"/>
                <a:stretch>
                  <a:fillRect l="-3583" r="-3543" b="-4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9789398" y="4400068"/>
              <a:ext cx="63831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rgbClr val="FEF5EF"/>
                  </a:solidFill>
                  <a:latin typeface="UTM Showcard" pitchFamily="18" charset="0"/>
                </a:rPr>
                <a:t>3</a:t>
              </a:r>
            </a:p>
          </p:txBody>
        </p:sp>
      </p:grpSp>
      <p:pic>
        <p:nvPicPr>
          <p:cNvPr id="24" name="Picture 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603684" y="294551"/>
            <a:ext cx="711942" cy="10009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5043992" y="-76690"/>
            <a:ext cx="3162302" cy="236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8209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917E-6 -2.22222E-6 L 0.17869 0.0967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5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69 0.09676 L 0.36064 0.3282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91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BDA2E3E0-3A18-443B-BA0C-717CA1A79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6" y="137421"/>
            <a:ext cx="11641448" cy="5711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19">
            <a:extLst>
              <a:ext uri="{FF2B5EF4-FFF2-40B4-BE49-F238E27FC236}">
                <a16:creationId xmlns:a16="http://schemas.microsoft.com/office/drawing/2014/main" id="{E756D272-3EB0-469A-AB97-CD7F5167E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5762298"/>
            <a:ext cx="1219200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Mỏ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dầu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Bạch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Hổ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-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được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xem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là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mỏ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dầu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khí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lớn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nhất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thềm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lục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địa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Việt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61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99544" y="383495"/>
            <a:ext cx="6763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Ven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biển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nơi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du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lịch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nghỉ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mát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hấp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dẫn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3B7995F0-7A90-4101-A8DC-D9698E6AC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6" y="2017163"/>
            <a:ext cx="5909049" cy="4078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CB01EA-05CC-4DE6-93F2-5EB1DBF9A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10" y="383495"/>
            <a:ext cx="5642555" cy="571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8810297" y="6215270"/>
            <a:ext cx="33817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Nha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Trang</a:t>
            </a:r>
            <a:endParaRPr lang="en-US" sz="2600" b="1" dirty="0">
              <a:solidFill>
                <a:schemeClr val="tx2"/>
              </a:solidFill>
              <a:latin typeface="UTM Isador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24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52593" y="2505494"/>
            <a:ext cx="47138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bãi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biển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mà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.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0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AEE4B63-D94C-40F8-A50D-781F46685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159" y="378370"/>
            <a:ext cx="6122275" cy="4859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A89B77-2DCC-4E2F-B513-A6FFE3A08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72" y="354417"/>
            <a:ext cx="5300387" cy="4907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4058307" y="5941173"/>
            <a:ext cx="33817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Phú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Quốc</a:t>
            </a:r>
            <a:endParaRPr lang="en-US" sz="2600" b="1" dirty="0">
              <a:solidFill>
                <a:schemeClr val="tx2"/>
              </a:solidFill>
              <a:latin typeface="UTM Isador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0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61838" y="2557690"/>
            <a:ext cx="33817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Bãi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biển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Mỹ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Khê</a:t>
            </a:r>
            <a:endParaRPr lang="en-US" sz="2600" b="1" dirty="0">
              <a:solidFill>
                <a:schemeClr val="tx2"/>
              </a:solidFill>
              <a:latin typeface="UTM Isadora" pitchFamily="18" charset="0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022C69B-D510-417D-8AD0-5DC16BA00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42" y="787289"/>
            <a:ext cx="7614746" cy="4525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548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4E36F37-FB65-4967-8585-23210C171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5" y="523937"/>
            <a:ext cx="5696796" cy="4067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9C12FD-42B8-460F-A3CE-52A79461C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51" y="523936"/>
            <a:ext cx="5491318" cy="4067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4078013" y="5575308"/>
            <a:ext cx="4445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UTM Isadora" pitchFamily="18" charset="0"/>
              </a:rPr>
              <a:t>Quy</a:t>
            </a:r>
            <a:r>
              <a:rPr lang="en-US" sz="28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UTM Isadora" pitchFamily="18" charset="0"/>
              </a:rPr>
              <a:t>Nhơn</a:t>
            </a:r>
            <a:r>
              <a:rPr lang="en-US" sz="2800" b="1" dirty="0">
                <a:solidFill>
                  <a:schemeClr val="tx2"/>
                </a:solidFill>
                <a:latin typeface="UTM Isadora" pitchFamily="18" charset="0"/>
              </a:rPr>
              <a:t> (</a:t>
            </a:r>
            <a:r>
              <a:rPr lang="en-US" sz="2800" b="1" dirty="0" err="1">
                <a:solidFill>
                  <a:schemeClr val="tx2"/>
                </a:solidFill>
                <a:latin typeface="UTM Isadora" pitchFamily="18" charset="0"/>
              </a:rPr>
              <a:t>Bình</a:t>
            </a:r>
            <a:r>
              <a:rPr lang="en-US" sz="28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UTM Isadora" pitchFamily="18" charset="0"/>
              </a:rPr>
              <a:t>Định</a:t>
            </a:r>
            <a:r>
              <a:rPr lang="en-US" sz="2800" b="1" dirty="0">
                <a:solidFill>
                  <a:schemeClr val="tx2"/>
                </a:solidFill>
                <a:latin typeface="UTM Isadora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823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833E3C8B-7C26-424C-A119-96DCC454C3AF}"/>
              </a:ext>
            </a:extLst>
          </p:cNvPr>
          <p:cNvSpPr/>
          <p:nvPr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E1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C6A7B1F-F5E0-4F2E-ADC9-88752DFDE377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8" name="Picture 234">
            <a:extLst>
              <a:ext uri="{FF2B5EF4-FFF2-40B4-BE49-F238E27FC236}">
                <a16:creationId xmlns:a16="http://schemas.microsoft.com/office/drawing/2014/main" id="{F3A64D77-55CF-42F5-903F-51E74A7AF831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-1" t="33881" r="48114" b="25108"/>
          <a:stretch/>
        </p:blipFill>
        <p:spPr>
          <a:xfrm flipH="1">
            <a:off x="737827" y="866876"/>
            <a:ext cx="5769395" cy="502828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068464" y="326995"/>
            <a:ext cx="4445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latin typeface="UTM Isadora" pitchFamily="18" charset="0"/>
              </a:rPr>
              <a:t>Ghi</a:t>
            </a:r>
            <a:r>
              <a:rPr lang="en-US" sz="4000" b="1" u="sng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UTM Isadora" pitchFamily="18" charset="0"/>
              </a:rPr>
              <a:t>nhớ</a:t>
            </a:r>
            <a:endParaRPr lang="en-US" sz="4000" b="1" u="sng" dirty="0">
              <a:solidFill>
                <a:srgbClr val="FF0000"/>
              </a:solidFill>
              <a:latin typeface="UTM Isadora" pitchFamily="18" charset="0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A0CF2D5B-00C2-4003-B4B8-9573AC9B967A}"/>
              </a:ext>
            </a:extLst>
          </p:cNvPr>
          <p:cNvGrpSpPr/>
          <p:nvPr/>
        </p:nvGrpSpPr>
        <p:grpSpPr>
          <a:xfrm>
            <a:off x="1797283" y="1242921"/>
            <a:ext cx="8560676" cy="1232530"/>
            <a:chOff x="6711671" y="1402991"/>
            <a:chExt cx="3791919" cy="1232530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8AF09A8D-761B-456A-A57C-0C930D3862D8}"/>
                </a:ext>
              </a:extLst>
            </p:cNvPr>
            <p:cNvSpPr/>
            <p:nvPr/>
          </p:nvSpPr>
          <p:spPr>
            <a:xfrm>
              <a:off x="6711671" y="1402991"/>
              <a:ext cx="3791919" cy="1232530"/>
            </a:xfrm>
            <a:prstGeom prst="rect">
              <a:avLst/>
            </a:prstGeom>
            <a:solidFill>
              <a:srgbClr val="BBE1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36615D0D-7E92-4387-A790-2D75ABA5C7E7}"/>
                </a:ext>
              </a:extLst>
            </p:cNvPr>
            <p:cNvSpPr/>
            <p:nvPr/>
          </p:nvSpPr>
          <p:spPr>
            <a:xfrm>
              <a:off x="6791333" y="1486083"/>
              <a:ext cx="36405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Vùng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nước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ta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là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một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bộ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phận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của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Đông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.</a:t>
              </a: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25BD97AC-C96F-4DD4-A10D-96C1F0224AAB}"/>
              </a:ext>
            </a:extLst>
          </p:cNvPr>
          <p:cNvGrpSpPr/>
          <p:nvPr/>
        </p:nvGrpSpPr>
        <p:grpSpPr>
          <a:xfrm>
            <a:off x="1797283" y="2753729"/>
            <a:ext cx="8808550" cy="1232530"/>
            <a:chOff x="6711671" y="2816046"/>
            <a:chExt cx="3905730" cy="1232530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CA964993-EFBF-4129-93CE-CB147AA16F18}"/>
                </a:ext>
              </a:extLst>
            </p:cNvPr>
            <p:cNvSpPr/>
            <p:nvPr/>
          </p:nvSpPr>
          <p:spPr>
            <a:xfrm>
              <a:off x="6711671" y="2816046"/>
              <a:ext cx="3791919" cy="1232530"/>
            </a:xfrm>
            <a:prstGeom prst="rect">
              <a:avLst/>
            </a:prstGeom>
            <a:solidFill>
              <a:srgbClr val="D9E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Subtitle 2">
              <a:extLst>
                <a:ext uri="{FF2B5EF4-FFF2-40B4-BE49-F238E27FC236}">
                  <a16:creationId xmlns:a16="http://schemas.microsoft.com/office/drawing/2014/main" id="{A6F44298-4EE0-4020-84E3-CEEFC009900C}"/>
                </a:ext>
              </a:extLst>
            </p:cNvPr>
            <p:cNvSpPr txBox="1">
              <a:spLocks/>
            </p:cNvSpPr>
            <p:nvPr/>
          </p:nvSpPr>
          <p:spPr>
            <a:xfrm>
              <a:off x="6791345" y="2822528"/>
              <a:ext cx="3826056" cy="1094693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Biển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điều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hòa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khí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hậu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,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là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nguồn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tài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nguyên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và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là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đường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giao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thông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quan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trọng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.</a:t>
              </a:r>
              <a:endParaRPr lang="en-US" sz="3200" b="1" dirty="0">
                <a:latin typeface="UTM Isadora" pitchFamily="18" charset="0"/>
                <a:cs typeface="+mn-cs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B25F5BBF-2DC0-44F6-BA76-C108BB4C4A85}"/>
              </a:ext>
            </a:extLst>
          </p:cNvPr>
          <p:cNvGrpSpPr/>
          <p:nvPr/>
        </p:nvGrpSpPr>
        <p:grpSpPr>
          <a:xfrm>
            <a:off x="1797283" y="4444816"/>
            <a:ext cx="8551873" cy="1232530"/>
            <a:chOff x="6711671" y="4229101"/>
            <a:chExt cx="3791919" cy="1232530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173676D9-7CFC-4C5D-A62E-4B584741BA7A}"/>
                </a:ext>
              </a:extLst>
            </p:cNvPr>
            <p:cNvSpPr/>
            <p:nvPr/>
          </p:nvSpPr>
          <p:spPr>
            <a:xfrm>
              <a:off x="6711671" y="4229101"/>
              <a:ext cx="3791919" cy="1232530"/>
            </a:xfrm>
            <a:prstGeom prst="rect">
              <a:avLst/>
            </a:prstGeom>
            <a:solidFill>
              <a:srgbClr val="FFE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548BB02B-08F4-46CC-8BFC-AA5CA87666E5}"/>
                </a:ext>
              </a:extLst>
            </p:cNvPr>
            <p:cNvSpPr/>
            <p:nvPr/>
          </p:nvSpPr>
          <p:spPr>
            <a:xfrm>
              <a:off x="6791415" y="4306757"/>
              <a:ext cx="364430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Ven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có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nhiều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nơi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du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lịch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,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nghỉ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mát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hấp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dẫn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.</a:t>
              </a:r>
              <a:endParaRPr lang="zh-CN" altLang="en-US" sz="3200" b="1" dirty="0">
                <a:solidFill>
                  <a:schemeClr val="tx2"/>
                </a:solidFill>
                <a:latin typeface="UTM Isador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267707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soi6">
            <a:extLst>
              <a:ext uri="{FF2B5EF4-FFF2-40B4-BE49-F238E27FC236}">
                <a16:creationId xmlns:a16="http://schemas.microsoft.com/office/drawing/2014/main" id="{DFCBCB26-6ED9-4C33-942D-6D6D034B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902926"/>
            <a:ext cx="5334001" cy="3340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s558231_DSC07302[1]">
            <a:extLst>
              <a:ext uri="{FF2B5EF4-FFF2-40B4-BE49-F238E27FC236}">
                <a16:creationId xmlns:a16="http://schemas.microsoft.com/office/drawing/2014/main" id="{4D4E349C-65BD-401A-8A6F-7076314A6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402" y="3547127"/>
            <a:ext cx="4984955" cy="3139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Dau_tran2">
            <a:extLst>
              <a:ext uri="{FF2B5EF4-FFF2-40B4-BE49-F238E27FC236}">
                <a16:creationId xmlns:a16="http://schemas.microsoft.com/office/drawing/2014/main" id="{348AA964-CC2A-48B2-A9DC-A7A2B8BCB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01" y="1992461"/>
            <a:ext cx="4732673" cy="312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41">
            <a:extLst>
              <a:ext uri="{FF2B5EF4-FFF2-40B4-BE49-F238E27FC236}">
                <a16:creationId xmlns:a16="http://schemas.microsoft.com/office/drawing/2014/main" id="{A0CF2D5B-00C2-4003-B4B8-9573AC9B967A}"/>
              </a:ext>
            </a:extLst>
          </p:cNvPr>
          <p:cNvGrpSpPr/>
          <p:nvPr/>
        </p:nvGrpSpPr>
        <p:grpSpPr>
          <a:xfrm>
            <a:off x="189201" y="281225"/>
            <a:ext cx="6668798" cy="1232530"/>
            <a:chOff x="6711671" y="1402991"/>
            <a:chExt cx="3791919" cy="1232530"/>
          </a:xfrm>
          <a:solidFill>
            <a:schemeClr val="bg1">
              <a:alpha val="55000"/>
            </a:schemeClr>
          </a:solidFill>
        </p:grpSpPr>
        <p:sp>
          <p:nvSpPr>
            <p:cNvPr id="5" name="矩形 42">
              <a:extLst>
                <a:ext uri="{FF2B5EF4-FFF2-40B4-BE49-F238E27FC236}">
                  <a16:creationId xmlns:a16="http://schemas.microsoft.com/office/drawing/2014/main" id="{8AF09A8D-761B-456A-A57C-0C930D3862D8}"/>
                </a:ext>
              </a:extLst>
            </p:cNvPr>
            <p:cNvSpPr/>
            <p:nvPr/>
          </p:nvSpPr>
          <p:spPr>
            <a:xfrm>
              <a:off x="6711671" y="1402991"/>
              <a:ext cx="3791919" cy="12325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43">
              <a:extLst>
                <a:ext uri="{FF2B5EF4-FFF2-40B4-BE49-F238E27FC236}">
                  <a16:creationId xmlns:a16="http://schemas.microsoft.com/office/drawing/2014/main" id="{36615D0D-7E92-4387-A790-2D75ABA5C7E7}"/>
                </a:ext>
              </a:extLst>
            </p:cNvPr>
            <p:cNvSpPr/>
            <p:nvPr/>
          </p:nvSpPr>
          <p:spPr>
            <a:xfrm>
              <a:off x="6791333" y="1486083"/>
              <a:ext cx="3640560" cy="107721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Ta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cần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làm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gì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để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bảo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vệ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môi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trường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xanh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–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sạch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–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đẹp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472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1">
            <a:extLst>
              <a:ext uri="{FF2B5EF4-FFF2-40B4-BE49-F238E27FC236}">
                <a16:creationId xmlns:a16="http://schemas.microsoft.com/office/drawing/2014/main" id="{A0CF2D5B-00C2-4003-B4B8-9573AC9B967A}"/>
              </a:ext>
            </a:extLst>
          </p:cNvPr>
          <p:cNvGrpSpPr/>
          <p:nvPr/>
        </p:nvGrpSpPr>
        <p:grpSpPr>
          <a:xfrm>
            <a:off x="2538264" y="3055956"/>
            <a:ext cx="6668798" cy="1232530"/>
            <a:chOff x="6711671" y="1402991"/>
            <a:chExt cx="3791919" cy="1232530"/>
          </a:xfrm>
          <a:solidFill>
            <a:schemeClr val="bg1">
              <a:alpha val="55000"/>
            </a:schemeClr>
          </a:solidFill>
        </p:grpSpPr>
        <p:sp>
          <p:nvSpPr>
            <p:cNvPr id="5" name="矩形 42">
              <a:extLst>
                <a:ext uri="{FF2B5EF4-FFF2-40B4-BE49-F238E27FC236}">
                  <a16:creationId xmlns:a16="http://schemas.microsoft.com/office/drawing/2014/main" id="{8AF09A8D-761B-456A-A57C-0C930D3862D8}"/>
                </a:ext>
              </a:extLst>
            </p:cNvPr>
            <p:cNvSpPr/>
            <p:nvPr/>
          </p:nvSpPr>
          <p:spPr>
            <a:xfrm>
              <a:off x="6711671" y="1402991"/>
              <a:ext cx="3791919" cy="12325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43">
              <a:extLst>
                <a:ext uri="{FF2B5EF4-FFF2-40B4-BE49-F238E27FC236}">
                  <a16:creationId xmlns:a16="http://schemas.microsoft.com/office/drawing/2014/main" id="{36615D0D-7E92-4387-A790-2D75ABA5C7E7}"/>
                </a:ext>
              </a:extLst>
            </p:cNvPr>
            <p:cNvSpPr/>
            <p:nvPr/>
          </p:nvSpPr>
          <p:spPr>
            <a:xfrm>
              <a:off x="6791333" y="1486083"/>
              <a:ext cx="3640560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(Video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bảo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vệ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chủ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quyền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929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1">
            <a:extLst>
              <a:ext uri="{FF2B5EF4-FFF2-40B4-BE49-F238E27FC236}">
                <a16:creationId xmlns:a16="http://schemas.microsoft.com/office/drawing/2014/main" id="{A0CF2D5B-00C2-4003-B4B8-9573AC9B967A}"/>
              </a:ext>
            </a:extLst>
          </p:cNvPr>
          <p:cNvGrpSpPr/>
          <p:nvPr/>
        </p:nvGrpSpPr>
        <p:grpSpPr>
          <a:xfrm>
            <a:off x="4857857" y="5234382"/>
            <a:ext cx="6668798" cy="1232530"/>
            <a:chOff x="9366298" y="6371914"/>
            <a:chExt cx="3791919" cy="1232530"/>
          </a:xfrm>
          <a:solidFill>
            <a:schemeClr val="bg1">
              <a:alpha val="55000"/>
            </a:schemeClr>
          </a:solidFill>
        </p:grpSpPr>
        <p:sp>
          <p:nvSpPr>
            <p:cNvPr id="5" name="矩形 42">
              <a:extLst>
                <a:ext uri="{FF2B5EF4-FFF2-40B4-BE49-F238E27FC236}">
                  <a16:creationId xmlns:a16="http://schemas.microsoft.com/office/drawing/2014/main" id="{8AF09A8D-761B-456A-A57C-0C930D3862D8}"/>
                </a:ext>
              </a:extLst>
            </p:cNvPr>
            <p:cNvSpPr/>
            <p:nvPr/>
          </p:nvSpPr>
          <p:spPr>
            <a:xfrm>
              <a:off x="9366298" y="6371914"/>
              <a:ext cx="3791919" cy="12325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43">
              <a:extLst>
                <a:ext uri="{FF2B5EF4-FFF2-40B4-BE49-F238E27FC236}">
                  <a16:creationId xmlns:a16="http://schemas.microsoft.com/office/drawing/2014/main" id="{36615D0D-7E92-4387-A790-2D75ABA5C7E7}"/>
                </a:ext>
              </a:extLst>
            </p:cNvPr>
            <p:cNvSpPr/>
            <p:nvPr/>
          </p:nvSpPr>
          <p:spPr>
            <a:xfrm>
              <a:off x="9767502" y="6686052"/>
              <a:ext cx="3390715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Bảo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vệ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đảo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quê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hương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!</a:t>
              </a:r>
            </a:p>
          </p:txBody>
        </p:sp>
      </p:grpSp>
      <p:pic>
        <p:nvPicPr>
          <p:cNvPr id="4098" name="Picture 2" descr="Thiếu nhi vẽ tranh thể hiện tình yêu biển đảo - Tuổi Trẻ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04" y="695118"/>
            <a:ext cx="8288506" cy="43514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168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6965" y="972768"/>
            <a:ext cx="951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mạng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lưới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sông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ngòi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: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585603" y="2078626"/>
            <a:ext cx="8385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a.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Dày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đặc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nhưng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ít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sông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lớn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575873" y="2838054"/>
            <a:ext cx="6916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b.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Dày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đặc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và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sông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lớn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95331" y="3614141"/>
            <a:ext cx="7966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c.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Thưa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thớt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và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sông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lớn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lớn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36965" y="4448596"/>
            <a:ext cx="9105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d.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Thưa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thớt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,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thay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đổi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theo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mùa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</a:p>
        </p:txBody>
      </p:sp>
      <p:pic>
        <p:nvPicPr>
          <p:cNvPr id="52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118" y="5033371"/>
            <a:ext cx="1904307" cy="1787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47" y="2734620"/>
            <a:ext cx="791642" cy="791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4" y="1482013"/>
            <a:ext cx="1651000" cy="1778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38" y="3526262"/>
            <a:ext cx="791642" cy="79164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47" y="4352625"/>
            <a:ext cx="791642" cy="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4583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7" grpId="0"/>
      <p:bldP spid="50" grpId="0"/>
      <p:bldP spid="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D3052A5-9438-403C-9ADF-28FAB7967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5849F878-AFA0-4DFB-941E-AB31315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135BC396-A63A-4071-937B-519BF69B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6F8E04FF-A695-4125-B28B-E5FF9D8F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E1B54889-7C2C-4BE6-BE85-5BF99EEF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D:\png\透明气泡.png">
            <a:extLst>
              <a:ext uri="{FF2B5EF4-FFF2-40B4-BE49-F238E27FC236}">
                <a16:creationId xmlns:a16="http://schemas.microsoft.com/office/drawing/2014/main" id="{132825E6-0F01-4370-A419-4EFB9D48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D:\png\透明气泡.png">
            <a:extLst>
              <a:ext uri="{FF2B5EF4-FFF2-40B4-BE49-F238E27FC236}">
                <a16:creationId xmlns:a16="http://schemas.microsoft.com/office/drawing/2014/main" id="{4C0F8690-7E15-41BE-95F8-0397785E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D:\png\透明气泡.png">
            <a:extLst>
              <a:ext uri="{FF2B5EF4-FFF2-40B4-BE49-F238E27FC236}">
                <a16:creationId xmlns:a16="http://schemas.microsoft.com/office/drawing/2014/main" id="{CA37FC09-26E3-45B5-A136-00A8A61A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D:\png\透明气泡.png">
            <a:extLst>
              <a:ext uri="{FF2B5EF4-FFF2-40B4-BE49-F238E27FC236}">
                <a16:creationId xmlns:a16="http://schemas.microsoft.com/office/drawing/2014/main" id="{7059A3A7-868E-41B8-A1F9-CE9A716A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D:\png\透明气泡.png">
            <a:extLst>
              <a:ext uri="{FF2B5EF4-FFF2-40B4-BE49-F238E27FC236}">
                <a16:creationId xmlns:a16="http://schemas.microsoft.com/office/drawing/2014/main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BF6293E7-23D1-49D7-8EFD-14679BF43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2"/>
          <a:stretch/>
        </p:blipFill>
        <p:spPr>
          <a:xfrm>
            <a:off x="-1508864" y="-667"/>
            <a:ext cx="16056717" cy="3200401"/>
          </a:xfrm>
          <a:prstGeom prst="rect">
            <a:avLst/>
          </a:prstGeom>
        </p:spPr>
      </p:pic>
      <p:pic>
        <p:nvPicPr>
          <p:cNvPr id="25" name="Picture 6" descr="D:\png\透明气泡.png">
            <a:extLst>
              <a:ext uri="{FF2B5EF4-FFF2-40B4-BE49-F238E27FC236}">
                <a16:creationId xmlns:a16="http://schemas.microsoft.com/office/drawing/2014/main" id="{0EAA62F6-962B-4395-B05E-9F731ED6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D:\png\透明气泡.png">
            <a:extLst>
              <a:ext uri="{FF2B5EF4-FFF2-40B4-BE49-F238E27FC236}">
                <a16:creationId xmlns:a16="http://schemas.microsoft.com/office/drawing/2014/main" id="{DFC8B89A-8D2F-4AB9-8B65-79657650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157">
            <a:extLst>
              <a:ext uri="{FF2B5EF4-FFF2-40B4-BE49-F238E27FC236}">
                <a16:creationId xmlns:a16="http://schemas.microsoft.com/office/drawing/2014/main" id="{685E083C-6706-47AA-A251-E4EBA0F0ABC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0629" y="3857026"/>
            <a:ext cx="2390203" cy="28323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8627ADB-BF09-452D-B6C6-BF8146D95417}"/>
              </a:ext>
            </a:extLst>
          </p:cNvPr>
          <p:cNvSpPr txBox="1"/>
          <p:nvPr/>
        </p:nvSpPr>
        <p:spPr>
          <a:xfrm>
            <a:off x="2514863" y="1806266"/>
            <a:ext cx="7162273" cy="1945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9600" dirty="0" err="1">
                <a:solidFill>
                  <a:srgbClr val="893BC3"/>
                </a:solidFill>
                <a:latin typeface="UTM Atlas" pitchFamily="18" charset="0"/>
                <a:ea typeface="黄彦文行书字体" panose="02010601030101010101" pitchFamily="2" charset="-122"/>
              </a:rPr>
              <a:t>Củng</a:t>
            </a:r>
            <a:r>
              <a:rPr lang="en-US" altLang="zh-CN" sz="9600" dirty="0">
                <a:solidFill>
                  <a:srgbClr val="893BC3"/>
                </a:solidFill>
                <a:latin typeface="UTM Atlas" pitchFamily="18" charset="0"/>
                <a:ea typeface="黄彦文行书字体" panose="02010601030101010101" pitchFamily="2" charset="-122"/>
              </a:rPr>
              <a:t> </a:t>
            </a:r>
            <a:r>
              <a:rPr lang="en-US" altLang="zh-CN" sz="9600" dirty="0" err="1">
                <a:solidFill>
                  <a:srgbClr val="893BC3"/>
                </a:solidFill>
                <a:latin typeface="UTM Atlas" pitchFamily="18" charset="0"/>
                <a:ea typeface="黄彦文行书字体" panose="02010601030101010101" pitchFamily="2" charset="-122"/>
              </a:rPr>
              <a:t>cố</a:t>
            </a:r>
            <a:endParaRPr lang="zh-CN" altLang="en-US" sz="9600" dirty="0">
              <a:solidFill>
                <a:srgbClr val="893BC3"/>
              </a:solidFill>
              <a:latin typeface="UTM Atlas" pitchFamily="18" charset="0"/>
              <a:ea typeface="黄彦文行书字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188000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2 -0.00232 C 0.05731 -0.00139 0.1003 -0.00139 0.14341 0.00023 C 0.1567 0.00069 0.16842 0.01597 0.18041 0.02477 C 0.19265 0.0338 0.17428 0.01968 0.18718 0.03218 C 0.18926 0.03449 0.19369 0.03727 0.19369 0.0375 C 0.20463 0.06088 0.19096 0.03287 0.2006 0.04699 C 0.20411 0.05231 0.20711 0.05903 0.21063 0.06435 C 0.21453 0.06991 0.21584 0.07847 0.21961 0.08403 C 0.22561 0.10301 0.21766 0.07986 0.22652 0.09653 C 0.22782 0.0993 0.2286 0.10347 0.22991 0.10625 C 0.23069 0.10856 0.23199 0.10949 0.23329 0.11134 C 0.23759 0.11991 0.24098 0.1331 0.24541 0.14097 C 0.25478 0.15694 0.26508 0.17245 0.27589 0.18287 C 0.2824 0.18912 0.28943 0.19143 0.29595 0.19514 C 0.34636 0.19421 0.39638 0.19421 0.44692 0.19282 C 0.45955 0.19236 0.47336 0.18125 0.48626 0.17801 C 0.49772 0.16921 0.50983 0.16366 0.52195 0.16065 C 0.53263 0.15301 0.52611 0.15625 0.54096 0.15324 C 0.54917 0.14745 0.55633 0.14305 0.5648 0.14097 C 0.57431 0.1338 0.58577 0.12917 0.59606 0.12616 C 0.60766 0.11343 0.61977 0.10393 0.6311 0.09143 C 0.63892 0.08287 0.64895 0.08287 0.65689 0.0743 C 0.66484 0.06528 0.67318 0.05671 0.68164 0.04954 C 0.69076 0.0419 0.70144 0.04005 0.71095 0.03472 C 0.78246 0.03565 0.85398 0.03565 0.92536 0.03727 C 0.93304 0.0375 0.9393 0.04768 0.94685 0.04954 C 0.96261 0.05347 0.97746 0.0625 0.9927 0.06921 C 0.99817 0.07708 1.00404 0.07917 1.0099 0.08403 C 1.02188 0.09398 1.03517 0.10116 1.04806 0.10393 C 1.05588 0.1081 1.06343 0.1118 1.07164 0.11366 C 1.08323 0.12014 1.07451 0.1162 1.0986 0.1162 " pathEditMode="relative" rAng="0" ptsTypes="AAAAAAAAAAAAAAAAAAAAAAAAAAAAAAA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4" y="9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3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50CCFA10-0CF3-41AB-944C-BAA2BCA201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FEF5E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C6A7B1F-F5E0-4F2E-ADC9-88752DFDE377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E70686-8FE3-469C-A487-A7FECA4F682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BDECF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3528090-A5C9-4544-902B-B11FD3B090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2" r="-1" b="59153"/>
          <a:stretch/>
        </p:blipFill>
        <p:spPr>
          <a:xfrm flipH="1">
            <a:off x="0" y="712198"/>
            <a:ext cx="3715657" cy="28012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F6293E7-23D1-49D7-8EFD-14679BF433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2"/>
          <a:stretch/>
        </p:blipFill>
        <p:spPr>
          <a:xfrm>
            <a:off x="-1760145" y="0"/>
            <a:ext cx="16056717" cy="3200401"/>
          </a:xfrm>
          <a:prstGeom prst="rect">
            <a:avLst/>
          </a:prstGeom>
        </p:spPr>
      </p:pic>
      <p:sp>
        <p:nvSpPr>
          <p:cNvPr id="140" name="任意多边形: 形状 139">
            <a:extLst>
              <a:ext uri="{FF2B5EF4-FFF2-40B4-BE49-F238E27FC236}">
                <a16:creationId xmlns:a16="http://schemas.microsoft.com/office/drawing/2014/main" id="{B8A8B0FE-703F-4E2A-8D11-DFE15541A3C0}"/>
              </a:ext>
            </a:extLst>
          </p:cNvPr>
          <p:cNvSpPr/>
          <p:nvPr/>
        </p:nvSpPr>
        <p:spPr>
          <a:xfrm>
            <a:off x="1603091" y="2129972"/>
            <a:ext cx="8420100" cy="2532403"/>
          </a:xfrm>
          <a:custGeom>
            <a:avLst/>
            <a:gdLst>
              <a:gd name="connsiteX0" fmla="*/ 0 w 8420100"/>
              <a:gd name="connsiteY0" fmla="*/ 2133600 h 2532403"/>
              <a:gd name="connsiteX1" fmla="*/ 1854200 w 8420100"/>
              <a:gd name="connsiteY1" fmla="*/ 2489200 h 2532403"/>
              <a:gd name="connsiteX2" fmla="*/ 3416300 w 8420100"/>
              <a:gd name="connsiteY2" fmla="*/ 1257300 h 2532403"/>
              <a:gd name="connsiteX3" fmla="*/ 5702300 w 8420100"/>
              <a:gd name="connsiteY3" fmla="*/ 1790700 h 2532403"/>
              <a:gd name="connsiteX4" fmla="*/ 8420100 w 8420100"/>
              <a:gd name="connsiteY4" fmla="*/ 0 h 253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0100" h="2532403">
                <a:moveTo>
                  <a:pt x="0" y="2133600"/>
                </a:moveTo>
                <a:cubicBezTo>
                  <a:pt x="642408" y="2384425"/>
                  <a:pt x="1284817" y="2635250"/>
                  <a:pt x="1854200" y="2489200"/>
                </a:cubicBezTo>
                <a:cubicBezTo>
                  <a:pt x="2423583" y="2343150"/>
                  <a:pt x="2774950" y="1373717"/>
                  <a:pt x="3416300" y="1257300"/>
                </a:cubicBezTo>
                <a:cubicBezTo>
                  <a:pt x="4057650" y="1140883"/>
                  <a:pt x="4868333" y="2000250"/>
                  <a:pt x="5702300" y="1790700"/>
                </a:cubicBezTo>
                <a:cubicBezTo>
                  <a:pt x="6536267" y="1581150"/>
                  <a:pt x="7478183" y="790575"/>
                  <a:pt x="8420100" y="0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1" name="图片 140">
            <a:extLst>
              <a:ext uri="{FF2B5EF4-FFF2-40B4-BE49-F238E27FC236}">
                <a16:creationId xmlns:a16="http://schemas.microsoft.com/office/drawing/2014/main" id="{1716BFF8-B837-45C0-BC47-FCCD47763E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583" y="996460"/>
            <a:ext cx="1512891" cy="1540804"/>
          </a:xfrm>
          <a:prstGeom prst="rect">
            <a:avLst/>
          </a:prstGeom>
        </p:spPr>
      </p:pic>
      <p:sp>
        <p:nvSpPr>
          <p:cNvPr id="145" name="椭圆 144">
            <a:extLst>
              <a:ext uri="{FF2B5EF4-FFF2-40B4-BE49-F238E27FC236}">
                <a16:creationId xmlns:a16="http://schemas.microsoft.com/office/drawing/2014/main" id="{5F47C380-B3CC-4306-8D3A-5DD0A68C4B2D}"/>
              </a:ext>
            </a:extLst>
          </p:cNvPr>
          <p:cNvSpPr/>
          <p:nvPr/>
        </p:nvSpPr>
        <p:spPr>
          <a:xfrm>
            <a:off x="2476349" y="4139061"/>
            <a:ext cx="795559" cy="795559"/>
          </a:xfrm>
          <a:prstGeom prst="ellipse">
            <a:avLst/>
          </a:prstGeom>
          <a:solidFill>
            <a:srgbClr val="4EC1C2">
              <a:alpha val="70000"/>
            </a:srgbClr>
          </a:solidFill>
          <a:ln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33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333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6" name="椭圆 145">
            <a:extLst>
              <a:ext uri="{FF2B5EF4-FFF2-40B4-BE49-F238E27FC236}">
                <a16:creationId xmlns:a16="http://schemas.microsoft.com/office/drawing/2014/main" id="{E55DC202-5963-4D8D-BE4D-C79A9620B7AD}"/>
              </a:ext>
            </a:extLst>
          </p:cNvPr>
          <p:cNvSpPr/>
          <p:nvPr/>
        </p:nvSpPr>
        <p:spPr>
          <a:xfrm>
            <a:off x="5356589" y="3176554"/>
            <a:ext cx="795559" cy="795559"/>
          </a:xfrm>
          <a:prstGeom prst="ellipse">
            <a:avLst/>
          </a:prstGeom>
          <a:solidFill>
            <a:srgbClr val="4EC1C2">
              <a:alpha val="69804"/>
            </a:srgbClr>
          </a:solidFill>
          <a:ln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33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333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7" name="椭圆 146">
            <a:extLst>
              <a:ext uri="{FF2B5EF4-FFF2-40B4-BE49-F238E27FC236}">
                <a16:creationId xmlns:a16="http://schemas.microsoft.com/office/drawing/2014/main" id="{353BB5F3-8124-45C2-9068-DD84D1B2F207}"/>
              </a:ext>
            </a:extLst>
          </p:cNvPr>
          <p:cNvSpPr/>
          <p:nvPr/>
        </p:nvSpPr>
        <p:spPr>
          <a:xfrm>
            <a:off x="8476345" y="2792455"/>
            <a:ext cx="795559" cy="795559"/>
          </a:xfrm>
          <a:prstGeom prst="ellipse">
            <a:avLst/>
          </a:prstGeom>
          <a:solidFill>
            <a:srgbClr val="4EC1C2">
              <a:alpha val="70000"/>
            </a:srgbClr>
          </a:solidFill>
          <a:ln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33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333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8" name="TextBox 37">
            <a:extLst>
              <a:ext uri="{FF2B5EF4-FFF2-40B4-BE49-F238E27FC236}">
                <a16:creationId xmlns:a16="http://schemas.microsoft.com/office/drawing/2014/main" id="{E90CD15D-91E6-4750-9D02-FEC0893FF4B0}"/>
              </a:ext>
            </a:extLst>
          </p:cNvPr>
          <p:cNvSpPr txBox="1"/>
          <p:nvPr/>
        </p:nvSpPr>
        <p:spPr>
          <a:xfrm>
            <a:off x="1573470" y="5076364"/>
            <a:ext cx="2656896" cy="1077194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Vị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trí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vùng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biển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nước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ta</a:t>
            </a:r>
          </a:p>
        </p:txBody>
      </p:sp>
      <p:sp>
        <p:nvSpPr>
          <p:cNvPr id="149" name="TextBox 38">
            <a:extLst>
              <a:ext uri="{FF2B5EF4-FFF2-40B4-BE49-F238E27FC236}">
                <a16:creationId xmlns:a16="http://schemas.microsoft.com/office/drawing/2014/main" id="{F5FEE1C2-FDC3-4B66-AB63-24223CE2582B}"/>
              </a:ext>
            </a:extLst>
          </p:cNvPr>
          <p:cNvSpPr txBox="1"/>
          <p:nvPr/>
        </p:nvSpPr>
        <p:spPr>
          <a:xfrm>
            <a:off x="4425920" y="4333913"/>
            <a:ext cx="2656896" cy="1569636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Đặc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điểm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vùng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biển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nước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ta</a:t>
            </a:r>
          </a:p>
        </p:txBody>
      </p:sp>
      <p:sp>
        <p:nvSpPr>
          <p:cNvPr id="150" name="TextBox 39">
            <a:extLst>
              <a:ext uri="{FF2B5EF4-FFF2-40B4-BE49-F238E27FC236}">
                <a16:creationId xmlns:a16="http://schemas.microsoft.com/office/drawing/2014/main" id="{82B03E51-82C7-4B5C-A73D-E9738A17CE64}"/>
              </a:ext>
            </a:extLst>
          </p:cNvPr>
          <p:cNvSpPr txBox="1"/>
          <p:nvPr/>
        </p:nvSpPr>
        <p:spPr>
          <a:xfrm>
            <a:off x="7591646" y="3948265"/>
            <a:ext cx="2656896" cy="1077194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Vai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trò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vùng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biển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nước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ta</a:t>
            </a:r>
          </a:p>
        </p:txBody>
      </p:sp>
    </p:spTree>
    <p:extLst>
      <p:ext uri="{BB962C8B-B14F-4D97-AF65-F5344CB8AC3E}">
        <p14:creationId xmlns:p14="http://schemas.microsoft.com/office/powerpoint/2010/main" val="58729977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45" grpId="0" animBg="1"/>
      <p:bldP spid="146" grpId="0" animBg="1"/>
      <p:bldP spid="147" grpId="0" animBg="1"/>
      <p:bldP spid="148" grpId="0"/>
      <p:bldP spid="149" grpId="0"/>
      <p:bldP spid="15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987BFA7-AF35-48F3-B2D2-7F5E9EBDF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736720" y="66753"/>
            <a:ext cx="6886550" cy="7132498"/>
          </a:xfrm>
          <a:prstGeom prst="rect">
            <a:avLst/>
          </a:prstGeom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E36AEE3A-629E-4BBD-9408-2069345C7BEB}"/>
              </a:ext>
            </a:extLst>
          </p:cNvPr>
          <p:cNvSpPr txBox="1"/>
          <p:nvPr/>
        </p:nvSpPr>
        <p:spPr>
          <a:xfrm>
            <a:off x="3667127" y="2267359"/>
            <a:ext cx="4831767" cy="1336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latin typeface="UTM Isadora" pitchFamily="18" charset="0"/>
                <a:ea typeface="等线" panose="02010600030101010101" pitchFamily="2" charset="-122"/>
                <a:cs typeface="经典中圆简" panose="02010609000101010101" pitchFamily="49" charset="-122"/>
              </a:rPr>
              <a:t>Thank you!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70B9298-2856-45E5-990F-8B14E4D5AD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>
            <a:off x="8293070" y="3603943"/>
            <a:ext cx="429347" cy="7924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4F1483B-B01C-4CC9-970B-7976045AC7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 flipH="1">
            <a:off x="8867198" y="4464991"/>
            <a:ext cx="429347" cy="79249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E016F00-7D63-4C11-8741-13999DD8E7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5" y="4345017"/>
            <a:ext cx="2512307" cy="245703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6E93C072-AC03-49EA-A4CD-DC4CD51E1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9" t="7219" r="13481" b="72446"/>
          <a:stretch/>
        </p:blipFill>
        <p:spPr>
          <a:xfrm rot="16200000" flipV="1">
            <a:off x="7684710" y="-350928"/>
            <a:ext cx="748569" cy="14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1558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25665" y="1336004"/>
            <a:ext cx="9471123" cy="481976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>
              <a:lnSpc>
                <a:spcPct val="120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32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32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397" y="472174"/>
            <a:ext cx="3502883" cy="10156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3208783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6965" y="972768"/>
            <a:ext cx="951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Sông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ngòi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đặc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điểm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: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585603" y="2078626"/>
            <a:ext cx="9465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a.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quanh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năm</a:t>
            </a:r>
            <a:endParaRPr lang="en-US" sz="28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75873" y="2838054"/>
            <a:ext cx="9698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b.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,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có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phù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sa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95331" y="3614141"/>
            <a:ext cx="967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c.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Lượng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thay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đổi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theo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mùa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,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phù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sa</a:t>
            </a:r>
            <a:endParaRPr lang="en-US" sz="28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36965" y="4448596"/>
            <a:ext cx="9834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d.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Lượng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thay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đổi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theo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mùa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,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ít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phù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sa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</a:p>
        </p:txBody>
      </p:sp>
      <p:pic>
        <p:nvPicPr>
          <p:cNvPr id="52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118" y="5033371"/>
            <a:ext cx="1904307" cy="1787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47" y="2734620"/>
            <a:ext cx="791642" cy="791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7" y="2986751"/>
            <a:ext cx="1651000" cy="1778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29" y="1944415"/>
            <a:ext cx="791642" cy="79164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47" y="4352625"/>
            <a:ext cx="791642" cy="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8278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7" grpId="0"/>
      <p:bldP spid="50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6965" y="972768"/>
            <a:ext cx="951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Sông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ngòi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vai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: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682874" y="4579664"/>
            <a:ext cx="8385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d.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Tất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cả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các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ý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trên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đều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đúng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82876" y="2104935"/>
            <a:ext cx="10009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a.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Cung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cấp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cho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sản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xuất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và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đời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sống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702332" y="2881022"/>
            <a:ext cx="7966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b.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Cung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cấp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thủy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sản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phong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phú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43966" y="3715477"/>
            <a:ext cx="9105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c.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Là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đường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giao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thông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quan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trọng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pic>
        <p:nvPicPr>
          <p:cNvPr id="52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118" y="5033371"/>
            <a:ext cx="1904307" cy="1787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48" y="2001501"/>
            <a:ext cx="791642" cy="791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5" y="3983051"/>
            <a:ext cx="1651000" cy="1778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39" y="2793143"/>
            <a:ext cx="791642" cy="79164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48" y="3619506"/>
            <a:ext cx="791642" cy="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1320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7" grpId="0"/>
      <p:bldP spid="50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EF8A4B50-DD9C-4A97-9972-76F334292736}"/>
              </a:ext>
            </a:extLst>
          </p:cNvPr>
          <p:cNvSpPr txBox="1"/>
          <p:nvPr/>
        </p:nvSpPr>
        <p:spPr>
          <a:xfrm>
            <a:off x="4205980" y="2250734"/>
            <a:ext cx="7224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893B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0" dist="254000" dir="8100000" algn="tr" rotWithShape="0">
                    <a:srgbClr val="EA9F73"/>
                  </a:outerShdw>
                </a:effectLst>
                <a:latin typeface="UTM Atlas" pitchFamily="18" charset="0"/>
                <a:ea typeface="黄彦文行书字体" panose="02010601030101010101" pitchFamily="2" charset="-122"/>
                <a:cs typeface="经典中圆简" panose="02010609000101010101" pitchFamily="49" charset="-122"/>
              </a:rPr>
              <a:t>VÙNG BIỂN</a:t>
            </a:r>
          </a:p>
          <a:p>
            <a:pPr algn="ctr"/>
            <a:r>
              <a:rPr lang="vi-VN" altLang="zh-CN" sz="7200" b="1" dirty="0">
                <a:solidFill>
                  <a:srgbClr val="893B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0" dist="254000" dir="8100000" algn="tr" rotWithShape="0">
                    <a:srgbClr val="EA9F73"/>
                  </a:outerShdw>
                </a:effectLst>
                <a:latin typeface="UTM Atlas" pitchFamily="18" charset="0"/>
                <a:ea typeface="黄彦文行书字体" panose="02010601030101010101" pitchFamily="2" charset="-122"/>
                <a:cs typeface="经典中圆简" panose="02010609000101010101" pitchFamily="49" charset="-122"/>
              </a:rPr>
              <a:t>Nước ta</a:t>
            </a:r>
            <a:endParaRPr lang="en-US" altLang="zh-CN" sz="7200" b="1" dirty="0">
              <a:solidFill>
                <a:srgbClr val="893BC3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0" dist="254000" dir="8100000" algn="tr" rotWithShape="0">
                  <a:srgbClr val="EA9F73"/>
                </a:outerShdw>
              </a:effectLst>
              <a:latin typeface="UTM Atlas" pitchFamily="18" charset="0"/>
              <a:ea typeface="黄彦文行书字体" panose="02010601030101010101" pitchFamily="2" charset="-122"/>
              <a:cs typeface="经典中圆简" panose="0201060900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DDDC9C5-2FDD-4F47-B562-D058F2ECE870}"/>
              </a:ext>
            </a:extLst>
          </p:cNvPr>
          <p:cNvSpPr txBox="1"/>
          <p:nvPr/>
        </p:nvSpPr>
        <p:spPr>
          <a:xfrm>
            <a:off x="182609" y="5615491"/>
            <a:ext cx="3285531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</a:rPr>
              <a:t>Trang 77, 78, 79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1856" y="1428942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Địa</a:t>
            </a:r>
            <a:r>
              <a:rPr lang="en-US" sz="3200" b="1" u="sng" dirty="0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200" b="1" u="sng" dirty="0" err="1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lí</a:t>
            </a:r>
            <a:endParaRPr lang="en-US" sz="3200" b="1" u="sng" dirty="0">
              <a:solidFill>
                <a:srgbClr val="5DB7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istote" pitchFamily="18" charset="0"/>
            </a:endParaRPr>
          </a:p>
        </p:txBody>
      </p:sp>
      <p:pic>
        <p:nvPicPr>
          <p:cNvPr id="6" name="Picture 6" descr="D:\png\透明气泡.png">
            <a:extLst>
              <a:ext uri="{FF2B5EF4-FFF2-40B4-BE49-F238E27FC236}">
                <a16:creationId xmlns:a16="http://schemas.microsoft.com/office/drawing/2014/main" id="{5849F878-AFA0-4DFB-941E-AB31315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id="{135BC396-A63A-4071-937B-519BF69B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id="{6F8E04FF-A695-4125-B28B-E5FF9D8F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id="{E1B54889-7C2C-4BE6-BE85-5BF99EEF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id="{132825E6-0F01-4370-A419-4EFB9D48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id="{4C0F8690-7E15-41BE-95F8-0397785E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id="{CA37FC09-26E3-45B5-A136-00A8A61A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7059A3A7-868E-41B8-A1F9-CE9A716A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0EAA62F6-962B-4395-B05E-9F731ED6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DFC8B89A-8D2F-4AB9-8B65-79657650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76789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3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3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3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3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4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>
            <a:extLst>
              <a:ext uri="{FF2B5EF4-FFF2-40B4-BE49-F238E27FC236}">
                <a16:creationId xmlns:a16="http://schemas.microsoft.com/office/drawing/2014/main" id="{0BA6CCC6-3E79-4FAF-996C-BA699EEB1918}"/>
              </a:ext>
            </a:extLst>
          </p:cNvPr>
          <p:cNvSpPr/>
          <p:nvPr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rgbClr val="E1F9F1"/>
              </a:gs>
              <a:gs pos="95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5FEC126-E74D-4E79-9BC0-66972B58033D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DE4FD0F-0F69-4ED4-BE9B-264287664611}"/>
              </a:ext>
            </a:extLst>
          </p:cNvPr>
          <p:cNvSpPr/>
          <p:nvPr/>
        </p:nvSpPr>
        <p:spPr>
          <a:xfrm>
            <a:off x="737828" y="836022"/>
            <a:ext cx="10537669" cy="5028281"/>
          </a:xfrm>
          <a:prstGeom prst="rect">
            <a:avLst/>
          </a:prstGeom>
          <a:gradFill flip="none" rotWithShape="1">
            <a:gsLst>
              <a:gs pos="13000">
                <a:srgbClr val="E1F9F1"/>
              </a:gs>
              <a:gs pos="53000">
                <a:srgbClr val="A2ECDB"/>
              </a:gs>
              <a:gs pos="82000">
                <a:srgbClr val="BDECFE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51A0D44E-2393-4C0E-B105-DAD2D7AAA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>
            <a:off x="1739620" y="1845247"/>
            <a:ext cx="429347" cy="79249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9F815DEF-3CB2-4B8E-A950-18F40199B4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 flipH="1">
            <a:off x="2313748" y="2706295"/>
            <a:ext cx="429347" cy="7924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1F75808A-AA17-46C2-BDEF-EBEDDFDC9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>
            <a:off x="1575527" y="3542785"/>
            <a:ext cx="429347" cy="7924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CF73F8B2-983C-4EA3-B5D2-4475E6345D8C}"/>
              </a:ext>
            </a:extLst>
          </p:cNvPr>
          <p:cNvGrpSpPr/>
          <p:nvPr/>
        </p:nvGrpSpPr>
        <p:grpSpPr>
          <a:xfrm>
            <a:off x="1980312" y="1916988"/>
            <a:ext cx="5297556" cy="584775"/>
            <a:chOff x="8053711" y="1394801"/>
            <a:chExt cx="3491167" cy="745162"/>
          </a:xfrm>
        </p:grpSpPr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76B8311C-13A0-4163-A5F9-8DDCF0324A12}"/>
                </a:ext>
              </a:extLst>
            </p:cNvPr>
            <p:cNvSpPr txBox="1"/>
            <p:nvPr/>
          </p:nvSpPr>
          <p:spPr>
            <a:xfrm>
              <a:off x="8907563" y="1394801"/>
              <a:ext cx="2637315" cy="745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dirty="0">
                  <a:solidFill>
                    <a:srgbClr val="0070C0"/>
                  </a:solidFill>
                  <a:effectLst>
                    <a:outerShdw blurRad="101600" dist="152400" dir="15600000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UTM Showcard" pitchFamily="18" charset="0"/>
                  <a:ea typeface="微软雅黑" panose="020B0503020204020204" pitchFamily="34" charset="-122"/>
                </a:rPr>
                <a:t>Vùng biển nước ta</a:t>
              </a:r>
              <a:endParaRPr lang="zh-CN" altLang="en-US" sz="3200" b="1" dirty="0">
                <a:solidFill>
                  <a:srgbClr val="0070C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Showcard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57B52A33-831C-4EF0-B2BB-5D05AC849584}"/>
                </a:ext>
              </a:extLst>
            </p:cNvPr>
            <p:cNvSpPr txBox="1"/>
            <p:nvPr/>
          </p:nvSpPr>
          <p:spPr>
            <a:xfrm>
              <a:off x="8053711" y="1457843"/>
              <a:ext cx="1142400" cy="49548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dirty="0">
                  <a:solidFill>
                    <a:srgbClr val="0070C0"/>
                  </a:solidFill>
                  <a:latin typeface="UTM Showcard" pitchFamily="18" charset="0"/>
                  <a:ea typeface="微软雅黑" panose="020B0503020204020204" pitchFamily="34" charset="-122"/>
                </a:rPr>
                <a:t>01.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A7A56E9F-FFC5-419D-9C54-1D3FCF8D2DC1}"/>
              </a:ext>
            </a:extLst>
          </p:cNvPr>
          <p:cNvGrpSpPr/>
          <p:nvPr/>
        </p:nvGrpSpPr>
        <p:grpSpPr>
          <a:xfrm>
            <a:off x="2484677" y="2832609"/>
            <a:ext cx="8506784" cy="584775"/>
            <a:chOff x="8053711" y="1394801"/>
            <a:chExt cx="6184172" cy="584775"/>
          </a:xfrm>
        </p:grpSpPr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00B10FCD-E6E9-42F8-A46C-C17DFE942DE9}"/>
                </a:ext>
              </a:extLst>
            </p:cNvPr>
            <p:cNvSpPr txBox="1"/>
            <p:nvPr/>
          </p:nvSpPr>
          <p:spPr>
            <a:xfrm>
              <a:off x="8928030" y="1394801"/>
              <a:ext cx="53098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dirty="0">
                  <a:solidFill>
                    <a:srgbClr val="EB6C15"/>
                  </a:solidFill>
                  <a:effectLst>
                    <a:outerShdw blurRad="101600" dist="152400" dir="15600000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UTM Showcard" pitchFamily="18" charset="0"/>
                  <a:ea typeface="微软雅黑" panose="020B0503020204020204" pitchFamily="34" charset="-122"/>
                </a:rPr>
                <a:t>Đặc điểm của vùng biển nước ta</a:t>
              </a:r>
              <a:endParaRPr lang="zh-CN" altLang="en-US" sz="3200" b="1" dirty="0">
                <a:solidFill>
                  <a:srgbClr val="EB6C15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Showcard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4BC7563C-A217-4AD2-984F-DC89DE84B998}"/>
                </a:ext>
              </a:extLst>
            </p:cNvPr>
            <p:cNvSpPr txBox="1"/>
            <p:nvPr/>
          </p:nvSpPr>
          <p:spPr>
            <a:xfrm>
              <a:off x="8053711" y="1457843"/>
              <a:ext cx="1142400" cy="49548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dirty="0">
                  <a:solidFill>
                    <a:srgbClr val="EB6C15"/>
                  </a:solidFill>
                  <a:latin typeface="UTM Showcard" pitchFamily="18" charset="0"/>
                  <a:ea typeface="微软雅黑" panose="020B0503020204020204" pitchFamily="34" charset="-122"/>
                </a:rPr>
                <a:t>0</a:t>
              </a:r>
              <a:r>
                <a:rPr lang="en-US" altLang="zh-CN" sz="3200" dirty="0">
                  <a:solidFill>
                    <a:srgbClr val="EB6C15"/>
                  </a:solidFill>
                  <a:latin typeface="UTM Showcard" pitchFamily="18" charset="0"/>
                  <a:ea typeface="微软雅黑" panose="020B0503020204020204" pitchFamily="34" charset="-122"/>
                </a:rPr>
                <a:t>2</a:t>
              </a:r>
              <a:r>
                <a:rPr lang="en-US" sz="3200" dirty="0">
                  <a:solidFill>
                    <a:srgbClr val="EB6C15"/>
                  </a:solidFill>
                  <a:latin typeface="UTM Showcard" pitchFamily="18" charset="0"/>
                  <a:ea typeface="微软雅黑" panose="020B0503020204020204" pitchFamily="34" charset="-122"/>
                </a:rPr>
                <a:t>.</a:t>
              </a: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B5380A4C-3DF1-4AD5-B004-BAEC47A3E8AF}"/>
              </a:ext>
            </a:extLst>
          </p:cNvPr>
          <p:cNvGrpSpPr/>
          <p:nvPr/>
        </p:nvGrpSpPr>
        <p:grpSpPr>
          <a:xfrm>
            <a:off x="2006907" y="3700378"/>
            <a:ext cx="4916378" cy="584775"/>
            <a:chOff x="8053711" y="1394801"/>
            <a:chExt cx="3511634" cy="584775"/>
          </a:xfrm>
        </p:grpSpPr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864ACF88-3FE1-4578-ACD2-D92F2B95E980}"/>
                </a:ext>
              </a:extLst>
            </p:cNvPr>
            <p:cNvSpPr txBox="1"/>
            <p:nvPr/>
          </p:nvSpPr>
          <p:spPr>
            <a:xfrm>
              <a:off x="8928030" y="1394801"/>
              <a:ext cx="2637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dirty="0">
                  <a:solidFill>
                    <a:srgbClr val="00B050"/>
                  </a:solidFill>
                  <a:effectLst>
                    <a:outerShdw blurRad="101600" dist="152400" dir="15600000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UTM Showcard" pitchFamily="18" charset="0"/>
                  <a:ea typeface="微软雅黑" panose="020B0503020204020204" pitchFamily="34" charset="-122"/>
                </a:rPr>
                <a:t>Vai trò của biển</a:t>
              </a:r>
              <a:endParaRPr lang="zh-CN" altLang="en-US" sz="3200" b="1" dirty="0">
                <a:solidFill>
                  <a:srgbClr val="00B05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Showcard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152B5F5C-BD11-4047-85A9-A565081A9B4F}"/>
                </a:ext>
              </a:extLst>
            </p:cNvPr>
            <p:cNvSpPr txBox="1"/>
            <p:nvPr/>
          </p:nvSpPr>
          <p:spPr>
            <a:xfrm>
              <a:off x="8053711" y="1457843"/>
              <a:ext cx="1142400" cy="49548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dirty="0">
                  <a:solidFill>
                    <a:srgbClr val="00B050"/>
                  </a:solidFill>
                  <a:latin typeface="UTM Showcard" pitchFamily="18" charset="0"/>
                  <a:ea typeface="微软雅黑" panose="020B0503020204020204" pitchFamily="34" charset="-122"/>
                </a:rPr>
                <a:t>0</a:t>
              </a:r>
              <a:r>
                <a:rPr lang="en-US" altLang="zh-CN" sz="3200" dirty="0">
                  <a:solidFill>
                    <a:srgbClr val="00B050"/>
                  </a:solidFill>
                  <a:latin typeface="UTM Showcard" pitchFamily="18" charset="0"/>
                  <a:ea typeface="微软雅黑" panose="020B0503020204020204" pitchFamily="34" charset="-122"/>
                </a:rPr>
                <a:t>3</a:t>
              </a:r>
              <a:r>
                <a:rPr lang="en-US" sz="3200" dirty="0">
                  <a:solidFill>
                    <a:srgbClr val="00B050"/>
                  </a:solidFill>
                  <a:latin typeface="UTM Showcard" pitchFamily="18" charset="0"/>
                  <a:ea typeface="微软雅黑" panose="020B0503020204020204" pitchFamily="34" charset="-122"/>
                </a:rPr>
                <a:t>.</a:t>
              </a:r>
            </a:p>
          </p:txBody>
        </p:sp>
      </p:grpSp>
      <p:sp>
        <p:nvSpPr>
          <p:cNvPr id="35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737827" y="836021"/>
            <a:ext cx="7012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Các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vấn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đề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cần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tìm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hiểu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:</a:t>
            </a:r>
            <a:endParaRPr lang="zh-CN" altLang="en-US" sz="4000" b="1" dirty="0">
              <a:solidFill>
                <a:srgbClr val="FF0000"/>
              </a:solidFill>
              <a:effectLst>
                <a:outerShdw blurRad="101600" dist="152400" dir="15600000" sy="30000" kx="-1800000" algn="bl" rotWithShape="0">
                  <a:prstClr val="black">
                    <a:alpha val="32000"/>
                  </a:prstClr>
                </a:outerShdw>
              </a:effectLst>
              <a:latin typeface="UTM French Vanilla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37" name="Group 2"/>
          <p:cNvGrpSpPr>
            <a:grpSpLocks noChangeAspect="1"/>
          </p:cNvGrpSpPr>
          <p:nvPr/>
        </p:nvGrpSpPr>
        <p:grpSpPr>
          <a:xfrm>
            <a:off x="9004917" y="3598260"/>
            <a:ext cx="2745654" cy="2961729"/>
            <a:chOff x="-105409" y="-67310"/>
            <a:chExt cx="5615941" cy="6057900"/>
          </a:xfrm>
        </p:grpSpPr>
        <p:sp>
          <p:nvSpPr>
            <p:cNvPr id="50" name="Freeform 3"/>
            <p:cNvSpPr/>
            <p:nvPr/>
          </p:nvSpPr>
          <p:spPr>
            <a:xfrm>
              <a:off x="-105409" y="-66040"/>
              <a:ext cx="5292090" cy="6009639"/>
            </a:xfrm>
            <a:custGeom>
              <a:avLst/>
              <a:gdLst/>
              <a:ahLst/>
              <a:cxnLst/>
              <a:rect l="l" t="t" r="r" b="b"/>
              <a:pathLst>
                <a:path w="5292090" h="6009640">
                  <a:moveTo>
                    <a:pt x="2914650" y="6009640"/>
                  </a:moveTo>
                  <a:cubicBezTo>
                    <a:pt x="2731770" y="5850890"/>
                    <a:pt x="4304030" y="3863340"/>
                    <a:pt x="4425950" y="3705860"/>
                  </a:cubicBezTo>
                  <a:cubicBezTo>
                    <a:pt x="4779010" y="3218180"/>
                    <a:pt x="5292090" y="2669540"/>
                    <a:pt x="5266690" y="2047240"/>
                  </a:cubicBezTo>
                  <a:cubicBezTo>
                    <a:pt x="5242560" y="1413510"/>
                    <a:pt x="4986020" y="645160"/>
                    <a:pt x="4425950" y="292100"/>
                  </a:cubicBezTo>
                  <a:cubicBezTo>
                    <a:pt x="3950970" y="0"/>
                    <a:pt x="3402330" y="218440"/>
                    <a:pt x="3023870" y="572770"/>
                  </a:cubicBezTo>
                  <a:cubicBezTo>
                    <a:pt x="2670810" y="914400"/>
                    <a:pt x="2523490" y="1328420"/>
                    <a:pt x="2451100" y="1804670"/>
                  </a:cubicBezTo>
                  <a:cubicBezTo>
                    <a:pt x="2414270" y="1987550"/>
                    <a:pt x="2487930" y="2231390"/>
                    <a:pt x="2438400" y="2401570"/>
                  </a:cubicBezTo>
                  <a:cubicBezTo>
                    <a:pt x="2438400" y="1974850"/>
                    <a:pt x="2255520" y="1535430"/>
                    <a:pt x="1841500" y="1365250"/>
                  </a:cubicBezTo>
                  <a:cubicBezTo>
                    <a:pt x="1158240" y="1073150"/>
                    <a:pt x="0" y="1487170"/>
                    <a:pt x="121920" y="2377440"/>
                  </a:cubicBezTo>
                  <a:cubicBezTo>
                    <a:pt x="243840" y="3255010"/>
                    <a:pt x="1341120" y="3596640"/>
                    <a:pt x="1950720" y="4047490"/>
                  </a:cubicBezTo>
                  <a:cubicBezTo>
                    <a:pt x="2414270" y="4376420"/>
                    <a:pt x="2780030" y="5401310"/>
                    <a:pt x="2889250" y="5949950"/>
                  </a:cubicBezTo>
                </a:path>
              </a:pathLst>
            </a:custGeom>
            <a:blipFill>
              <a:blip r:embed="rId4"/>
              <a:stretch>
                <a:fillRect l="-46240" t="1509" r="-41439" b="489"/>
              </a:stretch>
            </a:blipFill>
          </p:spPr>
        </p:sp>
        <p:sp>
          <p:nvSpPr>
            <p:cNvPr id="51" name="Freeform 4"/>
            <p:cNvSpPr/>
            <p:nvPr/>
          </p:nvSpPr>
          <p:spPr>
            <a:xfrm>
              <a:off x="-76199" y="-67310"/>
              <a:ext cx="5586731" cy="6057900"/>
            </a:xfrm>
            <a:custGeom>
              <a:avLst/>
              <a:gdLst/>
              <a:ahLst/>
              <a:cxnLst/>
              <a:rect l="l" t="t" r="r" b="b"/>
              <a:pathLst>
                <a:path w="5586730" h="6057900">
                  <a:moveTo>
                    <a:pt x="2926080" y="5990590"/>
                  </a:moveTo>
                  <a:cubicBezTo>
                    <a:pt x="2896870" y="5961380"/>
                    <a:pt x="2947670" y="5863590"/>
                    <a:pt x="2959100" y="5836920"/>
                  </a:cubicBezTo>
                  <a:cubicBezTo>
                    <a:pt x="3004820" y="5732780"/>
                    <a:pt x="3063240" y="5634990"/>
                    <a:pt x="3122930" y="5538470"/>
                  </a:cubicBezTo>
                  <a:cubicBezTo>
                    <a:pt x="3289300" y="5267960"/>
                    <a:pt x="3474720" y="5007610"/>
                    <a:pt x="3661410" y="4751070"/>
                  </a:cubicBezTo>
                  <a:cubicBezTo>
                    <a:pt x="3973830" y="4321810"/>
                    <a:pt x="4376420" y="3947160"/>
                    <a:pt x="4697730" y="3524250"/>
                  </a:cubicBezTo>
                  <a:cubicBezTo>
                    <a:pt x="4993640" y="3135630"/>
                    <a:pt x="5317490" y="2959100"/>
                    <a:pt x="5477510" y="2170430"/>
                  </a:cubicBezTo>
                  <a:cubicBezTo>
                    <a:pt x="5586730" y="1634490"/>
                    <a:pt x="5351780" y="930910"/>
                    <a:pt x="5246370" y="731520"/>
                  </a:cubicBezTo>
                  <a:cubicBezTo>
                    <a:pt x="5039360" y="344170"/>
                    <a:pt x="4502150" y="0"/>
                    <a:pt x="3966210" y="78740"/>
                  </a:cubicBezTo>
                  <a:cubicBezTo>
                    <a:pt x="3496310" y="147320"/>
                    <a:pt x="3032760" y="445770"/>
                    <a:pt x="2769870" y="815340"/>
                  </a:cubicBezTo>
                  <a:cubicBezTo>
                    <a:pt x="2613660" y="1035050"/>
                    <a:pt x="2519680" y="1292860"/>
                    <a:pt x="2458720" y="1554480"/>
                  </a:cubicBezTo>
                  <a:cubicBezTo>
                    <a:pt x="2428240" y="1684020"/>
                    <a:pt x="2401570" y="1817370"/>
                    <a:pt x="2401570" y="1950720"/>
                  </a:cubicBezTo>
                  <a:cubicBezTo>
                    <a:pt x="2402840" y="2098040"/>
                    <a:pt x="2437130" y="2247900"/>
                    <a:pt x="2400300" y="2393950"/>
                  </a:cubicBezTo>
                  <a:lnTo>
                    <a:pt x="2457450" y="2401570"/>
                  </a:lnTo>
                  <a:cubicBezTo>
                    <a:pt x="2453640" y="1974850"/>
                    <a:pt x="2275840" y="1540510"/>
                    <a:pt x="1871980" y="1351280"/>
                  </a:cubicBezTo>
                  <a:cubicBezTo>
                    <a:pt x="1564640" y="1206500"/>
                    <a:pt x="1193800" y="1217930"/>
                    <a:pt x="872490" y="1315720"/>
                  </a:cubicBezTo>
                  <a:cubicBezTo>
                    <a:pt x="565150" y="1409700"/>
                    <a:pt x="261620" y="1616710"/>
                    <a:pt x="138430" y="1924050"/>
                  </a:cubicBezTo>
                  <a:cubicBezTo>
                    <a:pt x="0" y="2268220"/>
                    <a:pt x="105410" y="2650490"/>
                    <a:pt x="321310" y="2937510"/>
                  </a:cubicBezTo>
                  <a:cubicBezTo>
                    <a:pt x="718820" y="3465830"/>
                    <a:pt x="1389380" y="3685540"/>
                    <a:pt x="1910080" y="4060190"/>
                  </a:cubicBezTo>
                  <a:cubicBezTo>
                    <a:pt x="2195830" y="4265930"/>
                    <a:pt x="2371090" y="4605020"/>
                    <a:pt x="2513330" y="4918710"/>
                  </a:cubicBezTo>
                  <a:cubicBezTo>
                    <a:pt x="2663190" y="5248910"/>
                    <a:pt x="2780030" y="5601970"/>
                    <a:pt x="2852420" y="5957570"/>
                  </a:cubicBezTo>
                  <a:cubicBezTo>
                    <a:pt x="2860040" y="5994400"/>
                    <a:pt x="2915920" y="5979160"/>
                    <a:pt x="2908300" y="5942330"/>
                  </a:cubicBezTo>
                  <a:cubicBezTo>
                    <a:pt x="2825750" y="5535930"/>
                    <a:pt x="2684780" y="5137150"/>
                    <a:pt x="2504440" y="4765040"/>
                  </a:cubicBezTo>
                  <a:cubicBezTo>
                    <a:pt x="2414270" y="4578349"/>
                    <a:pt x="2307590" y="4398010"/>
                    <a:pt x="2176780" y="4235449"/>
                  </a:cubicBezTo>
                  <a:cubicBezTo>
                    <a:pt x="2065020" y="4097019"/>
                    <a:pt x="1925320" y="3996690"/>
                    <a:pt x="1776730" y="3901440"/>
                  </a:cubicBezTo>
                  <a:cubicBezTo>
                    <a:pt x="1155700" y="3502660"/>
                    <a:pt x="157480" y="3138170"/>
                    <a:pt x="133350" y="2261870"/>
                  </a:cubicBezTo>
                  <a:cubicBezTo>
                    <a:pt x="118110" y="1689100"/>
                    <a:pt x="695960" y="1360170"/>
                    <a:pt x="1198880" y="1308100"/>
                  </a:cubicBezTo>
                  <a:cubicBezTo>
                    <a:pt x="1470660" y="1280160"/>
                    <a:pt x="1758950" y="1327150"/>
                    <a:pt x="1987550" y="1483360"/>
                  </a:cubicBezTo>
                  <a:cubicBezTo>
                    <a:pt x="2282190" y="1684020"/>
                    <a:pt x="2397760" y="2061210"/>
                    <a:pt x="2400300" y="2401570"/>
                  </a:cubicBezTo>
                  <a:cubicBezTo>
                    <a:pt x="2400300" y="2434590"/>
                    <a:pt x="2449830" y="2442210"/>
                    <a:pt x="2457450" y="2409190"/>
                  </a:cubicBezTo>
                  <a:cubicBezTo>
                    <a:pt x="2484120" y="2299970"/>
                    <a:pt x="2475230" y="2186940"/>
                    <a:pt x="2466340" y="2075180"/>
                  </a:cubicBezTo>
                  <a:cubicBezTo>
                    <a:pt x="2456180" y="1931670"/>
                    <a:pt x="2468880" y="1799590"/>
                    <a:pt x="2495550" y="1658620"/>
                  </a:cubicBezTo>
                  <a:cubicBezTo>
                    <a:pt x="2543810" y="1408430"/>
                    <a:pt x="2625090" y="1164590"/>
                    <a:pt x="2754630" y="943610"/>
                  </a:cubicBezTo>
                  <a:cubicBezTo>
                    <a:pt x="3017520" y="499110"/>
                    <a:pt x="3554730" y="111760"/>
                    <a:pt x="4093210" y="199390"/>
                  </a:cubicBezTo>
                  <a:cubicBezTo>
                    <a:pt x="4591050" y="280670"/>
                    <a:pt x="4913630" y="793750"/>
                    <a:pt x="5071110" y="1229360"/>
                  </a:cubicBezTo>
                  <a:cubicBezTo>
                    <a:pt x="5151120" y="1450340"/>
                    <a:pt x="5198110" y="1684020"/>
                    <a:pt x="5219700" y="1918970"/>
                  </a:cubicBezTo>
                  <a:cubicBezTo>
                    <a:pt x="5243830" y="2184400"/>
                    <a:pt x="5198110" y="2428240"/>
                    <a:pt x="5086350" y="2669540"/>
                  </a:cubicBezTo>
                  <a:cubicBezTo>
                    <a:pt x="4908550" y="3054350"/>
                    <a:pt x="4618990" y="3399790"/>
                    <a:pt x="4361180" y="3729990"/>
                  </a:cubicBezTo>
                  <a:cubicBezTo>
                    <a:pt x="4226560" y="3902710"/>
                    <a:pt x="4091940" y="4076700"/>
                    <a:pt x="3959860" y="4251960"/>
                  </a:cubicBezTo>
                  <a:cubicBezTo>
                    <a:pt x="3760470" y="4514851"/>
                    <a:pt x="3563620" y="4780280"/>
                    <a:pt x="3375660" y="5050790"/>
                  </a:cubicBezTo>
                  <a:cubicBezTo>
                    <a:pt x="3216910" y="5278120"/>
                    <a:pt x="3055620" y="5507990"/>
                    <a:pt x="2932430" y="5756910"/>
                  </a:cubicBezTo>
                  <a:cubicBezTo>
                    <a:pt x="2900680" y="5820410"/>
                    <a:pt x="2816860" y="5967730"/>
                    <a:pt x="2884170" y="6033770"/>
                  </a:cubicBezTo>
                  <a:cubicBezTo>
                    <a:pt x="2912110" y="6057900"/>
                    <a:pt x="2952750" y="6015990"/>
                    <a:pt x="2926080" y="5990590"/>
                  </a:cubicBezTo>
                  <a:close/>
                </a:path>
              </a:pathLst>
            </a:custGeom>
            <a:solidFill>
              <a:srgbClr val="EC1E79"/>
            </a:solidFill>
          </p:spPr>
        </p:sp>
      </p:grpSp>
    </p:spTree>
    <p:extLst>
      <p:ext uri="{BB962C8B-B14F-4D97-AF65-F5344CB8AC3E}">
        <p14:creationId xmlns:p14="http://schemas.microsoft.com/office/powerpoint/2010/main" val="92529800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5D33521-79DB-4BB7-AB3F-DE331BB97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72BE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16D928D-31D0-4D82-A5F3-8FFB7338FDE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05C8361-73A2-4353-A47B-8812B3A2C104}"/>
              </a:ext>
            </a:extLst>
          </p:cNvPr>
          <p:cNvSpPr/>
          <p:nvPr/>
        </p:nvSpPr>
        <p:spPr>
          <a:xfrm>
            <a:off x="737826" y="836491"/>
            <a:ext cx="5357163" cy="502828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id="{D701135F-CB23-4B1A-A848-13637DB45C41}"/>
              </a:ext>
            </a:extLst>
          </p:cNvPr>
          <p:cNvSpPr/>
          <p:nvPr/>
        </p:nvSpPr>
        <p:spPr>
          <a:xfrm flipH="1">
            <a:off x="1789888" y="4221804"/>
            <a:ext cx="4305099" cy="1642968"/>
          </a:xfrm>
          <a:prstGeom prst="rtTriangle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9F130795-7189-4171-8B93-767D70ED8C6F}"/>
              </a:ext>
            </a:extLst>
          </p:cNvPr>
          <p:cNvSpPr txBox="1"/>
          <p:nvPr/>
        </p:nvSpPr>
        <p:spPr>
          <a:xfrm>
            <a:off x="6094989" y="3044279"/>
            <a:ext cx="5004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01.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Vùng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biển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nước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ta</a:t>
            </a:r>
            <a:endParaRPr lang="zh-CN" altLang="en-US" sz="4400" b="1" dirty="0">
              <a:solidFill>
                <a:srgbClr val="2C9AC6"/>
              </a:solidFill>
              <a:latin typeface="UTM Beautiful Caps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700328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</TotalTime>
  <Words>974</Words>
  <Application>Microsoft Office PowerPoint</Application>
  <PresentationFormat>Widescreen</PresentationFormat>
  <Paragraphs>132</Paragraphs>
  <Slides>43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2" baseType="lpstr">
      <vt:lpstr>Arial</vt:lpstr>
      <vt:lpstr>等线 Light</vt:lpstr>
      <vt:lpstr>UTM Dai Co Viet</vt:lpstr>
      <vt:lpstr>UTM Mother</vt:lpstr>
      <vt:lpstr>UTM Beautiful Caps</vt:lpstr>
      <vt:lpstr>等线</vt:lpstr>
      <vt:lpstr>UTM Magnesium</vt:lpstr>
      <vt:lpstr>微软雅黑</vt:lpstr>
      <vt:lpstr>UTM Showcard</vt:lpstr>
      <vt:lpstr>Century Gothic</vt:lpstr>
      <vt:lpstr>UTM Aristote</vt:lpstr>
      <vt:lpstr>UTM A&amp;S Heartbeat</vt:lpstr>
      <vt:lpstr>UTM Isadora</vt:lpstr>
      <vt:lpstr>Times New Roman</vt:lpstr>
      <vt:lpstr>UTM French Vanilla</vt:lpstr>
      <vt:lpstr>UTM Aquarelle</vt:lpstr>
      <vt:lpstr>UTM Atlas</vt:lpstr>
      <vt:lpstr>Open Sans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Hằng ngày nước biển có lúc dâng lên, có lúc hạ xuống gọi là thủy triều.</vt:lpstr>
      <vt:lpstr>PowerPoint Presentation</vt:lpstr>
      <vt:lpstr>Tận dụng thủy triều ra khơi đánh bắt hải sản.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https:/www.freeppt7.com</cp:keywords>
  <dc:description>https://www.freeppt7.com</dc:description>
  <cp:lastModifiedBy>Nguyễn Lâm Uyên</cp:lastModifiedBy>
  <cp:revision>311</cp:revision>
  <dcterms:created xsi:type="dcterms:W3CDTF">2018-07-11T14:17:32Z</dcterms:created>
  <dcterms:modified xsi:type="dcterms:W3CDTF">2022-12-05T15:50:26Z</dcterms:modified>
</cp:coreProperties>
</file>