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0"/>
  </p:notesMasterIdLst>
  <p:sldIdLst>
    <p:sldId id="470" r:id="rId11"/>
    <p:sldId id="371" r:id="rId12"/>
    <p:sldId id="510" r:id="rId13"/>
    <p:sldId id="511" r:id="rId14"/>
    <p:sldId id="299" r:id="rId15"/>
    <p:sldId id="256" r:id="rId16"/>
    <p:sldId id="353" r:id="rId17"/>
    <p:sldId id="471" r:id="rId18"/>
    <p:sldId id="298" r:id="rId19"/>
    <p:sldId id="521" r:id="rId20"/>
    <p:sldId id="321" r:id="rId21"/>
    <p:sldId id="522" r:id="rId22"/>
    <p:sldId id="311" r:id="rId23"/>
    <p:sldId id="475" r:id="rId24"/>
    <p:sldId id="523" r:id="rId25"/>
    <p:sldId id="524" r:id="rId26"/>
    <p:sldId id="525" r:id="rId27"/>
    <p:sldId id="526" r:id="rId28"/>
    <p:sldId id="287" r:id="rId29"/>
    <p:sldId id="512" r:id="rId30"/>
    <p:sldId id="513" r:id="rId31"/>
    <p:sldId id="514" r:id="rId32"/>
    <p:sldId id="515" r:id="rId33"/>
    <p:sldId id="320" r:id="rId34"/>
    <p:sldId id="322" r:id="rId35"/>
    <p:sldId id="517" r:id="rId36"/>
    <p:sldId id="518" r:id="rId37"/>
    <p:sldId id="291" r:id="rId38"/>
    <p:sldId id="270" r:id="rId39"/>
  </p:sldIdLst>
  <p:sldSz cx="12190413" cy="6859588"/>
  <p:notesSz cx="6858000" cy="9144000"/>
  <p:embeddedFontLst>
    <p:embeddedFont>
      <p:font typeface="等线 Light" panose="02010600030101010101" pitchFamily="2" charset="-122"/>
      <p:regular r:id="rId41"/>
    </p:embeddedFont>
    <p:embeddedFont>
      <p:font typeface="#9Slide03 BoosterNextFYBlack" panose="02000A03000000020004" pitchFamily="2" charset="0"/>
      <p:regular r:id="rId42"/>
    </p:embeddedFont>
    <p:embeddedFont>
      <p:font typeface="Abadi" panose="020B0604020104020204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engXian" panose="02010600030101010101" pitchFamily="2" charset="-122"/>
      <p:regular r:id="rId48"/>
      <p:bold r:id="rId49"/>
    </p:embeddedFont>
    <p:embeddedFont>
      <p:font typeface="Impact" panose="020B0806030902050204" pitchFamily="34" charset="0"/>
      <p:regular r:id="rId50"/>
    </p:embeddedFont>
    <p:embeddedFont>
      <p:font typeface="Nunito" pitchFamily="2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A55"/>
    <a:srgbClr val="FF5A56"/>
    <a:srgbClr val="FF3399"/>
    <a:srgbClr val="CCFFFF"/>
    <a:srgbClr val="5C9FBA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7778" autoAdjust="0"/>
  </p:normalViewPr>
  <p:slideViewPr>
    <p:cSldViewPr snapToGrid="0" showGuides="1">
      <p:cViewPr varScale="1">
        <p:scale>
          <a:sx n="64" d="100"/>
          <a:sy n="64" d="100"/>
        </p:scale>
        <p:origin x="996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2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73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928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406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931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263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96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189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32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0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42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8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61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31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09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8070349" y="5147993"/>
            <a:ext cx="2802035" cy="84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3174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049" lvl="1" indent="-43174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572" lvl="2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095" lvl="3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619" lvl="4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144" lvl="5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6667" lvl="6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191" lvl="7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5714" lvl="8" indent="-431746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ubTitle" idx="2"/>
          </p:nvPr>
        </p:nvSpPr>
        <p:spPr>
          <a:xfrm>
            <a:off x="4947756" y="4235198"/>
            <a:ext cx="2294901" cy="69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6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3"/>
          </p:nvPr>
        </p:nvSpPr>
        <p:spPr>
          <a:xfrm>
            <a:off x="4694189" y="5107382"/>
            <a:ext cx="2802035" cy="84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3174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049" lvl="1" indent="-43174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572" lvl="2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095" lvl="3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619" lvl="4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144" lvl="5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6667" lvl="6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191" lvl="7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5714" lvl="8" indent="-431746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4"/>
          </p:nvPr>
        </p:nvSpPr>
        <p:spPr>
          <a:xfrm>
            <a:off x="8323912" y="4235198"/>
            <a:ext cx="2294901" cy="69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6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1926816" y="2372283"/>
            <a:ext cx="1783768" cy="1258291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6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title" idx="5"/>
          </p:nvPr>
        </p:nvSpPr>
        <p:spPr>
          <a:xfrm>
            <a:off x="5203323" y="2372283"/>
            <a:ext cx="1783768" cy="1258291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6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title" idx="6"/>
          </p:nvPr>
        </p:nvSpPr>
        <p:spPr>
          <a:xfrm>
            <a:off x="8579479" y="2372283"/>
            <a:ext cx="1783768" cy="1258291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6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199"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7"/>
          </p:nvPr>
        </p:nvSpPr>
        <p:spPr>
          <a:xfrm>
            <a:off x="1671249" y="4235198"/>
            <a:ext cx="2294901" cy="69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6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8"/>
          </p:nvPr>
        </p:nvSpPr>
        <p:spPr>
          <a:xfrm>
            <a:off x="1417682" y="5107382"/>
            <a:ext cx="2802035" cy="84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3174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049" lvl="1" indent="-43174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572" lvl="2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095" lvl="3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619" lvl="4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144" lvl="5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6667" lvl="6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191" lvl="7" indent="-43174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5714" lvl="8" indent="-431746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title" idx="9"/>
          </p:nvPr>
        </p:nvSpPr>
        <p:spPr>
          <a:xfrm>
            <a:off x="959875" y="707300"/>
            <a:ext cx="10090286" cy="112186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91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18/12/2021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3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13.png"/><Relationship Id="rId4" Type="http://schemas.openxmlformats.org/officeDocument/2006/relationships/tags" Target="../tags/tag15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0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33.png"/><Relationship Id="rId5" Type="http://schemas.openxmlformats.org/officeDocument/2006/relationships/tags" Target="../tags/tag22.xml"/><Relationship Id="rId10" Type="http://schemas.openxmlformats.org/officeDocument/2006/relationships/image" Target="../media/image32.png"/><Relationship Id="rId4" Type="http://schemas.openxmlformats.org/officeDocument/2006/relationships/tags" Target="../tags/tag21.xml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5.xml"/><Relationship Id="rId7" Type="http://schemas.openxmlformats.org/officeDocument/2006/relationships/image" Target="../media/image3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26.xml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37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8.png"/><Relationship Id="rId5" Type="http://schemas.openxmlformats.org/officeDocument/2006/relationships/tags" Target="../tags/tag6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6D9BEA-C2BD-4507-97EC-AB55B3FB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"/>
            <a:ext cx="12190413" cy="6857107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18ACFBE-A9BA-4782-A58A-15C91DDFCC24}"/>
              </a:ext>
            </a:extLst>
          </p:cNvPr>
          <p:cNvSpPr txBox="1"/>
          <p:nvPr/>
        </p:nvSpPr>
        <p:spPr>
          <a:xfrm>
            <a:off x="2408460" y="1607751"/>
            <a:ext cx="6832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cs typeface="Arial" panose="020B0604020202020204" pitchFamily="34" charset="0"/>
                <a:sym typeface="zihun24hao-zhenhunshoushu" panose="00000500000000000000" pitchFamily="2" charset="-122"/>
              </a:rPr>
              <a:t>MÔN : TẬP LÀM VĂN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DF4C1965-A551-422F-A039-A664B5AA61D2}"/>
              </a:ext>
            </a:extLst>
          </p:cNvPr>
          <p:cNvSpPr txBox="1"/>
          <p:nvPr/>
        </p:nvSpPr>
        <p:spPr>
          <a:xfrm>
            <a:off x="3441531" y="2966316"/>
            <a:ext cx="5436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卡</a:t>
            </a:r>
            <a:r>
              <a:rPr lang="en-US" altLang="zh-CN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/</a:t>
            </a:r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通</a:t>
            </a:r>
            <a:r>
              <a:rPr lang="en-US" altLang="zh-CN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/</a:t>
            </a:r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教</a:t>
            </a:r>
            <a:r>
              <a:rPr lang="en-US" altLang="zh-CN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/</a:t>
            </a:r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育</a:t>
            </a:r>
            <a:r>
              <a:rPr lang="en-US" altLang="zh-CN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/</a:t>
            </a:r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类</a:t>
            </a:r>
            <a:r>
              <a:rPr lang="en-US" altLang="zh-CN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/</a:t>
            </a:r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模</a:t>
            </a:r>
            <a:r>
              <a:rPr lang="en-US" altLang="zh-CN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/</a:t>
            </a:r>
            <a:r>
              <a:rPr lang="zh-CN" altLang="en-US" sz="2800" spc="800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板</a:t>
            </a:r>
            <a:endParaRPr lang="en-US" altLang="zh-CN" sz="2800" spc="800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D30A291-A4FF-4412-9AF8-69DD8978E0A0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2B25EF3-EE5E-4639-8624-85D41CB7F255}"/>
              </a:ext>
            </a:extLst>
          </p:cNvPr>
          <p:cNvSpPr txBox="1"/>
          <p:nvPr/>
        </p:nvSpPr>
        <p:spPr>
          <a:xfrm>
            <a:off x="3211489" y="2727964"/>
            <a:ext cx="55435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3399"/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cs typeface="Arial" panose="020B0604020202020204" pitchFamily="34" charset="0"/>
                <a:sym typeface="zihun24hao-zhenhunshoushu" panose="00000500000000000000" pitchFamily="2" charset="-122"/>
              </a:rPr>
              <a:t>KIỂM TRA VIẾT</a:t>
            </a:r>
          </a:p>
          <a:p>
            <a:pPr algn="ctr"/>
            <a:r>
              <a:rPr lang="en-US" altLang="zh-CN" sz="6000" b="1" dirty="0">
                <a:solidFill>
                  <a:srgbClr val="FF3399"/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cs typeface="Arial" panose="020B0604020202020204" pitchFamily="34" charset="0"/>
                <a:sym typeface="zihun24hao-zhenhunshoushu" panose="00000500000000000000" pitchFamily="2" charset="-122"/>
              </a:rPr>
              <a:t>TẢ NGƯỜI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1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32095">
            <a:off x="675038" y="1118897"/>
            <a:ext cx="2649675" cy="265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925" y="3714039"/>
            <a:ext cx="5429538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140" y="260316"/>
            <a:ext cx="3244349" cy="239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"/>
          <p:cNvSpPr/>
          <p:nvPr/>
        </p:nvSpPr>
        <p:spPr>
          <a:xfrm>
            <a:off x="4751233" y="-699366"/>
            <a:ext cx="634940" cy="479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1" name="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74331">
            <a:off x="8394990" y="1416946"/>
            <a:ext cx="3145425" cy="2557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02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92F7D9-C8D0-4D18-B222-4494A945ECF7}"/>
              </a:ext>
            </a:extLst>
          </p:cNvPr>
          <p:cNvGrpSpPr/>
          <p:nvPr/>
        </p:nvGrpSpPr>
        <p:grpSpPr>
          <a:xfrm>
            <a:off x="177282" y="-1106313"/>
            <a:ext cx="11737910" cy="8701431"/>
            <a:chOff x="177282" y="-1106313"/>
            <a:chExt cx="11737910" cy="8701431"/>
          </a:xfrm>
        </p:grpSpPr>
        <p:pic>
          <p:nvPicPr>
            <p:cNvPr id="3" name="PA_图片 2" descr="图片包含 文字, 地图&#10;&#10;已生成极高可信度的说明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04"/>
            <a:stretch>
              <a:fillRect/>
            </a:stretch>
          </p:blipFill>
          <p:spPr>
            <a:xfrm>
              <a:off x="177282" y="1045029"/>
              <a:ext cx="11737910" cy="6550089"/>
            </a:xfrm>
            <a:prstGeom prst="rect">
              <a:avLst/>
            </a:prstGeom>
          </p:spPr>
        </p:pic>
        <p:pic>
          <p:nvPicPr>
            <p:cNvPr id="2" name="PA_图片 1" descr="图片包含 玩偶, 玩具, 室内, 天空&#10;&#10;已生成极高可信度的说明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12" y="-1106313"/>
              <a:ext cx="4175942" cy="4175942"/>
            </a:xfrm>
            <a:prstGeom prst="rect">
              <a:avLst/>
            </a:prstGeom>
          </p:spPr>
        </p:pic>
      </p:grpSp>
      <p:sp>
        <p:nvSpPr>
          <p:cNvPr id="7" name="文本框 39">
            <a:extLst>
              <a:ext uri="{FF2B5EF4-FFF2-40B4-BE49-F238E27FC236}">
                <a16:creationId xmlns:a16="http://schemas.microsoft.com/office/drawing/2014/main" id="{70A9D088-DA2E-4992-BE71-444D675781C2}"/>
              </a:ext>
            </a:extLst>
          </p:cNvPr>
          <p:cNvSpPr txBox="1"/>
          <p:nvPr/>
        </p:nvSpPr>
        <p:spPr>
          <a:xfrm>
            <a:off x="1133657" y="2175400"/>
            <a:ext cx="8999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4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C6C02-629F-44A4-9DC4-C653FCD7124E}"/>
              </a:ext>
            </a:extLst>
          </p:cNvPr>
          <p:cNvSpPr txBox="1"/>
          <p:nvPr/>
        </p:nvSpPr>
        <p:spPr>
          <a:xfrm>
            <a:off x="863082" y="2944841"/>
            <a:ext cx="60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1/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Xác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định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958C1-3046-48AF-9514-AD412E81B4CB}"/>
              </a:ext>
            </a:extLst>
          </p:cNvPr>
          <p:cNvSpPr txBox="1"/>
          <p:nvPr/>
        </p:nvSpPr>
        <p:spPr>
          <a:xfrm>
            <a:off x="1287626" y="3756016"/>
            <a:ext cx="60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ai? </a:t>
            </a:r>
            <a:endParaRPr lang="en-ID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D28E87-57D0-4847-A867-D670EB728E9A}"/>
              </a:ext>
            </a:extLst>
          </p:cNvPr>
          <p:cNvSpPr txBox="1"/>
          <p:nvPr/>
        </p:nvSpPr>
        <p:spPr>
          <a:xfrm>
            <a:off x="1287626" y="4468017"/>
            <a:ext cx="9946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ID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5875B-283A-4CAF-9E31-53F6F6C2F8CD}"/>
              </a:ext>
            </a:extLst>
          </p:cNvPr>
          <p:cNvSpPr txBox="1"/>
          <p:nvPr/>
        </p:nvSpPr>
        <p:spPr>
          <a:xfrm>
            <a:off x="791547" y="5229784"/>
            <a:ext cx="60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2/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ý,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lập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dàn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3297B5-8DC3-4BD7-B865-5D69A1FB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27A16B-B27A-433E-89B8-54E1A1C4E9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3B0F16-2060-4E35-8B73-CBBACA17FCC7}"/>
              </a:ext>
            </a:extLst>
          </p:cNvPr>
          <p:cNvGrpSpPr/>
          <p:nvPr/>
        </p:nvGrpSpPr>
        <p:grpSpPr>
          <a:xfrm>
            <a:off x="2886136" y="1399484"/>
            <a:ext cx="6662781" cy="2975896"/>
            <a:chOff x="2886136" y="1399484"/>
            <a:chExt cx="6662781" cy="297589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C48D029-B9EE-4261-9E69-736D30595257}"/>
                </a:ext>
              </a:extLst>
            </p:cNvPr>
            <p:cNvSpPr/>
            <p:nvPr/>
          </p:nvSpPr>
          <p:spPr>
            <a:xfrm>
              <a:off x="2886136" y="1399484"/>
              <a:ext cx="6662781" cy="29758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FA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4">
              <a:extLst>
                <a:ext uri="{FF2B5EF4-FFF2-40B4-BE49-F238E27FC236}">
                  <a16:creationId xmlns:a16="http://schemas.microsoft.com/office/drawing/2014/main" id="{55464919-6927-44BE-BE96-512E1C8CAFC2}"/>
                </a:ext>
              </a:extLst>
            </p:cNvPr>
            <p:cNvSpPr txBox="1"/>
            <p:nvPr/>
          </p:nvSpPr>
          <p:spPr>
            <a:xfrm>
              <a:off x="4468208" y="1441852"/>
              <a:ext cx="31650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>
                  <a:solidFill>
                    <a:schemeClr val="accent1">
                      <a:lumMod val="75000"/>
                    </a:schemeClr>
                  </a:solidFill>
                  <a:latin typeface="字魂27号-布丁体" panose="00000505000000000000" pitchFamily="2" charset="-122"/>
                  <a:ea typeface="字魂27号-布丁体" panose="00000505000000000000" pitchFamily="2" charset="-122"/>
                </a:rPr>
                <a:t>02</a:t>
              </a:r>
              <a:endParaRPr lang="zh-CN" altLang="en-US" sz="6600" b="1" dirty="0">
                <a:solidFill>
                  <a:schemeClr val="accent1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5D24C99-260D-42BA-B112-174B22602332}"/>
                </a:ext>
              </a:extLst>
            </p:cNvPr>
            <p:cNvSpPr txBox="1"/>
            <p:nvPr/>
          </p:nvSpPr>
          <p:spPr>
            <a:xfrm>
              <a:off x="3435395" y="2549848"/>
              <a:ext cx="5868882" cy="1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0070C0"/>
                  </a:solidFill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THỰC HÀNH</a:t>
              </a:r>
              <a:endParaRPr lang="zh-CN" altLang="en-US" sz="72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0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/>
          <p:cNvGrpSpPr/>
          <p:nvPr/>
        </p:nvGrpSpPr>
        <p:grpSpPr>
          <a:xfrm>
            <a:off x="2082057" y="1591631"/>
            <a:ext cx="7803859" cy="4745252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92D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rtlCol="0" anchor="ctr"/>
            <a:lstStyle/>
            <a:p>
              <a:pPr algn="ctr" defTabSz="914309">
                <a:defRPr/>
              </a:pP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rtlCol="0" anchor="ctr"/>
            <a:lstStyle/>
            <a:p>
              <a:pPr algn="ctr" defTabSz="914309">
                <a:defRPr/>
              </a:pPr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rtlCol="0" anchor="ctr"/>
            <a:lstStyle/>
            <a:p>
              <a:pPr algn="ctr" defTabSz="914309">
                <a:defRPr/>
              </a:pP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3399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rtlCol="0" anchor="ctr"/>
            <a:lstStyle/>
            <a:p>
              <a:pPr algn="ctr" defTabSz="914309">
                <a:defRPr/>
              </a:pP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989231" y="4509124"/>
            <a:ext cx="2053767" cy="92320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662264">
              <a:spcBef>
                <a:spcPct val="0"/>
              </a:spcBef>
            </a:pPr>
            <a:r>
              <a:rPr lang="en-US" sz="5399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Bố</a:t>
            </a:r>
            <a:r>
              <a:rPr lang="en-US" sz="5399" b="1" dirty="0">
                <a:solidFill>
                  <a:schemeClr val="bg1"/>
                </a:solidFill>
                <a:latin typeface="+mj-lt"/>
                <a:ea typeface="+mj-ea"/>
                <a:sym typeface="+mn-ea"/>
              </a:rPr>
              <a:t> </a:t>
            </a:r>
            <a:r>
              <a:rPr lang="en-US" sz="5399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cục</a:t>
            </a:r>
            <a:endParaRPr lang="en-US" altLang="en-US" sz="5399" b="1" dirty="0">
              <a:solidFill>
                <a:schemeClr val="bg1"/>
              </a:solidFill>
              <a:latin typeface="+mj-lt"/>
              <a:ea typeface="+mj-ea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55733" y="2541230"/>
            <a:ext cx="2569614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662264">
              <a:spcBef>
                <a:spcPct val="0"/>
              </a:spcBef>
            </a:pPr>
            <a:r>
              <a:rPr lang="en-GB" altLang="en-US" sz="5400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Chính</a:t>
            </a:r>
            <a:r>
              <a:rPr lang="en-GB" altLang="en-US" sz="5400" b="1" dirty="0">
                <a:solidFill>
                  <a:schemeClr val="bg1"/>
                </a:solidFill>
                <a:latin typeface="+mj-lt"/>
                <a:ea typeface="+mj-ea"/>
                <a:sym typeface="+mn-ea"/>
              </a:rPr>
              <a:t> </a:t>
            </a:r>
            <a:r>
              <a:rPr lang="en-GB" altLang="en-US" sz="5400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tả</a:t>
            </a:r>
            <a:endParaRPr lang="en-GB" altLang="en-US" sz="5400" b="1" dirty="0">
              <a:solidFill>
                <a:schemeClr val="bg1"/>
              </a:solidFill>
              <a:latin typeface="+mj-lt"/>
              <a:ea typeface="+mj-ea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6752" y="3261166"/>
            <a:ext cx="2835811" cy="9232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264">
              <a:spcBef>
                <a:spcPct val="0"/>
              </a:spcBef>
            </a:pPr>
            <a:r>
              <a:rPr lang="en-GB" altLang="en-US" sz="5399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Dùng</a:t>
            </a:r>
            <a:r>
              <a:rPr lang="en-GB" altLang="en-US" sz="5399" b="1" dirty="0">
                <a:solidFill>
                  <a:schemeClr val="bg1"/>
                </a:solidFill>
                <a:latin typeface="+mj-lt"/>
                <a:ea typeface="+mj-ea"/>
                <a:sym typeface="+mn-ea"/>
              </a:rPr>
              <a:t> </a:t>
            </a:r>
            <a:r>
              <a:rPr lang="en-GB" altLang="en-US" sz="5399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từ</a:t>
            </a:r>
            <a:endParaRPr lang="en-GB" altLang="en-US" sz="5399" b="1" dirty="0">
              <a:solidFill>
                <a:schemeClr val="bg1"/>
              </a:solidFill>
              <a:latin typeface="+mj-lt"/>
              <a:ea typeface="+mj-ea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278190" y="4153332"/>
            <a:ext cx="2359107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662264">
              <a:spcBef>
                <a:spcPct val="0"/>
              </a:spcBef>
            </a:pPr>
            <a:r>
              <a:rPr lang="en-GB" altLang="en-US" sz="5400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Đặt</a:t>
            </a:r>
            <a:r>
              <a:rPr lang="en-GB" altLang="en-US" sz="5400" b="1" dirty="0">
                <a:solidFill>
                  <a:schemeClr val="bg1"/>
                </a:solidFill>
                <a:latin typeface="+mj-lt"/>
                <a:ea typeface="+mj-ea"/>
                <a:sym typeface="+mn-ea"/>
              </a:rPr>
              <a:t> </a:t>
            </a:r>
            <a:r>
              <a:rPr lang="en-GB" altLang="en-US" sz="5400" b="1" dirty="0" err="1">
                <a:solidFill>
                  <a:schemeClr val="bg1"/>
                </a:solidFill>
                <a:latin typeface="+mj-lt"/>
                <a:ea typeface="+mj-ea"/>
                <a:sym typeface="+mn-ea"/>
              </a:rPr>
              <a:t>câu</a:t>
            </a:r>
            <a:endParaRPr lang="en-GB" altLang="en-US" sz="5400" b="1" dirty="0">
              <a:solidFill>
                <a:schemeClr val="bg1"/>
              </a:solidFill>
              <a:latin typeface="+mj-lt"/>
              <a:ea typeface="+mj-ea"/>
              <a:sym typeface="+mn-ea"/>
            </a:endParaRPr>
          </a:p>
        </p:txBody>
      </p:sp>
      <p:sp>
        <p:nvSpPr>
          <p:cNvPr id="15" name="文本框 39">
            <a:extLst>
              <a:ext uri="{FF2B5EF4-FFF2-40B4-BE49-F238E27FC236}">
                <a16:creationId xmlns:a16="http://schemas.microsoft.com/office/drawing/2014/main" id="{24B4988A-1A51-4B8E-9632-4C9BA1D7FF6B}"/>
              </a:ext>
            </a:extLst>
          </p:cNvPr>
          <p:cNvSpPr txBox="1"/>
          <p:nvPr/>
        </p:nvSpPr>
        <p:spPr>
          <a:xfrm>
            <a:off x="540976" y="676095"/>
            <a:ext cx="1133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hay,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lưu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điều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+mn-ea"/>
                <a:sym typeface="+mn-lt"/>
              </a:rPr>
              <a:t> 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6147C-BCED-40F6-931A-85CB15BE8E26}"/>
              </a:ext>
            </a:extLst>
          </p:cNvPr>
          <p:cNvGrpSpPr/>
          <p:nvPr/>
        </p:nvGrpSpPr>
        <p:grpSpPr>
          <a:xfrm>
            <a:off x="629242" y="1913364"/>
            <a:ext cx="2580565" cy="2190605"/>
            <a:chOff x="189302" y="1792528"/>
            <a:chExt cx="2580565" cy="219060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9436B59-8603-48B2-9161-58DA2ED2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9302" y="1792528"/>
              <a:ext cx="2580565" cy="2190605"/>
            </a:xfrm>
            <a:prstGeom prst="rect">
              <a:avLst/>
            </a:prstGeom>
          </p:spPr>
        </p:pic>
        <p:sp>
          <p:nvSpPr>
            <p:cNvPr id="6" name="Rectangles 3">
              <a:extLst>
                <a:ext uri="{FF2B5EF4-FFF2-40B4-BE49-F238E27FC236}">
                  <a16:creationId xmlns:a16="http://schemas.microsoft.com/office/drawing/2014/main" id="{EA6F4154-FC69-49FB-8395-D3AAA3239FEC}"/>
                </a:ext>
              </a:extLst>
            </p:cNvPr>
            <p:cNvSpPr/>
            <p:nvPr/>
          </p:nvSpPr>
          <p:spPr>
            <a:xfrm>
              <a:off x="359727" y="2343843"/>
              <a:ext cx="223971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defTabSz="1662264">
                <a:spcBef>
                  <a:spcPct val="0"/>
                </a:spcBef>
              </a:pPr>
              <a:r>
                <a:rPr lang="en-GB" alt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Bố</a:t>
              </a:r>
              <a:r>
                <a:rPr lang="en-GB" altLang="en-US" sz="48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GB" alt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cục</a:t>
              </a:r>
              <a:endParaRPr lang="en-GB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955949" y="1832508"/>
            <a:ext cx="860522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485290" y="2619321"/>
            <a:ext cx="8246306" cy="116824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00708" y="3969185"/>
            <a:ext cx="9082569" cy="1169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vẹn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E743F-A0EA-491B-AAC7-97F79A118EF5}"/>
              </a:ext>
            </a:extLst>
          </p:cNvPr>
          <p:cNvGrpSpPr/>
          <p:nvPr/>
        </p:nvGrpSpPr>
        <p:grpSpPr>
          <a:xfrm>
            <a:off x="2800708" y="204325"/>
            <a:ext cx="7958364" cy="1078821"/>
            <a:chOff x="459589" y="49116"/>
            <a:chExt cx="9740867" cy="129766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C9BD27-52DE-4C20-9A02-489F217B3A2C}"/>
                </a:ext>
              </a:extLst>
            </p:cNvPr>
            <p:cNvSpPr/>
            <p:nvPr/>
          </p:nvSpPr>
          <p:spPr>
            <a:xfrm>
              <a:off x="1079293" y="413300"/>
              <a:ext cx="8008724" cy="745988"/>
            </a:xfrm>
            <a:prstGeom prst="roundRect">
              <a:avLst/>
            </a:prstGeom>
            <a:solidFill>
              <a:srgbClr val="DDF3FF"/>
            </a:solidFill>
            <a:ln w="28575">
              <a:solidFill>
                <a:srgbClr val="7ACE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389A371E-E978-482E-98E0-5C475AF1B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89" y="398038"/>
              <a:ext cx="9740867" cy="85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: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9E4376-4969-4B65-B55B-0F4EB7EC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981" y="49116"/>
              <a:ext cx="1297661" cy="1297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6147C-BCED-40F6-931A-85CB15BE8E26}"/>
              </a:ext>
            </a:extLst>
          </p:cNvPr>
          <p:cNvGrpSpPr/>
          <p:nvPr/>
        </p:nvGrpSpPr>
        <p:grpSpPr>
          <a:xfrm>
            <a:off x="277358" y="1926959"/>
            <a:ext cx="2581156" cy="2190605"/>
            <a:chOff x="189007" y="1792528"/>
            <a:chExt cx="2581156" cy="219060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9436B59-8603-48B2-9161-58DA2ED2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9302" y="1792528"/>
              <a:ext cx="2580565" cy="2190605"/>
            </a:xfrm>
            <a:prstGeom prst="rect">
              <a:avLst/>
            </a:prstGeom>
          </p:spPr>
        </p:pic>
        <p:sp>
          <p:nvSpPr>
            <p:cNvPr id="6" name="Rectangles 3">
              <a:extLst>
                <a:ext uri="{FF2B5EF4-FFF2-40B4-BE49-F238E27FC236}">
                  <a16:creationId xmlns:a16="http://schemas.microsoft.com/office/drawing/2014/main" id="{EA6F4154-FC69-49FB-8395-D3AAA3239FEC}"/>
                </a:ext>
              </a:extLst>
            </p:cNvPr>
            <p:cNvSpPr/>
            <p:nvPr/>
          </p:nvSpPr>
          <p:spPr>
            <a:xfrm>
              <a:off x="189007" y="2343843"/>
              <a:ext cx="258115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defTabSz="1662264">
                <a:spcBef>
                  <a:spcPct val="0"/>
                </a:spcBef>
              </a:pPr>
              <a:r>
                <a:rPr lang="en-GB" alt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Dùng</a:t>
              </a:r>
              <a:r>
                <a:rPr lang="en-GB" altLang="en-US" sz="48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GB" alt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từ</a:t>
              </a:r>
              <a:endParaRPr lang="en-GB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944683" y="1637267"/>
            <a:ext cx="896837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Khi tả người, với mỗi người, mỗi lứa tuổi, có những từ ngữ riêng phù hợp. Các em phải chú ý lựa chọn. </a:t>
            </a:r>
            <a:endParaRPr lang="en-GB" altLang="en-US" sz="2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944683" y="3120061"/>
            <a:ext cx="9082569" cy="149271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5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léo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5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E743F-A0EA-491B-AAC7-97F79A118EF5}"/>
              </a:ext>
            </a:extLst>
          </p:cNvPr>
          <p:cNvGrpSpPr/>
          <p:nvPr/>
        </p:nvGrpSpPr>
        <p:grpSpPr>
          <a:xfrm>
            <a:off x="2800708" y="204325"/>
            <a:ext cx="7958364" cy="1078821"/>
            <a:chOff x="459589" y="49116"/>
            <a:chExt cx="9740867" cy="129766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C9BD27-52DE-4C20-9A02-489F217B3A2C}"/>
                </a:ext>
              </a:extLst>
            </p:cNvPr>
            <p:cNvSpPr/>
            <p:nvPr/>
          </p:nvSpPr>
          <p:spPr>
            <a:xfrm>
              <a:off x="1079293" y="413300"/>
              <a:ext cx="8008724" cy="745988"/>
            </a:xfrm>
            <a:prstGeom prst="roundRect">
              <a:avLst/>
            </a:prstGeom>
            <a:solidFill>
              <a:srgbClr val="DDF3FF"/>
            </a:solidFill>
            <a:ln w="28575">
              <a:solidFill>
                <a:srgbClr val="7ACE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389A371E-E978-482E-98E0-5C475AF1B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89" y="398038"/>
              <a:ext cx="9740867" cy="85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: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9E4376-4969-4B65-B55B-0F4EB7EC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981" y="49116"/>
              <a:ext cx="1297661" cy="1297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6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6147C-BCED-40F6-931A-85CB15BE8E26}"/>
              </a:ext>
            </a:extLst>
          </p:cNvPr>
          <p:cNvGrpSpPr/>
          <p:nvPr/>
        </p:nvGrpSpPr>
        <p:grpSpPr>
          <a:xfrm>
            <a:off x="387932" y="1928193"/>
            <a:ext cx="2580565" cy="2190605"/>
            <a:chOff x="189302" y="1792528"/>
            <a:chExt cx="2580565" cy="219060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9436B59-8603-48B2-9161-58DA2ED2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9302" y="1792528"/>
              <a:ext cx="2580565" cy="2190605"/>
            </a:xfrm>
            <a:prstGeom prst="rect">
              <a:avLst/>
            </a:prstGeom>
          </p:spPr>
        </p:pic>
        <p:sp>
          <p:nvSpPr>
            <p:cNvPr id="6" name="Rectangles 3">
              <a:extLst>
                <a:ext uri="{FF2B5EF4-FFF2-40B4-BE49-F238E27FC236}">
                  <a16:creationId xmlns:a16="http://schemas.microsoft.com/office/drawing/2014/main" id="{EA6F4154-FC69-49FB-8395-D3AAA3239FEC}"/>
                </a:ext>
              </a:extLst>
            </p:cNvPr>
            <p:cNvSpPr/>
            <p:nvPr/>
          </p:nvSpPr>
          <p:spPr>
            <a:xfrm>
              <a:off x="273970" y="2343843"/>
              <a:ext cx="241123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defTabSz="1662264">
                <a:spcBef>
                  <a:spcPct val="0"/>
                </a:spcBef>
              </a:pPr>
              <a:r>
                <a:rPr lang="en-GB" alt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Đặt</a:t>
              </a:r>
              <a:r>
                <a:rPr lang="en-GB" altLang="en-US" sz="48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GB" alt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câu</a:t>
              </a:r>
              <a:endParaRPr lang="en-GB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858219" y="1795161"/>
            <a:ext cx="923446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388318" y="3023496"/>
            <a:ext cx="8246306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702205" y="3906701"/>
            <a:ext cx="9082569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E743F-A0EA-491B-AAC7-97F79A118EF5}"/>
              </a:ext>
            </a:extLst>
          </p:cNvPr>
          <p:cNvGrpSpPr/>
          <p:nvPr/>
        </p:nvGrpSpPr>
        <p:grpSpPr>
          <a:xfrm>
            <a:off x="2800708" y="204325"/>
            <a:ext cx="7958364" cy="1078821"/>
            <a:chOff x="459589" y="49116"/>
            <a:chExt cx="9740867" cy="129766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C9BD27-52DE-4C20-9A02-489F217B3A2C}"/>
                </a:ext>
              </a:extLst>
            </p:cNvPr>
            <p:cNvSpPr/>
            <p:nvPr/>
          </p:nvSpPr>
          <p:spPr>
            <a:xfrm>
              <a:off x="1079293" y="413300"/>
              <a:ext cx="8008724" cy="745988"/>
            </a:xfrm>
            <a:prstGeom prst="roundRect">
              <a:avLst/>
            </a:prstGeom>
            <a:solidFill>
              <a:srgbClr val="DDF3FF"/>
            </a:solidFill>
            <a:ln w="28575">
              <a:solidFill>
                <a:srgbClr val="7ACE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389A371E-E978-482E-98E0-5C475AF1B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89" y="398038"/>
              <a:ext cx="9740867" cy="85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: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9E4376-4969-4B65-B55B-0F4EB7EC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981" y="49116"/>
              <a:ext cx="1297661" cy="1297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3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6147C-BCED-40F6-931A-85CB15BE8E26}"/>
              </a:ext>
            </a:extLst>
          </p:cNvPr>
          <p:cNvGrpSpPr/>
          <p:nvPr/>
        </p:nvGrpSpPr>
        <p:grpSpPr>
          <a:xfrm>
            <a:off x="657239" y="1911273"/>
            <a:ext cx="2580565" cy="2190605"/>
            <a:chOff x="189307" y="1770550"/>
            <a:chExt cx="2580565" cy="219060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9436B59-8603-48B2-9161-58DA2ED2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9307" y="1770550"/>
              <a:ext cx="2580565" cy="2190605"/>
            </a:xfrm>
            <a:prstGeom prst="rect">
              <a:avLst/>
            </a:prstGeom>
          </p:spPr>
        </p:pic>
        <p:sp>
          <p:nvSpPr>
            <p:cNvPr id="6" name="Rectangles 3">
              <a:extLst>
                <a:ext uri="{FF2B5EF4-FFF2-40B4-BE49-F238E27FC236}">
                  <a16:creationId xmlns:a16="http://schemas.microsoft.com/office/drawing/2014/main" id="{EA6F4154-FC69-49FB-8395-D3AAA3239FEC}"/>
                </a:ext>
              </a:extLst>
            </p:cNvPr>
            <p:cNvSpPr/>
            <p:nvPr/>
          </p:nvSpPr>
          <p:spPr>
            <a:xfrm>
              <a:off x="258743" y="2343843"/>
              <a:ext cx="2441694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 defTabSz="1662264">
                <a:spcBef>
                  <a:spcPct val="0"/>
                </a:spcBef>
              </a:pPr>
              <a:r>
                <a:rPr lang="en-GB" alt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Chính</a:t>
              </a:r>
              <a:r>
                <a:rPr lang="en-GB" altLang="en-US" sz="44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GB" alt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tả</a:t>
              </a:r>
              <a:endParaRPr lang="en-GB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3459803" y="2215767"/>
            <a:ext cx="860522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388318" y="3429794"/>
            <a:ext cx="8513877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5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GB" altLang="en-US" sz="3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E743F-A0EA-491B-AAC7-97F79A118EF5}"/>
              </a:ext>
            </a:extLst>
          </p:cNvPr>
          <p:cNvGrpSpPr/>
          <p:nvPr/>
        </p:nvGrpSpPr>
        <p:grpSpPr>
          <a:xfrm>
            <a:off x="2800708" y="204325"/>
            <a:ext cx="7958364" cy="1078821"/>
            <a:chOff x="459589" y="49116"/>
            <a:chExt cx="9740867" cy="129766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C9BD27-52DE-4C20-9A02-489F217B3A2C}"/>
                </a:ext>
              </a:extLst>
            </p:cNvPr>
            <p:cNvSpPr/>
            <p:nvPr/>
          </p:nvSpPr>
          <p:spPr>
            <a:xfrm>
              <a:off x="1079293" y="413300"/>
              <a:ext cx="8008724" cy="745988"/>
            </a:xfrm>
            <a:prstGeom prst="roundRect">
              <a:avLst/>
            </a:prstGeom>
            <a:solidFill>
              <a:srgbClr val="DDF3FF"/>
            </a:solidFill>
            <a:ln w="28575">
              <a:solidFill>
                <a:srgbClr val="7ACE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389A371E-E978-482E-98E0-5C475AF1B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89" y="398038"/>
              <a:ext cx="9740867" cy="85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4000" b="1" dirty="0">
                  <a:solidFill>
                    <a:srgbClr val="FF0000"/>
                  </a:solidFill>
                  <a:latin typeface="Abadi" panose="020B0604020104020204" pitchFamily="34" charset="0"/>
                  <a:cs typeface="Times New Roman" panose="02020603050405020304" pitchFamily="18" charset="0"/>
                </a:rPr>
                <a:t> :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9E4376-4969-4B65-B55B-0F4EB7EC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981" y="49116"/>
              <a:ext cx="1297661" cy="1297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48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F6C6C02-629F-44A4-9DC4-C653FCD7124E}"/>
              </a:ext>
            </a:extLst>
          </p:cNvPr>
          <p:cNvSpPr txBox="1"/>
          <p:nvPr/>
        </p:nvSpPr>
        <p:spPr>
          <a:xfrm>
            <a:off x="863082" y="2944841"/>
            <a:ext cx="60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1/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Xác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định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958C1-3046-48AF-9514-AD412E81B4CB}"/>
              </a:ext>
            </a:extLst>
          </p:cNvPr>
          <p:cNvSpPr txBox="1"/>
          <p:nvPr/>
        </p:nvSpPr>
        <p:spPr>
          <a:xfrm>
            <a:off x="1287626" y="3756016"/>
            <a:ext cx="60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ai? </a:t>
            </a:r>
            <a:endParaRPr lang="en-ID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D28E87-57D0-4847-A867-D670EB728E9A}"/>
              </a:ext>
            </a:extLst>
          </p:cNvPr>
          <p:cNvSpPr txBox="1"/>
          <p:nvPr/>
        </p:nvSpPr>
        <p:spPr>
          <a:xfrm>
            <a:off x="1287626" y="4468017"/>
            <a:ext cx="9946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ID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5875B-283A-4CAF-9E31-53F6F6C2F8CD}"/>
              </a:ext>
            </a:extLst>
          </p:cNvPr>
          <p:cNvSpPr txBox="1"/>
          <p:nvPr/>
        </p:nvSpPr>
        <p:spPr>
          <a:xfrm>
            <a:off x="791547" y="5229784"/>
            <a:ext cx="60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2/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ý,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lập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dàn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ý.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5CB9D7-B998-4E56-A29D-14FA7518C011}"/>
              </a:ext>
            </a:extLst>
          </p:cNvPr>
          <p:cNvGrpSpPr/>
          <p:nvPr/>
        </p:nvGrpSpPr>
        <p:grpSpPr>
          <a:xfrm>
            <a:off x="177282" y="-1106313"/>
            <a:ext cx="11737910" cy="8701431"/>
            <a:chOff x="177282" y="-1106313"/>
            <a:chExt cx="11737910" cy="87014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92F7D9-C8D0-4D18-B222-4494A945ECF7}"/>
                </a:ext>
              </a:extLst>
            </p:cNvPr>
            <p:cNvGrpSpPr/>
            <p:nvPr/>
          </p:nvGrpSpPr>
          <p:grpSpPr>
            <a:xfrm>
              <a:off x="177282" y="-1106313"/>
              <a:ext cx="11737910" cy="8701431"/>
              <a:chOff x="177282" y="-1106313"/>
              <a:chExt cx="11737910" cy="8701431"/>
            </a:xfrm>
          </p:grpSpPr>
          <p:pic>
            <p:nvPicPr>
              <p:cNvPr id="3" name="PA_图片 2" descr="图片包含 文字, 地图&#10;&#10;已生成极高可信度的说明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704"/>
              <a:stretch>
                <a:fillRect/>
              </a:stretch>
            </p:blipFill>
            <p:spPr>
              <a:xfrm>
                <a:off x="177282" y="1045029"/>
                <a:ext cx="11737910" cy="6550089"/>
              </a:xfrm>
              <a:prstGeom prst="rect">
                <a:avLst/>
              </a:prstGeom>
            </p:spPr>
          </p:pic>
          <p:pic>
            <p:nvPicPr>
              <p:cNvPr id="2" name="PA_图片 1" descr="图片包含 玩偶, 玩具, 室内, 天空&#10;&#10;已生成极高可信度的说明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3012" y="-1106313"/>
                <a:ext cx="4175942" cy="4175942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82EF0-58C0-4B3A-83CE-30954973C292}"/>
                </a:ext>
              </a:extLst>
            </p:cNvPr>
            <p:cNvGrpSpPr/>
            <p:nvPr/>
          </p:nvGrpSpPr>
          <p:grpSpPr>
            <a:xfrm>
              <a:off x="1466990" y="1535285"/>
              <a:ext cx="9047369" cy="1078821"/>
              <a:chOff x="-537550" y="85410"/>
              <a:chExt cx="11073786" cy="129766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95716D8-F145-4C7E-BBC9-70AF03A3DF64}"/>
                  </a:ext>
                </a:extLst>
              </p:cNvPr>
              <p:cNvSpPr/>
              <p:nvPr/>
            </p:nvSpPr>
            <p:spPr>
              <a:xfrm>
                <a:off x="-201718" y="435396"/>
                <a:ext cx="10658011" cy="745988"/>
              </a:xfrm>
              <a:prstGeom prst="roundRect">
                <a:avLst/>
              </a:prstGeom>
              <a:solidFill>
                <a:srgbClr val="DDF3FF"/>
              </a:solidFill>
              <a:ln w="28575">
                <a:solidFill>
                  <a:srgbClr val="7ACEF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 Box 14">
                <a:extLst>
                  <a:ext uri="{FF2B5EF4-FFF2-40B4-BE49-F238E27FC236}">
                    <a16:creationId xmlns:a16="http://schemas.microsoft.com/office/drawing/2014/main" id="{297A4C9D-45A5-4C6F-B6CD-75DC6D6CBA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137" y="341996"/>
                <a:ext cx="10245099" cy="851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4000" b="1" dirty="0" err="1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8A5668D-9976-4FF6-8300-A7FBA4410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537550" y="85410"/>
                <a:ext cx="1297661" cy="1297661"/>
              </a:xfrm>
              <a:prstGeom prst="rect">
                <a:avLst/>
              </a:prstGeom>
            </p:spPr>
          </p:pic>
        </p:grpSp>
      </p:grpSp>
      <p:sp>
        <p:nvSpPr>
          <p:cNvPr id="18" name="PA_文本框 6">
            <a:extLst>
              <a:ext uri="{FF2B5EF4-FFF2-40B4-BE49-F238E27FC236}">
                <a16:creationId xmlns:a16="http://schemas.microsoft.com/office/drawing/2014/main" id="{B4B08932-C5D2-45AD-9A0D-C6DA42D12D5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5955" y="2597517"/>
            <a:ext cx="679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đang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tuổi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19" name="PA_文本框 6">
            <a:extLst>
              <a:ext uri="{FF2B5EF4-FFF2-40B4-BE49-F238E27FC236}">
                <a16:creationId xmlns:a16="http://schemas.microsoft.com/office/drawing/2014/main" id="{4DE90ACE-DDB8-4FD7-81D0-FAFFE6D61B2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91547" y="3285400"/>
            <a:ext cx="886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cha,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...)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20" name="PA_文本框 6">
            <a:extLst>
              <a:ext uri="{FF2B5EF4-FFF2-40B4-BE49-F238E27FC236}">
                <a16:creationId xmlns:a16="http://schemas.microsoft.com/office/drawing/2014/main" id="{DAC2F202-829D-4DBE-9AE0-46108288EC1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91547" y="4268650"/>
            <a:ext cx="679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3.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21" name="PA_文本框 6">
            <a:extLst>
              <a:ext uri="{FF2B5EF4-FFF2-40B4-BE49-F238E27FC236}">
                <a16:creationId xmlns:a16="http://schemas.microsoft.com/office/drawing/2014/main" id="{56F05204-BC59-4A8F-B622-0F65019C380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4981" y="4903967"/>
            <a:ext cx="10442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nhân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thủ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sĩ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y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tá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thầy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, …)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đang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22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5902" y="1049123"/>
            <a:ext cx="7389843" cy="5553916"/>
          </a:xfrm>
        </p:spPr>
        <p:txBody>
          <a:bodyPr>
            <a:noAutofit/>
          </a:bodyPr>
          <a:lstStyle/>
          <a:p>
            <a:pPr marL="571500" indent="-571500" algn="just">
              <a:buAutoNum type="romanUcPeriod"/>
            </a:pPr>
            <a:r>
              <a:rPr lang="vi-V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Mở bài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: </a:t>
            </a:r>
            <a:r>
              <a:rPr lang="vi-VN" sz="2800" dirty="0">
                <a:solidFill>
                  <a:schemeClr val="tx1"/>
                </a:solidFill>
                <a:cs typeface="Times New Roman" panose="02020603050405020304" pitchFamily="18" charset="0"/>
              </a:rPr>
              <a:t>Giới thiệu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Ai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II. Thân bài</a:t>
            </a:r>
            <a:endParaRPr lang="vi-VN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1. Tả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: </a:t>
            </a:r>
            <a:endParaRPr lang="vi-VN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40.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0349" y="85635"/>
            <a:ext cx="10425221" cy="646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45" y="1770075"/>
            <a:ext cx="4209825" cy="31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699B71D1-212A-4CE4-A9D7-B7EA0D4A7E53}"/>
              </a:ext>
            </a:extLst>
          </p:cNvPr>
          <p:cNvSpPr/>
          <p:nvPr/>
        </p:nvSpPr>
        <p:spPr>
          <a:xfrm>
            <a:off x="2147609" y="1880596"/>
            <a:ext cx="1547610" cy="1547612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76" rIns="76757" bIns="38376" anchor="ctr"/>
          <a:lstStyle/>
          <a:p>
            <a:pPr algn="ctr" defTabSz="91371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AA2511-CE4F-4CDF-8526-B5758D97F79D}"/>
              </a:ext>
            </a:extLst>
          </p:cNvPr>
          <p:cNvSpPr/>
          <p:nvPr/>
        </p:nvSpPr>
        <p:spPr>
          <a:xfrm>
            <a:off x="5123783" y="1893294"/>
            <a:ext cx="1547612" cy="1547612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76" rIns="76757" bIns="38376" anchor="ctr"/>
          <a:lstStyle/>
          <a:p>
            <a:pPr algn="ctr" defTabSz="91371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B174C1-A319-459D-9E82-E3A9A3F9B657}"/>
              </a:ext>
            </a:extLst>
          </p:cNvPr>
          <p:cNvSpPr/>
          <p:nvPr/>
        </p:nvSpPr>
        <p:spPr>
          <a:xfrm>
            <a:off x="8015832" y="1917105"/>
            <a:ext cx="1547612" cy="1547610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76" rIns="76757" bIns="38376" anchor="ctr"/>
          <a:lstStyle/>
          <a:p>
            <a:pPr algn="ctr" defTabSz="913717"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0D18FB-D93A-4C76-BFC2-427BF9CC2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48" y="2032976"/>
            <a:ext cx="1085709" cy="10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931CE-7E65-4802-A33C-9A6471F06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23" y="2091706"/>
            <a:ext cx="1085709" cy="10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E7A16B-D619-4A4B-836D-74CB30029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32" y="2148849"/>
            <a:ext cx="1085709" cy="10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571070A-9B23-41F2-A53C-96C437EEC69A}"/>
              </a:ext>
            </a:extLst>
          </p:cNvPr>
          <p:cNvSpPr/>
          <p:nvPr/>
        </p:nvSpPr>
        <p:spPr>
          <a:xfrm>
            <a:off x="1947610" y="3429794"/>
            <a:ext cx="2131734" cy="23095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76" rIns="76757" bIns="38376" anchor="ctr"/>
          <a:lstStyle/>
          <a:p>
            <a:pPr algn="ctr" defTabSz="912722">
              <a:defRPr/>
            </a:pP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đầy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đủ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, </a:t>
            </a:r>
            <a:endParaRPr lang="vi-VN" altLang="zh-CN" sz="2400" dirty="0">
              <a:solidFill>
                <a:srgbClr val="10253F"/>
              </a:solidFill>
              <a:latin typeface="Nunito" pitchFamily="2" charset="0"/>
              <a:cs typeface="Times New Roman" panose="02020603050405020304" pitchFamily="18" charset="0"/>
              <a:sym typeface="+mn-ea"/>
            </a:endParaRPr>
          </a:p>
          <a:p>
            <a:pPr algn="ctr" defTabSz="912722">
              <a:defRPr/>
            </a:pPr>
            <a:r>
              <a:rPr lang="vi-VN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vở và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 defTabSz="912722">
              <a:defRPr/>
            </a:pP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vi-VN" altLang="zh-CN" sz="2400" dirty="0">
                <a:solidFill>
                  <a:srgbClr val="10253F"/>
                </a:solidFill>
                <a:latin typeface="Nunito" pitchFamily="2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 dirty="0">
              <a:solidFill>
                <a:srgbClr val="10253F"/>
              </a:solidFill>
              <a:latin typeface="Nunito" pitchFamily="2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C87A41-A0E9-426A-979E-0487F2231B47}"/>
              </a:ext>
            </a:extLst>
          </p:cNvPr>
          <p:cNvSpPr/>
          <p:nvPr/>
        </p:nvSpPr>
        <p:spPr>
          <a:xfrm>
            <a:off x="4847594" y="3429794"/>
            <a:ext cx="2131736" cy="23095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76" rIns="76757" bIns="38376" anchor="ctr"/>
          <a:lstStyle/>
          <a:p>
            <a:pPr algn="ctr" defTabSz="912722">
              <a:lnSpc>
                <a:spcPct val="120000"/>
              </a:lnSpc>
              <a:defRPr/>
            </a:pP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Tập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trung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lắng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nghe</a:t>
            </a:r>
            <a:r>
              <a:rPr lang="vi-VN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.</a:t>
            </a:r>
            <a:endParaRPr lang="zh-CN" altLang="en-US" sz="2400" dirty="0">
              <a:solidFill>
                <a:srgbClr val="10253F"/>
              </a:solidFill>
              <a:latin typeface="Nunito" pitchFamily="2" charset="0"/>
              <a:sym typeface="+mn-ea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A6A47B0-4F34-4CB4-8388-56A04F0633B5}"/>
              </a:ext>
            </a:extLst>
          </p:cNvPr>
          <p:cNvSpPr/>
          <p:nvPr/>
        </p:nvSpPr>
        <p:spPr>
          <a:xfrm>
            <a:off x="7803134" y="3429794"/>
            <a:ext cx="2131736" cy="23095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57" tIns="38376" rIns="76757" bIns="38376" anchor="ctr"/>
          <a:lstStyle/>
          <a:p>
            <a:pPr algn="ctr" defTabSz="912722">
              <a:defRPr/>
            </a:pP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Thực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hành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yêu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cầu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của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giáo</a:t>
            </a:r>
            <a:r>
              <a:rPr lang="en-US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2400" dirty="0" err="1">
                <a:solidFill>
                  <a:srgbClr val="10253F"/>
                </a:solidFill>
                <a:latin typeface="Nunito" pitchFamily="2" charset="0"/>
                <a:sym typeface="+mn-ea"/>
              </a:rPr>
              <a:t>viên</a:t>
            </a:r>
            <a:r>
              <a:rPr lang="vi-VN" altLang="zh-CN" sz="2400" dirty="0">
                <a:solidFill>
                  <a:srgbClr val="10253F"/>
                </a:solidFill>
                <a:latin typeface="Nunito" pitchFamily="2" charset="0"/>
                <a:sym typeface="+mn-ea"/>
              </a:rPr>
              <a:t>.</a:t>
            </a:r>
            <a:endParaRPr lang="zh-CN" altLang="en-US" sz="2400" dirty="0">
              <a:solidFill>
                <a:srgbClr val="10253F"/>
              </a:solidFill>
              <a:latin typeface="Nunito" pitchFamily="2" charset="0"/>
              <a:sym typeface="+mn-ea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95C9F7-4577-4778-AFA7-0A1F2ADA9847}"/>
              </a:ext>
            </a:extLst>
          </p:cNvPr>
          <p:cNvCxnSpPr/>
          <p:nvPr/>
        </p:nvCxnSpPr>
        <p:spPr>
          <a:xfrm>
            <a:off x="-1" y="979610"/>
            <a:ext cx="12190413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>
            <a:extLst>
              <a:ext uri="{FF2B5EF4-FFF2-40B4-BE49-F238E27FC236}">
                <a16:creationId xmlns:a16="http://schemas.microsoft.com/office/drawing/2014/main" id="{2FEC1867-1E49-40C6-8216-61643AF6DFA0}"/>
              </a:ext>
            </a:extLst>
          </p:cNvPr>
          <p:cNvSpPr txBox="1"/>
          <p:nvPr/>
        </p:nvSpPr>
        <p:spPr>
          <a:xfrm>
            <a:off x="1947610" y="357973"/>
            <a:ext cx="8523765" cy="545447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76757" tIns="38376" rIns="76757" bIns="38376">
            <a:spAutoFit/>
          </a:bodyPr>
          <a:lstStyle/>
          <a:p>
            <a:pPr algn="ctr" defTabSz="913717">
              <a:defRPr/>
            </a:pPr>
            <a:r>
              <a:rPr lang="en-US" altLang="zh-CN" sz="2700" b="1" spc="504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YÊU CẦU THAM GIA TIẾT HỌC</a:t>
            </a:r>
            <a:endParaRPr lang="zh-CN" altLang="en-US" sz="2700" b="1" spc="504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8" grpId="0" animBg="1"/>
      <p:bldP spid="29" grpId="0" animBg="1"/>
      <p:bldP spid="31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8532" y="652836"/>
            <a:ext cx="11513347" cy="5553916"/>
          </a:xfrm>
        </p:spPr>
        <p:txBody>
          <a:bodyPr>
            <a:no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0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5233" y="834519"/>
            <a:ext cx="11587992" cy="5553916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. Tả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:</a:t>
            </a:r>
            <a:endParaRPr lang="vi-VN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  <a:p>
            <a:pPr marL="457200" indent="-457200" algn="just">
              <a:buFontTx/>
              <a:buChar char="-"/>
            </a:pP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23143" y="1114437"/>
            <a:ext cx="11485355" cy="5553916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bài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“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ngoãn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3297B5-8DC3-4BD7-B865-5D69A1FB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27A16B-B27A-433E-89B8-54E1A1C4E9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3B0F16-2060-4E35-8B73-CBBACA17FCC7}"/>
              </a:ext>
            </a:extLst>
          </p:cNvPr>
          <p:cNvGrpSpPr/>
          <p:nvPr/>
        </p:nvGrpSpPr>
        <p:grpSpPr>
          <a:xfrm>
            <a:off x="2886136" y="1399484"/>
            <a:ext cx="6662781" cy="2975896"/>
            <a:chOff x="2886136" y="1399484"/>
            <a:chExt cx="6662781" cy="297589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C48D029-B9EE-4261-9E69-736D30595257}"/>
                </a:ext>
              </a:extLst>
            </p:cNvPr>
            <p:cNvSpPr/>
            <p:nvPr/>
          </p:nvSpPr>
          <p:spPr>
            <a:xfrm>
              <a:off x="2886136" y="1399484"/>
              <a:ext cx="6662781" cy="29758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FA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5D24C99-260D-42BA-B112-174B22602332}"/>
                </a:ext>
              </a:extLst>
            </p:cNvPr>
            <p:cNvSpPr txBox="1"/>
            <p:nvPr/>
          </p:nvSpPr>
          <p:spPr>
            <a:xfrm>
              <a:off x="3435395" y="2549848"/>
              <a:ext cx="5868882" cy="1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0070C0"/>
                  </a:solidFill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VẬN DỤNG</a:t>
              </a:r>
              <a:endParaRPr lang="zh-CN" altLang="en-US" sz="72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1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5" y="849880"/>
            <a:ext cx="8409480" cy="5419019"/>
          </a:xfrm>
          <a:prstGeom prst="rect">
            <a:avLst/>
          </a:prstGeom>
        </p:spPr>
      </p:pic>
      <p:sp>
        <p:nvSpPr>
          <p:cNvPr id="10" name="PA_文本框 9"/>
          <p:cNvSpPr txBox="1"/>
          <p:nvPr>
            <p:custDataLst>
              <p:tags r:id="rId2"/>
            </p:custDataLst>
          </p:nvPr>
        </p:nvSpPr>
        <p:spPr>
          <a:xfrm>
            <a:off x="1406093" y="2589893"/>
            <a:ext cx="7281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cs typeface="+mn-ea"/>
                <a:sym typeface="+mn-lt"/>
              </a:rPr>
              <a:t>VIẾT BÀI </a:t>
            </a:r>
          </a:p>
          <a:p>
            <a:pPr algn="ctr"/>
            <a:r>
              <a:rPr lang="en-US" altLang="zh-CN" sz="4800" b="1" dirty="0">
                <a:solidFill>
                  <a:srgbClr val="FF0000"/>
                </a:solidFill>
                <a:cs typeface="+mn-ea"/>
                <a:sym typeface="+mn-lt"/>
              </a:rPr>
              <a:t>THỜI GIAN : 30 PHÚT</a:t>
            </a:r>
            <a:endParaRPr lang="en-US" altLang="zh-CN" sz="28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12DEB0-536D-465B-A537-FF6DD7B0E5B1}"/>
              </a:ext>
            </a:extLst>
          </p:cNvPr>
          <p:cNvGrpSpPr/>
          <p:nvPr/>
        </p:nvGrpSpPr>
        <p:grpSpPr>
          <a:xfrm>
            <a:off x="-404893" y="410390"/>
            <a:ext cx="13645180" cy="7162738"/>
            <a:chOff x="-526191" y="466373"/>
            <a:chExt cx="13645180" cy="7162738"/>
          </a:xfrm>
        </p:grpSpPr>
        <p:pic>
          <p:nvPicPr>
            <p:cNvPr id="14" name="PA_图片 13" descr="图片包含 轮子&#10;&#10;已生成高可信度的说明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54" y="466373"/>
              <a:ext cx="7203255" cy="1756891"/>
            </a:xfrm>
            <a:prstGeom prst="rect">
              <a:avLst/>
            </a:prstGeom>
          </p:spPr>
        </p:pic>
        <p:pic>
          <p:nvPicPr>
            <p:cNvPr id="6" name="PA_图片 5" descr="图片包含 文字&#10;&#10;已生成高可信度的说明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833" y="945722"/>
              <a:ext cx="5522156" cy="6442099"/>
            </a:xfrm>
            <a:prstGeom prst="rect">
              <a:avLst/>
            </a:prstGeom>
          </p:spPr>
        </p:pic>
        <p:pic>
          <p:nvPicPr>
            <p:cNvPr id="15" name="PA_图片 14" descr="图片包含 风筝, 雨伞, 配件, 放飞&#10;&#10;已生成极高可信度的说明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6191" y="3764543"/>
              <a:ext cx="3864568" cy="386456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13" y="-320622"/>
            <a:ext cx="7610765" cy="7500831"/>
          </a:xfrm>
          <a:prstGeom prst="rect">
            <a:avLst/>
          </a:prstGeom>
        </p:spPr>
      </p:pic>
      <p:sp>
        <p:nvSpPr>
          <p:cNvPr id="4" name="PA_文本框 3"/>
          <p:cNvSpPr txBox="1"/>
          <p:nvPr>
            <p:custDataLst>
              <p:tags r:id="rId2"/>
            </p:custDataLst>
          </p:nvPr>
        </p:nvSpPr>
        <p:spPr>
          <a:xfrm>
            <a:off x="4066086" y="2619692"/>
            <a:ext cx="7863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 EM </a:t>
            </a:r>
          </a:p>
          <a:p>
            <a:pPr algn="ctr"/>
            <a:r>
              <a:rPr lang="en-US" altLang="zh-CN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HOÀN THÀNH BÀI </a:t>
            </a:r>
          </a:p>
          <a:p>
            <a:pPr algn="ctr"/>
            <a:r>
              <a:rPr lang="en-US" altLang="zh-CN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CHỤP GỬI CÔ NHÉ!</a:t>
            </a:r>
          </a:p>
        </p:txBody>
      </p:sp>
      <p:pic>
        <p:nvPicPr>
          <p:cNvPr id="9" name="PA_图片 8" descr="图片包含 矢量图形, 事情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55" y="1961129"/>
            <a:ext cx="5337918" cy="5739696"/>
          </a:xfrm>
          <a:prstGeom prst="rect">
            <a:avLst/>
          </a:prstGeom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31" y="916458"/>
            <a:ext cx="2735587" cy="2735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3297B5-8DC3-4BD7-B865-5D69A1FB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27A16B-B27A-433E-89B8-54E1A1C4E9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3B0F16-2060-4E35-8B73-CBBACA17FCC7}"/>
              </a:ext>
            </a:extLst>
          </p:cNvPr>
          <p:cNvGrpSpPr/>
          <p:nvPr/>
        </p:nvGrpSpPr>
        <p:grpSpPr>
          <a:xfrm>
            <a:off x="2519426" y="1399484"/>
            <a:ext cx="7396199" cy="2975896"/>
            <a:chOff x="2519426" y="1399484"/>
            <a:chExt cx="7396199" cy="297589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C48D029-B9EE-4261-9E69-736D30595257}"/>
                </a:ext>
              </a:extLst>
            </p:cNvPr>
            <p:cNvSpPr/>
            <p:nvPr/>
          </p:nvSpPr>
          <p:spPr>
            <a:xfrm>
              <a:off x="2886136" y="1399484"/>
              <a:ext cx="6662781" cy="29758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FA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5D24C99-260D-42BA-B112-174B22602332}"/>
                </a:ext>
              </a:extLst>
            </p:cNvPr>
            <p:cNvSpPr txBox="1"/>
            <p:nvPr/>
          </p:nvSpPr>
          <p:spPr>
            <a:xfrm>
              <a:off x="2519426" y="2136602"/>
              <a:ext cx="7396199" cy="176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4400" b="1" dirty="0">
                  <a:solidFill>
                    <a:srgbClr val="FF3399"/>
                  </a:solidFill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MỘT SỐ LƯU Ý KHI VIẾT BÀI VĂN TẢ NGƯỜI</a:t>
              </a:r>
              <a:endParaRPr lang="zh-CN" altLang="en-US" sz="4400" b="1" dirty="0">
                <a:solidFill>
                  <a:srgbClr val="FF3399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7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26" y="336052"/>
            <a:ext cx="7913688" cy="676007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2" y="336052"/>
            <a:ext cx="4169120" cy="3304029"/>
          </a:xfrm>
          <a:prstGeom prst="rect">
            <a:avLst/>
          </a:prstGeom>
        </p:spPr>
      </p:pic>
      <p:pic>
        <p:nvPicPr>
          <p:cNvPr id="13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-2031037" y="-1779721"/>
            <a:ext cx="771329" cy="1418863"/>
          </a:xfrm>
          <a:prstGeom prst="rect">
            <a:avLst/>
          </a:prstGeom>
          <a:solidFill>
            <a:srgbClr val="FEFE00"/>
          </a:solidFill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014328BB-0D88-4B70-A0E0-FC3855D5AE3C}"/>
              </a:ext>
            </a:extLst>
          </p:cNvPr>
          <p:cNvSpPr txBox="1"/>
          <p:nvPr/>
        </p:nvSpPr>
        <p:spPr>
          <a:xfrm>
            <a:off x="562014" y="1252668"/>
            <a:ext cx="3464410" cy="171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tả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hay,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chú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điều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?</a:t>
            </a:r>
            <a:endParaRPr lang="zh-CN" altLang="en-US" sz="2800" b="1" dirty="0">
              <a:solidFill>
                <a:srgbClr val="0070C0"/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5">
            <a:extLst>
              <a:ext uri="{FF2B5EF4-FFF2-40B4-BE49-F238E27FC236}">
                <a16:creationId xmlns:a16="http://schemas.microsoft.com/office/drawing/2014/main" id="{D29518EC-FB5D-4ABB-9044-4C33CB1E546C}"/>
              </a:ext>
            </a:extLst>
          </p:cNvPr>
          <p:cNvSpPr txBox="1"/>
          <p:nvPr/>
        </p:nvSpPr>
        <p:spPr>
          <a:xfrm>
            <a:off x="4442448" y="1722684"/>
            <a:ext cx="314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1/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Bố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cục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: 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Rectangles 1">
            <a:extLst>
              <a:ext uri="{FF2B5EF4-FFF2-40B4-BE49-F238E27FC236}">
                <a16:creationId xmlns:a16="http://schemas.microsoft.com/office/drawing/2014/main" id="{63D8831A-9CC2-4C84-86EA-C9E0C034C8DA}"/>
              </a:ext>
            </a:extLst>
          </p:cNvPr>
          <p:cNvSpPr/>
          <p:nvPr/>
        </p:nvSpPr>
        <p:spPr>
          <a:xfrm>
            <a:off x="4892666" y="2280453"/>
            <a:ext cx="7689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s 2">
            <a:extLst>
              <a:ext uri="{FF2B5EF4-FFF2-40B4-BE49-F238E27FC236}">
                <a16:creationId xmlns:a16="http://schemas.microsoft.com/office/drawing/2014/main" id="{5AB5CF61-939F-4010-A6ED-8E6CB3D318FE}"/>
              </a:ext>
            </a:extLst>
          </p:cNvPr>
          <p:cNvSpPr/>
          <p:nvPr/>
        </p:nvSpPr>
        <p:spPr>
          <a:xfrm>
            <a:off x="4860150" y="2759210"/>
            <a:ext cx="687465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vẹn</a:t>
            </a:r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文本框 15">
            <a:extLst>
              <a:ext uri="{FF2B5EF4-FFF2-40B4-BE49-F238E27FC236}">
                <a16:creationId xmlns:a16="http://schemas.microsoft.com/office/drawing/2014/main" id="{9DBF7E7D-2FFB-4C59-9455-39A1EE502338}"/>
              </a:ext>
            </a:extLst>
          </p:cNvPr>
          <p:cNvSpPr txBox="1"/>
          <p:nvPr/>
        </p:nvSpPr>
        <p:spPr>
          <a:xfrm>
            <a:off x="4523071" y="4688289"/>
            <a:ext cx="314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2/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7CF99577-955E-4C35-A04D-42B1B8860105}"/>
              </a:ext>
            </a:extLst>
          </p:cNvPr>
          <p:cNvSpPr txBox="1"/>
          <p:nvPr/>
        </p:nvSpPr>
        <p:spPr>
          <a:xfrm>
            <a:off x="4523071" y="5328921"/>
            <a:ext cx="314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3/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Đặt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câu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0" name="文本框 15">
            <a:extLst>
              <a:ext uri="{FF2B5EF4-FFF2-40B4-BE49-F238E27FC236}">
                <a16:creationId xmlns:a16="http://schemas.microsoft.com/office/drawing/2014/main" id="{707AA0BF-F357-4DEA-A6D5-BE45FFC58CFC}"/>
              </a:ext>
            </a:extLst>
          </p:cNvPr>
          <p:cNvSpPr txBox="1"/>
          <p:nvPr/>
        </p:nvSpPr>
        <p:spPr>
          <a:xfrm>
            <a:off x="4590591" y="5913696"/>
            <a:ext cx="314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4/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6" grpId="1"/>
      <p:bldP spid="17" grpId="0"/>
      <p:bldP spid="17" grpId="1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文字, 地图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>
            <a:fillRect/>
          </a:stretch>
        </p:blipFill>
        <p:spPr>
          <a:xfrm>
            <a:off x="2019036" y="1196262"/>
            <a:ext cx="8832749" cy="5130132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4651777" y="2235090"/>
            <a:ext cx="337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DẶN DÒ</a:t>
            </a:r>
          </a:p>
        </p:txBody>
      </p:sp>
      <p:sp>
        <p:nvSpPr>
          <p:cNvPr id="7" name="PA_矩形 6"/>
          <p:cNvSpPr/>
          <p:nvPr>
            <p:custDataLst>
              <p:tags r:id="rId3"/>
            </p:custDataLst>
          </p:nvPr>
        </p:nvSpPr>
        <p:spPr>
          <a:xfrm>
            <a:off x="2423247" y="3273845"/>
            <a:ext cx="5866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pic>
        <p:nvPicPr>
          <p:cNvPr id="8" name="PA_图片 7" descr="图片包含 事情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13" y="113400"/>
            <a:ext cx="9273857" cy="2165724"/>
          </a:xfrm>
          <a:prstGeom prst="rect">
            <a:avLst/>
          </a:prstGeom>
        </p:spPr>
      </p:pic>
      <p:sp>
        <p:nvSpPr>
          <p:cNvPr id="10" name="PA_矩形 6">
            <a:extLst>
              <a:ext uri="{FF2B5EF4-FFF2-40B4-BE49-F238E27FC236}">
                <a16:creationId xmlns:a16="http://schemas.microsoft.com/office/drawing/2014/main" id="{E0B91DDE-3AC0-4261-9E87-C878204B67F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423247" y="4189490"/>
            <a:ext cx="802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: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biên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bản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vụ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278167-85F3-4980-8F4A-55763C8D7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-839463"/>
            <a:ext cx="9904710" cy="8099831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57925FB2-A65F-435D-8394-0F38B64C84E2}"/>
              </a:ext>
            </a:extLst>
          </p:cNvPr>
          <p:cNvSpPr txBox="1"/>
          <p:nvPr/>
        </p:nvSpPr>
        <p:spPr>
          <a:xfrm>
            <a:off x="3164020" y="2711859"/>
            <a:ext cx="6692083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399" b="1" dirty="0">
                <a:solidFill>
                  <a:schemeClr val="accent1">
                    <a:lumMod val="75000"/>
                  </a:schemeClr>
                </a:solidFill>
                <a:latin typeface="#9Slide03 BoosterNextFYBlack" panose="02000A03000000020004" pitchFamily="2" charset="0"/>
                <a:ea typeface="字魂27号-布丁体" panose="00000505000000000000" pitchFamily="2" charset="-122"/>
              </a:rPr>
              <a:t>CHÚC CÁC EM HỌC TỐT !</a:t>
            </a:r>
            <a:endParaRPr lang="zh-CN" altLang="en-US" sz="6399" b="1" dirty="0">
              <a:solidFill>
                <a:schemeClr val="accent1">
                  <a:lumMod val="75000"/>
                </a:schemeClr>
              </a:solidFill>
              <a:latin typeface="#9Slide03 BoosterNextFYBlack" panose="02000A03000000020004" pitchFamily="2" charset="0"/>
              <a:ea typeface="字魂27号-布丁体" panose="00000505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3297B5-8DC3-4BD7-B865-5D69A1FB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27A16B-B27A-433E-89B8-54E1A1C4E9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4FA6482-A5F3-4915-AF06-9EF8F21E3B20}"/>
              </a:ext>
            </a:extLst>
          </p:cNvPr>
          <p:cNvSpPr/>
          <p:nvPr/>
        </p:nvSpPr>
        <p:spPr>
          <a:xfrm>
            <a:off x="3447686" y="2014046"/>
            <a:ext cx="61895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0" b="1" dirty="0">
                <a:solidFill>
                  <a:srgbClr val="FF5A56"/>
                </a:solidFill>
                <a:latin typeface="Arial" panose="020B0604020202020204" pitchFamily="34" charset="0"/>
                <a:ea typeface="zihun24hao-zhenhunshoushu" panose="00000500000000000000" pitchFamily="2" charset="-122"/>
                <a:cs typeface="Arial" panose="020B0604020202020204" pitchFamily="34" charset="0"/>
                <a:sym typeface="zihun24hao-zhenhunshoushu" panose="00000500000000000000" pitchFamily="2" charset="-122"/>
              </a:rPr>
              <a:t>KHỞI ĐỘNG</a:t>
            </a:r>
            <a:endParaRPr kumimoji="1" lang="zh-CN" altLang="en-US" sz="8000" b="1" dirty="0">
              <a:solidFill>
                <a:srgbClr val="FF5A56"/>
              </a:solidFill>
              <a:latin typeface="Arial" panose="020B0604020202020204" pitchFamily="34" charset="0"/>
              <a:ea typeface="zihun24hao-zhenhunshoushu" panose="00000500000000000000" pitchFamily="2" charset="-122"/>
              <a:cs typeface="Arial" panose="020B0604020202020204" pitchFamily="34" charset="0"/>
              <a:sym typeface="zihun24hao-zhenhunshoushu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0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39">
            <a:extLst>
              <a:ext uri="{FF2B5EF4-FFF2-40B4-BE49-F238E27FC236}">
                <a16:creationId xmlns:a16="http://schemas.microsoft.com/office/drawing/2014/main" id="{85080988-3823-4376-B1E8-D828390124B2}"/>
              </a:ext>
            </a:extLst>
          </p:cNvPr>
          <p:cNvSpPr txBox="1"/>
          <p:nvPr/>
        </p:nvSpPr>
        <p:spPr>
          <a:xfrm>
            <a:off x="1917000" y="522014"/>
            <a:ext cx="8999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5A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gồm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mấy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phần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?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Đó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phần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000" b="1" dirty="0">
                <a:solidFill>
                  <a:srgbClr val="FE5A5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E5A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C01E4E-B86A-4C2B-B1C0-D873E8311CF1}"/>
              </a:ext>
            </a:extLst>
          </p:cNvPr>
          <p:cNvGrpSpPr/>
          <p:nvPr/>
        </p:nvGrpSpPr>
        <p:grpSpPr>
          <a:xfrm>
            <a:off x="1697182" y="2179920"/>
            <a:ext cx="8929010" cy="3751358"/>
            <a:chOff x="1697182" y="2179920"/>
            <a:chExt cx="8929010" cy="375135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9FDA59-070A-474D-8F75-DCC944E9F8C2}"/>
                </a:ext>
              </a:extLst>
            </p:cNvPr>
            <p:cNvGrpSpPr/>
            <p:nvPr/>
          </p:nvGrpSpPr>
          <p:grpSpPr>
            <a:xfrm>
              <a:off x="1697182" y="2179920"/>
              <a:ext cx="8929010" cy="3751358"/>
              <a:chOff x="1697182" y="2179920"/>
              <a:chExt cx="8929010" cy="375135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8AB98C4-2174-4BB1-8E52-1E06135E09D5}"/>
                  </a:ext>
                </a:extLst>
              </p:cNvPr>
              <p:cNvGrpSpPr/>
              <p:nvPr/>
            </p:nvGrpSpPr>
            <p:grpSpPr>
              <a:xfrm>
                <a:off x="1697182" y="2179920"/>
                <a:ext cx="8929010" cy="3751358"/>
                <a:chOff x="1697182" y="2179920"/>
                <a:chExt cx="8929010" cy="3751358"/>
              </a:xfrm>
            </p:grpSpPr>
            <p:pic>
              <p:nvPicPr>
                <p:cNvPr id="21" name="图片 7">
                  <a:extLst>
                    <a:ext uri="{FF2B5EF4-FFF2-40B4-BE49-F238E27FC236}">
                      <a16:creationId xmlns:a16="http://schemas.microsoft.com/office/drawing/2014/main" id="{C635B18D-AA10-499B-8743-DDB2EC1418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97182" y="2179920"/>
                  <a:ext cx="8929010" cy="3751358"/>
                </a:xfrm>
                <a:prstGeom prst="rect">
                  <a:avLst/>
                </a:prstGeom>
              </p:spPr>
            </p:pic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DC963EF7-8DE4-4808-94EE-2D9C344F4738}"/>
                    </a:ext>
                  </a:extLst>
                </p:cNvPr>
                <p:cNvGrpSpPr/>
                <p:nvPr/>
              </p:nvGrpSpPr>
              <p:grpSpPr>
                <a:xfrm>
                  <a:off x="2706595" y="2378097"/>
                  <a:ext cx="5568389" cy="1682961"/>
                  <a:chOff x="2706595" y="2378097"/>
                  <a:chExt cx="5568389" cy="1682961"/>
                </a:xfrm>
              </p:grpSpPr>
              <p:sp>
                <p:nvSpPr>
                  <p:cNvPr id="22" name="íşļïḋê">
                    <a:extLst>
                      <a:ext uri="{FF2B5EF4-FFF2-40B4-BE49-F238E27FC236}">
                        <a16:creationId xmlns:a16="http://schemas.microsoft.com/office/drawing/2014/main" id="{C55A5D19-D7F5-4EE3-ACC8-97E18C97B32C}"/>
                      </a:ext>
                    </a:extLst>
                  </p:cNvPr>
                  <p:cNvSpPr txBox="1"/>
                  <p:nvPr/>
                </p:nvSpPr>
                <p:spPr>
                  <a:xfrm>
                    <a:off x="2706595" y="2378097"/>
                    <a:ext cx="1673362" cy="77864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3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3 </a:t>
                    </a:r>
                    <a:r>
                      <a:rPr lang="en-US" altLang="zh-CN" sz="3600" b="1" dirty="0" err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phần</a:t>
                    </a:r>
                    <a:endParaRPr lang="zh-CN" altLang="en-US" sz="36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3" name="iṣ1ïďè">
                    <a:extLst>
                      <a:ext uri="{FF2B5EF4-FFF2-40B4-BE49-F238E27FC236}">
                        <a16:creationId xmlns:a16="http://schemas.microsoft.com/office/drawing/2014/main" id="{8F60CD98-BBC2-412B-A93E-2507D68F84A0}"/>
                      </a:ext>
                    </a:extLst>
                  </p:cNvPr>
                  <p:cNvSpPr/>
                  <p:nvPr/>
                </p:nvSpPr>
                <p:spPr>
                  <a:xfrm>
                    <a:off x="4837274" y="2719555"/>
                    <a:ext cx="2181148" cy="533747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sz="4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1. </a:t>
                    </a:r>
                    <a:r>
                      <a:rPr lang="en-US" altLang="zh-CN" sz="4000" dirty="0" err="1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Mở</a:t>
                    </a:r>
                    <a:r>
                      <a:rPr lang="en-US" altLang="zh-CN" sz="4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 </a:t>
                    </a:r>
                    <a:r>
                      <a:rPr lang="en-US" altLang="zh-CN" sz="4000" dirty="0" err="1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bài</a:t>
                    </a:r>
                    <a:endParaRPr lang="zh-CN" altLang="en-US" sz="4000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4" name="iṣ1ïďè">
                    <a:extLst>
                      <a:ext uri="{FF2B5EF4-FFF2-40B4-BE49-F238E27FC236}">
                        <a16:creationId xmlns:a16="http://schemas.microsoft.com/office/drawing/2014/main" id="{F5238CF6-7882-4A39-BC27-FA31B4B23EBE}"/>
                      </a:ext>
                    </a:extLst>
                  </p:cNvPr>
                  <p:cNvSpPr/>
                  <p:nvPr/>
                </p:nvSpPr>
                <p:spPr>
                  <a:xfrm>
                    <a:off x="4837274" y="3527311"/>
                    <a:ext cx="3437710" cy="533747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sz="4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2. </a:t>
                    </a:r>
                    <a:r>
                      <a:rPr lang="en-US" altLang="zh-CN" sz="4000" dirty="0" err="1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Thân</a:t>
                    </a:r>
                    <a:r>
                      <a:rPr lang="en-US" altLang="zh-CN" sz="4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 </a:t>
                    </a:r>
                    <a:r>
                      <a:rPr lang="en-US" altLang="zh-CN" sz="4000" dirty="0" err="1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bài</a:t>
                    </a:r>
                    <a:endParaRPr lang="zh-CN" altLang="en-US" sz="4000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</p:grpSp>
          </p:grpSp>
          <p:sp>
            <p:nvSpPr>
              <p:cNvPr id="25" name="iṣ1ïďè">
                <a:extLst>
                  <a:ext uri="{FF2B5EF4-FFF2-40B4-BE49-F238E27FC236}">
                    <a16:creationId xmlns:a16="http://schemas.microsoft.com/office/drawing/2014/main" id="{FC19E6E7-3AD4-400D-96B6-D89D00735554}"/>
                  </a:ext>
                </a:extLst>
              </p:cNvPr>
              <p:cNvSpPr/>
              <p:nvPr/>
            </p:nvSpPr>
            <p:spPr>
              <a:xfrm>
                <a:off x="4837274" y="4405826"/>
                <a:ext cx="2181148" cy="533747"/>
              </a:xfrm>
              <a:prstGeom prst="rect">
                <a:avLst/>
              </a:prstGeom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4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3. </a:t>
                </a:r>
                <a:r>
                  <a:rPr lang="en-US" altLang="zh-CN" sz="40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Kết</a:t>
                </a:r>
                <a:r>
                  <a:rPr lang="en-US" altLang="zh-CN" sz="4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40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bài</a:t>
                </a:r>
                <a:endParaRPr lang="zh-CN" alt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FD97B965-A4FE-4C42-8CF4-D2E803185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962" y="3313720"/>
              <a:ext cx="1268532" cy="1953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9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291BE6B-1E11-1448-B3C9-D34FAEAE9D10}"/>
              </a:ext>
            </a:extLst>
          </p:cNvPr>
          <p:cNvSpPr/>
          <p:nvPr/>
        </p:nvSpPr>
        <p:spPr>
          <a:xfrm>
            <a:off x="1036463" y="840104"/>
            <a:ext cx="10117485" cy="5405079"/>
          </a:xfrm>
          <a:prstGeom prst="roundRect">
            <a:avLst/>
          </a:prstGeom>
          <a:solidFill>
            <a:srgbClr val="81DEFF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63">
              <a:defRPr/>
            </a:pPr>
            <a:endParaRPr lang="en-US" sz="1351" kern="0" dirty="0">
              <a:solidFill>
                <a:prstClr val="white"/>
              </a:solidFill>
              <a:latin typeface="Nunito" pitchFamily="2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B956F8-035E-48DC-A64C-0AD7B119E546}"/>
              </a:ext>
            </a:extLst>
          </p:cNvPr>
          <p:cNvSpPr txBox="1"/>
          <p:nvPr/>
        </p:nvSpPr>
        <p:spPr>
          <a:xfrm>
            <a:off x="1551766" y="942664"/>
            <a:ext cx="8479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Mở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Giới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thiệu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định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ID" sz="26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135B51-D858-453E-8213-68CB6F7AC467}"/>
              </a:ext>
            </a:extLst>
          </p:cNvPr>
          <p:cNvSpPr txBox="1"/>
          <p:nvPr/>
        </p:nvSpPr>
        <p:spPr>
          <a:xfrm>
            <a:off x="1551766" y="1507977"/>
            <a:ext cx="6095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Thân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2E1A0A-ABD4-49A2-AFB9-86D71F0C3D6C}"/>
              </a:ext>
            </a:extLst>
          </p:cNvPr>
          <p:cNvSpPr txBox="1"/>
          <p:nvPr/>
        </p:nvSpPr>
        <p:spPr>
          <a:xfrm>
            <a:off x="1116502" y="2258166"/>
            <a:ext cx="389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ngoại</a:t>
            </a: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endParaRPr lang="en-US" sz="3200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665602D9-5AEA-4700-88A3-01983E3DDDBF}"/>
              </a:ext>
            </a:extLst>
          </p:cNvPr>
          <p:cNvSpPr/>
          <p:nvPr/>
        </p:nvSpPr>
        <p:spPr>
          <a:xfrm>
            <a:off x="4246010" y="1940329"/>
            <a:ext cx="306316" cy="1389970"/>
          </a:xfrm>
          <a:prstGeom prst="leftBrace">
            <a:avLst/>
          </a:prstGeom>
          <a:ln>
            <a:solidFill>
              <a:srgbClr val="E4714B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282520"/>
              </a:solidFill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E2463-E94A-4875-B460-4BCFEDB74983}"/>
              </a:ext>
            </a:extLst>
          </p:cNvPr>
          <p:cNvSpPr txBox="1"/>
          <p:nvPr/>
        </p:nvSpPr>
        <p:spPr>
          <a:xfrm>
            <a:off x="4633997" y="1702981"/>
            <a:ext cx="510025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nổi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bật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tầm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vóc</a:t>
            </a:r>
            <a:endParaRPr lang="en-US" sz="2666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5989F8-8E6F-4DE1-8F86-31D93E873DF0}"/>
              </a:ext>
            </a:extLst>
          </p:cNvPr>
          <p:cNvSpPr txBox="1"/>
          <p:nvPr/>
        </p:nvSpPr>
        <p:spPr>
          <a:xfrm>
            <a:off x="4633997" y="2292906"/>
            <a:ext cx="269784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ăn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mặc</a:t>
            </a:r>
            <a:endParaRPr lang="en-US" sz="2666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7BBBDC-8867-40B4-9CA6-4982966D4F83}"/>
              </a:ext>
            </a:extLst>
          </p:cNvPr>
          <p:cNvSpPr txBox="1"/>
          <p:nvPr/>
        </p:nvSpPr>
        <p:spPr>
          <a:xfrm>
            <a:off x="4667171" y="2949009"/>
            <a:ext cx="691985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khuôn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mặt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mái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tóc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cặp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hàm</a:t>
            </a:r>
            <a:r>
              <a:rPr lang="en-US" sz="2666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răng</a:t>
            </a:r>
            <a:endParaRPr lang="en-US" sz="2666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E3D8E5-F1AF-4F39-8C79-25A7C938E4B2}"/>
              </a:ext>
            </a:extLst>
          </p:cNvPr>
          <p:cNvSpPr txBox="1"/>
          <p:nvPr/>
        </p:nvSpPr>
        <p:spPr>
          <a:xfrm>
            <a:off x="1036463" y="4217296"/>
            <a:ext cx="610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endParaRPr lang="en-US" sz="3200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1A6DF3B8-6225-4713-874A-510CDB382C00}"/>
              </a:ext>
            </a:extLst>
          </p:cNvPr>
          <p:cNvSpPr/>
          <p:nvPr/>
        </p:nvSpPr>
        <p:spPr>
          <a:xfrm>
            <a:off x="5776910" y="3774605"/>
            <a:ext cx="318295" cy="1605232"/>
          </a:xfrm>
          <a:prstGeom prst="lef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282520"/>
              </a:solidFill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B9C815-1EBD-4D4F-9F95-B3EEC426382F}"/>
              </a:ext>
            </a:extLst>
          </p:cNvPr>
          <p:cNvSpPr txBox="1"/>
          <p:nvPr/>
        </p:nvSpPr>
        <p:spPr>
          <a:xfrm>
            <a:off x="6126286" y="3509862"/>
            <a:ext cx="152809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endParaRPr lang="en-US" sz="2666" kern="0" dirty="0">
              <a:solidFill>
                <a:srgbClr val="FFF6F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96B48A-DA28-4B0C-9503-315C2E676DB9}"/>
              </a:ext>
            </a:extLst>
          </p:cNvPr>
          <p:cNvSpPr txBox="1"/>
          <p:nvPr/>
        </p:nvSpPr>
        <p:spPr>
          <a:xfrm>
            <a:off x="6126286" y="4010524"/>
            <a:ext cx="269784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cử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endParaRPr lang="en-US" sz="2666" kern="0" dirty="0">
              <a:solidFill>
                <a:srgbClr val="FFF6F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438573-047E-4E1C-A0AE-02DAEBE96EC3}"/>
              </a:ext>
            </a:extLst>
          </p:cNvPr>
          <p:cNvSpPr txBox="1"/>
          <p:nvPr/>
        </p:nvSpPr>
        <p:spPr>
          <a:xfrm>
            <a:off x="6121221" y="4558800"/>
            <a:ext cx="305150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thói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quen</a:t>
            </a:r>
            <a:endParaRPr lang="en-US" sz="2666" kern="0" dirty="0">
              <a:solidFill>
                <a:srgbClr val="FFF6F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24B7C2-1725-40F1-ACC0-5F4297CEB97B}"/>
              </a:ext>
            </a:extLst>
          </p:cNvPr>
          <p:cNvSpPr txBox="1"/>
          <p:nvPr/>
        </p:nvSpPr>
        <p:spPr>
          <a:xfrm>
            <a:off x="6121221" y="5098970"/>
            <a:ext cx="442184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cư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xử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2666" kern="0" dirty="0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6" kern="0" dirty="0" err="1">
                <a:solidFill>
                  <a:srgbClr val="FFF6F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</a:t>
            </a:r>
            <a:endParaRPr lang="en-US" sz="2666" kern="0" dirty="0">
              <a:solidFill>
                <a:srgbClr val="FFF6F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BCB53F-D2DC-4182-81C0-99D755D9ED64}"/>
              </a:ext>
            </a:extLst>
          </p:cNvPr>
          <p:cNvSpPr txBox="1"/>
          <p:nvPr/>
        </p:nvSpPr>
        <p:spPr>
          <a:xfrm>
            <a:off x="1551766" y="5512504"/>
            <a:ext cx="9230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3200" kern="0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18" name="文本框 39">
            <a:extLst>
              <a:ext uri="{FF2B5EF4-FFF2-40B4-BE49-F238E27FC236}">
                <a16:creationId xmlns:a16="http://schemas.microsoft.com/office/drawing/2014/main" id="{23E85081-3DFF-4EC5-9AE6-1C37A3321DDC}"/>
              </a:ext>
            </a:extLst>
          </p:cNvPr>
          <p:cNvSpPr txBox="1"/>
          <p:nvPr/>
        </p:nvSpPr>
        <p:spPr>
          <a:xfrm>
            <a:off x="1595297" y="55831"/>
            <a:ext cx="8999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Nội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dung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3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phần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53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 animBg="1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55" grpId="0"/>
      <p:bldP spid="5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8" y="-1358089"/>
            <a:ext cx="7396688" cy="57735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1" y="-608916"/>
            <a:ext cx="10653649" cy="6857107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673601" y="-177539"/>
            <a:ext cx="3541598" cy="3541598"/>
          </a:xfrm>
          <a:prstGeom prst="rect">
            <a:avLst/>
          </a:prstGeom>
        </p:spPr>
      </p:pic>
      <p:pic>
        <p:nvPicPr>
          <p:cNvPr id="3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008350" y="-1218437"/>
            <a:ext cx="609521" cy="609521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51C0D126-4B26-47E1-A85E-264D1E101A53}"/>
              </a:ext>
            </a:extLst>
          </p:cNvPr>
          <p:cNvSpPr txBox="1"/>
          <p:nvPr/>
        </p:nvSpPr>
        <p:spPr>
          <a:xfrm>
            <a:off x="4176359" y="2476511"/>
            <a:ext cx="4729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cs typeface="Aharoni" panose="02010803020104030203" pitchFamily="2" charset="-79"/>
                <a:sym typeface="zihun24hao-zhenhunshoushu" panose="00000500000000000000" pitchFamily="2" charset="-122"/>
              </a:rPr>
              <a:t>TẬP LÀM VĂN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651586F-A83F-434B-8AAB-D33EE9D07C50}"/>
              </a:ext>
            </a:extLst>
          </p:cNvPr>
          <p:cNvSpPr txBox="1"/>
          <p:nvPr/>
        </p:nvSpPr>
        <p:spPr>
          <a:xfrm>
            <a:off x="3642267" y="3392855"/>
            <a:ext cx="55435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3399"/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cs typeface="Arial" panose="020B0604020202020204" pitchFamily="34" charset="0"/>
                <a:sym typeface="zihun24hao-zhenhunshoushu" panose="00000500000000000000" pitchFamily="2" charset="-122"/>
              </a:rPr>
              <a:t>KIỂM TRA VIẾT</a:t>
            </a:r>
          </a:p>
          <a:p>
            <a:pPr algn="ctr"/>
            <a:r>
              <a:rPr lang="en-US" altLang="zh-CN" sz="6000" b="1" dirty="0">
                <a:solidFill>
                  <a:srgbClr val="FF3399"/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cs typeface="Arial" panose="020B0604020202020204" pitchFamily="34" charset="0"/>
                <a:sym typeface="zihun24hao-zhenhunshoushu" panose="00000500000000000000" pitchFamily="2" charset="-122"/>
              </a:rPr>
              <a:t>TẢ NGƯỜI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07A42E7E-0B06-49D4-AEB4-A8D8BE5F55DA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B5242DD-DCC3-4CAC-AF9C-CF5BEC285986}"/>
              </a:ext>
            </a:extLst>
          </p:cNvPr>
          <p:cNvGrpSpPr/>
          <p:nvPr/>
        </p:nvGrpSpPr>
        <p:grpSpPr>
          <a:xfrm rot="16200000">
            <a:off x="5913142" y="-701891"/>
            <a:ext cx="988811" cy="3423682"/>
            <a:chOff x="4002294" y="1760830"/>
            <a:chExt cx="988811" cy="3368519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040FA00B-C18B-4B8D-989C-5EAF6E3D7AA6}"/>
                </a:ext>
              </a:extLst>
            </p:cNvPr>
            <p:cNvSpPr/>
            <p:nvPr/>
          </p:nvSpPr>
          <p:spPr>
            <a:xfrm rot="5400000">
              <a:off x="2857073" y="2914035"/>
              <a:ext cx="3287238" cy="980827"/>
            </a:xfrm>
            <a:prstGeom prst="rect">
              <a:avLst/>
            </a:prstGeom>
            <a:solidFill>
              <a:srgbClr val="5C9F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B6BA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55" name="文本框 283">
              <a:extLst>
                <a:ext uri="{FF2B5EF4-FFF2-40B4-BE49-F238E27FC236}">
                  <a16:creationId xmlns:a16="http://schemas.microsoft.com/office/drawing/2014/main" id="{FD692556-70B7-4AA4-ADC5-1EA786188FF2}"/>
                </a:ext>
              </a:extLst>
            </p:cNvPr>
            <p:cNvSpPr txBox="1"/>
            <p:nvPr/>
          </p:nvSpPr>
          <p:spPr>
            <a:xfrm>
              <a:off x="4002294" y="1842113"/>
              <a:ext cx="923330" cy="32872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4800" b="1" spc="3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zihun24hao-zhenhunshoushu" panose="00000500000000000000" pitchFamily="2" charset="-122"/>
                  <a:sym typeface="zihun24hao-zhenhunshoushu" panose="00000500000000000000" pitchFamily="2" charset="-122"/>
                </a:rPr>
                <a:t>MỤC TIÊU</a:t>
              </a:r>
              <a:endParaRPr lang="zh-CN" altLang="en-US" sz="4800" b="1" spc="300" dirty="0">
                <a:solidFill>
                  <a:schemeClr val="bg1"/>
                </a:solidFill>
                <a:latin typeface="#9Slide03 BoosterNextFYBlack" panose="02000A03000000020004" pitchFamily="2" charset="0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5BB8AC5F-49AE-407E-9D2B-F73284480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8" y="929959"/>
            <a:ext cx="2126894" cy="3140819"/>
          </a:xfrm>
          <a:prstGeom prst="rect">
            <a:avLst/>
          </a:prstGeom>
        </p:spPr>
      </p:pic>
      <p:pic>
        <p:nvPicPr>
          <p:cNvPr id="27" name="图片 12">
            <a:extLst>
              <a:ext uri="{FF2B5EF4-FFF2-40B4-BE49-F238E27FC236}">
                <a16:creationId xmlns:a16="http://schemas.microsoft.com/office/drawing/2014/main" id="{C8376476-AC0D-4AED-A96F-1EB9AA806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3"/>
          <a:stretch/>
        </p:blipFill>
        <p:spPr>
          <a:xfrm>
            <a:off x="10014674" y="1344030"/>
            <a:ext cx="1263098" cy="314081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E41B0B1F-13BE-4FCD-A26D-E16180879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4292049" y="18253"/>
            <a:ext cx="4313613" cy="83883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469DF1-B2C7-4607-B975-4452FF040FB7}"/>
              </a:ext>
            </a:extLst>
          </p:cNvPr>
          <p:cNvGrpSpPr/>
          <p:nvPr/>
        </p:nvGrpSpPr>
        <p:grpSpPr>
          <a:xfrm>
            <a:off x="2881482" y="2681865"/>
            <a:ext cx="6948038" cy="1966820"/>
            <a:chOff x="2881482" y="2681865"/>
            <a:chExt cx="6948038" cy="1966820"/>
          </a:xfrm>
        </p:grpSpPr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50965753-0B73-4C20-96E1-25F5FC6B529D}"/>
                </a:ext>
              </a:extLst>
            </p:cNvPr>
            <p:cNvSpPr/>
            <p:nvPr/>
          </p:nvSpPr>
          <p:spPr>
            <a:xfrm>
              <a:off x="2881482" y="3027177"/>
              <a:ext cx="413660" cy="402616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30F2506-46BA-48FA-A9E6-1FF8E3468E78}"/>
                </a:ext>
              </a:extLst>
            </p:cNvPr>
            <p:cNvSpPr txBox="1"/>
            <p:nvPr/>
          </p:nvSpPr>
          <p:spPr>
            <a:xfrm>
              <a:off x="3350871" y="2681865"/>
              <a:ext cx="6478649" cy="1966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Dựa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chỉnh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A1D42D5-3735-4AC4-8D6B-787080B59E29}"/>
              </a:ext>
            </a:extLst>
          </p:cNvPr>
          <p:cNvGrpSpPr/>
          <p:nvPr/>
        </p:nvGrpSpPr>
        <p:grpSpPr>
          <a:xfrm>
            <a:off x="3088312" y="4377085"/>
            <a:ext cx="6741208" cy="954107"/>
            <a:chOff x="3088312" y="4377085"/>
            <a:chExt cx="6741208" cy="95410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7E74D4-5728-4490-BD84-C9DEAAB28B1F}"/>
                </a:ext>
              </a:extLst>
            </p:cNvPr>
            <p:cNvSpPr txBox="1"/>
            <p:nvPr/>
          </p:nvSpPr>
          <p:spPr>
            <a:xfrm>
              <a:off x="3514222" y="4377085"/>
              <a:ext cx="631529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lẽ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849DFD30-6DDE-43A6-AA93-B9D85E5684D2}"/>
                </a:ext>
              </a:extLst>
            </p:cNvPr>
            <p:cNvSpPr/>
            <p:nvPr/>
          </p:nvSpPr>
          <p:spPr>
            <a:xfrm>
              <a:off x="3088312" y="4690450"/>
              <a:ext cx="413660" cy="328286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3297B5-8DC3-4BD7-B865-5D69A1FB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27A16B-B27A-433E-89B8-54E1A1C4E9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3B0F16-2060-4E35-8B73-CBBACA17FCC7}"/>
              </a:ext>
            </a:extLst>
          </p:cNvPr>
          <p:cNvGrpSpPr/>
          <p:nvPr/>
        </p:nvGrpSpPr>
        <p:grpSpPr>
          <a:xfrm>
            <a:off x="2886136" y="1399484"/>
            <a:ext cx="6662781" cy="2975896"/>
            <a:chOff x="2886136" y="1399484"/>
            <a:chExt cx="6662781" cy="297589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C48D029-B9EE-4261-9E69-736D30595257}"/>
                </a:ext>
              </a:extLst>
            </p:cNvPr>
            <p:cNvSpPr/>
            <p:nvPr/>
          </p:nvSpPr>
          <p:spPr>
            <a:xfrm>
              <a:off x="2886136" y="1399484"/>
              <a:ext cx="6662781" cy="29758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FA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5D24C99-260D-42BA-B112-174B22602332}"/>
                </a:ext>
              </a:extLst>
            </p:cNvPr>
            <p:cNvSpPr txBox="1"/>
            <p:nvPr/>
          </p:nvSpPr>
          <p:spPr>
            <a:xfrm>
              <a:off x="3435395" y="2046979"/>
              <a:ext cx="5868882" cy="138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0070C0"/>
                  </a:solidFill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KHÁM PHÁ</a:t>
              </a:r>
              <a:endParaRPr lang="zh-CN" altLang="en-US" sz="7200" b="1" dirty="0">
                <a:solidFill>
                  <a:srgbClr val="0070C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26" y="336052"/>
            <a:ext cx="7913688" cy="676007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2" y="336052"/>
            <a:ext cx="4169120" cy="3304029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3"/>
            </p:custDataLst>
          </p:nvPr>
        </p:nvSpPr>
        <p:spPr>
          <a:xfrm>
            <a:off x="4800738" y="2391698"/>
            <a:ext cx="679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đang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tuổi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pic>
        <p:nvPicPr>
          <p:cNvPr id="13" name="PA_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-2031037" y="-1779721"/>
            <a:ext cx="771329" cy="1418863"/>
          </a:xfrm>
          <a:prstGeom prst="rect">
            <a:avLst/>
          </a:prstGeom>
          <a:solidFill>
            <a:srgbClr val="FEFE00"/>
          </a:solidFill>
        </p:spPr>
      </p:pic>
      <p:sp>
        <p:nvSpPr>
          <p:cNvPr id="11" name="PA_文本框 6">
            <a:extLst>
              <a:ext uri="{FF2B5EF4-FFF2-40B4-BE49-F238E27FC236}">
                <a16:creationId xmlns:a16="http://schemas.microsoft.com/office/drawing/2014/main" id="{B4CE332E-2330-4BA9-AA42-4FB8DFC7BC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884502" y="2998123"/>
            <a:ext cx="6792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cha,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...)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14" name="PA_文本框 6">
            <a:extLst>
              <a:ext uri="{FF2B5EF4-FFF2-40B4-BE49-F238E27FC236}">
                <a16:creationId xmlns:a16="http://schemas.microsoft.com/office/drawing/2014/main" id="{D0413944-958C-4D4B-87D1-839998D3400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07970" y="3993833"/>
            <a:ext cx="679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3.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B318C155-6BCD-43C3-8FDD-630196A6EC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84502" y="4647883"/>
            <a:ext cx="6792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nhân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thợ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thủ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sĩ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y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tá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</a:t>
            </a:r>
          </a:p>
          <a:p>
            <a:pPr algn="just"/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thầy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, …)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đang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745F44-A05B-46D3-983F-9D2540D14165}"/>
              </a:ext>
            </a:extLst>
          </p:cNvPr>
          <p:cNvGrpSpPr/>
          <p:nvPr/>
        </p:nvGrpSpPr>
        <p:grpSpPr>
          <a:xfrm>
            <a:off x="512912" y="1145462"/>
            <a:ext cx="4287826" cy="5714126"/>
            <a:chOff x="512912" y="1145462"/>
            <a:chExt cx="4287826" cy="5714126"/>
          </a:xfrm>
        </p:grpSpPr>
        <p:sp>
          <p:nvSpPr>
            <p:cNvPr id="6" name="PA_文本框 5"/>
            <p:cNvSpPr txBox="1"/>
            <p:nvPr>
              <p:custDataLst>
                <p:tags r:id="rId8"/>
              </p:custDataLst>
            </p:nvPr>
          </p:nvSpPr>
          <p:spPr>
            <a:xfrm>
              <a:off x="512912" y="1145462"/>
              <a:ext cx="3367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Em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hãy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chọn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một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đề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sau</a:t>
              </a:r>
              <a:r>
                <a:rPr lang="en-US" altLang="zh-CN" sz="4000" b="1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: </a:t>
              </a:r>
            </a:p>
          </p:txBody>
        </p:sp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800FCB6F-63C7-4B5D-A86C-A7AD34F25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7" t="1782" r="9091" b="14229"/>
            <a:stretch>
              <a:fillRect/>
            </a:stretch>
          </p:blipFill>
          <p:spPr bwMode="auto">
            <a:xfrm>
              <a:off x="1510537" y="3347748"/>
              <a:ext cx="3290201" cy="351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bt36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5559</TotalTime>
  <Words>1312</Words>
  <Application>Microsoft Office PowerPoint</Application>
  <PresentationFormat>Custom</PresentationFormat>
  <Paragraphs>143</Paragraphs>
  <Slides>29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Nunito</vt:lpstr>
      <vt:lpstr>Permanent Marker</vt:lpstr>
      <vt:lpstr>Calibri</vt:lpstr>
      <vt:lpstr>迷你简汉真广标</vt:lpstr>
      <vt:lpstr>DengXian</vt:lpstr>
      <vt:lpstr>Abadi</vt:lpstr>
      <vt:lpstr>等线 Light</vt:lpstr>
      <vt:lpstr>Signika</vt:lpstr>
      <vt:lpstr>字魂27号-布丁体</vt:lpstr>
      <vt:lpstr>Times New Roman</vt:lpstr>
      <vt:lpstr>#9Slide03 BoosterNextFYBlack</vt:lpstr>
      <vt:lpstr>zihun24hao-zhenhunshoushu</vt:lpstr>
      <vt:lpstr>Arial</vt:lpstr>
      <vt:lpstr>LiHei Pro</vt:lpstr>
      <vt:lpstr>Impact</vt:lpstr>
      <vt:lpstr>ITC Avant Garde Std Bk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bt3620</dc:title>
  <dc:creator>lzj</dc:creator>
  <cp:lastModifiedBy>Tiên Trần</cp:lastModifiedBy>
  <cp:revision>3208</cp:revision>
  <dcterms:created xsi:type="dcterms:W3CDTF">2015-12-01T09:06:39Z</dcterms:created>
  <dcterms:modified xsi:type="dcterms:W3CDTF">2021-12-17T18:55:28Z</dcterms:modified>
</cp:coreProperties>
</file>