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85" r:id="rId2"/>
    <p:sldId id="294" r:id="rId3"/>
    <p:sldId id="295" r:id="rId4"/>
    <p:sldId id="296" r:id="rId5"/>
    <p:sldId id="297" r:id="rId6"/>
    <p:sldId id="298" r:id="rId7"/>
    <p:sldId id="264" r:id="rId8"/>
    <p:sldId id="299" r:id="rId9"/>
    <p:sldId id="300" r:id="rId10"/>
    <p:sldId id="302" r:id="rId11"/>
    <p:sldId id="303" r:id="rId12"/>
    <p:sldId id="304" r:id="rId13"/>
    <p:sldId id="306" r:id="rId14"/>
    <p:sldId id="307" r:id="rId15"/>
    <p:sldId id="308" r:id="rId16"/>
    <p:sldId id="311" r:id="rId17"/>
    <p:sldId id="310" r:id="rId18"/>
    <p:sldId id="312" r:id="rId19"/>
    <p:sldId id="313" r:id="rId20"/>
    <p:sldId id="319" r:id="rId21"/>
    <p:sldId id="320" r:id="rId22"/>
    <p:sldId id="314" r:id="rId23"/>
    <p:sldId id="315" r:id="rId24"/>
    <p:sldId id="317" r:id="rId25"/>
    <p:sldId id="316" r:id="rId26"/>
    <p:sldId id="323" r:id="rId27"/>
    <p:sldId id="318" r:id="rId28"/>
    <p:sldId id="321" r:id="rId29"/>
    <p:sldId id="32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4CD"/>
    <a:srgbClr val="4883CB"/>
    <a:srgbClr val="215968"/>
    <a:srgbClr val="ED5565"/>
    <a:srgbClr val="F49398"/>
    <a:srgbClr val="A3AD8F"/>
    <a:srgbClr val="F8B8B6"/>
    <a:srgbClr val="B9B8B1"/>
    <a:srgbClr val="FFCCBD"/>
    <a:srgbClr val="F4CC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9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56080-CADA-4060-8714-F97522DDA1FB}" type="datetimeFigureOut">
              <a:rPr lang="en-US" smtClean="0"/>
              <a:t>25/12/2022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882B1-8159-4A3F-989B-E1BD72070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43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8075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40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81432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515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e1ec5a9add_0_1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e1ec5a9add_0_1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944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64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"/>
          <p:cNvSpPr/>
          <p:nvPr/>
        </p:nvSpPr>
        <p:spPr>
          <a:xfrm>
            <a:off x="963800" y="1662313"/>
            <a:ext cx="10264400" cy="4655700"/>
          </a:xfrm>
          <a:prstGeom prst="plaque">
            <a:avLst>
              <a:gd name="adj" fmla="val 2726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9" name="Google Shape;309;p6"/>
          <p:cNvSpPr/>
          <p:nvPr/>
        </p:nvSpPr>
        <p:spPr>
          <a:xfrm>
            <a:off x="967600" y="539988"/>
            <a:ext cx="10264400" cy="816900"/>
          </a:xfrm>
          <a:prstGeom prst="plaque">
            <a:avLst>
              <a:gd name="adj" fmla="val 14810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0" name="Google Shape;310;p6"/>
          <p:cNvSpPr txBox="1">
            <a:spLocks noGrp="1"/>
          </p:cNvSpPr>
          <p:nvPr>
            <p:ph type="title"/>
          </p:nvPr>
        </p:nvSpPr>
        <p:spPr>
          <a:xfrm>
            <a:off x="960000" y="593363"/>
            <a:ext cx="102720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>
                <a:solidFill>
                  <a:srgbClr val="3318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6"/>
          <p:cNvGrpSpPr/>
          <p:nvPr/>
        </p:nvGrpSpPr>
        <p:grpSpPr>
          <a:xfrm>
            <a:off x="1250445" y="1677993"/>
            <a:ext cx="9691116" cy="4487597"/>
            <a:chOff x="937833" y="1720955"/>
            <a:chExt cx="7268337" cy="4487597"/>
          </a:xfrm>
        </p:grpSpPr>
        <p:grpSp>
          <p:nvGrpSpPr>
            <p:cNvPr id="312" name="Google Shape;312;p6"/>
            <p:cNvGrpSpPr/>
            <p:nvPr/>
          </p:nvGrpSpPr>
          <p:grpSpPr>
            <a:xfrm>
              <a:off x="937833" y="1720955"/>
              <a:ext cx="7268337" cy="3024497"/>
              <a:chOff x="1047370" y="1835680"/>
              <a:chExt cx="7268337" cy="3024497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879092" y="2285221"/>
                <a:ext cx="58210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519" extrusionOk="0">
                    <a:moveTo>
                      <a:pt x="490" y="1"/>
                    </a:moveTo>
                    <a:lnTo>
                      <a:pt x="1" y="62"/>
                    </a:lnTo>
                    <a:lnTo>
                      <a:pt x="195" y="1519"/>
                    </a:lnTo>
                    <a:lnTo>
                      <a:pt x="684" y="1458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994886" y="3401594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0" y="347"/>
                    </a:lnTo>
                    <a:lnTo>
                      <a:pt x="1040" y="1387"/>
                    </a:lnTo>
                    <a:lnTo>
                      <a:pt x="1386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804363" y="4048626"/>
                <a:ext cx="65858" cy="13078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539" extrusionOk="0">
                    <a:moveTo>
                      <a:pt x="489" y="0"/>
                    </a:moveTo>
                    <a:lnTo>
                      <a:pt x="0" y="92"/>
                    </a:lnTo>
                    <a:lnTo>
                      <a:pt x="295" y="1539"/>
                    </a:lnTo>
                    <a:lnTo>
                      <a:pt x="775" y="1448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559199" y="4796019"/>
                <a:ext cx="130865" cy="6415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55" extrusionOk="0">
                    <a:moveTo>
                      <a:pt x="93" y="1"/>
                    </a:moveTo>
                    <a:lnTo>
                      <a:pt x="0" y="480"/>
                    </a:lnTo>
                    <a:lnTo>
                      <a:pt x="1448" y="755"/>
                    </a:lnTo>
                    <a:lnTo>
                      <a:pt x="1540" y="27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2608094" y="3231805"/>
                <a:ext cx="174119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93" extrusionOk="0">
                    <a:moveTo>
                      <a:pt x="377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8" y="1133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7414931" y="2976357"/>
                <a:ext cx="11268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438" extrusionOk="0">
                    <a:moveTo>
                      <a:pt x="958" y="1"/>
                    </a:moveTo>
                    <a:lnTo>
                      <a:pt x="0" y="1111"/>
                    </a:lnTo>
                    <a:lnTo>
                      <a:pt x="367" y="1437"/>
                    </a:lnTo>
                    <a:lnTo>
                      <a:pt x="1325" y="316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7950978" y="2803169"/>
                <a:ext cx="128316" cy="52856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22" extrusionOk="0">
                    <a:moveTo>
                      <a:pt x="41" y="0"/>
                    </a:moveTo>
                    <a:lnTo>
                      <a:pt x="1" y="490"/>
                    </a:lnTo>
                    <a:lnTo>
                      <a:pt x="1468" y="622"/>
                    </a:lnTo>
                    <a:lnTo>
                      <a:pt x="1509" y="13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443118" y="3774058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19" y="530"/>
                      <a:pt x="531" y="41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7898206" y="4618497"/>
                <a:ext cx="144717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43" extrusionOk="0">
                    <a:moveTo>
                      <a:pt x="622" y="1"/>
                    </a:moveTo>
                    <a:lnTo>
                      <a:pt x="0" y="368"/>
                    </a:lnTo>
                    <a:lnTo>
                      <a:pt x="1081" y="2243"/>
                    </a:lnTo>
                    <a:lnTo>
                      <a:pt x="1702" y="1886"/>
                    </a:lnTo>
                    <a:lnTo>
                      <a:pt x="62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6742832" y="2001135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2" y="1"/>
                    </a:moveTo>
                    <a:lnTo>
                      <a:pt x="0" y="1346"/>
                    </a:lnTo>
                    <a:lnTo>
                      <a:pt x="449" y="1550"/>
                    </a:lnTo>
                    <a:lnTo>
                      <a:pt x="1040" y="204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842" y="3399894"/>
                <a:ext cx="113530" cy="121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28" extrusionOk="0">
                    <a:moveTo>
                      <a:pt x="368" y="0"/>
                    </a:moveTo>
                    <a:lnTo>
                      <a:pt x="1" y="326"/>
                    </a:lnTo>
                    <a:lnTo>
                      <a:pt x="969" y="1427"/>
                    </a:lnTo>
                    <a:lnTo>
                      <a:pt x="1336" y="1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329664" y="478650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23"/>
                      <a:pt x="0" y="266"/>
                    </a:cubicBezTo>
                    <a:cubicBezTo>
                      <a:pt x="0" y="409"/>
                      <a:pt x="113" y="531"/>
                      <a:pt x="265" y="531"/>
                    </a:cubicBezTo>
                    <a:cubicBezTo>
                      <a:pt x="408" y="531"/>
                      <a:pt x="530" y="40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6352184" y="257967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13"/>
                      <a:pt x="0" y="266"/>
                    </a:cubicBezTo>
                    <a:cubicBezTo>
                      <a:pt x="0" y="408"/>
                      <a:pt x="113" y="531"/>
                      <a:pt x="265" y="531"/>
                    </a:cubicBezTo>
                    <a:cubicBezTo>
                      <a:pt x="408" y="531"/>
                      <a:pt x="530" y="408"/>
                      <a:pt x="530" y="266"/>
                    </a:cubicBezTo>
                    <a:cubicBezTo>
                      <a:pt x="530" y="11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825092" y="4121368"/>
                <a:ext cx="58125" cy="13001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530" extrusionOk="0">
                    <a:moveTo>
                      <a:pt x="489" y="0"/>
                    </a:moveTo>
                    <a:lnTo>
                      <a:pt x="0" y="62"/>
                    </a:lnTo>
                    <a:lnTo>
                      <a:pt x="194" y="1529"/>
                    </a:lnTo>
                    <a:lnTo>
                      <a:pt x="683" y="145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571344" y="3125326"/>
                <a:ext cx="137749" cy="155084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825" extrusionOk="0">
                    <a:moveTo>
                      <a:pt x="1142" y="1"/>
                    </a:moveTo>
                    <a:lnTo>
                      <a:pt x="0" y="1448"/>
                    </a:lnTo>
                    <a:lnTo>
                      <a:pt x="479" y="1825"/>
                    </a:lnTo>
                    <a:lnTo>
                      <a:pt x="1621" y="377"/>
                    </a:lnTo>
                    <a:lnTo>
                      <a:pt x="114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5224512" y="3210220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1" y="347"/>
                    </a:lnTo>
                    <a:lnTo>
                      <a:pt x="1040" y="1387"/>
                    </a:lnTo>
                    <a:lnTo>
                      <a:pt x="1387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5803984" y="3288996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76"/>
                    </a:cubicBezTo>
                    <a:cubicBezTo>
                      <a:pt x="0" y="419"/>
                      <a:pt x="123" y="541"/>
                      <a:pt x="265" y="541"/>
                    </a:cubicBezTo>
                    <a:cubicBezTo>
                      <a:pt x="408" y="541"/>
                      <a:pt x="530" y="419"/>
                      <a:pt x="530" y="27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6933355" y="358863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2" y="1"/>
                      <a:pt x="1" y="123"/>
                      <a:pt x="1" y="266"/>
                    </a:cubicBezTo>
                    <a:cubicBezTo>
                      <a:pt x="1" y="409"/>
                      <a:pt x="112" y="531"/>
                      <a:pt x="266" y="531"/>
                    </a:cubicBezTo>
                    <a:cubicBezTo>
                      <a:pt x="408" y="531"/>
                      <a:pt x="531" y="40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208216" y="286206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13" y="0"/>
                      <a:pt x="1" y="123"/>
                      <a:pt x="1" y="265"/>
                    </a:cubicBezTo>
                    <a:cubicBezTo>
                      <a:pt x="1" y="418"/>
                      <a:pt x="113" y="530"/>
                      <a:pt x="266" y="530"/>
                    </a:cubicBezTo>
                    <a:cubicBezTo>
                      <a:pt x="409" y="530"/>
                      <a:pt x="531" y="418"/>
                      <a:pt x="531" y="265"/>
                    </a:cubicBezTo>
                    <a:cubicBezTo>
                      <a:pt x="531" y="12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48220" y="3068985"/>
                <a:ext cx="174204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693" extrusionOk="0">
                    <a:moveTo>
                      <a:pt x="378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9" y="1133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47370" y="2328560"/>
                <a:ext cx="174119" cy="14293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82" extrusionOk="0">
                    <a:moveTo>
                      <a:pt x="377" y="0"/>
                    </a:moveTo>
                    <a:lnTo>
                      <a:pt x="0" y="551"/>
                    </a:lnTo>
                    <a:lnTo>
                      <a:pt x="1672" y="1681"/>
                    </a:lnTo>
                    <a:lnTo>
                      <a:pt x="2049" y="112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648427" y="2699240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5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18"/>
                      <a:pt x="123" y="530"/>
                      <a:pt x="275" y="530"/>
                    </a:cubicBezTo>
                    <a:cubicBezTo>
                      <a:pt x="418" y="530"/>
                      <a:pt x="540" y="418"/>
                      <a:pt x="540" y="265"/>
                    </a:cubicBezTo>
                    <a:cubicBezTo>
                      <a:pt x="540" y="123"/>
                      <a:pt x="418" y="0"/>
                      <a:pt x="27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7310067" y="4701692"/>
                <a:ext cx="45123" cy="4503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0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7563899" y="379657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2"/>
                      <a:pt x="0" y="265"/>
                    </a:cubicBezTo>
                    <a:cubicBezTo>
                      <a:pt x="0" y="418"/>
                      <a:pt x="112" y="530"/>
                      <a:pt x="265" y="530"/>
                    </a:cubicBezTo>
                    <a:cubicBezTo>
                      <a:pt x="408" y="530"/>
                      <a:pt x="530" y="418"/>
                      <a:pt x="530" y="265"/>
                    </a:cubicBezTo>
                    <a:cubicBezTo>
                      <a:pt x="530" y="122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8270584" y="4280705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08"/>
                      <a:pt x="113" y="531"/>
                      <a:pt x="266" y="531"/>
                    </a:cubicBezTo>
                    <a:cubicBezTo>
                      <a:pt x="409" y="531"/>
                      <a:pt x="531" y="408"/>
                      <a:pt x="531" y="266"/>
                    </a:cubicBezTo>
                    <a:cubicBezTo>
                      <a:pt x="531" y="123"/>
                      <a:pt x="40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7057169" y="267842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23" y="1"/>
                      <a:pt x="1" y="112"/>
                      <a:pt x="1" y="266"/>
                    </a:cubicBezTo>
                    <a:cubicBezTo>
                      <a:pt x="1" y="408"/>
                      <a:pt x="123" y="531"/>
                      <a:pt x="266" y="531"/>
                    </a:cubicBezTo>
                    <a:cubicBezTo>
                      <a:pt x="419" y="531"/>
                      <a:pt x="531" y="408"/>
                      <a:pt x="531" y="266"/>
                    </a:cubicBezTo>
                    <a:cubicBezTo>
                      <a:pt x="531" y="112"/>
                      <a:pt x="41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4365375" y="3003211"/>
                <a:ext cx="11353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38" extrusionOk="0">
                    <a:moveTo>
                      <a:pt x="958" y="0"/>
                    </a:moveTo>
                    <a:lnTo>
                      <a:pt x="0" y="1112"/>
                    </a:lnTo>
                    <a:lnTo>
                      <a:pt x="378" y="1438"/>
                    </a:lnTo>
                    <a:lnTo>
                      <a:pt x="1336" y="317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4901507" y="2829938"/>
                <a:ext cx="128231" cy="52091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613" extrusionOk="0">
                    <a:moveTo>
                      <a:pt x="51" y="1"/>
                    </a:moveTo>
                    <a:lnTo>
                      <a:pt x="0" y="490"/>
                    </a:lnTo>
                    <a:lnTo>
                      <a:pt x="1468" y="612"/>
                    </a:lnTo>
                    <a:lnTo>
                      <a:pt x="1509" y="123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3693276" y="2027988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1" y="0"/>
                    </a:moveTo>
                    <a:lnTo>
                      <a:pt x="0" y="1345"/>
                    </a:lnTo>
                    <a:lnTo>
                      <a:pt x="449" y="1549"/>
                    </a:lnTo>
                    <a:lnTo>
                      <a:pt x="1040" y="204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4445000" y="2440223"/>
                <a:ext cx="104012" cy="12746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500" extrusionOk="0">
                    <a:moveTo>
                      <a:pt x="827" y="1"/>
                    </a:moveTo>
                    <a:lnTo>
                      <a:pt x="1" y="1224"/>
                    </a:lnTo>
                    <a:lnTo>
                      <a:pt x="409" y="1499"/>
                    </a:lnTo>
                    <a:lnTo>
                      <a:pt x="1224" y="276"/>
                    </a:lnTo>
                    <a:lnTo>
                      <a:pt x="82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253150" y="2004619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3"/>
                      <a:pt x="0" y="265"/>
                    </a:cubicBezTo>
                    <a:cubicBezTo>
                      <a:pt x="0" y="408"/>
                      <a:pt x="112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2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5674051" y="2161321"/>
                <a:ext cx="126531" cy="10494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5" extrusionOk="0">
                    <a:moveTo>
                      <a:pt x="1213" y="1"/>
                    </a:moveTo>
                    <a:lnTo>
                      <a:pt x="1" y="827"/>
                    </a:lnTo>
                    <a:lnTo>
                      <a:pt x="275" y="1234"/>
                    </a:lnTo>
                    <a:lnTo>
                      <a:pt x="1489" y="399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5383083" y="355574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2" y="1"/>
                      <a:pt x="0" y="123"/>
                      <a:pt x="0" y="266"/>
                    </a:cubicBezTo>
                    <a:cubicBezTo>
                      <a:pt x="0" y="419"/>
                      <a:pt x="112" y="531"/>
                      <a:pt x="265" y="531"/>
                    </a:cubicBezTo>
                    <a:cubicBezTo>
                      <a:pt x="408" y="531"/>
                      <a:pt x="530" y="41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5803984" y="3712533"/>
                <a:ext cx="126531" cy="10486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4" extrusionOk="0">
                    <a:moveTo>
                      <a:pt x="1213" y="1"/>
                    </a:moveTo>
                    <a:lnTo>
                      <a:pt x="0" y="826"/>
                    </a:lnTo>
                    <a:lnTo>
                      <a:pt x="275" y="1234"/>
                    </a:lnTo>
                    <a:lnTo>
                      <a:pt x="1488" y="39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6227434" y="413003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1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5399484" y="433696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9" y="531"/>
                      <a:pt x="530" y="408"/>
                      <a:pt x="530" y="266"/>
                    </a:cubicBezTo>
                    <a:cubicBezTo>
                      <a:pt x="530" y="123"/>
                      <a:pt x="419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5820385" y="4492898"/>
                <a:ext cx="126531" cy="10571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4" extrusionOk="0">
                    <a:moveTo>
                      <a:pt x="1214" y="0"/>
                    </a:moveTo>
                    <a:lnTo>
                      <a:pt x="1" y="836"/>
                    </a:lnTo>
                    <a:lnTo>
                      <a:pt x="276" y="1244"/>
                    </a:lnTo>
                    <a:lnTo>
                      <a:pt x="1489" y="408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6097587" y="2577974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0"/>
                    </a:moveTo>
                    <a:cubicBezTo>
                      <a:pt x="122" y="0"/>
                      <a:pt x="0" y="123"/>
                      <a:pt x="0" y="275"/>
                    </a:cubicBezTo>
                    <a:cubicBezTo>
                      <a:pt x="0" y="418"/>
                      <a:pt x="122" y="540"/>
                      <a:pt x="265" y="540"/>
                    </a:cubicBezTo>
                    <a:cubicBezTo>
                      <a:pt x="418" y="540"/>
                      <a:pt x="530" y="418"/>
                      <a:pt x="530" y="275"/>
                    </a:cubicBezTo>
                    <a:cubicBezTo>
                      <a:pt x="530" y="12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5009771" y="2480928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1"/>
                    </a:moveTo>
                    <a:cubicBezTo>
                      <a:pt x="122" y="1"/>
                      <a:pt x="0" y="123"/>
                      <a:pt x="0" y="266"/>
                    </a:cubicBezTo>
                    <a:cubicBezTo>
                      <a:pt x="0" y="418"/>
                      <a:pt x="122" y="541"/>
                      <a:pt x="265" y="541"/>
                    </a:cubicBezTo>
                    <a:cubicBezTo>
                      <a:pt x="408" y="541"/>
                      <a:pt x="530" y="418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4346340" y="2261001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6" y="0"/>
                    </a:moveTo>
                    <a:cubicBezTo>
                      <a:pt x="122" y="0"/>
                      <a:pt x="0" y="112"/>
                      <a:pt x="0" y="265"/>
                    </a:cubicBezTo>
                    <a:cubicBezTo>
                      <a:pt x="0" y="408"/>
                      <a:pt x="122" y="530"/>
                      <a:pt x="276" y="530"/>
                    </a:cubicBezTo>
                    <a:cubicBezTo>
                      <a:pt x="418" y="530"/>
                      <a:pt x="541" y="408"/>
                      <a:pt x="541" y="265"/>
                    </a:cubicBezTo>
                    <a:cubicBezTo>
                      <a:pt x="541" y="112"/>
                      <a:pt x="418" y="0"/>
                      <a:pt x="27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3302713" y="260652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22" y="0"/>
                      <a:pt x="0" y="113"/>
                      <a:pt x="0" y="265"/>
                    </a:cubicBezTo>
                    <a:cubicBezTo>
                      <a:pt x="0" y="408"/>
                      <a:pt x="122" y="530"/>
                      <a:pt x="265" y="530"/>
                    </a:cubicBezTo>
                    <a:cubicBezTo>
                      <a:pt x="418" y="530"/>
                      <a:pt x="530" y="408"/>
                      <a:pt x="530" y="265"/>
                    </a:cubicBezTo>
                    <a:cubicBezTo>
                      <a:pt x="530" y="11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4008548" y="270527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3" y="0"/>
                      <a:pt x="0" y="113"/>
                      <a:pt x="0" y="265"/>
                    </a:cubicBezTo>
                    <a:cubicBezTo>
                      <a:pt x="0" y="408"/>
                      <a:pt x="113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1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3128591" y="4353447"/>
                <a:ext cx="13086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65" extrusionOk="0">
                    <a:moveTo>
                      <a:pt x="92" y="1"/>
                    </a:moveTo>
                    <a:lnTo>
                      <a:pt x="0" y="479"/>
                    </a:lnTo>
                    <a:lnTo>
                      <a:pt x="1447" y="765"/>
                    </a:lnTo>
                    <a:lnTo>
                      <a:pt x="1540" y="286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4718718" y="4148137"/>
                <a:ext cx="117864" cy="11794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8" extrusionOk="0">
                    <a:moveTo>
                      <a:pt x="347" y="1"/>
                    </a:moveTo>
                    <a:lnTo>
                      <a:pt x="1" y="348"/>
                    </a:lnTo>
                    <a:lnTo>
                      <a:pt x="1040" y="1387"/>
                    </a:lnTo>
                    <a:lnTo>
                      <a:pt x="1387" y="104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3643054" y="4669570"/>
                <a:ext cx="98829" cy="12916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20" extrusionOk="0">
                    <a:moveTo>
                      <a:pt x="734" y="1"/>
                    </a:moveTo>
                    <a:lnTo>
                      <a:pt x="0" y="1275"/>
                    </a:lnTo>
                    <a:lnTo>
                      <a:pt x="428" y="1520"/>
                    </a:lnTo>
                    <a:lnTo>
                      <a:pt x="1162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3135474" y="3640640"/>
                <a:ext cx="6942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550" extrusionOk="0">
                    <a:moveTo>
                      <a:pt x="480" y="1"/>
                    </a:moveTo>
                    <a:lnTo>
                      <a:pt x="1" y="113"/>
                    </a:lnTo>
                    <a:lnTo>
                      <a:pt x="337" y="1550"/>
                    </a:lnTo>
                    <a:lnTo>
                      <a:pt x="816" y="1427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4374893" y="4618497"/>
                <a:ext cx="109196" cy="124832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469" extrusionOk="0">
                    <a:moveTo>
                      <a:pt x="898" y="1"/>
                    </a:moveTo>
                    <a:lnTo>
                      <a:pt x="1" y="1172"/>
                    </a:lnTo>
                    <a:lnTo>
                      <a:pt x="388" y="1468"/>
                    </a:lnTo>
                    <a:lnTo>
                      <a:pt x="1285" y="30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4193038" y="3715167"/>
                <a:ext cx="102313" cy="12823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09" extrusionOk="0">
                    <a:moveTo>
                      <a:pt x="408" y="0"/>
                    </a:moveTo>
                    <a:lnTo>
                      <a:pt x="0" y="255"/>
                    </a:lnTo>
                    <a:lnTo>
                      <a:pt x="785" y="1508"/>
                    </a:lnTo>
                    <a:lnTo>
                      <a:pt x="1203" y="124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3965209" y="4362965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19"/>
                      <a:pt x="113" y="541"/>
                      <a:pt x="266" y="541"/>
                    </a:cubicBezTo>
                    <a:cubicBezTo>
                      <a:pt x="408" y="541"/>
                      <a:pt x="531" y="41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1998370" y="2552820"/>
                <a:ext cx="69342" cy="13086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540" extrusionOk="0">
                    <a:moveTo>
                      <a:pt x="479" y="0"/>
                    </a:moveTo>
                    <a:lnTo>
                      <a:pt x="0" y="113"/>
                    </a:lnTo>
                    <a:lnTo>
                      <a:pt x="336" y="1540"/>
                    </a:lnTo>
                    <a:lnTo>
                      <a:pt x="816" y="1427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331743" y="2141436"/>
                <a:ext cx="98829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19" extrusionOk="0">
                    <a:moveTo>
                      <a:pt x="734" y="1"/>
                    </a:moveTo>
                    <a:lnTo>
                      <a:pt x="1" y="1274"/>
                    </a:lnTo>
                    <a:lnTo>
                      <a:pt x="419" y="1519"/>
                    </a:lnTo>
                    <a:lnTo>
                      <a:pt x="1163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2653133" y="183568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8" y="531"/>
                      <a:pt x="530" y="408"/>
                      <a:pt x="530" y="266"/>
                    </a:cubicBezTo>
                    <a:cubicBezTo>
                      <a:pt x="530" y="123"/>
                      <a:pt x="41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4818313" y="3756722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09" y="530"/>
                      <a:pt x="531" y="408"/>
                      <a:pt x="531" y="265"/>
                    </a:cubicBezTo>
                    <a:cubicBezTo>
                      <a:pt x="531" y="11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2637497" y="403732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8" y="530"/>
                      <a:pt x="531" y="408"/>
                      <a:pt x="531" y="265"/>
                    </a:cubicBezTo>
                    <a:cubicBezTo>
                      <a:pt x="531" y="123"/>
                      <a:pt x="41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3647387" y="394818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08" y="530"/>
                      <a:pt x="531" y="418"/>
                      <a:pt x="531" y="265"/>
                    </a:cubicBezTo>
                    <a:cubicBezTo>
                      <a:pt x="531" y="122"/>
                      <a:pt x="40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8" name="Google Shape;368;p6"/>
            <p:cNvSpPr/>
            <p:nvPr/>
          </p:nvSpPr>
          <p:spPr>
            <a:xfrm>
              <a:off x="2769555" y="5280921"/>
              <a:ext cx="58210" cy="129081"/>
            </a:xfrm>
            <a:custGeom>
              <a:avLst/>
              <a:gdLst/>
              <a:ahLst/>
              <a:cxnLst/>
              <a:rect l="l" t="t" r="r" b="b"/>
              <a:pathLst>
                <a:path w="685" h="1519" extrusionOk="0">
                  <a:moveTo>
                    <a:pt x="490" y="1"/>
                  </a:moveTo>
                  <a:lnTo>
                    <a:pt x="1" y="62"/>
                  </a:lnTo>
                  <a:lnTo>
                    <a:pt x="195" y="1519"/>
                  </a:lnTo>
                  <a:lnTo>
                    <a:pt x="684" y="145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7305393" y="5972057"/>
              <a:ext cx="112680" cy="122198"/>
            </a:xfrm>
            <a:custGeom>
              <a:avLst/>
              <a:gdLst/>
              <a:ahLst/>
              <a:cxnLst/>
              <a:rect l="l" t="t" r="r" b="b"/>
              <a:pathLst>
                <a:path w="1326" h="1438" extrusionOk="0">
                  <a:moveTo>
                    <a:pt x="958" y="1"/>
                  </a:moveTo>
                  <a:lnTo>
                    <a:pt x="0" y="1111"/>
                  </a:lnTo>
                  <a:lnTo>
                    <a:pt x="367" y="1437"/>
                  </a:lnTo>
                  <a:lnTo>
                    <a:pt x="1325" y="316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7841441" y="5798869"/>
              <a:ext cx="128316" cy="52856"/>
            </a:xfrm>
            <a:custGeom>
              <a:avLst/>
              <a:gdLst/>
              <a:ahLst/>
              <a:cxnLst/>
              <a:rect l="l" t="t" r="r" b="b"/>
              <a:pathLst>
                <a:path w="1510" h="622" extrusionOk="0">
                  <a:moveTo>
                    <a:pt x="41" y="0"/>
                  </a:moveTo>
                  <a:lnTo>
                    <a:pt x="1" y="490"/>
                  </a:lnTo>
                  <a:lnTo>
                    <a:pt x="1468" y="622"/>
                  </a:lnTo>
                  <a:lnTo>
                    <a:pt x="1509" y="1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6633294" y="4996835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2" y="1"/>
                  </a:moveTo>
                  <a:lnTo>
                    <a:pt x="0" y="1346"/>
                  </a:lnTo>
                  <a:lnTo>
                    <a:pt x="449" y="1550"/>
                  </a:lnTo>
                  <a:lnTo>
                    <a:pt x="1040" y="204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6242646" y="5575374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13" y="1"/>
                    <a:pt x="0" y="113"/>
                    <a:pt x="0" y="266"/>
                  </a:cubicBezTo>
                  <a:cubicBezTo>
                    <a:pt x="0" y="408"/>
                    <a:pt x="113" y="531"/>
                    <a:pt x="265" y="531"/>
                  </a:cubicBezTo>
                  <a:cubicBezTo>
                    <a:pt x="408" y="531"/>
                    <a:pt x="530" y="408"/>
                    <a:pt x="530" y="266"/>
                  </a:cubicBezTo>
                  <a:cubicBezTo>
                    <a:pt x="530" y="11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098679" y="585776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0"/>
                  </a:moveTo>
                  <a:cubicBezTo>
                    <a:pt x="113" y="0"/>
                    <a:pt x="1" y="123"/>
                    <a:pt x="1" y="265"/>
                  </a:cubicBezTo>
                  <a:cubicBezTo>
                    <a:pt x="1" y="418"/>
                    <a:pt x="113" y="530"/>
                    <a:pt x="266" y="530"/>
                  </a:cubicBezTo>
                  <a:cubicBezTo>
                    <a:pt x="409" y="530"/>
                    <a:pt x="531" y="418"/>
                    <a:pt x="531" y="265"/>
                  </a:cubicBezTo>
                  <a:cubicBezTo>
                    <a:pt x="531" y="123"/>
                    <a:pt x="409" y="0"/>
                    <a:pt x="26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938683" y="6064685"/>
              <a:ext cx="174204" cy="143867"/>
            </a:xfrm>
            <a:custGeom>
              <a:avLst/>
              <a:gdLst/>
              <a:ahLst/>
              <a:cxnLst/>
              <a:rect l="l" t="t" r="r" b="b"/>
              <a:pathLst>
                <a:path w="2050" h="1693" extrusionOk="0">
                  <a:moveTo>
                    <a:pt x="378" y="1"/>
                  </a:moveTo>
                  <a:lnTo>
                    <a:pt x="0" y="562"/>
                  </a:lnTo>
                  <a:lnTo>
                    <a:pt x="1672" y="1693"/>
                  </a:lnTo>
                  <a:lnTo>
                    <a:pt x="2049" y="113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937833" y="5324260"/>
              <a:ext cx="174119" cy="142932"/>
            </a:xfrm>
            <a:custGeom>
              <a:avLst/>
              <a:gdLst/>
              <a:ahLst/>
              <a:cxnLst/>
              <a:rect l="l" t="t" r="r" b="b"/>
              <a:pathLst>
                <a:path w="2049" h="1682" extrusionOk="0">
                  <a:moveTo>
                    <a:pt x="377" y="0"/>
                  </a:moveTo>
                  <a:lnTo>
                    <a:pt x="0" y="551"/>
                  </a:lnTo>
                  <a:lnTo>
                    <a:pt x="1672" y="1681"/>
                  </a:lnTo>
                  <a:lnTo>
                    <a:pt x="2049" y="112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1538889" y="5694940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5" y="0"/>
                  </a:moveTo>
                  <a:cubicBezTo>
                    <a:pt x="123" y="0"/>
                    <a:pt x="1" y="123"/>
                    <a:pt x="1" y="265"/>
                  </a:cubicBezTo>
                  <a:cubicBezTo>
                    <a:pt x="1" y="418"/>
                    <a:pt x="123" y="530"/>
                    <a:pt x="275" y="530"/>
                  </a:cubicBezTo>
                  <a:cubicBezTo>
                    <a:pt x="418" y="530"/>
                    <a:pt x="540" y="418"/>
                    <a:pt x="540" y="265"/>
                  </a:cubicBezTo>
                  <a:cubicBezTo>
                    <a:pt x="540" y="123"/>
                    <a:pt x="418" y="0"/>
                    <a:pt x="27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947632" y="567412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1"/>
                  </a:moveTo>
                  <a:cubicBezTo>
                    <a:pt x="123" y="1"/>
                    <a:pt x="1" y="112"/>
                    <a:pt x="1" y="266"/>
                  </a:cubicBezTo>
                  <a:cubicBezTo>
                    <a:pt x="1" y="408"/>
                    <a:pt x="123" y="531"/>
                    <a:pt x="266" y="531"/>
                  </a:cubicBezTo>
                  <a:cubicBezTo>
                    <a:pt x="419" y="531"/>
                    <a:pt x="531" y="408"/>
                    <a:pt x="531" y="266"/>
                  </a:cubicBezTo>
                  <a:cubicBezTo>
                    <a:pt x="531" y="112"/>
                    <a:pt x="419" y="1"/>
                    <a:pt x="266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255837" y="5998911"/>
              <a:ext cx="113530" cy="122198"/>
            </a:xfrm>
            <a:custGeom>
              <a:avLst/>
              <a:gdLst/>
              <a:ahLst/>
              <a:cxnLst/>
              <a:rect l="l" t="t" r="r" b="b"/>
              <a:pathLst>
                <a:path w="1336" h="1438" extrusionOk="0">
                  <a:moveTo>
                    <a:pt x="958" y="0"/>
                  </a:moveTo>
                  <a:lnTo>
                    <a:pt x="0" y="1112"/>
                  </a:lnTo>
                  <a:lnTo>
                    <a:pt x="378" y="1438"/>
                  </a:lnTo>
                  <a:lnTo>
                    <a:pt x="1336" y="317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791970" y="5825638"/>
              <a:ext cx="128231" cy="52091"/>
            </a:xfrm>
            <a:custGeom>
              <a:avLst/>
              <a:gdLst/>
              <a:ahLst/>
              <a:cxnLst/>
              <a:rect l="l" t="t" r="r" b="b"/>
              <a:pathLst>
                <a:path w="1509" h="613" extrusionOk="0">
                  <a:moveTo>
                    <a:pt x="51" y="1"/>
                  </a:moveTo>
                  <a:lnTo>
                    <a:pt x="0" y="490"/>
                  </a:lnTo>
                  <a:lnTo>
                    <a:pt x="1468" y="612"/>
                  </a:lnTo>
                  <a:lnTo>
                    <a:pt x="1509" y="1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583739" y="5023688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1" y="0"/>
                  </a:moveTo>
                  <a:lnTo>
                    <a:pt x="0" y="1345"/>
                  </a:lnTo>
                  <a:lnTo>
                    <a:pt x="449" y="1549"/>
                  </a:lnTo>
                  <a:lnTo>
                    <a:pt x="1040" y="20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4335463" y="5435923"/>
              <a:ext cx="104012" cy="127466"/>
            </a:xfrm>
            <a:custGeom>
              <a:avLst/>
              <a:gdLst/>
              <a:ahLst/>
              <a:cxnLst/>
              <a:rect l="l" t="t" r="r" b="b"/>
              <a:pathLst>
                <a:path w="1224" h="1500" extrusionOk="0">
                  <a:moveTo>
                    <a:pt x="827" y="1"/>
                  </a:moveTo>
                  <a:lnTo>
                    <a:pt x="1" y="1224"/>
                  </a:lnTo>
                  <a:lnTo>
                    <a:pt x="409" y="1499"/>
                  </a:lnTo>
                  <a:lnTo>
                    <a:pt x="1224" y="276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5143613" y="5000319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2" y="0"/>
                    <a:pt x="0" y="123"/>
                    <a:pt x="0" y="265"/>
                  </a:cubicBezTo>
                  <a:cubicBezTo>
                    <a:pt x="0" y="408"/>
                    <a:pt x="112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2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5564514" y="5157021"/>
              <a:ext cx="126531" cy="104947"/>
            </a:xfrm>
            <a:custGeom>
              <a:avLst/>
              <a:gdLst/>
              <a:ahLst/>
              <a:cxnLst/>
              <a:rect l="l" t="t" r="r" b="b"/>
              <a:pathLst>
                <a:path w="1489" h="1235" extrusionOk="0">
                  <a:moveTo>
                    <a:pt x="1213" y="1"/>
                  </a:moveTo>
                  <a:lnTo>
                    <a:pt x="1" y="827"/>
                  </a:lnTo>
                  <a:lnTo>
                    <a:pt x="275" y="1234"/>
                  </a:lnTo>
                  <a:lnTo>
                    <a:pt x="1489" y="399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5988049" y="5573674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0"/>
                  </a:moveTo>
                  <a:cubicBezTo>
                    <a:pt x="122" y="0"/>
                    <a:pt x="0" y="123"/>
                    <a:pt x="0" y="275"/>
                  </a:cubicBezTo>
                  <a:cubicBezTo>
                    <a:pt x="0" y="418"/>
                    <a:pt x="122" y="540"/>
                    <a:pt x="265" y="540"/>
                  </a:cubicBezTo>
                  <a:cubicBezTo>
                    <a:pt x="418" y="540"/>
                    <a:pt x="530" y="418"/>
                    <a:pt x="530" y="275"/>
                  </a:cubicBezTo>
                  <a:cubicBezTo>
                    <a:pt x="530" y="12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900233" y="5476628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1"/>
                  </a:moveTo>
                  <a:cubicBezTo>
                    <a:pt x="122" y="1"/>
                    <a:pt x="0" y="123"/>
                    <a:pt x="0" y="266"/>
                  </a:cubicBezTo>
                  <a:cubicBezTo>
                    <a:pt x="0" y="418"/>
                    <a:pt x="122" y="541"/>
                    <a:pt x="265" y="541"/>
                  </a:cubicBezTo>
                  <a:cubicBezTo>
                    <a:pt x="408" y="541"/>
                    <a:pt x="530" y="418"/>
                    <a:pt x="530" y="266"/>
                  </a:cubicBezTo>
                  <a:cubicBezTo>
                    <a:pt x="530" y="12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236802" y="5256701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6" y="0"/>
                  </a:moveTo>
                  <a:cubicBezTo>
                    <a:pt x="122" y="0"/>
                    <a:pt x="0" y="112"/>
                    <a:pt x="0" y="265"/>
                  </a:cubicBezTo>
                  <a:cubicBezTo>
                    <a:pt x="0" y="408"/>
                    <a:pt x="122" y="530"/>
                    <a:pt x="276" y="530"/>
                  </a:cubicBezTo>
                  <a:cubicBezTo>
                    <a:pt x="418" y="530"/>
                    <a:pt x="541" y="408"/>
                    <a:pt x="541" y="265"/>
                  </a:cubicBezTo>
                  <a:cubicBezTo>
                    <a:pt x="541" y="112"/>
                    <a:pt x="418" y="0"/>
                    <a:pt x="27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193175" y="5602227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22" y="0"/>
                    <a:pt x="0" y="113"/>
                    <a:pt x="0" y="265"/>
                  </a:cubicBezTo>
                  <a:cubicBezTo>
                    <a:pt x="0" y="408"/>
                    <a:pt x="122" y="530"/>
                    <a:pt x="265" y="530"/>
                  </a:cubicBezTo>
                  <a:cubicBezTo>
                    <a:pt x="418" y="530"/>
                    <a:pt x="530" y="408"/>
                    <a:pt x="530" y="265"/>
                  </a:cubicBezTo>
                  <a:cubicBezTo>
                    <a:pt x="530" y="11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899011" y="5700973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3" y="0"/>
                    <a:pt x="0" y="113"/>
                    <a:pt x="0" y="265"/>
                  </a:cubicBezTo>
                  <a:cubicBezTo>
                    <a:pt x="0" y="408"/>
                    <a:pt x="113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1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8833" y="5548520"/>
              <a:ext cx="69342" cy="130865"/>
            </a:xfrm>
            <a:custGeom>
              <a:avLst/>
              <a:gdLst/>
              <a:ahLst/>
              <a:cxnLst/>
              <a:rect l="l" t="t" r="r" b="b"/>
              <a:pathLst>
                <a:path w="816" h="1540" extrusionOk="0">
                  <a:moveTo>
                    <a:pt x="479" y="0"/>
                  </a:moveTo>
                  <a:lnTo>
                    <a:pt x="0" y="113"/>
                  </a:lnTo>
                  <a:lnTo>
                    <a:pt x="336" y="1540"/>
                  </a:lnTo>
                  <a:lnTo>
                    <a:pt x="816" y="142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2222205" y="5137136"/>
              <a:ext cx="98829" cy="129081"/>
            </a:xfrm>
            <a:custGeom>
              <a:avLst/>
              <a:gdLst/>
              <a:ahLst/>
              <a:cxnLst/>
              <a:rect l="l" t="t" r="r" b="b"/>
              <a:pathLst>
                <a:path w="1163" h="1519" extrusionOk="0">
                  <a:moveTo>
                    <a:pt x="734" y="1"/>
                  </a:moveTo>
                  <a:lnTo>
                    <a:pt x="1" y="1274"/>
                  </a:lnTo>
                  <a:lnTo>
                    <a:pt x="419" y="1519"/>
                  </a:lnTo>
                  <a:lnTo>
                    <a:pt x="1163" y="24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543596" y="483138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23" y="1"/>
                    <a:pt x="0" y="123"/>
                    <a:pt x="0" y="266"/>
                  </a:cubicBezTo>
                  <a:cubicBezTo>
                    <a:pt x="0" y="408"/>
                    <a:pt x="123" y="531"/>
                    <a:pt x="265" y="531"/>
                  </a:cubicBezTo>
                  <a:cubicBezTo>
                    <a:pt x="418" y="531"/>
                    <a:pt x="530" y="408"/>
                    <a:pt x="530" y="266"/>
                  </a:cubicBezTo>
                  <a:cubicBezTo>
                    <a:pt x="530" y="123"/>
                    <a:pt x="41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3517936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A73871A-AB48-4BAE-B40B-10A661D8A2F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8665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image" Target="../media/image38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46.sv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5.emf"/><Relationship Id="rId4" Type="http://schemas.openxmlformats.org/officeDocument/2006/relationships/image" Target="../media/image12.png"/><Relationship Id="rId9" Type="http://schemas.openxmlformats.org/officeDocument/2006/relationships/image" Target="../media/image51.svg"/><Relationship Id="rId1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emf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emf"/><Relationship Id="rId7" Type="http://schemas.openxmlformats.org/officeDocument/2006/relationships/image" Target="../media/image43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5.emf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emf"/><Relationship Id="rId4" Type="http://schemas.openxmlformats.org/officeDocument/2006/relationships/image" Target="../media/image1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8.sv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5.emf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5.emf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5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5.emf"/><Relationship Id="rId10" Type="http://schemas.openxmlformats.org/officeDocument/2006/relationships/image" Target="../media/image51.svg"/><Relationship Id="rId4" Type="http://schemas.openxmlformats.org/officeDocument/2006/relationships/image" Target="../media/image46.svg"/><Relationship Id="rId9" Type="http://schemas.openxmlformats.org/officeDocument/2006/relationships/image" Target="../media/image21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10" Type="http://schemas.openxmlformats.org/officeDocument/2006/relationships/image" Target="../media/image5.emf"/><Relationship Id="rId4" Type="http://schemas.openxmlformats.org/officeDocument/2006/relationships/image" Target="../media/image12.png"/><Relationship Id="rId9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svg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ABC4AED-AE70-4DAE-9537-A52B53B1C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784559">
            <a:off x="9517475" y="4397771"/>
            <a:ext cx="2294718" cy="2127830"/>
          </a:xfrm>
          <a:prstGeom prst="rect">
            <a:avLst/>
          </a:prstGeom>
        </p:spPr>
      </p:pic>
      <p:pic>
        <p:nvPicPr>
          <p:cNvPr id="10" name="BananaChacha-Momoland-5935042">
            <a:hlinkClick r:id="" action="ppaction://media"/>
            <a:extLst>
              <a:ext uri="{FF2B5EF4-FFF2-40B4-BE49-F238E27FC236}">
                <a16:creationId xmlns:a16="http://schemas.microsoft.com/office/drawing/2014/main" id="{3BCB5ADE-74C1-4856-8551-CA9C14E0BA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3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95400" y="152400"/>
            <a:ext cx="1092200" cy="1092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5B5342-FA68-4599-AE81-9FFD44D80EBE}"/>
              </a:ext>
            </a:extLst>
          </p:cNvPr>
          <p:cNvGrpSpPr/>
          <p:nvPr/>
        </p:nvGrpSpPr>
        <p:grpSpPr>
          <a:xfrm>
            <a:off x="833229" y="435837"/>
            <a:ext cx="10582669" cy="4876558"/>
            <a:chOff x="833229" y="435837"/>
            <a:chExt cx="10582669" cy="487655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0F44E50-2BE7-41AD-8737-DFDCB55D17F8}"/>
                </a:ext>
              </a:extLst>
            </p:cNvPr>
            <p:cNvGrpSpPr/>
            <p:nvPr/>
          </p:nvGrpSpPr>
          <p:grpSpPr>
            <a:xfrm>
              <a:off x="833229" y="435837"/>
              <a:ext cx="10582669" cy="4876558"/>
              <a:chOff x="833530" y="511837"/>
              <a:chExt cx="10582669" cy="4876558"/>
            </a:xfrm>
          </p:grpSpPr>
          <p:pic>
            <p:nvPicPr>
              <p:cNvPr id="14" name="图片 3">
                <a:extLst>
                  <a:ext uri="{FF2B5EF4-FFF2-40B4-BE49-F238E27FC236}">
                    <a16:creationId xmlns:a16="http://schemas.microsoft.com/office/drawing/2014/main" id="{45EA0DB8-EA06-4296-B051-FECC4574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062766" y="511837"/>
                <a:ext cx="9995989" cy="487655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376BDAE-5879-4B07-90E3-50892E892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75269" y="3374657"/>
                <a:ext cx="6099209" cy="600548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3B973B87-4EF4-4A9F-8C0B-35771C6AC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51431" y="973759"/>
                <a:ext cx="9346869" cy="1152781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FC8C1525-8004-4ADE-BD16-9B49A9E8E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3530" y="2084483"/>
                <a:ext cx="10582669" cy="1127858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428488-2504-4BE3-BE80-878C0DE9C96E}"/>
                </a:ext>
              </a:extLst>
            </p:cNvPr>
            <p:cNvSpPr txBox="1"/>
            <p:nvPr/>
          </p:nvSpPr>
          <p:spPr>
            <a:xfrm>
              <a:off x="7890220" y="2927658"/>
              <a:ext cx="1300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Trang 78</a:t>
              </a: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D1E5EBB4-4D32-4062-AA3A-BF18136689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982" y="3094284"/>
            <a:ext cx="2874850" cy="376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8571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8571" numSld="3" showWhenStopped="0">
                    <p:cTn id="1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2D97BAC-18FA-46D5-875E-26B2787CF4C7}"/>
              </a:ext>
            </a:extLst>
          </p:cNvPr>
          <p:cNvGrpSpPr/>
          <p:nvPr/>
        </p:nvGrpSpPr>
        <p:grpSpPr>
          <a:xfrm>
            <a:off x="407626" y="157612"/>
            <a:ext cx="12074490" cy="1801697"/>
            <a:chOff x="3718146" y="501031"/>
            <a:chExt cx="9576078" cy="151976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785ABE-2CD4-49CC-ACF3-113DFE41A54E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47F6DA-1A75-4CE4-9469-AF12A0073D23}"/>
                </a:ext>
              </a:extLst>
            </p:cNvPr>
            <p:cNvSpPr txBox="1"/>
            <p:nvPr/>
          </p:nvSpPr>
          <p:spPr>
            <a:xfrm>
              <a:off x="5762269" y="807094"/>
              <a:ext cx="6339111" cy="12136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Đốt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tờ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giấy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9254FD-0001-4ABF-948E-099CA4045D68}"/>
                </a:ext>
              </a:extLst>
            </p:cNvPr>
            <p:cNvSpPr txBox="1"/>
            <p:nvPr/>
          </p:nvSpPr>
          <p:spPr>
            <a:xfrm>
              <a:off x="4177933" y="1082068"/>
              <a:ext cx="9116291" cy="4098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88EDB1-E96A-433F-9A67-4E19C40A004D}"/>
              </a:ext>
            </a:extLst>
          </p:cNvPr>
          <p:cNvSpPr/>
          <p:nvPr/>
        </p:nvSpPr>
        <p:spPr>
          <a:xfrm>
            <a:off x="407626" y="1997589"/>
            <a:ext cx="11534661" cy="4691942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id="{EFF2B4B7-BAB9-4406-A888-5C67D5B95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158140"/>
              </p:ext>
            </p:extLst>
          </p:nvPr>
        </p:nvGraphicFramePr>
        <p:xfrm>
          <a:off x="1399142" y="2755297"/>
          <a:ext cx="10271634" cy="3176526"/>
        </p:xfrm>
        <a:graphic>
          <a:graphicData uri="http://schemas.openxmlformats.org/drawingml/2006/table">
            <a:tbl>
              <a:tblPr/>
              <a:tblGrid>
                <a:gridCol w="4823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7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1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tả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Giải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thích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501C6784-87F1-41F4-8C4C-AEE0DFB50F73}"/>
              </a:ext>
            </a:extLst>
          </p:cNvPr>
          <p:cNvSpPr txBox="1"/>
          <p:nvPr/>
        </p:nvSpPr>
        <p:spPr>
          <a:xfrm>
            <a:off x="1537625" y="3853639"/>
            <a:ext cx="454700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-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Tờ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giấy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bị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cháy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lúc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đầu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nhỏ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sau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to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dần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và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thành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than.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Trong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khi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cháy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có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khói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bốc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lên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.</a:t>
            </a:r>
            <a:endParaRPr kumimoji="0" lang="vi-VN" sz="2800" b="1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D12B0A-BF81-410C-9703-850A52C1F15C}"/>
              </a:ext>
            </a:extLst>
          </p:cNvPr>
          <p:cNvSpPr txBox="1"/>
          <p:nvPr/>
        </p:nvSpPr>
        <p:spPr>
          <a:xfrm>
            <a:off x="6253916" y="3823616"/>
            <a:ext cx="54168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None/>
              <a:tabLst/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-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Tờ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giấy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bị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biến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đổi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thành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một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chất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khác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là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than. Than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giòn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,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dễ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nát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vụn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chứ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không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dai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như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giấy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ban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đầu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.</a:t>
            </a:r>
            <a:endParaRPr kumimoji="0" lang="vi-VN" sz="2800" b="1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28DC90-0498-4906-BD79-FC23718B81D8}"/>
              </a:ext>
            </a:extLst>
          </p:cNvPr>
          <p:cNvGrpSpPr/>
          <p:nvPr/>
        </p:nvGrpSpPr>
        <p:grpSpPr>
          <a:xfrm>
            <a:off x="492793" y="2216231"/>
            <a:ext cx="3557770" cy="4721071"/>
            <a:chOff x="357881" y="1575412"/>
            <a:chExt cx="3696326" cy="532875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534C8C3-9F72-48B3-8C64-69245C269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4936" y1="6754" x2="19071" y2="23460"/>
                          <a14:foregroundMark x1="26282" y1="4265" x2="14103" y2="23341"/>
                          <a14:foregroundMark x1="36058" y1="4858" x2="61859" y2="18957"/>
                          <a14:foregroundMark x1="58173" y1="18128" x2="62660" y2="23460"/>
                          <a14:foregroundMark x1="14423" y1="17891" x2="17788" y2="40047"/>
                          <a14:foregroundMark x1="23558" y1="32109" x2="23397" y2="43246"/>
                          <a14:foregroundMark x1="26282" y1="83649" x2="29167" y2="97156"/>
                          <a14:foregroundMark x1="55128" y1="80924" x2="59295" y2="99526"/>
                          <a14:foregroundMark x1="43109" y1="86256" x2="48878" y2="99763"/>
                          <a14:foregroundMark x1="50801" y1="4621" x2="58333" y2="13033"/>
                          <a14:foregroundMark x1="18429" y1="8886" x2="10577" y2="18365"/>
                          <a14:foregroundMark x1="22115" y1="89455" x2="24519" y2="99763"/>
                          <a14:foregroundMark x1="91346" y1="49882" x2="90865" y2="54502"/>
                          <a14:backgroundMark x1="87340" y1="32464" x2="90224" y2="451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881" y="1575412"/>
              <a:ext cx="3696326" cy="5282588"/>
            </a:xfrm>
            <a:prstGeom prst="rect">
              <a:avLst/>
            </a:prstGeom>
          </p:spPr>
        </p:pic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A28A80C4-8C84-41B0-BFBD-32905C4F2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00385">
              <a:off x="2377755" y="3780596"/>
              <a:ext cx="1340679" cy="1727123"/>
            </a:xfrm>
            <a:prstGeom prst="rect">
              <a:avLst/>
            </a:prstGeom>
          </p:spPr>
        </p:pic>
        <p:pic>
          <p:nvPicPr>
            <p:cNvPr id="29" name="Picture 4">
              <a:extLst>
                <a:ext uri="{FF2B5EF4-FFF2-40B4-BE49-F238E27FC236}">
                  <a16:creationId xmlns:a16="http://schemas.microsoft.com/office/drawing/2014/main" id="{DE98F3B3-6317-4229-A3E0-A43A939C4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229300" y="5362471"/>
              <a:ext cx="1075336" cy="15417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AE7333A-73F7-49B1-B13E-002D8EFBCE60}"/>
              </a:ext>
            </a:extLst>
          </p:cNvPr>
          <p:cNvGrpSpPr/>
          <p:nvPr/>
        </p:nvGrpSpPr>
        <p:grpSpPr>
          <a:xfrm>
            <a:off x="2925469" y="1355422"/>
            <a:ext cx="4056092" cy="2284254"/>
            <a:chOff x="4538949" y="2455798"/>
            <a:chExt cx="6612382" cy="3521817"/>
          </a:xfrm>
        </p:grpSpPr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5FC4A44A-14AE-41BF-AB14-F29C62CCF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538949" y="2455798"/>
              <a:ext cx="6612382" cy="352181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AC7DF8A-D9A3-4ACA-922A-ECD382C0C8B0}"/>
                </a:ext>
              </a:extLst>
            </p:cNvPr>
            <p:cNvSpPr txBox="1"/>
            <p:nvPr/>
          </p:nvSpPr>
          <p:spPr>
            <a:xfrm flipH="1">
              <a:off x="5499411" y="2888200"/>
              <a:ext cx="4685451" cy="2234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400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Vậy</a:t>
              </a:r>
              <a:r>
                <a:rPr kumimoji="0" lang="en-US" sz="2400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2400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khi</a:t>
              </a:r>
              <a:r>
                <a:rPr kumimoji="0" lang="en-US" sz="2400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bị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cháy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,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tờ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giấy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còn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giữ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được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tính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chất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ban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đầu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của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nó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2400" i="0" u="none" strike="noStrike" kern="1200" cap="none" spc="0" normalizeH="0" baseline="0" noProof="0" dirty="0" err="1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không</a:t>
              </a:r>
              <a:r>
                <a:rPr kumimoji="0" lang="en-US" sz="2400" i="0" u="none" strike="noStrike" kern="1200" cap="none" spc="0" normalizeH="0" baseline="0" noProof="0" dirty="0">
                  <a:ln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3" name="Picture 3">
            <a:extLst>
              <a:ext uri="{FF2B5EF4-FFF2-40B4-BE49-F238E27FC236}">
                <a16:creationId xmlns:a16="http://schemas.microsoft.com/office/drawing/2014/main" id="{B1810058-FBD2-45D0-A05C-9E41B30499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857862" y="3271292"/>
            <a:ext cx="2659534" cy="350280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F52C717C-DB31-4485-8BE3-AEFBCDB8F8B0}"/>
              </a:ext>
            </a:extLst>
          </p:cNvPr>
          <p:cNvGrpSpPr/>
          <p:nvPr/>
        </p:nvGrpSpPr>
        <p:grpSpPr>
          <a:xfrm flipH="1">
            <a:off x="8176155" y="1740667"/>
            <a:ext cx="1970380" cy="1698130"/>
            <a:chOff x="4538949" y="2455798"/>
            <a:chExt cx="6612382" cy="3521817"/>
          </a:xfrm>
        </p:grpSpPr>
        <p:pic>
          <p:nvPicPr>
            <p:cNvPr id="38" name="图片 3">
              <a:extLst>
                <a:ext uri="{FF2B5EF4-FFF2-40B4-BE49-F238E27FC236}">
                  <a16:creationId xmlns:a16="http://schemas.microsoft.com/office/drawing/2014/main" id="{40762A02-AAE8-49C2-9D9B-45947E06D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538949" y="2455798"/>
              <a:ext cx="6612382" cy="3521817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D2681B4-54A8-44F0-ABA2-4BBBFFA4E3E8}"/>
                </a:ext>
              </a:extLst>
            </p:cNvPr>
            <p:cNvSpPr txBox="1"/>
            <p:nvPr/>
          </p:nvSpPr>
          <p:spPr>
            <a:xfrm flipH="1">
              <a:off x="4879596" y="2839425"/>
              <a:ext cx="5625095" cy="3000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800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Dạ</a:t>
              </a:r>
              <a:r>
                <a:rPr lang="en-US" sz="280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cs typeface="Calibri" panose="020F0502020204030204" pitchFamily="34" charset="0"/>
                </a:rPr>
                <a:t>! </a:t>
              </a:r>
              <a:r>
                <a:rPr lang="en-US" sz="280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cs typeface="Calibri" panose="020F0502020204030204" pitchFamily="34" charset="0"/>
                </a:rPr>
                <a:t>Không</a:t>
              </a:r>
              <a:r>
                <a:rPr lang="en-US" sz="280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cs typeface="Calibri" panose="020F0502020204030204" pitchFamily="34" charset="0"/>
                </a:rPr>
                <a:t> ạ!</a:t>
              </a:r>
              <a:endParaRPr kumimoji="0" lang="en-US" sz="2800" i="0" u="none" strike="noStrike" kern="1200" cap="none" spc="0" normalizeH="0" baseline="0" noProof="0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0" name="Picture 6">
            <a:extLst>
              <a:ext uri="{FF2B5EF4-FFF2-40B4-BE49-F238E27FC236}">
                <a16:creationId xmlns:a16="http://schemas.microsoft.com/office/drawing/2014/main" id="{2970B3CA-7946-4247-8B13-AAE9ED57A54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b="48456"/>
          <a:stretch/>
        </p:blipFill>
        <p:spPr>
          <a:xfrm flipH="1">
            <a:off x="60422" y="4130311"/>
            <a:ext cx="2740613" cy="271989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A4863A8D-1748-4F4C-BB94-E47F33C7CF9F}"/>
              </a:ext>
            </a:extLst>
          </p:cNvPr>
          <p:cNvGrpSpPr/>
          <p:nvPr/>
        </p:nvGrpSpPr>
        <p:grpSpPr>
          <a:xfrm>
            <a:off x="2923627" y="1355422"/>
            <a:ext cx="4056092" cy="2284254"/>
            <a:chOff x="4476482" y="2362628"/>
            <a:chExt cx="6612382" cy="3521817"/>
          </a:xfrm>
        </p:grpSpPr>
        <p:pic>
          <p:nvPicPr>
            <p:cNvPr id="44" name="图片 3">
              <a:extLst>
                <a:ext uri="{FF2B5EF4-FFF2-40B4-BE49-F238E27FC236}">
                  <a16:creationId xmlns:a16="http://schemas.microsoft.com/office/drawing/2014/main" id="{F78C95D6-114B-4372-B617-8EF6E61F2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476482" y="2362628"/>
              <a:ext cx="6612382" cy="3521817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DD2228F-5CB3-4F2C-B532-FE08C1FBC873}"/>
                </a:ext>
              </a:extLst>
            </p:cNvPr>
            <p:cNvSpPr txBox="1"/>
            <p:nvPr/>
          </p:nvSpPr>
          <p:spPr>
            <a:xfrm flipH="1">
              <a:off x="5436945" y="2983549"/>
              <a:ext cx="4685451" cy="185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Đúng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rồi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! Tip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giỏi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quá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!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83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041B9-EF81-4A87-9FB3-6666E6D9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13511-5FD4-416A-92FB-D9C1C61CE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DF2F2C-3706-4323-83F6-1669E24B7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598713" y="2895600"/>
            <a:ext cx="2877283" cy="37895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5B96AE8-C857-478B-9CEE-25FE7B3ACD87}"/>
              </a:ext>
            </a:extLst>
          </p:cNvPr>
          <p:cNvGrpSpPr/>
          <p:nvPr/>
        </p:nvGrpSpPr>
        <p:grpSpPr>
          <a:xfrm flipH="1">
            <a:off x="5394595" y="65901"/>
            <a:ext cx="5844169" cy="2764922"/>
            <a:chOff x="4538949" y="2455798"/>
            <a:chExt cx="6612382" cy="3521816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B933A51A-FF71-4C8B-AE51-334B14A56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D362BD-D079-4F06-8D57-EB2D092987B1}"/>
                </a:ext>
              </a:extLst>
            </p:cNvPr>
            <p:cNvSpPr txBox="1"/>
            <p:nvPr/>
          </p:nvSpPr>
          <p:spPr>
            <a:xfrm flipH="1">
              <a:off x="5499412" y="2888200"/>
              <a:ext cx="4610628" cy="2312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với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thứ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2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đường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giữ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nguyên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ban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đầu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nhỉ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?.</a:t>
              </a:r>
              <a:endParaRPr kumimoji="0" lang="en-US" sz="28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EA39270-0587-48B3-8A1C-3282D074A64B}"/>
              </a:ext>
            </a:extLst>
          </p:cNvPr>
          <p:cNvGrpSpPr/>
          <p:nvPr/>
        </p:nvGrpSpPr>
        <p:grpSpPr>
          <a:xfrm>
            <a:off x="1631379" y="65901"/>
            <a:ext cx="8211278" cy="3808947"/>
            <a:chOff x="6446236" y="2460800"/>
            <a:chExt cx="6612382" cy="3521816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1E100639-9F32-46B2-9F1D-2A5DCEB27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446236" y="2460800"/>
              <a:ext cx="6612382" cy="352181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CADFED-97AC-4920-85B5-246CC7BAFC55}"/>
                </a:ext>
              </a:extLst>
            </p:cNvPr>
            <p:cNvSpPr txBox="1"/>
            <p:nvPr/>
          </p:nvSpPr>
          <p:spPr>
            <a:xfrm flipH="1">
              <a:off x="7246986" y="3165330"/>
              <a:ext cx="5204990" cy="1678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Anh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thí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nghiệm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này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. 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Khi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cần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phải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giúp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đỡ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quan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sát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người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lớn</a:t>
              </a:r>
              <a:r>
                <a:rPr lang="en-US" sz="28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Tuyệt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đối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làm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1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mình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đâu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.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Nguy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hiểm</a:t>
              </a:r>
              <a:r>
                <a:rPr lang="en-US" sz="28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lắm</a:t>
              </a:r>
              <a:r>
                <a:rPr lang="en-US" sz="2400" b="1" dirty="0">
                  <a:ln w="12700">
                    <a:solidFill>
                      <a:srgbClr val="ED5565"/>
                    </a:solidFill>
                  </a:ln>
                  <a:solidFill>
                    <a:srgbClr val="FF0000"/>
                  </a:solidFill>
                  <a:latin typeface="Calibri Light"/>
                  <a:cs typeface="Calibri" panose="020F0502020204030204" pitchFamily="34" charset="0"/>
                </a:rPr>
                <a:t>!</a:t>
              </a:r>
              <a:endParaRPr kumimoji="0" lang="en-US" sz="2400" b="1" i="0" u="none" strike="noStrike" kern="1200" cap="none" spc="0" normalizeH="0" baseline="0" noProof="0" dirty="0">
                <a:ln w="12700">
                  <a:solidFill>
                    <a:srgbClr val="ED5565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8A71EE-43B3-4F4D-9256-AF0195241FDE}"/>
              </a:ext>
            </a:extLst>
          </p:cNvPr>
          <p:cNvGrpSpPr/>
          <p:nvPr/>
        </p:nvGrpSpPr>
        <p:grpSpPr>
          <a:xfrm flipH="1">
            <a:off x="5394595" y="29164"/>
            <a:ext cx="5844169" cy="2764922"/>
            <a:chOff x="4538949" y="2455798"/>
            <a:chExt cx="6612382" cy="3521816"/>
          </a:xfrm>
        </p:grpSpPr>
        <p:pic>
          <p:nvPicPr>
            <p:cNvPr id="14" name="图片 3">
              <a:extLst>
                <a:ext uri="{FF2B5EF4-FFF2-40B4-BE49-F238E27FC236}">
                  <a16:creationId xmlns:a16="http://schemas.microsoft.com/office/drawing/2014/main" id="{A2021DA6-63FF-4D64-8BBC-B51B74BBF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48ED69-7371-457D-9C8C-0E2407A0BD88}"/>
                </a:ext>
              </a:extLst>
            </p:cNvPr>
            <p:cNvSpPr txBox="1"/>
            <p:nvPr/>
          </p:nvSpPr>
          <p:spPr>
            <a:xfrm flipH="1">
              <a:off x="5499412" y="3325966"/>
              <a:ext cx="4610628" cy="137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Anh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tự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này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nhé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!</a:t>
              </a:r>
              <a:endParaRPr kumimoji="0" lang="en-US" sz="32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id="{2489E47A-BA0C-4EFC-BD2B-D57FEC0C9A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-1" b="-2286"/>
          <a:stretch/>
        </p:blipFill>
        <p:spPr>
          <a:xfrm flipH="1">
            <a:off x="661126" y="827198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8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546C-65DA-4B61-BD7C-6DAC94D2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659F2-70A1-4B67-AB67-931A820C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3EC1AD-A0A4-4171-A42C-6BB02EF51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76296" y="2819400"/>
            <a:ext cx="3062204" cy="37895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C7D24F7-51AF-4512-A055-D745CA8943F1}"/>
              </a:ext>
            </a:extLst>
          </p:cNvPr>
          <p:cNvGrpSpPr/>
          <p:nvPr/>
        </p:nvGrpSpPr>
        <p:grpSpPr>
          <a:xfrm>
            <a:off x="3238500" y="309465"/>
            <a:ext cx="8865351" cy="3602135"/>
            <a:chOff x="3823529" y="368082"/>
            <a:chExt cx="7984475" cy="183309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A6CE254-6ABE-449A-B01E-353230DA9C38}"/>
                </a:ext>
              </a:extLst>
            </p:cNvPr>
            <p:cNvSpPr/>
            <p:nvPr/>
          </p:nvSpPr>
          <p:spPr>
            <a:xfrm>
              <a:off x="3823529" y="368082"/>
              <a:ext cx="7905086" cy="18330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E297E6-FA75-4B4C-8541-1793941A6F9C}"/>
                </a:ext>
              </a:extLst>
            </p:cNvPr>
            <p:cNvSpPr txBox="1"/>
            <p:nvPr/>
          </p:nvSpPr>
          <p:spPr>
            <a:xfrm>
              <a:off x="4235423" y="484039"/>
              <a:ext cx="7572581" cy="3178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 2: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Chưng</a:t>
              </a:r>
              <a:r>
                <a:rPr lang="en-US" sz="36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đường</a:t>
              </a:r>
              <a:r>
                <a:rPr lang="en-US" sz="36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trên</a:t>
              </a:r>
              <a:r>
                <a:rPr lang="en-US" sz="36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ngọn</a:t>
              </a:r>
              <a:r>
                <a:rPr lang="en-US" sz="3600" b="1" dirty="0">
                  <a:solidFill>
                    <a:srgbClr val="0070C0"/>
                  </a:solidFill>
                  <a:latin typeface="Calibri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Calibri"/>
                </a:rPr>
                <a:t>lửa</a:t>
              </a:r>
              <a:endParaRPr lang="en-US" sz="3600" b="1" dirty="0">
                <a:solidFill>
                  <a:srgbClr val="0070C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87715F-F4F1-44CF-BDD3-80C2F940F4DE}"/>
                </a:ext>
              </a:extLst>
            </p:cNvPr>
            <p:cNvSpPr txBox="1"/>
            <p:nvPr/>
          </p:nvSpPr>
          <p:spPr>
            <a:xfrm>
              <a:off x="4069171" y="948022"/>
              <a:ext cx="7413802" cy="8890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21000"/>
                </a:lnSpc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Tip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sẽ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cùng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anh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Nam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cho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chiếc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bát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chưng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đường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ngọn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lửa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.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quan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sát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xem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hiện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tượng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gì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sẽ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xảy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 ra </a:t>
              </a:r>
              <a:r>
                <a:rPr lang="en-US" sz="3200" b="1" dirty="0" err="1">
                  <a:solidFill>
                    <a:srgbClr val="002060"/>
                  </a:solidFill>
                  <a:latin typeface="Calibri"/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  <a:latin typeface="Calibri"/>
                </a:rPr>
                <a:t>! 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288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7000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7000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F546C-65DA-4B61-BD7C-6DAC94D20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659F2-70A1-4B67-AB67-931A820C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3EC1AD-A0A4-4171-A42C-6BB02EF51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333278" y="2895568"/>
            <a:ext cx="3062204" cy="378959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8C2EA7C-4FBC-47EA-BB0A-557F5C1CDEAF}"/>
              </a:ext>
            </a:extLst>
          </p:cNvPr>
          <p:cNvGrpSpPr/>
          <p:nvPr/>
        </p:nvGrpSpPr>
        <p:grpSpPr>
          <a:xfrm>
            <a:off x="3958080" y="205760"/>
            <a:ext cx="6357419" cy="3580284"/>
            <a:chOff x="3181510" y="859218"/>
            <a:chExt cx="10364085" cy="5520010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D2568D29-0A10-4E6C-8C64-FDCA043D6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A3A5B4-51D6-4A95-B8A6-3D5C81E55B61}"/>
                </a:ext>
              </a:extLst>
            </p:cNvPr>
            <p:cNvSpPr txBox="1"/>
            <p:nvPr/>
          </p:nvSpPr>
          <p:spPr>
            <a:xfrm flipH="1">
              <a:off x="4437441" y="2306242"/>
              <a:ext cx="7852219" cy="185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Đố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tính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chất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ban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đầu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đường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?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37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Box 69">
            <a:extLst>
              <a:ext uri="{FF2B5EF4-FFF2-40B4-BE49-F238E27FC236}">
                <a16:creationId xmlns:a16="http://schemas.microsoft.com/office/drawing/2014/main" id="{5435A576-368E-4451-83D8-EDFF1508FA54}"/>
              </a:ext>
            </a:extLst>
          </p:cNvPr>
          <p:cNvSpPr txBox="1"/>
          <p:nvPr/>
        </p:nvSpPr>
        <p:spPr>
          <a:xfrm>
            <a:off x="4947814" y="583315"/>
            <a:ext cx="2817838" cy="624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059C482-68AB-4A52-B1F2-3AC67A0DD713}"/>
              </a:ext>
            </a:extLst>
          </p:cNvPr>
          <p:cNvSpPr txBox="1"/>
          <p:nvPr/>
        </p:nvSpPr>
        <p:spPr>
          <a:xfrm>
            <a:off x="3036452" y="1951186"/>
            <a:ext cx="5878948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Calibri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libri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/>
              </a:rPr>
              <a:t>ngọt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CB474B2-2CEA-4AD2-9DD2-8A18A3EC0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117822" y="2994528"/>
            <a:ext cx="3062204" cy="3789593"/>
          </a:xfrm>
          <a:prstGeom prst="rect">
            <a:avLst/>
          </a:prstGeom>
        </p:spPr>
      </p:pic>
      <p:pic>
        <p:nvPicPr>
          <p:cNvPr id="1026" name="Picture 2" descr="Green Pool dự báo thặng dư đường toàn cầu trong niên vụ 2020/21">
            <a:extLst>
              <a:ext uri="{FF2B5EF4-FFF2-40B4-BE49-F238E27FC236}">
                <a16:creationId xmlns:a16="http://schemas.microsoft.com/office/drawing/2014/main" id="{5A008F1D-0A1F-4FC6-8F3C-8A775CA77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78" y="2720848"/>
            <a:ext cx="5024521" cy="334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04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2D97BAC-18FA-46D5-875E-26B2787CF4C7}"/>
              </a:ext>
            </a:extLst>
          </p:cNvPr>
          <p:cNvGrpSpPr/>
          <p:nvPr/>
        </p:nvGrpSpPr>
        <p:grpSpPr>
          <a:xfrm>
            <a:off x="407626" y="157612"/>
            <a:ext cx="11534660" cy="1583055"/>
            <a:chOff x="3718146" y="501031"/>
            <a:chExt cx="9147948" cy="1335334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785ABE-2CD4-49CC-ACF3-113DFE41A54E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47F6DA-1A75-4CE4-9469-AF12A0073D23}"/>
                </a:ext>
              </a:extLst>
            </p:cNvPr>
            <p:cNvSpPr txBox="1"/>
            <p:nvPr/>
          </p:nvSpPr>
          <p:spPr>
            <a:xfrm>
              <a:off x="4342517" y="807094"/>
              <a:ext cx="7758864" cy="5854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2: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Chưng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đường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trên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ngọn</a:t>
              </a:r>
              <a:r>
                <a:rPr lang="en-US" sz="4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libri"/>
                </a:rPr>
                <a:t>lửa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88EDB1-E96A-433F-9A67-4E19C40A004D}"/>
              </a:ext>
            </a:extLst>
          </p:cNvPr>
          <p:cNvSpPr/>
          <p:nvPr/>
        </p:nvSpPr>
        <p:spPr>
          <a:xfrm>
            <a:off x="407626" y="1997589"/>
            <a:ext cx="11534661" cy="4691942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3" name="Group 6">
            <a:extLst>
              <a:ext uri="{FF2B5EF4-FFF2-40B4-BE49-F238E27FC236}">
                <a16:creationId xmlns:a16="http://schemas.microsoft.com/office/drawing/2014/main" id="{EFF2B4B7-BAB9-4406-A888-5C67D5B95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176919"/>
              </p:ext>
            </p:extLst>
          </p:nvPr>
        </p:nvGraphicFramePr>
        <p:xfrm>
          <a:off x="632019" y="2209960"/>
          <a:ext cx="11085874" cy="4267200"/>
        </p:xfrm>
        <a:graphic>
          <a:graphicData uri="http://schemas.openxmlformats.org/drawingml/2006/table">
            <a:tbl>
              <a:tblPr/>
              <a:tblGrid>
                <a:gridCol w="574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5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98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tả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Giải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thích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739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vi-VN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501C6784-87F1-41F4-8C4C-AEE0DFB50F73}"/>
              </a:ext>
            </a:extLst>
          </p:cNvPr>
          <p:cNvSpPr txBox="1"/>
          <p:nvPr/>
        </p:nvSpPr>
        <p:spPr>
          <a:xfrm>
            <a:off x="698501" y="3367596"/>
            <a:ext cx="560556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215968"/>
                </a:solidFill>
              </a:rPr>
              <a:t>Sủi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bọt</a:t>
            </a:r>
            <a:r>
              <a:rPr lang="en-US" sz="2800" b="1" dirty="0">
                <a:solidFill>
                  <a:srgbClr val="215968"/>
                </a:solidFill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215968"/>
                </a:solidFill>
              </a:rPr>
              <a:t>Đường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từ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màu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trắng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chuyển</a:t>
            </a:r>
            <a:r>
              <a:rPr lang="en-US" sz="2800" b="1" dirty="0">
                <a:solidFill>
                  <a:srgbClr val="215968"/>
                </a:solidFill>
              </a:rPr>
              <a:t> sang </a:t>
            </a:r>
            <a:r>
              <a:rPr lang="en-US" sz="2800" b="1" dirty="0" err="1">
                <a:solidFill>
                  <a:srgbClr val="215968"/>
                </a:solidFill>
              </a:rPr>
              <a:t>vàng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rồi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nâu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thẫm</a:t>
            </a:r>
            <a:r>
              <a:rPr lang="en-US" sz="2800" b="1" dirty="0">
                <a:solidFill>
                  <a:srgbClr val="215968"/>
                </a:solidFill>
              </a:rPr>
              <a:t>, </a:t>
            </a:r>
            <a:r>
              <a:rPr lang="en-US" sz="2800" b="1" dirty="0" err="1">
                <a:solidFill>
                  <a:srgbClr val="215968"/>
                </a:solidFill>
              </a:rPr>
              <a:t>có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khói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bốc</a:t>
            </a:r>
            <a:r>
              <a:rPr lang="en-US" sz="2800" b="1" dirty="0">
                <a:solidFill>
                  <a:srgbClr val="215968"/>
                </a:solidFill>
              </a:rPr>
              <a:t> ra </a:t>
            </a:r>
            <a:r>
              <a:rPr lang="en-US" sz="2800" b="1" dirty="0" err="1">
                <a:solidFill>
                  <a:srgbClr val="215968"/>
                </a:solidFill>
              </a:rPr>
              <a:t>và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ngửi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thấy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mùi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khét</a:t>
            </a:r>
            <a:r>
              <a:rPr lang="en-US" sz="2800" b="1" dirty="0">
                <a:solidFill>
                  <a:srgbClr val="215968"/>
                </a:solidFill>
              </a:rPr>
              <a:t>, </a:t>
            </a:r>
            <a:r>
              <a:rPr lang="en-US" sz="2800" b="1" dirty="0" err="1">
                <a:solidFill>
                  <a:srgbClr val="215968"/>
                </a:solidFill>
              </a:rPr>
              <a:t>để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nguội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nếm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thấy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vị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đắng</a:t>
            </a:r>
            <a:r>
              <a:rPr lang="en-US" sz="2800" b="1" dirty="0">
                <a:solidFill>
                  <a:srgbClr val="215968"/>
                </a:solidFill>
              </a:rPr>
              <a:t>. </a:t>
            </a:r>
          </a:p>
          <a:p>
            <a:pPr marL="457200" indent="-457200" algn="just">
              <a:buFontTx/>
              <a:buChar char="-"/>
            </a:pPr>
            <a:r>
              <a:rPr lang="en-US" sz="2800" b="1" dirty="0" err="1">
                <a:solidFill>
                  <a:srgbClr val="215968"/>
                </a:solidFill>
              </a:rPr>
              <a:t>Nếu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tiếp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tục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đun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nữa</a:t>
            </a:r>
            <a:r>
              <a:rPr lang="en-US" sz="2800" b="1" dirty="0">
                <a:solidFill>
                  <a:srgbClr val="215968"/>
                </a:solidFill>
              </a:rPr>
              <a:t>, </a:t>
            </a:r>
            <a:r>
              <a:rPr lang="en-US" sz="2800" b="1" dirty="0" err="1">
                <a:solidFill>
                  <a:srgbClr val="215968"/>
                </a:solidFill>
              </a:rPr>
              <a:t>nó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sẽ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cháy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thành</a:t>
            </a:r>
            <a:r>
              <a:rPr lang="en-US" sz="2800" b="1" dirty="0">
                <a:solidFill>
                  <a:srgbClr val="215968"/>
                </a:solidFill>
              </a:rPr>
              <a:t> than.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D12B0A-BF81-410C-9703-850A52C1F15C}"/>
              </a:ext>
            </a:extLst>
          </p:cNvPr>
          <p:cNvSpPr txBox="1"/>
          <p:nvPr/>
        </p:nvSpPr>
        <p:spPr>
          <a:xfrm>
            <a:off x="6370551" y="3392598"/>
            <a:ext cx="523059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215968"/>
                </a:solidFill>
              </a:rPr>
              <a:t>- </a:t>
            </a:r>
            <a:r>
              <a:rPr lang="en-US" sz="2800" b="1" dirty="0" err="1">
                <a:solidFill>
                  <a:srgbClr val="215968"/>
                </a:solidFill>
              </a:rPr>
              <a:t>Dưới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tác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dụng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của</a:t>
            </a:r>
            <a:r>
              <a:rPr lang="en-US" sz="2800" b="1" dirty="0">
                <a:solidFill>
                  <a:srgbClr val="215968"/>
                </a:solidFill>
              </a:rPr>
              <a:t> </a:t>
            </a:r>
            <a:r>
              <a:rPr lang="en-US" sz="2800" b="1" dirty="0" err="1">
                <a:solidFill>
                  <a:srgbClr val="215968"/>
                </a:solidFill>
              </a:rPr>
              <a:t>nhiệt</a:t>
            </a:r>
            <a:r>
              <a:rPr lang="en-US" sz="2800" b="1" dirty="0">
                <a:solidFill>
                  <a:srgbClr val="215968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đường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giữ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được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tính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chất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nó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nữa</a:t>
            </a:r>
            <a:r>
              <a:rPr lang="en-US" sz="2800" b="1" dirty="0">
                <a:solidFill>
                  <a:srgbClr val="C00000"/>
                </a:solidFill>
              </a:rPr>
              <a:t>, </a:t>
            </a:r>
            <a:r>
              <a:rPr lang="en-US" sz="2800" b="1" dirty="0" err="1">
                <a:solidFill>
                  <a:srgbClr val="C00000"/>
                </a:solidFill>
              </a:rPr>
              <a:t>nó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bị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biến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thành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một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chất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khác</a:t>
            </a:r>
            <a:r>
              <a:rPr lang="en-US" sz="28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B1810058-FBD2-45D0-A05C-9E41B30499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14254" y="282076"/>
            <a:ext cx="1727608" cy="227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2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145C5B-B509-4E0B-957A-F36310E30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223594" y="2900747"/>
            <a:ext cx="3062204" cy="37895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F37A1A-EB41-48BF-ABDC-23178F443D27}"/>
              </a:ext>
            </a:extLst>
          </p:cNvPr>
          <p:cNvGrpSpPr/>
          <p:nvPr/>
        </p:nvGrpSpPr>
        <p:grpSpPr>
          <a:xfrm>
            <a:off x="3610987" y="167660"/>
            <a:ext cx="6357419" cy="3580284"/>
            <a:chOff x="3181510" y="859218"/>
            <a:chExt cx="10364085" cy="5520010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4E0AE9F1-FFC0-4A4B-9841-EE9B4309A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6D2472-BE04-4350-9A21-AC6EF9CD2BC0}"/>
                </a:ext>
              </a:extLst>
            </p:cNvPr>
            <p:cNvSpPr txBox="1"/>
            <p:nvPr/>
          </p:nvSpPr>
          <p:spPr>
            <a:xfrm flipH="1">
              <a:off x="4437441" y="1828080"/>
              <a:ext cx="7852219" cy="3558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chất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này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chất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như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hai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thí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nghiệm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gọi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2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D88EDB1-E96A-433F-9A67-4E19C40A004D}"/>
              </a:ext>
            </a:extLst>
          </p:cNvPr>
          <p:cNvSpPr/>
          <p:nvPr/>
        </p:nvSpPr>
        <p:spPr>
          <a:xfrm>
            <a:off x="342900" y="139700"/>
            <a:ext cx="11599387" cy="6549831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Group 33">
            <a:extLst>
              <a:ext uri="{FF2B5EF4-FFF2-40B4-BE49-F238E27FC236}">
                <a16:creationId xmlns:a16="http://schemas.microsoft.com/office/drawing/2014/main" id="{2FAC8596-6B0C-4070-9783-E28C6668B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530580"/>
              </p:ext>
            </p:extLst>
          </p:nvPr>
        </p:nvGraphicFramePr>
        <p:xfrm>
          <a:off x="711200" y="342335"/>
          <a:ext cx="10896600" cy="4553241"/>
        </p:xfrm>
        <a:graphic>
          <a:graphicData uri="http://schemas.openxmlformats.org/drawingml/2006/table">
            <a:tbl>
              <a:tblPr/>
              <a:tblGrid>
                <a:gridCol w="2510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8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7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6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Thí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nghiệm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Mô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tả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Giải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thích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hiện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tượng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4159">
                <a:tc>
                  <a:txBody>
                    <a:bodyPr/>
                    <a:lstStyle/>
                    <a:p>
                      <a:r>
                        <a:rPr lang="en-US" sz="2200" b="1" u="sng" dirty="0" err="1">
                          <a:solidFill>
                            <a:srgbClr val="C00000"/>
                          </a:solidFill>
                        </a:rPr>
                        <a:t>Thí</a:t>
                      </a:r>
                      <a:r>
                        <a:rPr lang="en-US" sz="2200" b="1" u="sng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u="sng" dirty="0" err="1">
                          <a:solidFill>
                            <a:srgbClr val="C00000"/>
                          </a:solidFill>
                        </a:rPr>
                        <a:t>nghiệm</a:t>
                      </a:r>
                      <a:r>
                        <a:rPr lang="en-US" sz="2200" b="1" u="sng" dirty="0">
                          <a:solidFill>
                            <a:srgbClr val="C00000"/>
                          </a:solidFill>
                        </a:rPr>
                        <a:t> 1: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Đốt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một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tờ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giấy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Tờ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giấy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bị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cháy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lúc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đầu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nhỏ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sau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to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dần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và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thành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than.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Trong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khi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cháy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có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khói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bốc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lên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-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Tờ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giấy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bị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biến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đổi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thành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một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chất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khác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là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than. Than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giòn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dễ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nát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vụn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chứ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không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dai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như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giấy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ban </a:t>
                      </a: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đầu</a:t>
                      </a: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.</a:t>
                      </a: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521">
                <a:tc>
                  <a:txBody>
                    <a:bodyPr/>
                    <a:lstStyle/>
                    <a:p>
                      <a:r>
                        <a:rPr lang="en-US" sz="2200" b="1" u="sng" dirty="0" err="1">
                          <a:solidFill>
                            <a:srgbClr val="C00000"/>
                          </a:solidFill>
                        </a:rPr>
                        <a:t>Thí</a:t>
                      </a:r>
                      <a:r>
                        <a:rPr lang="en-US" sz="2200" b="1" u="sng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u="sng" dirty="0" err="1">
                          <a:solidFill>
                            <a:srgbClr val="C00000"/>
                          </a:solidFill>
                        </a:rPr>
                        <a:t>nghiệm</a:t>
                      </a:r>
                      <a:r>
                        <a:rPr lang="en-US" sz="2200" b="1" u="sng" dirty="0">
                          <a:solidFill>
                            <a:srgbClr val="C00000"/>
                          </a:solidFill>
                        </a:rPr>
                        <a:t> 2: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Chưng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đường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trên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ngọn</a:t>
                      </a: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C00000"/>
                          </a:solidFill>
                        </a:rPr>
                        <a:t>lửa</a:t>
                      </a:r>
                      <a:endParaRPr lang="en-US" sz="22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Sủi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bọt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Đường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từ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màu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trắng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chuyển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sang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vàng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rồi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nâu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thẫm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có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khói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bốc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ra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và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ngửi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thấy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mùi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khét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để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nguội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nếm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thấy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vị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đắng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. </a:t>
                      </a:r>
                    </a:p>
                    <a:p>
                      <a:pPr mar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Nếu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tiếp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tục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đun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nữa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nó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sẽ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cháy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thành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than.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65000"/>
                        <a:buFontTx/>
                        <a:buNone/>
                        <a:tabLst/>
                        <a:defRPr/>
                      </a:pP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Dưới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tác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dụng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của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nhiệt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đường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đã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không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giữ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được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tính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chất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của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nó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nữa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nó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đã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bị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biến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thành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một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chất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khác</a:t>
                      </a:r>
                      <a:r>
                        <a:rPr lang="en-US" sz="2200" b="0" dirty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endParaRPr kumimoji="0" lang="vi-VN" sz="2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5B80E9FF-7A31-4711-9604-94E93B906FD5}"/>
              </a:ext>
            </a:extLst>
          </p:cNvPr>
          <p:cNvGrpSpPr/>
          <p:nvPr/>
        </p:nvGrpSpPr>
        <p:grpSpPr>
          <a:xfrm>
            <a:off x="438763" y="5028654"/>
            <a:ext cx="11441473" cy="1480387"/>
            <a:chOff x="3718146" y="501031"/>
            <a:chExt cx="9147948" cy="1335334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BD5BE47-5659-4759-AEC9-54BEC66FAF0C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80A2587-D798-48C2-8610-30D0DF348267}"/>
                </a:ext>
              </a:extLst>
            </p:cNvPr>
            <p:cNvSpPr txBox="1"/>
            <p:nvPr/>
          </p:nvSpPr>
          <p:spPr>
            <a:xfrm>
              <a:off x="4361917" y="584655"/>
              <a:ext cx="7758864" cy="1168084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như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gọi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hóa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lang="en-US" sz="3600" b="1" dirty="0">
                  <a:ln w="3175">
                    <a:solidFill>
                      <a:schemeClr val="tx1"/>
                    </a:solidFill>
                  </a:ln>
                  <a:solidFill>
                    <a:srgbClr val="ED5565"/>
                  </a:solidFill>
                  <a:latin typeface="Calibri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8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E4E527C-5B69-431C-BDFB-C7103FC43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223594" y="2900747"/>
            <a:ext cx="3062204" cy="37895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670AF0-1562-4DCE-BF81-C100314EE1AE}"/>
              </a:ext>
            </a:extLst>
          </p:cNvPr>
          <p:cNvGrpSpPr/>
          <p:nvPr/>
        </p:nvGrpSpPr>
        <p:grpSpPr>
          <a:xfrm>
            <a:off x="3610987" y="167660"/>
            <a:ext cx="6357419" cy="3580284"/>
            <a:chOff x="3181510" y="859218"/>
            <a:chExt cx="10364085" cy="5520010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0B5FC1BD-7C3B-4B19-88C6-51BFDAAA0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C5BB05-03D1-46F9-94D9-389060241827}"/>
                </a:ext>
              </a:extLst>
            </p:cNvPr>
            <p:cNvSpPr txBox="1"/>
            <p:nvPr/>
          </p:nvSpPr>
          <p:spPr>
            <a:xfrm flipH="1">
              <a:off x="4437441" y="2850797"/>
              <a:ext cx="7852219" cy="99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6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8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1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670AF0-1562-4DCE-BF81-C100314EE1AE}"/>
              </a:ext>
            </a:extLst>
          </p:cNvPr>
          <p:cNvGrpSpPr/>
          <p:nvPr/>
        </p:nvGrpSpPr>
        <p:grpSpPr>
          <a:xfrm>
            <a:off x="3610987" y="167660"/>
            <a:ext cx="6357419" cy="3580284"/>
            <a:chOff x="3181510" y="859218"/>
            <a:chExt cx="10364085" cy="5520010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0B5FC1BD-7C3B-4B19-88C6-51BFDAAA0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C5BB05-03D1-46F9-94D9-389060241827}"/>
                </a:ext>
              </a:extLst>
            </p:cNvPr>
            <p:cNvSpPr txBox="1"/>
            <p:nvPr/>
          </p:nvSpPr>
          <p:spPr>
            <a:xfrm flipH="1">
              <a:off x="4292513" y="2255152"/>
              <a:ext cx="7852219" cy="2704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này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215968"/>
                    </a:solidFill>
                  </a:ln>
                  <a:solidFill>
                    <a:srgbClr val="215968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.</a:t>
              </a:r>
              <a:endParaRPr kumimoji="0" lang="en-US" sz="4800" b="1" i="0" u="none" strike="noStrike" kern="1200" cap="none" spc="0" normalizeH="0" baseline="0" noProof="0" dirty="0">
                <a:ln w="12700">
                  <a:solidFill>
                    <a:srgbClr val="215968"/>
                  </a:solidFill>
                </a:ln>
                <a:solidFill>
                  <a:srgbClr val="215968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5E5A9A06-AAC3-48DE-BB11-ABEFC2451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-1" b="-2286"/>
          <a:stretch/>
        </p:blipFill>
        <p:spPr>
          <a:xfrm flipH="1">
            <a:off x="1421794" y="645607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A19B31E4-55F0-4C6A-9CDB-B3889B8C7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70856D4A-8DE4-4B08-A982-8D30AEA3B839}"/>
              </a:ext>
            </a:extLst>
          </p:cNvPr>
          <p:cNvSpPr/>
          <p:nvPr/>
        </p:nvSpPr>
        <p:spPr>
          <a:xfrm>
            <a:off x="680720" y="528320"/>
            <a:ext cx="10779760" cy="5801360"/>
          </a:xfrm>
          <a:prstGeom prst="round2DiagRect">
            <a:avLst/>
          </a:prstGeom>
          <a:solidFill>
            <a:schemeClr val="bg1">
              <a:alpha val="9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97ADC-2C39-44E8-8592-E0299FBB9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327" y="-68175"/>
            <a:ext cx="6555345" cy="13524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E6FF4D-BC47-488F-B98F-92194D5CB7A1}"/>
              </a:ext>
            </a:extLst>
          </p:cNvPr>
          <p:cNvSpPr txBox="1"/>
          <p:nvPr/>
        </p:nvSpPr>
        <p:spPr>
          <a:xfrm>
            <a:off x="2227260" y="1710114"/>
            <a:ext cx="877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5" name="กลุ่ม 103">
            <a:extLst>
              <a:ext uri="{FF2B5EF4-FFF2-40B4-BE49-F238E27FC236}">
                <a16:creationId xmlns:a16="http://schemas.microsoft.com/office/drawing/2014/main" id="{9EC0FD53-633C-43FF-9995-D6F4F32FFB35}"/>
              </a:ext>
            </a:extLst>
          </p:cNvPr>
          <p:cNvGrpSpPr/>
          <p:nvPr/>
        </p:nvGrpSpPr>
        <p:grpSpPr>
          <a:xfrm>
            <a:off x="1327947" y="1452044"/>
            <a:ext cx="878285" cy="835219"/>
            <a:chOff x="5181879" y="1475363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16" name="ดาว 5 แฉก 1">
              <a:extLst>
                <a:ext uri="{FF2B5EF4-FFF2-40B4-BE49-F238E27FC236}">
                  <a16:creationId xmlns:a16="http://schemas.microsoft.com/office/drawing/2014/main" id="{25A04F69-5617-4CB1-A108-127F0132C3F8}"/>
                </a:ext>
              </a:extLst>
            </p:cNvPr>
            <p:cNvSpPr/>
            <p:nvPr/>
          </p:nvSpPr>
          <p:spPr>
            <a:xfrm>
              <a:off x="5181879" y="1475363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 dirty="0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7" name="วงรี 105">
              <a:extLst>
                <a:ext uri="{FF2B5EF4-FFF2-40B4-BE49-F238E27FC236}">
                  <a16:creationId xmlns:a16="http://schemas.microsoft.com/office/drawing/2014/main" id="{9BEB22DA-26C8-49D3-B076-825FAB7D67DC}"/>
                </a:ext>
              </a:extLst>
            </p:cNvPr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8" name="วงรี 106">
              <a:extLst>
                <a:ext uri="{FF2B5EF4-FFF2-40B4-BE49-F238E27FC236}">
                  <a16:creationId xmlns:a16="http://schemas.microsoft.com/office/drawing/2014/main" id="{AFF051B4-2CC3-46FA-B5A9-C84F6AA786DD}"/>
                </a:ext>
              </a:extLst>
            </p:cNvPr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9" name="ส่วนโค้ง 107">
              <a:extLst>
                <a:ext uri="{FF2B5EF4-FFF2-40B4-BE49-F238E27FC236}">
                  <a16:creationId xmlns:a16="http://schemas.microsoft.com/office/drawing/2014/main" id="{8FF5D564-6C7B-432B-9B78-A882B05E8B42}"/>
                </a:ext>
              </a:extLst>
            </p:cNvPr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0" name="วงรี 108">
              <a:extLst>
                <a:ext uri="{FF2B5EF4-FFF2-40B4-BE49-F238E27FC236}">
                  <a16:creationId xmlns:a16="http://schemas.microsoft.com/office/drawing/2014/main" id="{36F58EE0-09FF-45C4-AA44-D94AA5F353C6}"/>
                </a:ext>
              </a:extLst>
            </p:cNvPr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1" name="วงรี 109">
              <a:extLst>
                <a:ext uri="{FF2B5EF4-FFF2-40B4-BE49-F238E27FC236}">
                  <a16:creationId xmlns:a16="http://schemas.microsoft.com/office/drawing/2014/main" id="{975CFEBC-663B-4D26-B68F-D377DFDD39EA}"/>
                </a:ext>
              </a:extLst>
            </p:cNvPr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pic>
        <p:nvPicPr>
          <p:cNvPr id="24" name="Picture 3">
            <a:extLst>
              <a:ext uri="{FF2B5EF4-FFF2-40B4-BE49-F238E27FC236}">
                <a16:creationId xmlns:a16="http://schemas.microsoft.com/office/drawing/2014/main" id="{AF94616A-1531-457B-AD83-6AD10894D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73672" y="3016399"/>
            <a:ext cx="3037409" cy="3816256"/>
          </a:xfrm>
          <a:prstGeom prst="rect">
            <a:avLst/>
          </a:prstGeom>
        </p:spPr>
      </p:pic>
      <p:grpSp>
        <p:nvGrpSpPr>
          <p:cNvPr id="25" name="กลุ่ม 103">
            <a:extLst>
              <a:ext uri="{FF2B5EF4-FFF2-40B4-BE49-F238E27FC236}">
                <a16:creationId xmlns:a16="http://schemas.microsoft.com/office/drawing/2014/main" id="{20790B89-BC58-430A-9128-BC9524987699}"/>
              </a:ext>
            </a:extLst>
          </p:cNvPr>
          <p:cNvGrpSpPr/>
          <p:nvPr/>
        </p:nvGrpSpPr>
        <p:grpSpPr>
          <a:xfrm>
            <a:off x="1348975" y="2598790"/>
            <a:ext cx="878285" cy="835219"/>
            <a:chOff x="5181879" y="1475363"/>
            <a:chExt cx="1326034" cy="1566547"/>
          </a:xfrm>
          <a:effectLst>
            <a:outerShdw blurRad="50800" dist="38100" dir="2700000" algn="tl" rotWithShape="0">
              <a:schemeClr val="accent4">
                <a:lumMod val="75000"/>
                <a:alpha val="40000"/>
              </a:schemeClr>
            </a:outerShdw>
          </a:effectLst>
        </p:grpSpPr>
        <p:sp>
          <p:nvSpPr>
            <p:cNvPr id="26" name="ดาว 5 แฉก 1">
              <a:extLst>
                <a:ext uri="{FF2B5EF4-FFF2-40B4-BE49-F238E27FC236}">
                  <a16:creationId xmlns:a16="http://schemas.microsoft.com/office/drawing/2014/main" id="{44E3536C-817E-415F-8137-CC18B38E5135}"/>
                </a:ext>
              </a:extLst>
            </p:cNvPr>
            <p:cNvSpPr/>
            <p:nvPr/>
          </p:nvSpPr>
          <p:spPr>
            <a:xfrm>
              <a:off x="5181879" y="1475363"/>
              <a:ext cx="1326034" cy="1566547"/>
            </a:xfrm>
            <a:custGeom>
              <a:avLst/>
              <a:gdLst>
                <a:gd name="connsiteX0" fmla="*/ 3 w 2430629"/>
                <a:gd name="connsiteY0" fmla="*/ 976675 h 2556974"/>
                <a:gd name="connsiteX1" fmla="*/ 848911 w 2430629"/>
                <a:gd name="connsiteY1" fmla="*/ 855630 h 2556974"/>
                <a:gd name="connsiteX2" fmla="*/ 1215315 w 2430629"/>
                <a:gd name="connsiteY2" fmla="*/ 0 h 2556974"/>
                <a:gd name="connsiteX3" fmla="*/ 1581718 w 2430629"/>
                <a:gd name="connsiteY3" fmla="*/ 855630 h 2556974"/>
                <a:gd name="connsiteX4" fmla="*/ 2430626 w 2430629"/>
                <a:gd name="connsiteY4" fmla="*/ 976675 h 2556974"/>
                <a:gd name="connsiteX5" fmla="*/ 1808168 w 2430629"/>
                <a:gd name="connsiteY5" fmla="*/ 1626528 h 2556974"/>
                <a:gd name="connsiteX6" fmla="*/ 1966419 w 2430629"/>
                <a:gd name="connsiteY6" fmla="*/ 2556968 h 2556974"/>
                <a:gd name="connsiteX7" fmla="*/ 1215315 w 2430629"/>
                <a:gd name="connsiteY7" fmla="*/ 2102969 h 2556974"/>
                <a:gd name="connsiteX8" fmla="*/ 464210 w 2430629"/>
                <a:gd name="connsiteY8" fmla="*/ 2556968 h 2556974"/>
                <a:gd name="connsiteX9" fmla="*/ 622461 w 2430629"/>
                <a:gd name="connsiteY9" fmla="*/ 1626528 h 2556974"/>
                <a:gd name="connsiteX10" fmla="*/ 3 w 2430629"/>
                <a:gd name="connsiteY10" fmla="*/ 976675 h 2556974"/>
                <a:gd name="connsiteX0" fmla="*/ 43268 w 2473891"/>
                <a:gd name="connsiteY0" fmla="*/ 976675 h 2556968"/>
                <a:gd name="connsiteX1" fmla="*/ 892176 w 2473891"/>
                <a:gd name="connsiteY1" fmla="*/ 855630 h 2556968"/>
                <a:gd name="connsiteX2" fmla="*/ 1258580 w 2473891"/>
                <a:gd name="connsiteY2" fmla="*/ 0 h 2556968"/>
                <a:gd name="connsiteX3" fmla="*/ 1624983 w 2473891"/>
                <a:gd name="connsiteY3" fmla="*/ 855630 h 2556968"/>
                <a:gd name="connsiteX4" fmla="*/ 2473891 w 2473891"/>
                <a:gd name="connsiteY4" fmla="*/ 976675 h 2556968"/>
                <a:gd name="connsiteX5" fmla="*/ 1851433 w 2473891"/>
                <a:gd name="connsiteY5" fmla="*/ 1626528 h 2556968"/>
                <a:gd name="connsiteX6" fmla="*/ 2009684 w 2473891"/>
                <a:gd name="connsiteY6" fmla="*/ 2556968 h 2556968"/>
                <a:gd name="connsiteX7" fmla="*/ 1258580 w 2473891"/>
                <a:gd name="connsiteY7" fmla="*/ 2102969 h 2556968"/>
                <a:gd name="connsiteX8" fmla="*/ 507475 w 2473891"/>
                <a:gd name="connsiteY8" fmla="*/ 2556968 h 2556968"/>
                <a:gd name="connsiteX9" fmla="*/ 665726 w 2473891"/>
                <a:gd name="connsiteY9" fmla="*/ 1626528 h 2556968"/>
                <a:gd name="connsiteX10" fmla="*/ 43268 w 2473891"/>
                <a:gd name="connsiteY10" fmla="*/ 976675 h 2556968"/>
                <a:gd name="connsiteX0" fmla="*/ 43268 w 2541879"/>
                <a:gd name="connsiteY0" fmla="*/ 976675 h 2556968"/>
                <a:gd name="connsiteX1" fmla="*/ 892176 w 2541879"/>
                <a:gd name="connsiteY1" fmla="*/ 855630 h 2556968"/>
                <a:gd name="connsiteX2" fmla="*/ 1258580 w 2541879"/>
                <a:gd name="connsiteY2" fmla="*/ 0 h 2556968"/>
                <a:gd name="connsiteX3" fmla="*/ 1624983 w 2541879"/>
                <a:gd name="connsiteY3" fmla="*/ 855630 h 2556968"/>
                <a:gd name="connsiteX4" fmla="*/ 2473891 w 2541879"/>
                <a:gd name="connsiteY4" fmla="*/ 976675 h 2556968"/>
                <a:gd name="connsiteX5" fmla="*/ 1851433 w 2541879"/>
                <a:gd name="connsiteY5" fmla="*/ 1626528 h 2556968"/>
                <a:gd name="connsiteX6" fmla="*/ 2009684 w 2541879"/>
                <a:gd name="connsiteY6" fmla="*/ 2556968 h 2556968"/>
                <a:gd name="connsiteX7" fmla="*/ 1258580 w 2541879"/>
                <a:gd name="connsiteY7" fmla="*/ 2102969 h 2556968"/>
                <a:gd name="connsiteX8" fmla="*/ 507475 w 2541879"/>
                <a:gd name="connsiteY8" fmla="*/ 2556968 h 2556968"/>
                <a:gd name="connsiteX9" fmla="*/ 665726 w 2541879"/>
                <a:gd name="connsiteY9" fmla="*/ 1626528 h 2556968"/>
                <a:gd name="connsiteX10" fmla="*/ 43268 w 2541879"/>
                <a:gd name="connsiteY10" fmla="*/ 976675 h 2556968"/>
                <a:gd name="connsiteX0" fmla="*/ 43268 w 2541879"/>
                <a:gd name="connsiteY0" fmla="*/ 992355 h 2572648"/>
                <a:gd name="connsiteX1" fmla="*/ 892176 w 2541879"/>
                <a:gd name="connsiteY1" fmla="*/ 871310 h 2572648"/>
                <a:gd name="connsiteX2" fmla="*/ 1258580 w 2541879"/>
                <a:gd name="connsiteY2" fmla="*/ 15680 h 2572648"/>
                <a:gd name="connsiteX3" fmla="*/ 1624983 w 2541879"/>
                <a:gd name="connsiteY3" fmla="*/ 871310 h 2572648"/>
                <a:gd name="connsiteX4" fmla="*/ 2473891 w 2541879"/>
                <a:gd name="connsiteY4" fmla="*/ 992355 h 2572648"/>
                <a:gd name="connsiteX5" fmla="*/ 1851433 w 2541879"/>
                <a:gd name="connsiteY5" fmla="*/ 1642208 h 2572648"/>
                <a:gd name="connsiteX6" fmla="*/ 2009684 w 2541879"/>
                <a:gd name="connsiteY6" fmla="*/ 2572648 h 2572648"/>
                <a:gd name="connsiteX7" fmla="*/ 1258580 w 2541879"/>
                <a:gd name="connsiteY7" fmla="*/ 2118649 h 2572648"/>
                <a:gd name="connsiteX8" fmla="*/ 507475 w 2541879"/>
                <a:gd name="connsiteY8" fmla="*/ 2572648 h 2572648"/>
                <a:gd name="connsiteX9" fmla="*/ 665726 w 2541879"/>
                <a:gd name="connsiteY9" fmla="*/ 1642208 h 2572648"/>
                <a:gd name="connsiteX10" fmla="*/ 43268 w 2541879"/>
                <a:gd name="connsiteY10" fmla="*/ 992355 h 2572648"/>
                <a:gd name="connsiteX0" fmla="*/ 43268 w 2541879"/>
                <a:gd name="connsiteY0" fmla="*/ 992355 h 2591794"/>
                <a:gd name="connsiteX1" fmla="*/ 892176 w 2541879"/>
                <a:gd name="connsiteY1" fmla="*/ 871310 h 2591794"/>
                <a:gd name="connsiteX2" fmla="*/ 1258580 w 2541879"/>
                <a:gd name="connsiteY2" fmla="*/ 15680 h 2591794"/>
                <a:gd name="connsiteX3" fmla="*/ 1624983 w 2541879"/>
                <a:gd name="connsiteY3" fmla="*/ 871310 h 2591794"/>
                <a:gd name="connsiteX4" fmla="*/ 2473891 w 2541879"/>
                <a:gd name="connsiteY4" fmla="*/ 992355 h 2591794"/>
                <a:gd name="connsiteX5" fmla="*/ 1851433 w 2541879"/>
                <a:gd name="connsiteY5" fmla="*/ 1642208 h 2591794"/>
                <a:gd name="connsiteX6" fmla="*/ 2009684 w 2541879"/>
                <a:gd name="connsiteY6" fmla="*/ 2572648 h 2591794"/>
                <a:gd name="connsiteX7" fmla="*/ 1258580 w 2541879"/>
                <a:gd name="connsiteY7" fmla="*/ 2118649 h 2591794"/>
                <a:gd name="connsiteX8" fmla="*/ 507475 w 2541879"/>
                <a:gd name="connsiteY8" fmla="*/ 2572648 h 2591794"/>
                <a:gd name="connsiteX9" fmla="*/ 665726 w 2541879"/>
                <a:gd name="connsiteY9" fmla="*/ 1642208 h 2591794"/>
                <a:gd name="connsiteX10" fmla="*/ 43268 w 2541879"/>
                <a:gd name="connsiteY10" fmla="*/ 992355 h 2591794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611130"/>
                <a:gd name="connsiteX1" fmla="*/ 892176 w 2541879"/>
                <a:gd name="connsiteY1" fmla="*/ 871310 h 2611130"/>
                <a:gd name="connsiteX2" fmla="*/ 1258580 w 2541879"/>
                <a:gd name="connsiteY2" fmla="*/ 15680 h 2611130"/>
                <a:gd name="connsiteX3" fmla="*/ 1624983 w 2541879"/>
                <a:gd name="connsiteY3" fmla="*/ 871310 h 2611130"/>
                <a:gd name="connsiteX4" fmla="*/ 2473891 w 2541879"/>
                <a:gd name="connsiteY4" fmla="*/ 992355 h 2611130"/>
                <a:gd name="connsiteX5" fmla="*/ 1851433 w 2541879"/>
                <a:gd name="connsiteY5" fmla="*/ 1642208 h 2611130"/>
                <a:gd name="connsiteX6" fmla="*/ 2009684 w 2541879"/>
                <a:gd name="connsiteY6" fmla="*/ 2572648 h 2611130"/>
                <a:gd name="connsiteX7" fmla="*/ 1258580 w 2541879"/>
                <a:gd name="connsiteY7" fmla="*/ 2118649 h 2611130"/>
                <a:gd name="connsiteX8" fmla="*/ 507475 w 2541879"/>
                <a:gd name="connsiteY8" fmla="*/ 2572648 h 2611130"/>
                <a:gd name="connsiteX9" fmla="*/ 665726 w 2541879"/>
                <a:gd name="connsiteY9" fmla="*/ 1642208 h 2611130"/>
                <a:gd name="connsiteX10" fmla="*/ 43268 w 2541879"/>
                <a:gd name="connsiteY10" fmla="*/ 992355 h 2611130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43268 w 2541879"/>
                <a:gd name="connsiteY0" fmla="*/ 992355 h 2596817"/>
                <a:gd name="connsiteX1" fmla="*/ 892176 w 2541879"/>
                <a:gd name="connsiteY1" fmla="*/ 871310 h 2596817"/>
                <a:gd name="connsiteX2" fmla="*/ 1258580 w 2541879"/>
                <a:gd name="connsiteY2" fmla="*/ 15680 h 2596817"/>
                <a:gd name="connsiteX3" fmla="*/ 1624983 w 2541879"/>
                <a:gd name="connsiteY3" fmla="*/ 871310 h 2596817"/>
                <a:gd name="connsiteX4" fmla="*/ 2473891 w 2541879"/>
                <a:gd name="connsiteY4" fmla="*/ 992355 h 2596817"/>
                <a:gd name="connsiteX5" fmla="*/ 1851433 w 2541879"/>
                <a:gd name="connsiteY5" fmla="*/ 1642208 h 2596817"/>
                <a:gd name="connsiteX6" fmla="*/ 2009684 w 2541879"/>
                <a:gd name="connsiteY6" fmla="*/ 2572648 h 2596817"/>
                <a:gd name="connsiteX7" fmla="*/ 1258580 w 2541879"/>
                <a:gd name="connsiteY7" fmla="*/ 2118649 h 2596817"/>
                <a:gd name="connsiteX8" fmla="*/ 507475 w 2541879"/>
                <a:gd name="connsiteY8" fmla="*/ 2572648 h 2596817"/>
                <a:gd name="connsiteX9" fmla="*/ 665726 w 2541879"/>
                <a:gd name="connsiteY9" fmla="*/ 1642208 h 2596817"/>
                <a:gd name="connsiteX10" fmla="*/ 43268 w 2541879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596817"/>
                <a:gd name="connsiteX1" fmla="*/ 900149 w 2549852"/>
                <a:gd name="connsiteY1" fmla="*/ 871310 h 2596817"/>
                <a:gd name="connsiteX2" fmla="*/ 1266553 w 2549852"/>
                <a:gd name="connsiteY2" fmla="*/ 15680 h 2596817"/>
                <a:gd name="connsiteX3" fmla="*/ 1632956 w 2549852"/>
                <a:gd name="connsiteY3" fmla="*/ 871310 h 2596817"/>
                <a:gd name="connsiteX4" fmla="*/ 2481864 w 2549852"/>
                <a:gd name="connsiteY4" fmla="*/ 992355 h 2596817"/>
                <a:gd name="connsiteX5" fmla="*/ 1859406 w 2549852"/>
                <a:gd name="connsiteY5" fmla="*/ 1642208 h 2596817"/>
                <a:gd name="connsiteX6" fmla="*/ 2017657 w 2549852"/>
                <a:gd name="connsiteY6" fmla="*/ 2572648 h 2596817"/>
                <a:gd name="connsiteX7" fmla="*/ 1266553 w 2549852"/>
                <a:gd name="connsiteY7" fmla="*/ 2118649 h 2596817"/>
                <a:gd name="connsiteX8" fmla="*/ 515448 w 2549852"/>
                <a:gd name="connsiteY8" fmla="*/ 2572648 h 2596817"/>
                <a:gd name="connsiteX9" fmla="*/ 673699 w 2549852"/>
                <a:gd name="connsiteY9" fmla="*/ 1642208 h 2596817"/>
                <a:gd name="connsiteX10" fmla="*/ 51241 w 2549852"/>
                <a:gd name="connsiteY10" fmla="*/ 992355 h 2596817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852"/>
                <a:gd name="connsiteY0" fmla="*/ 992355 h 2613998"/>
                <a:gd name="connsiteX1" fmla="*/ 900149 w 2549852"/>
                <a:gd name="connsiteY1" fmla="*/ 871310 h 2613998"/>
                <a:gd name="connsiteX2" fmla="*/ 1266553 w 2549852"/>
                <a:gd name="connsiteY2" fmla="*/ 15680 h 2613998"/>
                <a:gd name="connsiteX3" fmla="*/ 1632956 w 2549852"/>
                <a:gd name="connsiteY3" fmla="*/ 871310 h 2613998"/>
                <a:gd name="connsiteX4" fmla="*/ 2481864 w 2549852"/>
                <a:gd name="connsiteY4" fmla="*/ 992355 h 2613998"/>
                <a:gd name="connsiteX5" fmla="*/ 1859406 w 2549852"/>
                <a:gd name="connsiteY5" fmla="*/ 1642208 h 2613998"/>
                <a:gd name="connsiteX6" fmla="*/ 2017657 w 2549852"/>
                <a:gd name="connsiteY6" fmla="*/ 2572648 h 2613998"/>
                <a:gd name="connsiteX7" fmla="*/ 1266553 w 2549852"/>
                <a:gd name="connsiteY7" fmla="*/ 2118649 h 2613998"/>
                <a:gd name="connsiteX8" fmla="*/ 515448 w 2549852"/>
                <a:gd name="connsiteY8" fmla="*/ 2572648 h 2613998"/>
                <a:gd name="connsiteX9" fmla="*/ 673699 w 2549852"/>
                <a:gd name="connsiteY9" fmla="*/ 1642208 h 2613998"/>
                <a:gd name="connsiteX10" fmla="*/ 51241 w 2549852"/>
                <a:gd name="connsiteY10" fmla="*/ 992355 h 2613998"/>
                <a:gd name="connsiteX0" fmla="*/ 51241 w 2549973"/>
                <a:gd name="connsiteY0" fmla="*/ 992355 h 2613998"/>
                <a:gd name="connsiteX1" fmla="*/ 900149 w 2549973"/>
                <a:gd name="connsiteY1" fmla="*/ 871310 h 2613998"/>
                <a:gd name="connsiteX2" fmla="*/ 1266553 w 2549973"/>
                <a:gd name="connsiteY2" fmla="*/ 15680 h 2613998"/>
                <a:gd name="connsiteX3" fmla="*/ 1632956 w 2549973"/>
                <a:gd name="connsiteY3" fmla="*/ 871310 h 2613998"/>
                <a:gd name="connsiteX4" fmla="*/ 2481864 w 2549973"/>
                <a:gd name="connsiteY4" fmla="*/ 992355 h 2613998"/>
                <a:gd name="connsiteX5" fmla="*/ 1859406 w 2549973"/>
                <a:gd name="connsiteY5" fmla="*/ 1642208 h 2613998"/>
                <a:gd name="connsiteX6" fmla="*/ 2017657 w 2549973"/>
                <a:gd name="connsiteY6" fmla="*/ 2572648 h 2613998"/>
                <a:gd name="connsiteX7" fmla="*/ 1266553 w 2549973"/>
                <a:gd name="connsiteY7" fmla="*/ 2118649 h 2613998"/>
                <a:gd name="connsiteX8" fmla="*/ 515448 w 2549973"/>
                <a:gd name="connsiteY8" fmla="*/ 2572648 h 2613998"/>
                <a:gd name="connsiteX9" fmla="*/ 673699 w 2549973"/>
                <a:gd name="connsiteY9" fmla="*/ 1642208 h 2613998"/>
                <a:gd name="connsiteX10" fmla="*/ 51241 w 2549973"/>
                <a:gd name="connsiteY10" fmla="*/ 992355 h 2613998"/>
                <a:gd name="connsiteX0" fmla="*/ 51241 w 2549975"/>
                <a:gd name="connsiteY0" fmla="*/ 992355 h 2613998"/>
                <a:gd name="connsiteX1" fmla="*/ 900149 w 2549975"/>
                <a:gd name="connsiteY1" fmla="*/ 871310 h 2613998"/>
                <a:gd name="connsiteX2" fmla="*/ 1266553 w 2549975"/>
                <a:gd name="connsiteY2" fmla="*/ 15680 h 2613998"/>
                <a:gd name="connsiteX3" fmla="*/ 1632956 w 2549975"/>
                <a:gd name="connsiteY3" fmla="*/ 871310 h 2613998"/>
                <a:gd name="connsiteX4" fmla="*/ 2481864 w 2549975"/>
                <a:gd name="connsiteY4" fmla="*/ 992355 h 2613998"/>
                <a:gd name="connsiteX5" fmla="*/ 1859406 w 2549975"/>
                <a:gd name="connsiteY5" fmla="*/ 1642208 h 2613998"/>
                <a:gd name="connsiteX6" fmla="*/ 2017657 w 2549975"/>
                <a:gd name="connsiteY6" fmla="*/ 2572648 h 2613998"/>
                <a:gd name="connsiteX7" fmla="*/ 1266553 w 2549975"/>
                <a:gd name="connsiteY7" fmla="*/ 2118649 h 2613998"/>
                <a:gd name="connsiteX8" fmla="*/ 515448 w 2549975"/>
                <a:gd name="connsiteY8" fmla="*/ 2572648 h 2613998"/>
                <a:gd name="connsiteX9" fmla="*/ 673699 w 2549975"/>
                <a:gd name="connsiteY9" fmla="*/ 1642208 h 2613998"/>
                <a:gd name="connsiteX10" fmla="*/ 51241 w 2549975"/>
                <a:gd name="connsiteY10" fmla="*/ 992355 h 2613998"/>
                <a:gd name="connsiteX0" fmla="*/ 51241 w 2549973"/>
                <a:gd name="connsiteY0" fmla="*/ 979974 h 2601617"/>
                <a:gd name="connsiteX1" fmla="*/ 900149 w 2549973"/>
                <a:gd name="connsiteY1" fmla="*/ 858929 h 2601617"/>
                <a:gd name="connsiteX2" fmla="*/ 1266553 w 2549973"/>
                <a:gd name="connsiteY2" fmla="*/ 3299 h 2601617"/>
                <a:gd name="connsiteX3" fmla="*/ 1632956 w 2549973"/>
                <a:gd name="connsiteY3" fmla="*/ 858929 h 2601617"/>
                <a:gd name="connsiteX4" fmla="*/ 2481864 w 2549973"/>
                <a:gd name="connsiteY4" fmla="*/ 979974 h 2601617"/>
                <a:gd name="connsiteX5" fmla="*/ 1859406 w 2549973"/>
                <a:gd name="connsiteY5" fmla="*/ 1629827 h 2601617"/>
                <a:gd name="connsiteX6" fmla="*/ 2017657 w 2549973"/>
                <a:gd name="connsiteY6" fmla="*/ 2560267 h 2601617"/>
                <a:gd name="connsiteX7" fmla="*/ 1266553 w 2549973"/>
                <a:gd name="connsiteY7" fmla="*/ 2106268 h 2601617"/>
                <a:gd name="connsiteX8" fmla="*/ 515448 w 2549973"/>
                <a:gd name="connsiteY8" fmla="*/ 2560267 h 2601617"/>
                <a:gd name="connsiteX9" fmla="*/ 673699 w 2549973"/>
                <a:gd name="connsiteY9" fmla="*/ 1629827 h 2601617"/>
                <a:gd name="connsiteX10" fmla="*/ 51241 w 2549973"/>
                <a:gd name="connsiteY10" fmla="*/ 979974 h 2601617"/>
                <a:gd name="connsiteX0" fmla="*/ 51241 w 2549975"/>
                <a:gd name="connsiteY0" fmla="*/ 979974 h 2602818"/>
                <a:gd name="connsiteX1" fmla="*/ 900149 w 2549975"/>
                <a:gd name="connsiteY1" fmla="*/ 858929 h 2602818"/>
                <a:gd name="connsiteX2" fmla="*/ 1266553 w 2549975"/>
                <a:gd name="connsiteY2" fmla="*/ 3299 h 2602818"/>
                <a:gd name="connsiteX3" fmla="*/ 1632956 w 2549975"/>
                <a:gd name="connsiteY3" fmla="*/ 858929 h 2602818"/>
                <a:gd name="connsiteX4" fmla="*/ 2481864 w 2549975"/>
                <a:gd name="connsiteY4" fmla="*/ 979974 h 2602818"/>
                <a:gd name="connsiteX5" fmla="*/ 1859406 w 2549975"/>
                <a:gd name="connsiteY5" fmla="*/ 1629827 h 2602818"/>
                <a:gd name="connsiteX6" fmla="*/ 2017657 w 2549975"/>
                <a:gd name="connsiteY6" fmla="*/ 2560267 h 2602818"/>
                <a:gd name="connsiteX7" fmla="*/ 1266553 w 2549975"/>
                <a:gd name="connsiteY7" fmla="*/ 2106268 h 2602818"/>
                <a:gd name="connsiteX8" fmla="*/ 515448 w 2549975"/>
                <a:gd name="connsiteY8" fmla="*/ 2560267 h 2602818"/>
                <a:gd name="connsiteX9" fmla="*/ 673699 w 2549975"/>
                <a:gd name="connsiteY9" fmla="*/ 1629827 h 2602818"/>
                <a:gd name="connsiteX10" fmla="*/ 51241 w 2549975"/>
                <a:gd name="connsiteY10" fmla="*/ 979974 h 2602818"/>
                <a:gd name="connsiteX0" fmla="*/ 51241 w 2549973"/>
                <a:gd name="connsiteY0" fmla="*/ 979974 h 2602818"/>
                <a:gd name="connsiteX1" fmla="*/ 900149 w 2549973"/>
                <a:gd name="connsiteY1" fmla="*/ 858929 h 2602818"/>
                <a:gd name="connsiteX2" fmla="*/ 1266553 w 2549973"/>
                <a:gd name="connsiteY2" fmla="*/ 3299 h 2602818"/>
                <a:gd name="connsiteX3" fmla="*/ 1632956 w 2549973"/>
                <a:gd name="connsiteY3" fmla="*/ 858929 h 2602818"/>
                <a:gd name="connsiteX4" fmla="*/ 2481864 w 2549973"/>
                <a:gd name="connsiteY4" fmla="*/ 979974 h 2602818"/>
                <a:gd name="connsiteX5" fmla="*/ 1859406 w 2549973"/>
                <a:gd name="connsiteY5" fmla="*/ 1629827 h 2602818"/>
                <a:gd name="connsiteX6" fmla="*/ 2017657 w 2549973"/>
                <a:gd name="connsiteY6" fmla="*/ 2560267 h 2602818"/>
                <a:gd name="connsiteX7" fmla="*/ 1266553 w 2549973"/>
                <a:gd name="connsiteY7" fmla="*/ 2106268 h 2602818"/>
                <a:gd name="connsiteX8" fmla="*/ 515448 w 2549973"/>
                <a:gd name="connsiteY8" fmla="*/ 2560267 h 2602818"/>
                <a:gd name="connsiteX9" fmla="*/ 673699 w 2549973"/>
                <a:gd name="connsiteY9" fmla="*/ 1629827 h 2602818"/>
                <a:gd name="connsiteX10" fmla="*/ 51241 w 2549973"/>
                <a:gd name="connsiteY10" fmla="*/ 979974 h 260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49973" h="2602818">
                  <a:moveTo>
                    <a:pt x="51241" y="979974"/>
                  </a:moveTo>
                  <a:lnTo>
                    <a:pt x="900149" y="858929"/>
                  </a:lnTo>
                  <a:cubicBezTo>
                    <a:pt x="1022284" y="573719"/>
                    <a:pt x="1058543" y="-50764"/>
                    <a:pt x="1266553" y="3299"/>
                  </a:cubicBezTo>
                  <a:cubicBezTo>
                    <a:pt x="1519078" y="142658"/>
                    <a:pt x="1510822" y="573719"/>
                    <a:pt x="1632956" y="858929"/>
                  </a:cubicBezTo>
                  <a:lnTo>
                    <a:pt x="2481864" y="979974"/>
                  </a:lnTo>
                  <a:cubicBezTo>
                    <a:pt x="2769312" y="1207681"/>
                    <a:pt x="2066892" y="1413209"/>
                    <a:pt x="1859406" y="1629827"/>
                  </a:cubicBezTo>
                  <a:cubicBezTo>
                    <a:pt x="1917907" y="1968729"/>
                    <a:pt x="2135283" y="2254835"/>
                    <a:pt x="2017657" y="2560267"/>
                  </a:cubicBezTo>
                  <a:cubicBezTo>
                    <a:pt x="1942997" y="2749011"/>
                    <a:pt x="1516921" y="2257601"/>
                    <a:pt x="1266553" y="2106268"/>
                  </a:cubicBezTo>
                  <a:cubicBezTo>
                    <a:pt x="1016185" y="2257601"/>
                    <a:pt x="761918" y="2580099"/>
                    <a:pt x="515448" y="2560267"/>
                  </a:cubicBezTo>
                  <a:cubicBezTo>
                    <a:pt x="205507" y="2484499"/>
                    <a:pt x="620949" y="1939974"/>
                    <a:pt x="673699" y="1629827"/>
                  </a:cubicBezTo>
                  <a:cubicBezTo>
                    <a:pt x="466213" y="1413209"/>
                    <a:pt x="-186057" y="1187400"/>
                    <a:pt x="51241" y="979974"/>
                  </a:cubicBezTo>
                  <a:close/>
                </a:path>
              </a:pathLst>
            </a:custGeom>
            <a:solidFill>
              <a:srgbClr val="FFDE75"/>
            </a:solidFill>
            <a:ln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 dirty="0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7" name="วงรี 105">
              <a:extLst>
                <a:ext uri="{FF2B5EF4-FFF2-40B4-BE49-F238E27FC236}">
                  <a16:creationId xmlns:a16="http://schemas.microsoft.com/office/drawing/2014/main" id="{0B743806-4585-4076-B759-93EC8129E276}"/>
                </a:ext>
              </a:extLst>
            </p:cNvPr>
            <p:cNvSpPr/>
            <p:nvPr/>
          </p:nvSpPr>
          <p:spPr>
            <a:xfrm>
              <a:off x="567557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8" name="วงรี 106">
              <a:extLst>
                <a:ext uri="{FF2B5EF4-FFF2-40B4-BE49-F238E27FC236}">
                  <a16:creationId xmlns:a16="http://schemas.microsoft.com/office/drawing/2014/main" id="{1E8B5C28-DB05-4432-8CE5-4957D097ED34}"/>
                </a:ext>
              </a:extLst>
            </p:cNvPr>
            <p:cNvSpPr/>
            <p:nvPr/>
          </p:nvSpPr>
          <p:spPr>
            <a:xfrm>
              <a:off x="5913484" y="2185448"/>
              <a:ext cx="90000" cy="9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29" name="ส่วนโค้ง 107">
              <a:extLst>
                <a:ext uri="{FF2B5EF4-FFF2-40B4-BE49-F238E27FC236}">
                  <a16:creationId xmlns:a16="http://schemas.microsoft.com/office/drawing/2014/main" id="{43B6A2C5-14EA-4EE2-A969-FEED360BD6DD}"/>
                </a:ext>
              </a:extLst>
            </p:cNvPr>
            <p:cNvSpPr/>
            <p:nvPr/>
          </p:nvSpPr>
          <p:spPr>
            <a:xfrm rot="8263937">
              <a:off x="5754896" y="2202258"/>
              <a:ext cx="180000" cy="180000"/>
            </a:xfrm>
            <a:prstGeom prst="arc">
              <a:avLst/>
            </a:prstGeom>
            <a:ln w="127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30" name="วงรี 108">
              <a:extLst>
                <a:ext uri="{FF2B5EF4-FFF2-40B4-BE49-F238E27FC236}">
                  <a16:creationId xmlns:a16="http://schemas.microsoft.com/office/drawing/2014/main" id="{07C8F200-D20C-4833-A448-05ED91AB7462}"/>
                </a:ext>
              </a:extLst>
            </p:cNvPr>
            <p:cNvSpPr/>
            <p:nvPr/>
          </p:nvSpPr>
          <p:spPr>
            <a:xfrm>
              <a:off x="5591210" y="2292259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31" name="วงรี 109">
              <a:extLst>
                <a:ext uri="{FF2B5EF4-FFF2-40B4-BE49-F238E27FC236}">
                  <a16:creationId xmlns:a16="http://schemas.microsoft.com/office/drawing/2014/main" id="{491EBF7F-D41E-457E-BEE2-F5758FD9DEAC}"/>
                </a:ext>
              </a:extLst>
            </p:cNvPr>
            <p:cNvSpPr/>
            <p:nvPr/>
          </p:nvSpPr>
          <p:spPr>
            <a:xfrm>
              <a:off x="5972031" y="2300523"/>
              <a:ext cx="126552" cy="900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DDB674A-1B0A-4586-944A-D2A506AC34CB}"/>
              </a:ext>
            </a:extLst>
          </p:cNvPr>
          <p:cNvSpPr txBox="1"/>
          <p:nvPr/>
        </p:nvSpPr>
        <p:spPr>
          <a:xfrm>
            <a:off x="2235079" y="2851477"/>
            <a:ext cx="877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02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45EA0DB8-EA06-4296-B051-FECC4574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06477" y="144137"/>
            <a:ext cx="9995989" cy="487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AA3B6-DA8E-4E7D-B472-402EF33C3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81" y="1559005"/>
            <a:ext cx="3917741" cy="529899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1A291D11-AEDC-4E16-AA09-8F8F8A3CB0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22467" y="3587361"/>
            <a:ext cx="886061" cy="14333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2840666-7AE6-4C87-B266-122C0FEDFBA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533357" y="4037792"/>
            <a:ext cx="3118770" cy="2851076"/>
          </a:xfrm>
          <a:prstGeom prst="rect">
            <a:avLst/>
          </a:prstGeom>
        </p:spPr>
      </p:pic>
      <p:sp>
        <p:nvSpPr>
          <p:cNvPr id="21" name="วงรี 133">
            <a:extLst>
              <a:ext uri="{FF2B5EF4-FFF2-40B4-BE49-F238E27FC236}">
                <a16:creationId xmlns:a16="http://schemas.microsoft.com/office/drawing/2014/main" id="{77FAF5CF-03D6-4353-B0EE-C8E4A7419284}"/>
              </a:ext>
            </a:extLst>
          </p:cNvPr>
          <p:cNvSpPr/>
          <p:nvPr/>
        </p:nvSpPr>
        <p:spPr>
          <a:xfrm flipV="1">
            <a:off x="9154137" y="4433946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2" name="วงรี 134">
            <a:extLst>
              <a:ext uri="{FF2B5EF4-FFF2-40B4-BE49-F238E27FC236}">
                <a16:creationId xmlns:a16="http://schemas.microsoft.com/office/drawing/2014/main" id="{40E7082A-6FE6-494B-B486-206A2114B40D}"/>
              </a:ext>
            </a:extLst>
          </p:cNvPr>
          <p:cNvSpPr/>
          <p:nvPr/>
        </p:nvSpPr>
        <p:spPr>
          <a:xfrm flipV="1">
            <a:off x="9154137" y="3909529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3" name="วงรี 135">
            <a:extLst>
              <a:ext uri="{FF2B5EF4-FFF2-40B4-BE49-F238E27FC236}">
                <a16:creationId xmlns:a16="http://schemas.microsoft.com/office/drawing/2014/main" id="{5149B53F-9DBE-410A-99AB-244B840EDBF5}"/>
              </a:ext>
            </a:extLst>
          </p:cNvPr>
          <p:cNvSpPr/>
          <p:nvPr/>
        </p:nvSpPr>
        <p:spPr>
          <a:xfrm flipV="1">
            <a:off x="9113336" y="3746295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4" name="วงรี 136">
            <a:extLst>
              <a:ext uri="{FF2B5EF4-FFF2-40B4-BE49-F238E27FC236}">
                <a16:creationId xmlns:a16="http://schemas.microsoft.com/office/drawing/2014/main" id="{CC6EE40F-0AFF-4B09-87F9-3F20B759BF63}"/>
              </a:ext>
            </a:extLst>
          </p:cNvPr>
          <p:cNvSpPr/>
          <p:nvPr/>
        </p:nvSpPr>
        <p:spPr>
          <a:xfrm flipV="1">
            <a:off x="9113337" y="4163964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8" name="วงรี 133">
            <a:extLst>
              <a:ext uri="{FF2B5EF4-FFF2-40B4-BE49-F238E27FC236}">
                <a16:creationId xmlns:a16="http://schemas.microsoft.com/office/drawing/2014/main" id="{4918E4B5-ECC7-4944-89FE-E360B823647E}"/>
              </a:ext>
            </a:extLst>
          </p:cNvPr>
          <p:cNvSpPr/>
          <p:nvPr/>
        </p:nvSpPr>
        <p:spPr>
          <a:xfrm flipV="1">
            <a:off x="10133543" y="4545589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9" name="วงรี 134">
            <a:extLst>
              <a:ext uri="{FF2B5EF4-FFF2-40B4-BE49-F238E27FC236}">
                <a16:creationId xmlns:a16="http://schemas.microsoft.com/office/drawing/2014/main" id="{BFDF40C1-892C-4D7F-BE23-8D255499306B}"/>
              </a:ext>
            </a:extLst>
          </p:cNvPr>
          <p:cNvSpPr/>
          <p:nvPr/>
        </p:nvSpPr>
        <p:spPr>
          <a:xfrm flipV="1">
            <a:off x="10133543" y="4021172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0" name="วงรี 135">
            <a:extLst>
              <a:ext uri="{FF2B5EF4-FFF2-40B4-BE49-F238E27FC236}">
                <a16:creationId xmlns:a16="http://schemas.microsoft.com/office/drawing/2014/main" id="{395EDB1C-38C0-40BC-BE17-4E2E7EEEF81C}"/>
              </a:ext>
            </a:extLst>
          </p:cNvPr>
          <p:cNvSpPr/>
          <p:nvPr/>
        </p:nvSpPr>
        <p:spPr>
          <a:xfrm flipV="1">
            <a:off x="10092742" y="385793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1" name="วงรี 136">
            <a:extLst>
              <a:ext uri="{FF2B5EF4-FFF2-40B4-BE49-F238E27FC236}">
                <a16:creationId xmlns:a16="http://schemas.microsoft.com/office/drawing/2014/main" id="{0859670B-872D-42AA-8146-B50214087379}"/>
              </a:ext>
            </a:extLst>
          </p:cNvPr>
          <p:cNvSpPr/>
          <p:nvPr/>
        </p:nvSpPr>
        <p:spPr>
          <a:xfrm flipV="1">
            <a:off x="10092743" y="4275607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2" name="วงรี 133">
            <a:extLst>
              <a:ext uri="{FF2B5EF4-FFF2-40B4-BE49-F238E27FC236}">
                <a16:creationId xmlns:a16="http://schemas.microsoft.com/office/drawing/2014/main" id="{E36E874F-E7E5-4AFE-892D-A80A6AE50DDE}"/>
              </a:ext>
            </a:extLst>
          </p:cNvPr>
          <p:cNvSpPr/>
          <p:nvPr/>
        </p:nvSpPr>
        <p:spPr>
          <a:xfrm flipV="1">
            <a:off x="11049497" y="4340463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3" name="วงรี 134">
            <a:extLst>
              <a:ext uri="{FF2B5EF4-FFF2-40B4-BE49-F238E27FC236}">
                <a16:creationId xmlns:a16="http://schemas.microsoft.com/office/drawing/2014/main" id="{CFF8EE45-0960-450F-AD85-DA1B17FBB0B4}"/>
              </a:ext>
            </a:extLst>
          </p:cNvPr>
          <p:cNvSpPr/>
          <p:nvPr/>
        </p:nvSpPr>
        <p:spPr>
          <a:xfrm flipV="1">
            <a:off x="11049497" y="3816046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4" name="วงรี 135">
            <a:extLst>
              <a:ext uri="{FF2B5EF4-FFF2-40B4-BE49-F238E27FC236}">
                <a16:creationId xmlns:a16="http://schemas.microsoft.com/office/drawing/2014/main" id="{59BC2C0D-A449-4388-9768-B0180102C361}"/>
              </a:ext>
            </a:extLst>
          </p:cNvPr>
          <p:cNvSpPr/>
          <p:nvPr/>
        </p:nvSpPr>
        <p:spPr>
          <a:xfrm flipV="1">
            <a:off x="11008696" y="3652812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35" name="วงรี 136">
            <a:extLst>
              <a:ext uri="{FF2B5EF4-FFF2-40B4-BE49-F238E27FC236}">
                <a16:creationId xmlns:a16="http://schemas.microsoft.com/office/drawing/2014/main" id="{5F43E051-D4CA-4A7A-81DB-FDE809228C9F}"/>
              </a:ext>
            </a:extLst>
          </p:cNvPr>
          <p:cNvSpPr/>
          <p:nvPr/>
        </p:nvSpPr>
        <p:spPr>
          <a:xfrm flipV="1">
            <a:off x="11008697" y="4070481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BB09B-4D8E-410F-BCF5-0206C546D3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09823" y="1586964"/>
            <a:ext cx="17028587" cy="15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6BCD6FB-82EA-4C57-B589-F42A64AEC19C}"/>
              </a:ext>
            </a:extLst>
          </p:cNvPr>
          <p:cNvGrpSpPr/>
          <p:nvPr/>
        </p:nvGrpSpPr>
        <p:grpSpPr>
          <a:xfrm>
            <a:off x="2607558" y="-521790"/>
            <a:ext cx="8446528" cy="4332477"/>
            <a:chOff x="3181510" y="859218"/>
            <a:chExt cx="10364085" cy="5520010"/>
          </a:xfrm>
        </p:grpSpPr>
        <p:pic>
          <p:nvPicPr>
            <p:cNvPr id="14" name="图片 3">
              <a:extLst>
                <a:ext uri="{FF2B5EF4-FFF2-40B4-BE49-F238E27FC236}">
                  <a16:creationId xmlns:a16="http://schemas.microsoft.com/office/drawing/2014/main" id="{5E8C5E4F-D31F-4A80-8B56-3953A1562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181510" y="859218"/>
              <a:ext cx="10364085" cy="552001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32564E-5D1D-473E-AC22-B87B2CC5B7BB}"/>
                </a:ext>
              </a:extLst>
            </p:cNvPr>
            <p:cNvSpPr txBox="1"/>
            <p:nvPr/>
          </p:nvSpPr>
          <p:spPr>
            <a:xfrm flipH="1">
              <a:off x="4310296" y="2049640"/>
              <a:ext cx="7832811" cy="2941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Bây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anh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đố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Tip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đây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hợp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Tại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sao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4800" b="1" i="0" u="none" strike="noStrike" kern="1200" cap="none" spc="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5E5A9A06-AAC3-48DE-BB11-ABEFC24519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-1" b="-2286"/>
          <a:stretch/>
        </p:blipFill>
        <p:spPr>
          <a:xfrm flipH="1">
            <a:off x="1421794" y="645607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 descr="2">
            <a:extLst>
              <a:ext uri="{FF2B5EF4-FFF2-40B4-BE49-F238E27FC236}">
                <a16:creationId xmlns:a16="http://schemas.microsoft.com/office/drawing/2014/main" id="{62A75B24-6455-42C6-97BB-2148F3DB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23" y="1436181"/>
            <a:ext cx="3238189" cy="234807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3">
            <a:extLst>
              <a:ext uri="{FF2B5EF4-FFF2-40B4-BE49-F238E27FC236}">
                <a16:creationId xmlns:a16="http://schemas.microsoft.com/office/drawing/2014/main" id="{A39A8E9D-83AF-455D-961F-39830F16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516" y="1436180"/>
            <a:ext cx="3223999" cy="23480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4">
            <a:extLst>
              <a:ext uri="{FF2B5EF4-FFF2-40B4-BE49-F238E27FC236}">
                <a16:creationId xmlns:a16="http://schemas.microsoft.com/office/drawing/2014/main" id="{E910545A-E601-44AA-81ED-0FE5BC79A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94" y="4095630"/>
            <a:ext cx="3198047" cy="25420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6">
            <a:extLst>
              <a:ext uri="{FF2B5EF4-FFF2-40B4-BE49-F238E27FC236}">
                <a16:creationId xmlns:a16="http://schemas.microsoft.com/office/drawing/2014/main" id="{6D0A4368-09EC-43EF-818A-55DB9FDD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127" y="4145529"/>
            <a:ext cx="3223746" cy="24921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1">
            <a:extLst>
              <a:ext uri="{FF2B5EF4-FFF2-40B4-BE49-F238E27FC236}">
                <a16:creationId xmlns:a16="http://schemas.microsoft.com/office/drawing/2014/main" id="{FDADC353-CC33-4D41-8FC6-A8958DBF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17" y="1436180"/>
            <a:ext cx="3223999" cy="23480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5">
            <a:extLst>
              <a:ext uri="{FF2B5EF4-FFF2-40B4-BE49-F238E27FC236}">
                <a16:creationId xmlns:a16="http://schemas.microsoft.com/office/drawing/2014/main" id="{87C43511-920B-4F8C-B46F-89F167AAA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317" y="4228471"/>
            <a:ext cx="3224000" cy="23592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31F25-924F-4249-AC87-BD7ACF725A50}"/>
              </a:ext>
            </a:extLst>
          </p:cNvPr>
          <p:cNvGrpSpPr/>
          <p:nvPr/>
        </p:nvGrpSpPr>
        <p:grpSpPr>
          <a:xfrm>
            <a:off x="407627" y="92754"/>
            <a:ext cx="11441473" cy="1174301"/>
            <a:chOff x="3718146" y="501031"/>
            <a:chExt cx="9147948" cy="1335334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62608A0-D018-4CB3-82E6-EEA0A4B08255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385E10-7D0A-4290-93BC-4002B90F93F7}"/>
                </a:ext>
              </a:extLst>
            </p:cNvPr>
            <p:cNvSpPr txBox="1"/>
            <p:nvPr/>
          </p:nvSpPr>
          <p:spPr>
            <a:xfrm>
              <a:off x="3924282" y="584654"/>
              <a:ext cx="8748883" cy="11645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trường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hợp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sau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đây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trường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hợp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biến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hóa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học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sao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 w="3175">
                  <a:solidFill>
                    <a:schemeClr val="tx1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CAA9D6-AF12-4F6D-926B-F967D9357DB8}"/>
              </a:ext>
            </a:extLst>
          </p:cNvPr>
          <p:cNvGrpSpPr/>
          <p:nvPr/>
        </p:nvGrpSpPr>
        <p:grpSpPr>
          <a:xfrm>
            <a:off x="431719" y="1464304"/>
            <a:ext cx="1659413" cy="811090"/>
            <a:chOff x="3181508" y="859217"/>
            <a:chExt cx="10364086" cy="5520011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D7378AF3-22F6-46AB-9DF7-542593BCF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181508" y="859217"/>
              <a:ext cx="10364086" cy="552001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DBA2866-D8BD-4576-9D9E-069F69A88746}"/>
                </a:ext>
              </a:extLst>
            </p:cNvPr>
            <p:cNvSpPr txBox="1"/>
            <p:nvPr/>
          </p:nvSpPr>
          <p:spPr>
            <a:xfrm flipH="1">
              <a:off x="4437443" y="1828079"/>
              <a:ext cx="7852217" cy="3141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24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36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F44F32-1B3D-4D36-87EE-3A1547D4D8C8}"/>
              </a:ext>
            </a:extLst>
          </p:cNvPr>
          <p:cNvGrpSpPr/>
          <p:nvPr/>
        </p:nvGrpSpPr>
        <p:grpSpPr>
          <a:xfrm>
            <a:off x="230629" y="4053105"/>
            <a:ext cx="1659413" cy="811090"/>
            <a:chOff x="3181508" y="859217"/>
            <a:chExt cx="10364086" cy="5520011"/>
          </a:xfrm>
        </p:grpSpPr>
        <p:pic>
          <p:nvPicPr>
            <p:cNvPr id="19" name="图片 3">
              <a:extLst>
                <a:ext uri="{FF2B5EF4-FFF2-40B4-BE49-F238E27FC236}">
                  <a16:creationId xmlns:a16="http://schemas.microsoft.com/office/drawing/2014/main" id="{B8264E6A-FFE9-4390-92BE-A5FB573B5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181508" y="859217"/>
              <a:ext cx="10364086" cy="552001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5E6D39-EDCB-4CA4-BA86-F0D7798B6D10}"/>
                </a:ext>
              </a:extLst>
            </p:cNvPr>
            <p:cNvSpPr txBox="1"/>
            <p:nvPr/>
          </p:nvSpPr>
          <p:spPr>
            <a:xfrm flipH="1">
              <a:off x="4437443" y="1828079"/>
              <a:ext cx="7852217" cy="3141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24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36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B4B85EC-3F02-4D52-A65D-C59A69D4C388}"/>
              </a:ext>
            </a:extLst>
          </p:cNvPr>
          <p:cNvGrpSpPr/>
          <p:nvPr/>
        </p:nvGrpSpPr>
        <p:grpSpPr>
          <a:xfrm>
            <a:off x="4014561" y="3965450"/>
            <a:ext cx="1659413" cy="811090"/>
            <a:chOff x="3181508" y="859217"/>
            <a:chExt cx="10364086" cy="5520011"/>
          </a:xfrm>
        </p:grpSpPr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id="{5DC2035D-D0E7-4F4B-A3E8-C2FB5157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181508" y="859217"/>
              <a:ext cx="10364086" cy="552001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4A952B2-6D01-44A8-BB71-024D2D325D6F}"/>
                </a:ext>
              </a:extLst>
            </p:cNvPr>
            <p:cNvSpPr txBox="1"/>
            <p:nvPr/>
          </p:nvSpPr>
          <p:spPr>
            <a:xfrm flipH="1">
              <a:off x="4437443" y="1828079"/>
              <a:ext cx="7852217" cy="3141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Hóa</a:t>
              </a:r>
              <a:r>
                <a:rPr kumimoji="0" lang="en-US" sz="24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endParaRPr kumimoji="0" lang="en-US" sz="36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DEABC83-8249-4764-95CA-4937CB18E36B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052" y="2800258"/>
            <a:ext cx="1288377" cy="10307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D10696-0255-4513-AF71-9C51433F981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48" y="5587809"/>
            <a:ext cx="1288377" cy="10307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3EEF4F-78E6-4BD3-8BDC-298DB330549A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96" y="5611293"/>
            <a:ext cx="1288377" cy="10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6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6" descr="2">
            <a:extLst>
              <a:ext uri="{FF2B5EF4-FFF2-40B4-BE49-F238E27FC236}">
                <a16:creationId xmlns:a16="http://schemas.microsoft.com/office/drawing/2014/main" id="{62A75B24-6455-42C6-97BB-2148F3DBA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7" y="1246925"/>
            <a:ext cx="3238189" cy="25420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4">
            <a:extLst>
              <a:ext uri="{FF2B5EF4-FFF2-40B4-BE49-F238E27FC236}">
                <a16:creationId xmlns:a16="http://schemas.microsoft.com/office/drawing/2014/main" id="{E910545A-E601-44AA-81ED-0FE5BC79A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5" y="1169752"/>
            <a:ext cx="3198047" cy="25420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6">
            <a:extLst>
              <a:ext uri="{FF2B5EF4-FFF2-40B4-BE49-F238E27FC236}">
                <a16:creationId xmlns:a16="http://schemas.microsoft.com/office/drawing/2014/main" id="{6D0A4368-09EC-43EF-818A-55DB9FDD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033" y="1207470"/>
            <a:ext cx="3078997" cy="249213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31F25-924F-4249-AC87-BD7ACF725A50}"/>
              </a:ext>
            </a:extLst>
          </p:cNvPr>
          <p:cNvGrpSpPr/>
          <p:nvPr/>
        </p:nvGrpSpPr>
        <p:grpSpPr>
          <a:xfrm>
            <a:off x="421856" y="231108"/>
            <a:ext cx="11441473" cy="592764"/>
            <a:chOff x="3718146" y="441943"/>
            <a:chExt cx="9147948" cy="1394422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62608A0-D018-4CB3-82E6-EEA0A4B08255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385E10-7D0A-4290-93BC-4002B90F93F7}"/>
                </a:ext>
              </a:extLst>
            </p:cNvPr>
            <p:cNvSpPr txBox="1"/>
            <p:nvPr/>
          </p:nvSpPr>
          <p:spPr>
            <a:xfrm>
              <a:off x="3924282" y="441943"/>
              <a:ext cx="8748883" cy="13062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 ĐỔI HÓA HỌC</a:t>
              </a:r>
              <a:endParaRPr kumimoji="0" 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157358-9BA3-424F-828F-DC26D5BBFF24}"/>
              </a:ext>
            </a:extLst>
          </p:cNvPr>
          <p:cNvSpPr/>
          <p:nvPr/>
        </p:nvSpPr>
        <p:spPr>
          <a:xfrm>
            <a:off x="639024" y="4203590"/>
            <a:ext cx="3313667" cy="24325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Vì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vôi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sống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thả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vào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nước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đã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hòa</a:t>
            </a:r>
            <a:r>
              <a:rPr lang="en-US" sz="2000" b="1" dirty="0">
                <a:solidFill>
                  <a:schemeClr val="tx2"/>
                </a:solidFill>
              </a:rPr>
              <a:t> tan </a:t>
            </a:r>
            <a:r>
              <a:rPr lang="en-US" sz="2000" b="1" dirty="0" err="1">
                <a:solidFill>
                  <a:schemeClr val="tx2"/>
                </a:solidFill>
              </a:rPr>
              <a:t>trong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nước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nó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bị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biến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đổi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thành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vôi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tôi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dẻo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quánh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chemeClr val="tx2"/>
                </a:solidFill>
              </a:rPr>
              <a:t>kèm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theo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sự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tỏa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nhiệt</a:t>
            </a:r>
            <a:r>
              <a:rPr lang="en-US" sz="2000" b="1" dirty="0">
                <a:solidFill>
                  <a:schemeClr val="tx2"/>
                </a:solidFill>
              </a:rPr>
              <a:t>. </a:t>
            </a:r>
            <a:r>
              <a:rPr lang="en-US" sz="2000" b="1" dirty="0" err="1">
                <a:solidFill>
                  <a:schemeClr val="tx2"/>
                </a:solidFill>
              </a:rPr>
              <a:t>Vôi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tôi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dẻo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không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có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tính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chất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như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vôi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sống</a:t>
            </a:r>
            <a:r>
              <a:rPr lang="en-US" sz="2000" b="1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5FDC2CF-AFF7-42BA-84F7-25B02E255919}"/>
              </a:ext>
            </a:extLst>
          </p:cNvPr>
          <p:cNvSpPr/>
          <p:nvPr/>
        </p:nvSpPr>
        <p:spPr>
          <a:xfrm>
            <a:off x="4503320" y="4169216"/>
            <a:ext cx="3313667" cy="24325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Vì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xi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măng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trộn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với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cát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nước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sẽ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tạo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được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một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hỗn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hợp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chất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mới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là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vữa</a:t>
            </a:r>
            <a:r>
              <a:rPr lang="en-US" sz="2000" b="1" dirty="0">
                <a:solidFill>
                  <a:srgbClr val="C00000"/>
                </a:solidFill>
              </a:rPr>
              <a:t> xi </a:t>
            </a:r>
            <a:r>
              <a:rPr lang="en-US" sz="2000" b="1" dirty="0" err="1">
                <a:solidFill>
                  <a:srgbClr val="C00000"/>
                </a:solidFill>
              </a:rPr>
              <a:t>măng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Vữa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xi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măng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chất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hoàn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toàn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khác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với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tính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chất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của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cát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, xi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măng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nước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F7C8D4D-36F9-41B0-818C-CBDD6640CC8D}"/>
              </a:ext>
            </a:extLst>
          </p:cNvPr>
          <p:cNvSpPr/>
          <p:nvPr/>
        </p:nvSpPr>
        <p:spPr>
          <a:xfrm>
            <a:off x="8425697" y="4169216"/>
            <a:ext cx="3313667" cy="243255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2000" b="1" dirty="0" err="1">
                <a:solidFill>
                  <a:schemeClr val="tx2"/>
                </a:solidFill>
              </a:rPr>
              <a:t>Vì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dưới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tác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dụng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của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hơi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nước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trong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không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khí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chemeClr val="tx2"/>
                </a:solidFill>
              </a:rPr>
              <a:t>lâu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ngày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chiếc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đinh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mới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đã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thành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đinh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gỉ</a:t>
            </a:r>
            <a:r>
              <a:rPr lang="en-US" sz="2000" b="1" dirty="0">
                <a:solidFill>
                  <a:schemeClr val="tx2"/>
                </a:solidFill>
              </a:rPr>
              <a:t>, </a:t>
            </a:r>
            <a:r>
              <a:rPr lang="en-US" sz="2000" b="1" dirty="0" err="1">
                <a:solidFill>
                  <a:schemeClr val="tx2"/>
                </a:solidFill>
              </a:rPr>
              <a:t>chiếc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đinh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gỉ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này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có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tính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chất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hoàn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toàn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khác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với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chiếc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đinh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mới</a:t>
            </a:r>
            <a:r>
              <a:rPr lang="en-US" sz="2000" b="1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82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D10F0-8158-40FB-827C-03E6A70B4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1FFC1-304E-4C21-B96B-A500E1AF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E4E527C-5B69-431C-BDFB-C7103FC43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75748" y="2900747"/>
            <a:ext cx="3134302" cy="378959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70D3F9D-2866-43BD-83A1-88BAE1985101}"/>
              </a:ext>
            </a:extLst>
          </p:cNvPr>
          <p:cNvGrpSpPr/>
          <p:nvPr/>
        </p:nvGrpSpPr>
        <p:grpSpPr>
          <a:xfrm>
            <a:off x="1631379" y="65901"/>
            <a:ext cx="4248721" cy="2461399"/>
            <a:chOff x="6446236" y="2460800"/>
            <a:chExt cx="6612382" cy="3521816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5BCC8099-D999-4818-A4E3-216E5A07D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446236" y="2460800"/>
              <a:ext cx="6612382" cy="35218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9810B8-0596-4C08-8720-F19A5447BC6D}"/>
                </a:ext>
              </a:extLst>
            </p:cNvPr>
            <p:cNvSpPr txBox="1"/>
            <p:nvPr/>
          </p:nvSpPr>
          <p:spPr>
            <a:xfrm flipH="1">
              <a:off x="7246986" y="3165329"/>
              <a:ext cx="5204990" cy="17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đổi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lí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Tip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nhé</a:t>
              </a:r>
              <a:endParaRPr kumimoji="0" lang="en-US" sz="3200" b="1" i="0" u="none" strike="noStrike" kern="1200" cap="none" spc="0" normalizeH="0" baseline="0" noProof="0" dirty="0">
                <a:ln w="12700">
                  <a:solidFill>
                    <a:srgbClr val="ED5565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6FABC87-1BFD-4C66-B6D8-B548D87D4016}"/>
              </a:ext>
            </a:extLst>
          </p:cNvPr>
          <p:cNvGrpSpPr/>
          <p:nvPr/>
        </p:nvGrpSpPr>
        <p:grpSpPr>
          <a:xfrm flipH="1">
            <a:off x="5394595" y="29164"/>
            <a:ext cx="5844169" cy="2764922"/>
            <a:chOff x="4538949" y="2455798"/>
            <a:chExt cx="6612382" cy="3521816"/>
          </a:xfrm>
        </p:grpSpPr>
        <p:pic>
          <p:nvPicPr>
            <p:cNvPr id="16" name="图片 3">
              <a:extLst>
                <a:ext uri="{FF2B5EF4-FFF2-40B4-BE49-F238E27FC236}">
                  <a16:creationId xmlns:a16="http://schemas.microsoft.com/office/drawing/2014/main" id="{F1B1F0C0-9B4D-4F38-A1BF-670694E0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41665A-F43B-4798-A976-F93D72B5FA21}"/>
                </a:ext>
              </a:extLst>
            </p:cNvPr>
            <p:cNvSpPr txBox="1"/>
            <p:nvPr/>
          </p:nvSpPr>
          <p:spPr>
            <a:xfrm flipH="1">
              <a:off x="5251948" y="3191900"/>
              <a:ext cx="5030748" cy="1372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Còn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trường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hợp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còn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lại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đổi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ạ?</a:t>
              </a:r>
              <a:endParaRPr kumimoji="0" lang="en-US" sz="32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6">
            <a:extLst>
              <a:ext uri="{FF2B5EF4-FFF2-40B4-BE49-F238E27FC236}">
                <a16:creationId xmlns:a16="http://schemas.microsoft.com/office/drawing/2014/main" id="{01EF4B17-C8FD-4618-8EA3-3B96A49114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-1" b="-2286"/>
          <a:stretch/>
        </p:blipFill>
        <p:spPr>
          <a:xfrm flipH="1">
            <a:off x="661126" y="827198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5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C9305-70D0-496D-89BD-59353E39E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E3170E0-A0B0-48B6-AF75-95233733971C}"/>
              </a:ext>
            </a:extLst>
          </p:cNvPr>
          <p:cNvSpPr/>
          <p:nvPr/>
        </p:nvSpPr>
        <p:spPr>
          <a:xfrm>
            <a:off x="342900" y="139700"/>
            <a:ext cx="11599387" cy="6625546"/>
          </a:xfrm>
          <a:prstGeom prst="roundRect">
            <a:avLst>
              <a:gd name="adj" fmla="val 2344"/>
            </a:avLst>
          </a:prstGeom>
          <a:solidFill>
            <a:schemeClr val="bg1"/>
          </a:solidFill>
          <a:ln w="31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231F25-924F-4249-AC87-BD7ACF725A50}"/>
              </a:ext>
            </a:extLst>
          </p:cNvPr>
          <p:cNvGrpSpPr/>
          <p:nvPr/>
        </p:nvGrpSpPr>
        <p:grpSpPr>
          <a:xfrm>
            <a:off x="421856" y="231108"/>
            <a:ext cx="11441473" cy="592764"/>
            <a:chOff x="3718146" y="441943"/>
            <a:chExt cx="9147948" cy="1394422"/>
          </a:xfrm>
          <a:solidFill>
            <a:schemeClr val="bg1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62608A0-D018-4CB3-82E6-EEA0A4B08255}"/>
                </a:ext>
              </a:extLst>
            </p:cNvPr>
            <p:cNvSpPr/>
            <p:nvPr/>
          </p:nvSpPr>
          <p:spPr>
            <a:xfrm>
              <a:off x="3718146" y="501031"/>
              <a:ext cx="9147948" cy="1335334"/>
            </a:xfrm>
            <a:prstGeom prst="roundRect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385E10-7D0A-4290-93BC-4002B90F93F7}"/>
                </a:ext>
              </a:extLst>
            </p:cNvPr>
            <p:cNvSpPr txBox="1"/>
            <p:nvPr/>
          </p:nvSpPr>
          <p:spPr>
            <a:xfrm>
              <a:off x="3924282" y="441943"/>
              <a:ext cx="8748883" cy="13062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BIẾN ĐỔI LÍ HỌC</a:t>
              </a:r>
              <a:endParaRPr kumimoji="0" 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6157358-9BA3-424F-828F-DC26D5BBFF24}"/>
              </a:ext>
            </a:extLst>
          </p:cNvPr>
          <p:cNvSpPr/>
          <p:nvPr/>
        </p:nvSpPr>
        <p:spPr>
          <a:xfrm>
            <a:off x="639024" y="4203590"/>
            <a:ext cx="3313667" cy="2432558"/>
          </a:xfrm>
          <a:prstGeom prst="roundRect">
            <a:avLst/>
          </a:prstGeom>
          <a:solidFill>
            <a:srgbClr val="F7E4CD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  <a:p>
            <a:pPr algn="just">
              <a:spcBef>
                <a:spcPct val="50000"/>
              </a:spcBef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Vì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giấy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bị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xé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vụn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thành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hình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dạng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nhưng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vẫn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giữ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nguyên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tính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chất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của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giấy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không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bị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biến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đổi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thành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chất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5FDC2CF-AFF7-42BA-84F7-25B02E255919}"/>
              </a:ext>
            </a:extLst>
          </p:cNvPr>
          <p:cNvSpPr/>
          <p:nvPr/>
        </p:nvSpPr>
        <p:spPr>
          <a:xfrm>
            <a:off x="4503320" y="4169216"/>
            <a:ext cx="3313667" cy="2432558"/>
          </a:xfrm>
          <a:prstGeom prst="roundRect">
            <a:avLst/>
          </a:prstGeom>
          <a:solidFill>
            <a:srgbClr val="F7E4CD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en-US" sz="2000" b="1" dirty="0" err="1">
                <a:solidFill>
                  <a:srgbClr val="002060"/>
                </a:solidFill>
              </a:rPr>
              <a:t>Vì</a:t>
            </a:r>
            <a:r>
              <a:rPr lang="en-US" sz="2000" b="1" dirty="0">
                <a:solidFill>
                  <a:srgbClr val="002060"/>
                </a:solidFill>
              </a:rPr>
              <a:t> xi </a:t>
            </a:r>
            <a:r>
              <a:rPr lang="en-US" sz="2000" b="1" dirty="0" err="1">
                <a:solidFill>
                  <a:srgbClr val="002060"/>
                </a:solidFill>
              </a:rPr>
              <a:t>măng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trộn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cát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sẽ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thành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hỗn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hợp</a:t>
            </a:r>
            <a:r>
              <a:rPr lang="en-US" sz="2000" b="1" dirty="0">
                <a:solidFill>
                  <a:srgbClr val="002060"/>
                </a:solidFill>
              </a:rPr>
              <a:t> xi </a:t>
            </a:r>
            <a:r>
              <a:rPr lang="en-US" sz="2000" b="1" dirty="0" err="1">
                <a:solidFill>
                  <a:srgbClr val="002060"/>
                </a:solidFill>
              </a:rPr>
              <a:t>măng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cát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b="1" dirty="0" err="1">
                <a:solidFill>
                  <a:srgbClr val="002060"/>
                </a:solidFill>
              </a:rPr>
              <a:t>tính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chất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của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cát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tính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chất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của</a:t>
            </a:r>
            <a:r>
              <a:rPr lang="en-US" sz="2000" b="1" dirty="0">
                <a:solidFill>
                  <a:srgbClr val="C00000"/>
                </a:solidFill>
              </a:rPr>
              <a:t> xi </a:t>
            </a:r>
            <a:r>
              <a:rPr lang="en-US" sz="2000" b="1" dirty="0" err="1">
                <a:solidFill>
                  <a:srgbClr val="C00000"/>
                </a:solidFill>
              </a:rPr>
              <a:t>măng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vẫn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giữ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nguyên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F7C8D4D-36F9-41B0-818C-CBDD6640CC8D}"/>
              </a:ext>
            </a:extLst>
          </p:cNvPr>
          <p:cNvSpPr/>
          <p:nvPr/>
        </p:nvSpPr>
        <p:spPr>
          <a:xfrm>
            <a:off x="8425697" y="4169216"/>
            <a:ext cx="3313667" cy="2432558"/>
          </a:xfrm>
          <a:prstGeom prst="roundRect">
            <a:avLst/>
          </a:prstGeom>
          <a:solidFill>
            <a:srgbClr val="F7E4CD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sz="2000" b="1" dirty="0" err="1">
                <a:solidFill>
                  <a:srgbClr val="002060"/>
                </a:solidFill>
              </a:rPr>
              <a:t>Vì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dù</a:t>
            </a:r>
            <a:r>
              <a:rPr lang="en-US" sz="2000" b="1" dirty="0">
                <a:solidFill>
                  <a:srgbClr val="002060"/>
                </a:solidFill>
              </a:rPr>
              <a:t> ở </a:t>
            </a:r>
            <a:r>
              <a:rPr lang="en-US" sz="2000" b="1" dirty="0" err="1">
                <a:solidFill>
                  <a:srgbClr val="002060"/>
                </a:solidFill>
              </a:rPr>
              <a:t>thể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lỏng</a:t>
            </a:r>
            <a:r>
              <a:rPr lang="en-US" sz="2000" b="1" dirty="0">
                <a:solidFill>
                  <a:srgbClr val="002060"/>
                </a:solidFill>
              </a:rPr>
              <a:t> hay </a:t>
            </a:r>
            <a:r>
              <a:rPr lang="en-US" sz="2000" b="1" dirty="0" err="1">
                <a:solidFill>
                  <a:srgbClr val="002060"/>
                </a:solidFill>
              </a:rPr>
              <a:t>thể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rắn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thì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thủy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tinh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vẫn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trong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suốt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không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gỉ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không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cháy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không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bị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axit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ăn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mòn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4" name="Picture 8" descr="3">
            <a:extLst>
              <a:ext uri="{FF2B5EF4-FFF2-40B4-BE49-F238E27FC236}">
                <a16:creationId xmlns:a16="http://schemas.microsoft.com/office/drawing/2014/main" id="{0F23AD49-16FE-48A3-BCA7-2A11E058F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85" y="1279412"/>
            <a:ext cx="3223999" cy="23480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1">
            <a:extLst>
              <a:ext uri="{FF2B5EF4-FFF2-40B4-BE49-F238E27FC236}">
                <a16:creationId xmlns:a16="http://schemas.microsoft.com/office/drawing/2014/main" id="{4E631B12-4702-4D1B-A73B-B22B1DA2B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000" y="1279412"/>
            <a:ext cx="3223999" cy="23480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5">
            <a:extLst>
              <a:ext uri="{FF2B5EF4-FFF2-40B4-BE49-F238E27FC236}">
                <a16:creationId xmlns:a16="http://schemas.microsoft.com/office/drawing/2014/main" id="{4FC02E1E-1AF1-4EE7-8FF1-4D592726B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47" y="1268190"/>
            <a:ext cx="3224000" cy="23592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0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E100A-4FC9-4A18-BDC3-7B14BD590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7490C9-5897-4F9F-BB74-0C8333790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C4DDD69-7BEC-4B81-8CB4-BAE071740B21}"/>
              </a:ext>
            </a:extLst>
          </p:cNvPr>
          <p:cNvGrpSpPr/>
          <p:nvPr/>
        </p:nvGrpSpPr>
        <p:grpSpPr>
          <a:xfrm>
            <a:off x="1656778" y="0"/>
            <a:ext cx="9150921" cy="3619500"/>
            <a:chOff x="6446234" y="2460800"/>
            <a:chExt cx="14241788" cy="7585308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0BD009F3-90C5-4F7E-9D10-C7729C782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446234" y="2460800"/>
              <a:ext cx="14241788" cy="758530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2BA7FF-76EB-4F54-A6A4-B95029FDFF11}"/>
                </a:ext>
              </a:extLst>
            </p:cNvPr>
            <p:cNvSpPr txBox="1"/>
            <p:nvPr/>
          </p:nvSpPr>
          <p:spPr>
            <a:xfrm flipH="1">
              <a:off x="7368891" y="3818033"/>
              <a:ext cx="11195062" cy="3676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2" algn="just" eaLnBrk="1" hangingPunct="1">
                <a:buFontTx/>
                <a:buNone/>
              </a:pPr>
              <a:r>
                <a:rPr lang="en-US" altLang="en-US" sz="3600" b="1" dirty="0" err="1">
                  <a:solidFill>
                    <a:srgbClr val="C00000"/>
                  </a:solidFill>
                </a:rPr>
                <a:t>Sự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</a:rPr>
                <a:t>biến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</a:rPr>
                <a:t>đổi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</a:rPr>
                <a:t>lí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 </a:t>
              </a:r>
              <a:r>
                <a:rPr lang="en-US" altLang="en-US" sz="3600" b="1" dirty="0" err="1">
                  <a:solidFill>
                    <a:srgbClr val="C00000"/>
                  </a:solidFill>
                </a:rPr>
                <a:t>học</a:t>
              </a:r>
              <a:r>
                <a:rPr lang="en-US" altLang="en-US" sz="3600" b="1" dirty="0">
                  <a:solidFill>
                    <a:srgbClr val="C00000"/>
                  </a:solidFill>
                </a:rPr>
                <a:t>: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Các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chất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chỉ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biến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đổi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hình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dạng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nhưng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vẫn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giữ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tính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chất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 ban </a:t>
              </a:r>
              <a:r>
                <a:rPr lang="en-US" altLang="en-US" sz="3600" b="1" dirty="0" err="1">
                  <a:solidFill>
                    <a:schemeClr val="tx2"/>
                  </a:solidFill>
                </a:rPr>
                <a:t>đầu</a:t>
              </a:r>
              <a:r>
                <a:rPr lang="en-US" altLang="en-US" sz="3600" b="1" dirty="0">
                  <a:solidFill>
                    <a:schemeClr val="tx2"/>
                  </a:solidFill>
                </a:rPr>
                <a:t>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6CAC410-4916-4BB4-AFFD-05FEA350B5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-1" b="-2286"/>
          <a:stretch/>
        </p:blipFill>
        <p:spPr>
          <a:xfrm flipH="1">
            <a:off x="686526" y="761297"/>
            <a:ext cx="3214196" cy="633016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58C414D1-542A-48BC-8215-B63DB26AF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75748" y="2900747"/>
            <a:ext cx="3134302" cy="378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657AA-FC09-405B-A254-5C30424E0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51C55-6021-4317-BF69-DCD8C9032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2799B1-2F33-401A-B79D-2DFF7C639246}"/>
              </a:ext>
            </a:extLst>
          </p:cNvPr>
          <p:cNvSpPr/>
          <p:nvPr/>
        </p:nvSpPr>
        <p:spPr>
          <a:xfrm>
            <a:off x="369525" y="142260"/>
            <a:ext cx="11534660" cy="158305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125FA7-8EE0-4353-8E31-0887DA38282B}"/>
              </a:ext>
            </a:extLst>
          </p:cNvPr>
          <p:cNvSpPr txBox="1"/>
          <p:nvPr/>
        </p:nvSpPr>
        <p:spPr>
          <a:xfrm>
            <a:off x="3200906" y="525524"/>
            <a:ext cx="7992994" cy="15828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 BIẾN ĐỔI HÓA HỌC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64354-7A39-426D-936F-F03C3161CE0D}"/>
              </a:ext>
            </a:extLst>
          </p:cNvPr>
          <p:cNvSpPr txBox="1"/>
          <p:nvPr/>
        </p:nvSpPr>
        <p:spPr>
          <a:xfrm>
            <a:off x="949271" y="831087"/>
            <a:ext cx="11494744" cy="485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5765C9B-90C5-4617-A49C-A0B338AF13CD}"/>
              </a:ext>
            </a:extLst>
          </p:cNvPr>
          <p:cNvSpPr/>
          <p:nvPr/>
        </p:nvSpPr>
        <p:spPr>
          <a:xfrm>
            <a:off x="290569" y="1830592"/>
            <a:ext cx="11534660" cy="212915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E7430C-2981-4C84-9100-BF5C1A21E7B4}"/>
              </a:ext>
            </a:extLst>
          </p:cNvPr>
          <p:cNvSpPr txBox="1"/>
          <p:nvPr/>
        </p:nvSpPr>
        <p:spPr>
          <a:xfrm>
            <a:off x="921900" y="2154576"/>
            <a:ext cx="1054620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err="1">
                <a:solidFill>
                  <a:srgbClr val="002060"/>
                </a:solidFill>
              </a:rPr>
              <a:t>Sự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biến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đổi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chất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này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thành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chất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khác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gọi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là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sự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biến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đổi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hóa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học</a:t>
            </a:r>
            <a:r>
              <a:rPr lang="en-US" sz="4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BA8369-A3EF-4C48-9CD6-29685FA73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75748" y="2900747"/>
            <a:ext cx="3134302" cy="378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8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2122FA-DEBE-40B4-86F9-A083801CA6B6}"/>
              </a:ext>
            </a:extLst>
          </p:cNvPr>
          <p:cNvGrpSpPr/>
          <p:nvPr/>
        </p:nvGrpSpPr>
        <p:grpSpPr>
          <a:xfrm flipH="1">
            <a:off x="5623599" y="-52214"/>
            <a:ext cx="5847500" cy="3226934"/>
            <a:chOff x="3825057" y="497706"/>
            <a:chExt cx="10364085" cy="5520010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A22E2285-2BA2-4DB7-882A-A02C526B1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825057" y="497706"/>
              <a:ext cx="10364085" cy="552001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6C1D176-C6DD-43F2-A5D1-AF0E8D023227}"/>
                </a:ext>
              </a:extLst>
            </p:cNvPr>
            <p:cNvSpPr txBox="1"/>
            <p:nvPr/>
          </p:nvSpPr>
          <p:spPr>
            <a:xfrm flipH="1">
              <a:off x="4889467" y="1999924"/>
              <a:ext cx="7852219" cy="1850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đổi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thật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thú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!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ơn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anh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! </a:t>
              </a:r>
              <a:endParaRPr kumimoji="0" lang="en-US" sz="44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F9DE284-69CC-4345-8A9E-60D7E5EFF822}"/>
              </a:ext>
            </a:extLst>
          </p:cNvPr>
          <p:cNvGrpSpPr/>
          <p:nvPr/>
        </p:nvGrpSpPr>
        <p:grpSpPr>
          <a:xfrm>
            <a:off x="1321450" y="-72819"/>
            <a:ext cx="9995989" cy="4876558"/>
            <a:chOff x="1321450" y="-72819"/>
            <a:chExt cx="9995989" cy="487655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91D7A5-5D39-4159-B087-897ED268D520}"/>
                </a:ext>
              </a:extLst>
            </p:cNvPr>
            <p:cNvGrpSpPr/>
            <p:nvPr/>
          </p:nvGrpSpPr>
          <p:grpSpPr>
            <a:xfrm>
              <a:off x="1321450" y="-72819"/>
              <a:ext cx="9995989" cy="4876558"/>
              <a:chOff x="1321450" y="-72819"/>
              <a:chExt cx="9995989" cy="4876558"/>
            </a:xfrm>
          </p:grpSpPr>
          <p:pic>
            <p:nvPicPr>
              <p:cNvPr id="14" name="图片 3">
                <a:extLst>
                  <a:ext uri="{FF2B5EF4-FFF2-40B4-BE49-F238E27FC236}">
                    <a16:creationId xmlns:a16="http://schemas.microsoft.com/office/drawing/2014/main" id="{45EA0DB8-EA06-4296-B051-FECC4574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flipH="1">
                <a:off x="1321450" y="-72819"/>
                <a:ext cx="9995989" cy="4876558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5BCC7-F1BB-4815-8D54-42F2246C1F9C}"/>
                  </a:ext>
                </a:extLst>
              </p:cNvPr>
              <p:cNvSpPr txBox="1"/>
              <p:nvPr/>
            </p:nvSpPr>
            <p:spPr>
              <a:xfrm>
                <a:off x="2475886" y="1113492"/>
                <a:ext cx="7621437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kumimoji="0" lang="en-US" sz="3200" b="1" i="0" u="none" strike="noStrike" kern="1200" normalizeH="0" baseline="0" noProof="0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uLnTx/>
                    <a:uFillTx/>
                    <a:latin typeface="Calibri Light"/>
                    <a:ea typeface="+mn-ea"/>
                    <a:cs typeface="Calibri" panose="020F0502020204030204" pitchFamily="34" charset="0"/>
                  </a:rPr>
                  <a:t>Buổi</a:t>
                </a:r>
                <a:r>
                  <a:rPr kumimoji="0" lang="en-US" sz="3200" b="1" i="0" u="none" strike="noStrike" kern="1200" normalizeH="0" baseline="0" noProof="0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uLnTx/>
                    <a:uFillTx/>
                    <a:latin typeface="Calibri Light"/>
                    <a:ea typeface="+mn-ea"/>
                    <a:cs typeface="Calibri" panose="020F0502020204030204" pitchFamily="34" charset="0"/>
                  </a:rPr>
                  <a:t> h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ọc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sau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chúng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mình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sẽ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đi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tìm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hiểu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thêm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về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sự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biến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đổi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hóa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học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nhé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! Tip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và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các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bạn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hãy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nhớ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ôn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tập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lại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kiến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thức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hôm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nay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và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chuẩn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bị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cho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bài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 </a:t>
                </a:r>
                <a:r>
                  <a:rPr lang="en-US" sz="3200" b="1" dirty="0" err="1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sau</a:t>
                </a:r>
                <a:r>
                  <a:rPr lang="en-US" sz="3200" b="1" dirty="0">
                    <a:ln w="12700">
                      <a:solidFill>
                        <a:srgbClr val="C00000"/>
                      </a:solidFill>
                    </a:ln>
                    <a:solidFill>
                      <a:srgbClr val="C00000"/>
                    </a:solidFill>
                    <a:latin typeface="Calibri Light"/>
                    <a:cs typeface="Calibri" panose="020F0502020204030204" pitchFamily="34" charset="0"/>
                  </a:rPr>
                  <a:t>.</a:t>
                </a:r>
                <a:endParaRPr kumimoji="0" lang="en-US" sz="4400" b="1" i="0" u="none" strike="noStrike" kern="120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84819BA-6AED-4A91-886C-F83D4AF8A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66403" y="248980"/>
              <a:ext cx="6906079" cy="679995"/>
            </a:xfrm>
            <a:prstGeom prst="rect">
              <a:avLst/>
            </a:prstGeom>
          </p:spPr>
        </p:pic>
      </p:grpSp>
      <p:pic>
        <p:nvPicPr>
          <p:cNvPr id="20" name="Picture 3">
            <a:extLst>
              <a:ext uri="{FF2B5EF4-FFF2-40B4-BE49-F238E27FC236}">
                <a16:creationId xmlns:a16="http://schemas.microsoft.com/office/drawing/2014/main" id="{2AD7B335-EC48-4B61-A41F-E3C64590AE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510748" y="2913042"/>
            <a:ext cx="3134302" cy="378959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CB451F10-19E8-4B3D-90DA-702EF13A3F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-1" b="-2286"/>
          <a:stretch/>
        </p:blipFill>
        <p:spPr>
          <a:xfrm flipH="1">
            <a:off x="369026" y="671966"/>
            <a:ext cx="3214196" cy="633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00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21475-F3FC-4FD7-B106-DDE85D89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F6FB9D7D-C33D-4C70-8039-CC363EA8B8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5157DC-9387-41F1-86DC-80A2E5E5D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637248" y="2684442"/>
            <a:ext cx="3134302" cy="37895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8B1BBA-065B-448B-B6D0-4E542028F6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26948" y="-1504420"/>
            <a:ext cx="3213896" cy="3008849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7BCB86C7-EE95-4E76-B93F-8887E3D919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7" b="58272"/>
          <a:stretch/>
        </p:blipFill>
        <p:spPr>
          <a:xfrm rot="846955">
            <a:off x="9979953" y="22335"/>
            <a:ext cx="1855561" cy="127507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1F61809-34F1-4F2E-BCA8-091C664C3DC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4" t="41397" r="6075" b="4885"/>
          <a:stretch/>
        </p:blipFill>
        <p:spPr>
          <a:xfrm flipH="1">
            <a:off x="-1" y="4978401"/>
            <a:ext cx="1998367" cy="1682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F32B5-B2AB-4F36-8D8F-9157DB1E8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" y="965762"/>
            <a:ext cx="12192000" cy="505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2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>
            <a:extLst>
              <a:ext uri="{FF2B5EF4-FFF2-40B4-BE49-F238E27FC236}">
                <a16:creationId xmlns:a16="http://schemas.microsoft.com/office/drawing/2014/main" id="{6D41B603-3E82-4B35-BB92-D2C52D99F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45EA0DB8-EA06-4296-B051-FECC4574D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06477" y="144137"/>
            <a:ext cx="9995989" cy="48765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AA3B6-DA8E-4E7D-B472-402EF33C3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4936" y1="6754" x2="19071" y2="23460"/>
                        <a14:foregroundMark x1="26282" y1="4265" x2="14103" y2="23341"/>
                        <a14:foregroundMark x1="36058" y1="4858" x2="61859" y2="18957"/>
                        <a14:foregroundMark x1="58173" y1="18128" x2="62660" y2="23460"/>
                        <a14:foregroundMark x1="14423" y1="17891" x2="17788" y2="40047"/>
                        <a14:foregroundMark x1="23558" y1="32109" x2="23397" y2="43246"/>
                        <a14:foregroundMark x1="26282" y1="83649" x2="29167" y2="97156"/>
                        <a14:foregroundMark x1="55128" y1="80924" x2="59295" y2="99526"/>
                        <a14:foregroundMark x1="43109" y1="86256" x2="48878" y2="99763"/>
                        <a14:foregroundMark x1="50801" y1="4621" x2="58333" y2="13033"/>
                        <a14:foregroundMark x1="18429" y1="8886" x2="10577" y2="18365"/>
                        <a14:foregroundMark x1="22115" y1="89455" x2="24519" y2="99763"/>
                        <a14:foregroundMark x1="91346" y1="49882" x2="90865" y2="54502"/>
                        <a14:backgroundMark x1="87340" y1="32464" x2="90224" y2="4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881" y="1559005"/>
            <a:ext cx="3917741" cy="52989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E89AB-E0C8-40FC-8DE5-AB467EBFD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2273" y="1559005"/>
            <a:ext cx="9446965" cy="168671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1A291D11-AEDC-4E16-AA09-8F8F8A3CB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722467" y="3587361"/>
            <a:ext cx="886061" cy="143333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42840666-7AE6-4C87-B266-122C0FEDFBA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33357" y="4037792"/>
            <a:ext cx="3118770" cy="2851076"/>
          </a:xfrm>
          <a:prstGeom prst="rect">
            <a:avLst/>
          </a:prstGeom>
        </p:spPr>
      </p:pic>
      <p:sp>
        <p:nvSpPr>
          <p:cNvPr id="21" name="วงรี 133">
            <a:extLst>
              <a:ext uri="{FF2B5EF4-FFF2-40B4-BE49-F238E27FC236}">
                <a16:creationId xmlns:a16="http://schemas.microsoft.com/office/drawing/2014/main" id="{77FAF5CF-03D6-4353-B0EE-C8E4A7419284}"/>
              </a:ext>
            </a:extLst>
          </p:cNvPr>
          <p:cNvSpPr/>
          <p:nvPr/>
        </p:nvSpPr>
        <p:spPr>
          <a:xfrm flipV="1">
            <a:off x="9154137" y="4433946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2" name="วงรี 134">
            <a:extLst>
              <a:ext uri="{FF2B5EF4-FFF2-40B4-BE49-F238E27FC236}">
                <a16:creationId xmlns:a16="http://schemas.microsoft.com/office/drawing/2014/main" id="{40E7082A-6FE6-494B-B486-206A2114B40D}"/>
              </a:ext>
            </a:extLst>
          </p:cNvPr>
          <p:cNvSpPr/>
          <p:nvPr/>
        </p:nvSpPr>
        <p:spPr>
          <a:xfrm flipV="1">
            <a:off x="9154137" y="3909529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3" name="วงรี 135">
            <a:extLst>
              <a:ext uri="{FF2B5EF4-FFF2-40B4-BE49-F238E27FC236}">
                <a16:creationId xmlns:a16="http://schemas.microsoft.com/office/drawing/2014/main" id="{5149B53F-9DBE-410A-99AB-244B840EDBF5}"/>
              </a:ext>
            </a:extLst>
          </p:cNvPr>
          <p:cNvSpPr/>
          <p:nvPr/>
        </p:nvSpPr>
        <p:spPr>
          <a:xfrm flipV="1">
            <a:off x="9113336" y="3746295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4" name="วงรี 136">
            <a:extLst>
              <a:ext uri="{FF2B5EF4-FFF2-40B4-BE49-F238E27FC236}">
                <a16:creationId xmlns:a16="http://schemas.microsoft.com/office/drawing/2014/main" id="{CC6EE40F-0AFF-4B09-87F9-3F20B759BF63}"/>
              </a:ext>
            </a:extLst>
          </p:cNvPr>
          <p:cNvSpPr/>
          <p:nvPr/>
        </p:nvSpPr>
        <p:spPr>
          <a:xfrm flipV="1">
            <a:off x="9113337" y="4163964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8" name="วงรี 133">
            <a:extLst>
              <a:ext uri="{FF2B5EF4-FFF2-40B4-BE49-F238E27FC236}">
                <a16:creationId xmlns:a16="http://schemas.microsoft.com/office/drawing/2014/main" id="{4918E4B5-ECC7-4944-89FE-E360B823647E}"/>
              </a:ext>
            </a:extLst>
          </p:cNvPr>
          <p:cNvSpPr/>
          <p:nvPr/>
        </p:nvSpPr>
        <p:spPr>
          <a:xfrm flipV="1">
            <a:off x="10133543" y="4545589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29" name="วงรี 134">
            <a:extLst>
              <a:ext uri="{FF2B5EF4-FFF2-40B4-BE49-F238E27FC236}">
                <a16:creationId xmlns:a16="http://schemas.microsoft.com/office/drawing/2014/main" id="{BFDF40C1-892C-4D7F-BE23-8D255499306B}"/>
              </a:ext>
            </a:extLst>
          </p:cNvPr>
          <p:cNvSpPr/>
          <p:nvPr/>
        </p:nvSpPr>
        <p:spPr>
          <a:xfrm flipV="1">
            <a:off x="10133543" y="4021172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0" name="วงรี 135">
            <a:extLst>
              <a:ext uri="{FF2B5EF4-FFF2-40B4-BE49-F238E27FC236}">
                <a16:creationId xmlns:a16="http://schemas.microsoft.com/office/drawing/2014/main" id="{395EDB1C-38C0-40BC-BE17-4E2E7EEEF81C}"/>
              </a:ext>
            </a:extLst>
          </p:cNvPr>
          <p:cNvSpPr/>
          <p:nvPr/>
        </p:nvSpPr>
        <p:spPr>
          <a:xfrm flipV="1">
            <a:off x="10092742" y="3857938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1" name="วงรี 136">
            <a:extLst>
              <a:ext uri="{FF2B5EF4-FFF2-40B4-BE49-F238E27FC236}">
                <a16:creationId xmlns:a16="http://schemas.microsoft.com/office/drawing/2014/main" id="{0859670B-872D-42AA-8146-B50214087379}"/>
              </a:ext>
            </a:extLst>
          </p:cNvPr>
          <p:cNvSpPr/>
          <p:nvPr/>
        </p:nvSpPr>
        <p:spPr>
          <a:xfrm flipV="1">
            <a:off x="10092743" y="4275607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2" name="วงรี 133">
            <a:extLst>
              <a:ext uri="{FF2B5EF4-FFF2-40B4-BE49-F238E27FC236}">
                <a16:creationId xmlns:a16="http://schemas.microsoft.com/office/drawing/2014/main" id="{E36E874F-E7E5-4AFE-892D-A80A6AE50DDE}"/>
              </a:ext>
            </a:extLst>
          </p:cNvPr>
          <p:cNvSpPr/>
          <p:nvPr/>
        </p:nvSpPr>
        <p:spPr>
          <a:xfrm flipV="1">
            <a:off x="11049497" y="4340463"/>
            <a:ext cx="322751" cy="2596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3" name="วงรี 134">
            <a:extLst>
              <a:ext uri="{FF2B5EF4-FFF2-40B4-BE49-F238E27FC236}">
                <a16:creationId xmlns:a16="http://schemas.microsoft.com/office/drawing/2014/main" id="{CFF8EE45-0960-450F-AD85-DA1B17FBB0B4}"/>
              </a:ext>
            </a:extLst>
          </p:cNvPr>
          <p:cNvSpPr/>
          <p:nvPr/>
        </p:nvSpPr>
        <p:spPr>
          <a:xfrm flipV="1">
            <a:off x="11049497" y="3816046"/>
            <a:ext cx="322751" cy="25960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4" name="วงรี 135">
            <a:extLst>
              <a:ext uri="{FF2B5EF4-FFF2-40B4-BE49-F238E27FC236}">
                <a16:creationId xmlns:a16="http://schemas.microsoft.com/office/drawing/2014/main" id="{59BC2C0D-A449-4388-9768-B0180102C361}"/>
              </a:ext>
            </a:extLst>
          </p:cNvPr>
          <p:cNvSpPr/>
          <p:nvPr/>
        </p:nvSpPr>
        <p:spPr>
          <a:xfrm flipV="1">
            <a:off x="11008696" y="3652812"/>
            <a:ext cx="322751" cy="277487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5" name="วงรี 136">
            <a:extLst>
              <a:ext uri="{FF2B5EF4-FFF2-40B4-BE49-F238E27FC236}">
                <a16:creationId xmlns:a16="http://schemas.microsoft.com/office/drawing/2014/main" id="{5F43E051-D4CA-4A7A-81DB-FDE809228C9F}"/>
              </a:ext>
            </a:extLst>
          </p:cNvPr>
          <p:cNvSpPr/>
          <p:nvPr/>
        </p:nvSpPr>
        <p:spPr>
          <a:xfrm flipV="1">
            <a:off x="11008697" y="4070481"/>
            <a:ext cx="322751" cy="2596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7739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D3A49-C4A2-4959-8F86-E19C37E30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E6176C09-2F71-4735-9833-9BABB11FC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65031" y="854291"/>
            <a:ext cx="3034665" cy="58654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95A176B-D458-47D1-9E47-2B77147CC0D2}"/>
              </a:ext>
            </a:extLst>
          </p:cNvPr>
          <p:cNvGrpSpPr/>
          <p:nvPr/>
        </p:nvGrpSpPr>
        <p:grpSpPr>
          <a:xfrm>
            <a:off x="2851841" y="100848"/>
            <a:ext cx="5822259" cy="3585299"/>
            <a:chOff x="2901519" y="128961"/>
            <a:chExt cx="5822259" cy="35852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9F9862-E2AA-40D8-9CC9-57DF112E821F}"/>
                </a:ext>
              </a:extLst>
            </p:cNvPr>
            <p:cNvGrpSpPr/>
            <p:nvPr/>
          </p:nvGrpSpPr>
          <p:grpSpPr>
            <a:xfrm>
              <a:off x="2901519" y="128961"/>
              <a:ext cx="5822259" cy="3585299"/>
              <a:chOff x="6726506" y="-43512"/>
              <a:chExt cx="5181726" cy="5450669"/>
            </a:xfrm>
          </p:grpSpPr>
          <p:pic>
            <p:nvPicPr>
              <p:cNvPr id="7" name="图片 3">
                <a:extLst>
                  <a:ext uri="{FF2B5EF4-FFF2-40B4-BE49-F238E27FC236}">
                    <a16:creationId xmlns:a16="http://schemas.microsoft.com/office/drawing/2014/main" id="{2E9B938E-2237-4E2D-8F25-8CA0E74F99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6726506" y="-43512"/>
                <a:ext cx="5181726" cy="545066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B1BB6C8-C5A8-4747-996E-973A81984AF0}"/>
                  </a:ext>
                </a:extLst>
              </p:cNvPr>
              <p:cNvSpPr txBox="1"/>
              <p:nvPr/>
            </p:nvSpPr>
            <p:spPr>
              <a:xfrm>
                <a:off x="7456103" y="829763"/>
                <a:ext cx="3722534" cy="60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5C8344C-71EA-4E54-8E25-B617A7F76163}"/>
                </a:ext>
              </a:extLst>
            </p:cNvPr>
            <p:cNvSpPr txBox="1"/>
            <p:nvPr/>
          </p:nvSpPr>
          <p:spPr>
            <a:xfrm flipH="1">
              <a:off x="3657962" y="825577"/>
              <a:ext cx="430937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đổi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? Tip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dự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đoán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2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sau</a:t>
              </a:r>
              <a:r>
                <a:rPr lang="en-US" sz="3200" b="1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latin typeface="Calibri Light"/>
                  <a:cs typeface="Calibri" panose="020F0502020204030204" pitchFamily="34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 w="12700">
                  <a:solidFill>
                    <a:srgbClr val="9BBB59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3">
            <a:extLst>
              <a:ext uri="{FF2B5EF4-FFF2-40B4-BE49-F238E27FC236}">
                <a16:creationId xmlns:a16="http://schemas.microsoft.com/office/drawing/2014/main" id="{A5ACBF9C-AFFE-4E49-8BF8-498E3BE720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08285" y="2740238"/>
            <a:ext cx="3037409" cy="40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7BE0AEE-1DFC-45F9-93BD-792C2575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AB6B1BC3-58DE-44BC-9C5D-49011722784F}"/>
              </a:ext>
            </a:extLst>
          </p:cNvPr>
          <p:cNvSpPr/>
          <p:nvPr/>
        </p:nvSpPr>
        <p:spPr>
          <a:xfrm>
            <a:off x="482600" y="342900"/>
            <a:ext cx="11068050" cy="905916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C7EF4A-A279-4AD0-A863-4BA2337FEF83}"/>
              </a:ext>
            </a:extLst>
          </p:cNvPr>
          <p:cNvSpPr/>
          <p:nvPr/>
        </p:nvSpPr>
        <p:spPr>
          <a:xfrm>
            <a:off x="762004" y="1732346"/>
            <a:ext cx="4965700" cy="401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Khi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đốt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tờ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giấy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ngọn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lửa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tờ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giấy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bị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biến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đổi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như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thế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B807AED-F30C-4EDA-AE32-B7E453AF6DBF}"/>
              </a:ext>
            </a:extLst>
          </p:cNvPr>
          <p:cNvSpPr/>
          <p:nvPr/>
        </p:nvSpPr>
        <p:spPr>
          <a:xfrm>
            <a:off x="6464298" y="1732346"/>
            <a:ext cx="4965700" cy="4013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Khi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chưng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đường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trên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ngọn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lửa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đường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sẽ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biến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đổi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như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thế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3200" dirty="0" err="1">
                <a:solidFill>
                  <a:schemeClr val="accent1">
                    <a:lumMod val="50000"/>
                  </a:schemeClr>
                </a:solidFill>
              </a:rPr>
              <a:t>nào</a:t>
            </a: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DC351A-0CDB-4398-9CBE-B1127D3DD812}"/>
              </a:ext>
            </a:extLst>
          </p:cNvPr>
          <p:cNvSpPr txBox="1"/>
          <p:nvPr/>
        </p:nvSpPr>
        <p:spPr>
          <a:xfrm>
            <a:off x="3808952" y="487796"/>
            <a:ext cx="8545542" cy="624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 ĐOÁN THÍ NGHIỆM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883C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F475B1-A382-4818-94BA-27DFFBC9587F}"/>
              </a:ext>
            </a:extLst>
          </p:cNvPr>
          <p:cNvSpPr txBox="1"/>
          <p:nvPr/>
        </p:nvSpPr>
        <p:spPr>
          <a:xfrm>
            <a:off x="2058960" y="2115779"/>
            <a:ext cx="2817838" cy="624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883C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D0C7A5-8968-4499-9E8F-7DC51076596C}"/>
              </a:ext>
            </a:extLst>
          </p:cNvPr>
          <p:cNvSpPr txBox="1"/>
          <p:nvPr/>
        </p:nvSpPr>
        <p:spPr>
          <a:xfrm>
            <a:off x="7723160" y="2080087"/>
            <a:ext cx="2817838" cy="624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883C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741376CA-1693-472C-B4B1-BF613D96C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00385">
            <a:off x="2880657" y="4940090"/>
            <a:ext cx="1344168" cy="1731618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C7C30D25-D38A-4FB2-9A90-C355C98739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94873" y="5626556"/>
            <a:ext cx="947833" cy="11558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230179-DEBC-41C4-A34C-CFB187F3BD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510" y1="25037" x2="85078" y2="25037"/>
                        <a14:foregroundMark x1="91759" y1="4296" x2="90200" y2="33185"/>
                        <a14:foregroundMark x1="89087" y1="40889" x2="87973" y2="77185"/>
                        <a14:foregroundMark x1="79510" y1="90963" x2="86860" y2="95407"/>
                        <a14:foregroundMark x1="60579" y1="92444" x2="76837" y2="99111"/>
                        <a14:foregroundMark x1="75056" y1="88000" x2="81737" y2="93481"/>
                        <a14:foregroundMark x1="62361" y1="89037" x2="76169" y2="95704"/>
                        <a14:foregroundMark x1="90200" y1="89037" x2="96882" y2="95704"/>
                        <a14:foregroundMark x1="93541" y1="87259" x2="99555" y2="90519"/>
                        <a14:foregroundMark x1="72383" y1="87556" x2="56125" y2="95704"/>
                        <a14:foregroundMark x1="60134" y1="86519" x2="52784" y2="94963"/>
                        <a14:foregroundMark x1="55679" y1="26074" x2="71715" y2="25037"/>
                        <a14:foregroundMark x1="87305" y1="77185" x2="90646" y2="94222"/>
                        <a14:backgroundMark x1="67929" y1="10963" x2="52339" y2="3111"/>
                        <a14:backgroundMark x1="41648" y1="5778" x2="23831" y2="28296"/>
                        <a14:backgroundMark x1="29399" y1="10519" x2="11581" y2="59111"/>
                        <a14:backgroundMark x1="26058" y1="40889" x2="31180" y2="65037"/>
                        <a14:backgroundMark x1="66147" y1="31704" x2="66147" y2="42370"/>
                        <a14:backgroundMark x1="63474" y1="34963" x2="63474" y2="44296"/>
                        <a14:backgroundMark x1="26058" y1="10519" x2="20490" y2="28741"/>
                        <a14:backgroundMark x1="27840" y1="6815" x2="67929" y2="3852"/>
                        <a14:backgroundMark x1="69488" y1="8296" x2="74610" y2="22815"/>
                        <a14:backgroundMark x1="66147" y1="12000" x2="52784" y2="23852"/>
                        <a14:backgroundMark x1="60134" y1="14222" x2="52339" y2="17185"/>
                        <a14:backgroundMark x1="57238" y1="30222" x2="64588" y2="49481"/>
                        <a14:backgroundMark x1="53452" y1="36889" x2="61693" y2="47556"/>
                        <a14:backgroundMark x1="70156" y1="32000" x2="74610" y2="39852"/>
                        <a14:backgroundMark x1="72383" y1="32444" x2="68374" y2="46815"/>
                        <a14:backgroundMark x1="12695" y1="43111" x2="0" y2="53481"/>
                        <a14:backgroundMark x1="4454" y1="52444" x2="0" y2="63556"/>
                        <a14:backgroundMark x1="1114" y1="63556" x2="15590" y2="69481"/>
                        <a14:backgroundMark x1="33408" y1="42074" x2="41648" y2="63111"/>
                        <a14:backgroundMark x1="42762" y1="58370" x2="35635" y2="68296"/>
                        <a14:backgroundMark x1="26058" y1="75407" x2="42316" y2="98370"/>
                        <a14:backgroundMark x1="21604" y1="74667" x2="6013" y2="983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1164" y="4511605"/>
            <a:ext cx="1464251" cy="2201268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C91FA88B-83A0-4743-9542-2DCB722402B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901164" y="5617663"/>
            <a:ext cx="812439" cy="1164787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930C60BF-9CF5-4565-A357-FBE2A16C4A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422734">
            <a:off x="8771188" y="4142638"/>
            <a:ext cx="349916" cy="1801378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B7B2CADE-98E8-41F8-9BCF-7050812D15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2506" y="355392"/>
            <a:ext cx="1438992" cy="17749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50BFA18-D022-4769-8D21-DA2346F38185}"/>
              </a:ext>
            </a:extLst>
          </p:cNvPr>
          <p:cNvGrpSpPr/>
          <p:nvPr/>
        </p:nvGrpSpPr>
        <p:grpSpPr>
          <a:xfrm>
            <a:off x="8960544" y="138458"/>
            <a:ext cx="2971107" cy="1758432"/>
            <a:chOff x="2901518" y="398891"/>
            <a:chExt cx="5822260" cy="358529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EFBE307-A53F-401B-8368-3C2DF53015E4}"/>
                </a:ext>
              </a:extLst>
            </p:cNvPr>
            <p:cNvGrpSpPr/>
            <p:nvPr/>
          </p:nvGrpSpPr>
          <p:grpSpPr>
            <a:xfrm>
              <a:off x="2901518" y="398891"/>
              <a:ext cx="5822260" cy="3585299"/>
              <a:chOff x="6726506" y="366858"/>
              <a:chExt cx="5181727" cy="5450669"/>
            </a:xfrm>
          </p:grpSpPr>
          <p:pic>
            <p:nvPicPr>
              <p:cNvPr id="25" name="图片 3">
                <a:extLst>
                  <a:ext uri="{FF2B5EF4-FFF2-40B4-BE49-F238E27FC236}">
                    <a16:creationId xmlns:a16="http://schemas.microsoft.com/office/drawing/2014/main" id="{B3B33147-A5F8-44FF-B7F9-7CE65A827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flipH="1">
                <a:off x="6726506" y="366858"/>
                <a:ext cx="5181727" cy="5450669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4A701A1-095F-4F1F-A1D0-5032A85A9C36}"/>
                  </a:ext>
                </a:extLst>
              </p:cNvPr>
              <p:cNvSpPr txBox="1"/>
              <p:nvPr/>
            </p:nvSpPr>
            <p:spPr>
              <a:xfrm>
                <a:off x="7456103" y="829763"/>
                <a:ext cx="3722534" cy="608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691028-69D4-4A3C-AFF2-609A12739D09}"/>
                </a:ext>
              </a:extLst>
            </p:cNvPr>
            <p:cNvSpPr txBox="1"/>
            <p:nvPr/>
          </p:nvSpPr>
          <p:spPr>
            <a:xfrm flipH="1">
              <a:off x="3505358" y="1207599"/>
              <a:ext cx="4671878" cy="1694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2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phút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FF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dự</a:t>
              </a:r>
              <a:r>
                <a:rPr kumimoji="0" lang="en-US" sz="2400" b="1" i="0" u="none" strike="noStrike" kern="1200" cap="none" spc="0" normalizeH="0" baseline="0" noProof="0" dirty="0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 w="12700">
                    <a:solidFill>
                      <a:srgbClr val="9BBB59">
                        <a:lumMod val="75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đoán</a:t>
              </a:r>
              <a:endParaRPr kumimoji="0" lang="en-US" sz="2400" b="1" i="0" u="none" strike="noStrike" kern="1200" cap="none" spc="0" normalizeH="0" baseline="0" noProof="0" dirty="0">
                <a:ln w="12700">
                  <a:solidFill>
                    <a:srgbClr val="9BBB59">
                      <a:lumMod val="75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56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2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2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6" grpId="0" animBg="1"/>
          <p:bldP spid="19" grpId="0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6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4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4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5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6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7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8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9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0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1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2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4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16" grpId="0" animBg="1"/>
          <p:bldP spid="19" grpId="0"/>
          <p:bldP spid="20" grpId="0"/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937E12-7737-4DB7-92A7-2BB8B73BB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6BF6AF5-DF63-48F0-8AA6-EE36E559DADE}"/>
              </a:ext>
            </a:extLst>
          </p:cNvPr>
          <p:cNvGrpSpPr/>
          <p:nvPr/>
        </p:nvGrpSpPr>
        <p:grpSpPr>
          <a:xfrm>
            <a:off x="357881" y="1575412"/>
            <a:ext cx="3696326" cy="5328759"/>
            <a:chOff x="357881" y="1575412"/>
            <a:chExt cx="3696326" cy="53287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032880-5914-4065-94BE-925F8C714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34936" y1="6754" x2="19071" y2="23460"/>
                          <a14:foregroundMark x1="26282" y1="4265" x2="14103" y2="23341"/>
                          <a14:foregroundMark x1="36058" y1="4858" x2="61859" y2="18957"/>
                          <a14:foregroundMark x1="58173" y1="18128" x2="62660" y2="23460"/>
                          <a14:foregroundMark x1="14423" y1="17891" x2="17788" y2="40047"/>
                          <a14:foregroundMark x1="23558" y1="32109" x2="23397" y2="43246"/>
                          <a14:foregroundMark x1="26282" y1="83649" x2="29167" y2="97156"/>
                          <a14:foregroundMark x1="55128" y1="80924" x2="59295" y2="99526"/>
                          <a14:foregroundMark x1="43109" y1="86256" x2="48878" y2="99763"/>
                          <a14:foregroundMark x1="50801" y1="4621" x2="58333" y2="13033"/>
                          <a14:foregroundMark x1="18429" y1="8886" x2="10577" y2="18365"/>
                          <a14:foregroundMark x1="22115" y1="89455" x2="24519" y2="99763"/>
                          <a14:foregroundMark x1="91346" y1="49882" x2="90865" y2="54502"/>
                          <a14:backgroundMark x1="87340" y1="32464" x2="90224" y2="451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881" y="1575412"/>
              <a:ext cx="3696326" cy="5282588"/>
            </a:xfrm>
            <a:prstGeom prst="rect">
              <a:avLst/>
            </a:prstGeom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F0FC9281-9BCC-4893-A57D-DA389006B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800385">
              <a:off x="2377755" y="3780596"/>
              <a:ext cx="1340679" cy="1727123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8F5D9A7A-8C21-4708-99C6-C7849F494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229300" y="5362471"/>
              <a:ext cx="1075336" cy="15417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CB32822-B9D6-4DB7-A5AB-0067F9608DFD}"/>
              </a:ext>
            </a:extLst>
          </p:cNvPr>
          <p:cNvGrpSpPr/>
          <p:nvPr/>
        </p:nvGrpSpPr>
        <p:grpSpPr>
          <a:xfrm>
            <a:off x="3785814" y="380749"/>
            <a:ext cx="9164896" cy="1833093"/>
            <a:chOff x="3785814" y="380749"/>
            <a:chExt cx="9164896" cy="183309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15B02D4-1B67-4013-8823-5E5D3A6D3283}"/>
                </a:ext>
              </a:extLst>
            </p:cNvPr>
            <p:cNvSpPr/>
            <p:nvPr/>
          </p:nvSpPr>
          <p:spPr>
            <a:xfrm>
              <a:off x="3785814" y="380750"/>
              <a:ext cx="7905086" cy="18330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402E94-E53F-4FCA-A5E7-E64F4F8CD9DA}"/>
                </a:ext>
              </a:extLst>
            </p:cNvPr>
            <p:cNvSpPr txBox="1"/>
            <p:nvPr/>
          </p:nvSpPr>
          <p:spPr>
            <a:xfrm>
              <a:off x="6472656" y="380749"/>
              <a:ext cx="2817838" cy="6246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883C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80FCE9-4770-4325-98E8-AF63F566972C}"/>
                </a:ext>
              </a:extLst>
            </p:cNvPr>
            <p:cNvSpPr txBox="1"/>
            <p:nvPr/>
          </p:nvSpPr>
          <p:spPr>
            <a:xfrm>
              <a:off x="5897161" y="1122603"/>
              <a:ext cx="705354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</a:rPr>
                <a:t>Đốt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</a:rPr>
                <a:t>một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</a:rPr>
                <a:t>tờ</a:t>
              </a:r>
              <a:r>
                <a:rPr lang="en-US" sz="40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4000" b="1" dirty="0" err="1">
                  <a:solidFill>
                    <a:schemeClr val="accent1">
                      <a:lumMod val="50000"/>
                    </a:schemeClr>
                  </a:solidFill>
                </a:rPr>
                <a:t>giấy</a:t>
              </a:r>
              <a:endParaRPr lang="en-US" sz="4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5D7C2D-1681-4446-BB61-D5A8528157B1}"/>
              </a:ext>
            </a:extLst>
          </p:cNvPr>
          <p:cNvGrpSpPr/>
          <p:nvPr/>
        </p:nvGrpSpPr>
        <p:grpSpPr>
          <a:xfrm>
            <a:off x="4412088" y="2953991"/>
            <a:ext cx="6612382" cy="3179330"/>
            <a:chOff x="4538949" y="2455798"/>
            <a:chExt cx="6612382" cy="3521816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470EE8AD-EE1A-47EF-A685-DA1A9A7B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89AB4F-0F9A-437F-AF1B-AF83DECB327B}"/>
                </a:ext>
              </a:extLst>
            </p:cNvPr>
            <p:cNvSpPr txBox="1"/>
            <p:nvPr/>
          </p:nvSpPr>
          <p:spPr>
            <a:xfrm flipH="1">
              <a:off x="5433043" y="3394178"/>
              <a:ext cx="461062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Trước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khi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đốt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giấy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tính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chất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ban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đầu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3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F2E9025D-A42D-43A5-A865-9343CD163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237" y="1806766"/>
            <a:ext cx="5242496" cy="4362680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435A576-368E-4451-83D8-EDFF1508FA54}"/>
              </a:ext>
            </a:extLst>
          </p:cNvPr>
          <p:cNvSpPr txBox="1"/>
          <p:nvPr/>
        </p:nvSpPr>
        <p:spPr>
          <a:xfrm>
            <a:off x="3200646" y="593801"/>
            <a:ext cx="2817838" cy="6246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3E6F7FE-BF24-401E-938F-C30D9ACD4E35}"/>
              </a:ext>
            </a:extLst>
          </p:cNvPr>
          <p:cNvSpPr txBox="1"/>
          <p:nvPr/>
        </p:nvSpPr>
        <p:spPr>
          <a:xfrm>
            <a:off x="5839153" y="604443"/>
            <a:ext cx="70535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Đốt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tờ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</a:rPr>
              <a:t>giấy</a:t>
            </a: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059C482-68AB-4A52-B1F2-3AC67A0DD713}"/>
              </a:ext>
            </a:extLst>
          </p:cNvPr>
          <p:cNvSpPr txBox="1"/>
          <p:nvPr/>
        </p:nvSpPr>
        <p:spPr>
          <a:xfrm>
            <a:off x="6448789" y="2560786"/>
            <a:ext cx="4843500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Tính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chất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ban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đầu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giấy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+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Màu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trắng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+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Dạng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</a:rPr>
              <a:t>mảnh</a:t>
            </a: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spcBef>
                <a:spcPts val="600"/>
              </a:spcBef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+ Dai.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874B21D-C85D-4812-817D-0540FD28B167}"/>
              </a:ext>
            </a:extLst>
          </p:cNvPr>
          <p:cNvGrpSpPr/>
          <p:nvPr/>
        </p:nvGrpSpPr>
        <p:grpSpPr>
          <a:xfrm flipH="1">
            <a:off x="9738910" y="3763963"/>
            <a:ext cx="2247440" cy="3094037"/>
            <a:chOff x="357881" y="1575412"/>
            <a:chExt cx="3696326" cy="532875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DE99D359-1EDB-44CF-B970-73B6C49C4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4936" y1="6754" x2="19071" y2="23460"/>
                          <a14:foregroundMark x1="26282" y1="4265" x2="14103" y2="23341"/>
                          <a14:foregroundMark x1="36058" y1="4858" x2="61859" y2="18957"/>
                          <a14:foregroundMark x1="58173" y1="18128" x2="62660" y2="23460"/>
                          <a14:foregroundMark x1="14423" y1="17891" x2="17788" y2="40047"/>
                          <a14:foregroundMark x1="23558" y1="32109" x2="23397" y2="43246"/>
                          <a14:foregroundMark x1="26282" y1="83649" x2="29167" y2="97156"/>
                          <a14:foregroundMark x1="55128" y1="80924" x2="59295" y2="99526"/>
                          <a14:foregroundMark x1="43109" y1="86256" x2="48878" y2="99763"/>
                          <a14:foregroundMark x1="50801" y1="4621" x2="58333" y2="13033"/>
                          <a14:foregroundMark x1="18429" y1="8886" x2="10577" y2="18365"/>
                          <a14:foregroundMark x1="22115" y1="89455" x2="24519" y2="99763"/>
                          <a14:foregroundMark x1="91346" y1="49882" x2="90865" y2="54502"/>
                          <a14:backgroundMark x1="87340" y1="32464" x2="90224" y2="451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881" y="1575412"/>
              <a:ext cx="3696326" cy="5282588"/>
            </a:xfrm>
            <a:prstGeom prst="rect">
              <a:avLst/>
            </a:prstGeom>
          </p:spPr>
        </p:pic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id="{A99A6FFC-E43A-426C-8758-169FBE319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00385">
              <a:off x="2377755" y="3780596"/>
              <a:ext cx="1340679" cy="1727123"/>
            </a:xfrm>
            <a:prstGeom prst="rect">
              <a:avLst/>
            </a:prstGeom>
          </p:spPr>
        </p:pic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id="{04B4EF29-2832-4E7B-A0C7-BE683AA6A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229300" y="5362471"/>
              <a:ext cx="1075336" cy="15417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E53663C-AB99-4F32-A8D6-317A40688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657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0874B21D-C85D-4812-817D-0540FD28B167}"/>
              </a:ext>
            </a:extLst>
          </p:cNvPr>
          <p:cNvGrpSpPr/>
          <p:nvPr/>
        </p:nvGrpSpPr>
        <p:grpSpPr>
          <a:xfrm>
            <a:off x="485420" y="2181340"/>
            <a:ext cx="3557770" cy="4721071"/>
            <a:chOff x="357881" y="1575412"/>
            <a:chExt cx="3696326" cy="532875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DE99D359-1EDB-44CF-B970-73B6C49C4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4936" y1="6754" x2="19071" y2="23460"/>
                          <a14:foregroundMark x1="26282" y1="4265" x2="14103" y2="23341"/>
                          <a14:foregroundMark x1="36058" y1="4858" x2="61859" y2="18957"/>
                          <a14:foregroundMark x1="58173" y1="18128" x2="62660" y2="23460"/>
                          <a14:foregroundMark x1="14423" y1="17891" x2="17788" y2="40047"/>
                          <a14:foregroundMark x1="23558" y1="32109" x2="23397" y2="43246"/>
                          <a14:foregroundMark x1="26282" y1="83649" x2="29167" y2="97156"/>
                          <a14:foregroundMark x1="55128" y1="80924" x2="59295" y2="99526"/>
                          <a14:foregroundMark x1="43109" y1="86256" x2="48878" y2="99763"/>
                          <a14:foregroundMark x1="50801" y1="4621" x2="58333" y2="13033"/>
                          <a14:foregroundMark x1="18429" y1="8886" x2="10577" y2="18365"/>
                          <a14:foregroundMark x1="22115" y1="89455" x2="24519" y2="99763"/>
                          <a14:foregroundMark x1="91346" y1="49882" x2="90865" y2="54502"/>
                          <a14:backgroundMark x1="87340" y1="32464" x2="90224" y2="451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7881" y="1575412"/>
              <a:ext cx="3696326" cy="5282588"/>
            </a:xfrm>
            <a:prstGeom prst="rect">
              <a:avLst/>
            </a:prstGeom>
          </p:spPr>
        </p:pic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id="{A99A6FFC-E43A-426C-8758-169FBE319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800385">
              <a:off x="2377755" y="3780596"/>
              <a:ext cx="1340679" cy="1727123"/>
            </a:xfrm>
            <a:prstGeom prst="rect">
              <a:avLst/>
            </a:prstGeom>
          </p:spPr>
        </p:pic>
        <p:pic>
          <p:nvPicPr>
            <p:cNvPr id="77" name="Picture 4">
              <a:extLst>
                <a:ext uri="{FF2B5EF4-FFF2-40B4-BE49-F238E27FC236}">
                  <a16:creationId xmlns:a16="http://schemas.microsoft.com/office/drawing/2014/main" id="{04B4EF29-2832-4E7B-A0C7-BE683AA6A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229300" y="5362471"/>
              <a:ext cx="1075336" cy="15417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EEF6E7-5292-4F18-8F7F-269B87556503}"/>
              </a:ext>
            </a:extLst>
          </p:cNvPr>
          <p:cNvGrpSpPr/>
          <p:nvPr/>
        </p:nvGrpSpPr>
        <p:grpSpPr>
          <a:xfrm>
            <a:off x="2130771" y="256792"/>
            <a:ext cx="6092327" cy="2764922"/>
            <a:chOff x="4538949" y="2455798"/>
            <a:chExt cx="6612382" cy="3521816"/>
          </a:xfrm>
        </p:grpSpPr>
        <p:pic>
          <p:nvPicPr>
            <p:cNvPr id="11" name="图片 3">
              <a:extLst>
                <a:ext uri="{FF2B5EF4-FFF2-40B4-BE49-F238E27FC236}">
                  <a16:creationId xmlns:a16="http://schemas.microsoft.com/office/drawing/2014/main" id="{123ACAB4-39DB-4749-BFEA-90C9B2FEA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4538949" y="2455798"/>
              <a:ext cx="6612382" cy="352181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A52F5A-FAF0-463F-843F-A946E8894B93}"/>
                </a:ext>
              </a:extLst>
            </p:cNvPr>
            <p:cNvSpPr txBox="1"/>
            <p:nvPr/>
          </p:nvSpPr>
          <p:spPr>
            <a:xfrm flipH="1">
              <a:off x="5499412" y="2888200"/>
              <a:ext cx="4610628" cy="1943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hãy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sát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mình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làm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và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trả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lời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câu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hỏi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sau</a:t>
              </a:r>
              <a:r>
                <a:rPr lang="en-US" sz="3600" b="1" dirty="0">
                  <a:ln w="12700">
                    <a:solidFill>
                      <a:schemeClr val="accent3">
                        <a:lumMod val="50000"/>
                      </a:schemeClr>
                    </a:solidFill>
                  </a:ln>
                  <a:solidFill>
                    <a:schemeClr val="accent3">
                      <a:lumMod val="50000"/>
                    </a:schemeClr>
                  </a:solidFill>
                  <a:latin typeface="Calibri Light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 w="1270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D97BAC-18FA-46D5-875E-26B2787CF4C7}"/>
              </a:ext>
            </a:extLst>
          </p:cNvPr>
          <p:cNvGrpSpPr/>
          <p:nvPr/>
        </p:nvGrpSpPr>
        <p:grpSpPr>
          <a:xfrm>
            <a:off x="4165052" y="3243165"/>
            <a:ext cx="10152200" cy="3365729"/>
            <a:chOff x="3823529" y="368082"/>
            <a:chExt cx="10152200" cy="183309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785ABE-2CD4-49CC-ACF3-113DFE41A54E}"/>
                </a:ext>
              </a:extLst>
            </p:cNvPr>
            <p:cNvSpPr/>
            <p:nvPr/>
          </p:nvSpPr>
          <p:spPr>
            <a:xfrm>
              <a:off x="3823529" y="368082"/>
              <a:ext cx="7905086" cy="18330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747F6DA-1A75-4CE4-9469-AF12A0073D23}"/>
                </a:ext>
              </a:extLst>
            </p:cNvPr>
            <p:cNvSpPr txBox="1"/>
            <p:nvPr/>
          </p:nvSpPr>
          <p:spPr>
            <a:xfrm>
              <a:off x="4920127" y="432360"/>
              <a:ext cx="6339111" cy="705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nghiệm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1</a:t>
              </a:r>
              <a:r>
                <a:rPr lang="en-US" sz="3600" b="1" dirty="0">
                  <a:solidFill>
                    <a:srgbClr val="ED5565"/>
                  </a:solidFill>
                  <a:latin typeface="Calibri"/>
                </a:rPr>
                <a:t>: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Đốt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một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tờ</a:t>
              </a:r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 </a:t>
              </a:r>
              <a:r>
                <a:rPr lang="en-US" sz="3600" b="1" dirty="0" err="1">
                  <a:solidFill>
                    <a:schemeClr val="accent1">
                      <a:lumMod val="50000"/>
                    </a:schemeClr>
                  </a:solidFill>
                </a:rPr>
                <a:t>giấy</a:t>
              </a:r>
              <a:endParaRPr lang="en-US" sz="3600" b="1" dirty="0">
                <a:solidFill>
                  <a:schemeClr val="accent1">
                    <a:lumMod val="50000"/>
                  </a:schemeClr>
                </a:solidFill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4D3908-CBE9-47BC-8DEE-C982EDCA5ED2}"/>
                </a:ext>
              </a:extLst>
            </p:cNvPr>
            <p:cNvSpPr txBox="1"/>
            <p:nvPr/>
          </p:nvSpPr>
          <p:spPr>
            <a:xfrm>
              <a:off x="6922180" y="420555"/>
              <a:ext cx="7053549" cy="352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3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9254FD-0001-4ABF-948E-099CA4045D68}"/>
                </a:ext>
              </a:extLst>
            </p:cNvPr>
            <p:cNvSpPr txBox="1"/>
            <p:nvPr/>
          </p:nvSpPr>
          <p:spPr>
            <a:xfrm>
              <a:off x="4314813" y="917878"/>
              <a:ext cx="7413802" cy="705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1000"/>
                </a:lnSpc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Sau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cháy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tờ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giữ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ban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94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45E30-FDBB-410A-92A8-78B486A2B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Thí nghiệm 1 Đốt giấy">
            <a:hlinkClick r:id="" action="ppaction://media"/>
            <a:extLst>
              <a:ext uri="{FF2B5EF4-FFF2-40B4-BE49-F238E27FC236}">
                <a16:creationId xmlns:a16="http://schemas.microsoft.com/office/drawing/2014/main" id="{9935C54D-BA7F-42B0-83BC-C55ED596A0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DA5C674C-5301-4E97-B8A0-4FB4885D62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-1" b="-2286"/>
          <a:stretch/>
        </p:blipFill>
        <p:spPr>
          <a:xfrm flipH="1">
            <a:off x="319603" y="2820318"/>
            <a:ext cx="2101481" cy="413873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533327-FBE8-4A2B-B7E1-B4675EF3737B}"/>
              </a:ext>
            </a:extLst>
          </p:cNvPr>
          <p:cNvGrpSpPr/>
          <p:nvPr/>
        </p:nvGrpSpPr>
        <p:grpSpPr>
          <a:xfrm>
            <a:off x="393037" y="681049"/>
            <a:ext cx="4751839" cy="2910449"/>
            <a:chOff x="4476482" y="2362628"/>
            <a:chExt cx="6612382" cy="3521817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932DB35D-0329-4D83-B020-A099CF9E6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476482" y="2362628"/>
              <a:ext cx="6612382" cy="352181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FD527E-C931-43AD-B1A5-6318A6DD1345}"/>
                </a:ext>
              </a:extLst>
            </p:cNvPr>
            <p:cNvSpPr txBox="1"/>
            <p:nvPr/>
          </p:nvSpPr>
          <p:spPr>
            <a:xfrm flipH="1">
              <a:off x="5137822" y="3024873"/>
              <a:ext cx="5211027" cy="2197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Lưu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ý: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ý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hiện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thí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nghiệm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tại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nhà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để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tránh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cố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xảy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 ra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nhé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libri Light"/>
                  <a:cs typeface="Calibri" panose="020F0502020204030204" pitchFamily="34" charset="0"/>
                </a:rPr>
                <a:t>!</a:t>
              </a:r>
              <a:endParaRPr kumimoji="0" lang="en-US" sz="4000" b="1" i="0" u="none" strike="noStrike" kern="1200" normalizeH="0" baseline="0" noProof="0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uLnTx/>
                <a:uFillTx/>
                <a:latin typeface="Calibri Light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27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1737</TotalTime>
  <Words>1136</Words>
  <Application>Microsoft Office PowerPoint</Application>
  <PresentationFormat>Widescreen</PresentationFormat>
  <Paragraphs>87</Paragraphs>
  <Slides>29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FC Onigiri Outline</vt:lpstr>
      <vt:lpstr>Tahoma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PRO151222</cp:lastModifiedBy>
  <cp:revision>41</cp:revision>
  <dcterms:created xsi:type="dcterms:W3CDTF">2021-12-12T17:02:47Z</dcterms:created>
  <dcterms:modified xsi:type="dcterms:W3CDTF">2022-12-25T15:05:33Z</dcterms:modified>
  <cp:category>9Slide.vn</cp:category>
</cp:coreProperties>
</file>