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73" r:id="rId3"/>
    <p:sldId id="258" r:id="rId4"/>
    <p:sldId id="259" r:id="rId5"/>
    <p:sldId id="260" r:id="rId6"/>
    <p:sldId id="261" r:id="rId7"/>
    <p:sldId id="262" r:id="rId8"/>
    <p:sldId id="267" r:id="rId9"/>
    <p:sldId id="268" r:id="rId10"/>
    <p:sldId id="270" r:id="rId11"/>
    <p:sldId id="271" r:id="rId12"/>
    <p:sldId id="264" r:id="rId13"/>
    <p:sldId id="265" r:id="rId14"/>
    <p:sldId id="269" r:id="rId1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BE0F31-B435-403A-B3CD-E7AD5396030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vi-VN"/>
        </a:p>
      </dgm:t>
    </dgm:pt>
    <dgm:pt modelId="{2D959E72-F069-4111-8350-CD3F0574AA1C}">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r>
            <a:rPr lang="vi-VN" sz="3000" b="1" dirty="0">
              <a:effectLst>
                <a:outerShdw blurRad="38100" dist="38100" dir="2700000" algn="tl">
                  <a:srgbClr val="000000">
                    <a:alpha val="43137"/>
                  </a:srgbClr>
                </a:outerShdw>
              </a:effectLst>
            </a:rPr>
            <a:t>Mục </a:t>
          </a:r>
          <a:r>
            <a:rPr lang="vi-VN" sz="3000" b="1" dirty="0" smtClean="0">
              <a:effectLst>
                <a:outerShdw blurRad="38100" dist="38100" dir="2700000" algn="tl">
                  <a:srgbClr val="000000">
                    <a:alpha val="43137"/>
                  </a:srgbClr>
                </a:outerShdw>
              </a:effectLst>
            </a:rPr>
            <a:t>tiêu</a:t>
          </a:r>
          <a:r>
            <a:rPr lang="en-US" sz="3000" b="1" dirty="0" smtClean="0">
              <a:effectLst>
                <a:outerShdw blurRad="38100" dist="38100" dir="2700000" algn="tl">
                  <a:srgbClr val="000000">
                    <a:alpha val="43137"/>
                  </a:srgbClr>
                </a:outerShdw>
              </a:effectLst>
            </a:rPr>
            <a:t> </a:t>
          </a:r>
          <a:r>
            <a:rPr lang="en-US" sz="3000" b="1" dirty="0" err="1" smtClean="0">
              <a:effectLst>
                <a:outerShdw blurRad="38100" dist="38100" dir="2700000" algn="tl">
                  <a:srgbClr val="000000">
                    <a:alpha val="43137"/>
                  </a:srgbClr>
                </a:outerShdw>
              </a:effectLst>
            </a:rPr>
            <a:t>bài</a:t>
          </a:r>
          <a:r>
            <a:rPr lang="en-US" sz="3000" b="1" dirty="0" smtClean="0">
              <a:effectLst>
                <a:outerShdw blurRad="38100" dist="38100" dir="2700000" algn="tl">
                  <a:srgbClr val="000000">
                    <a:alpha val="43137"/>
                  </a:srgbClr>
                </a:outerShdw>
              </a:effectLst>
            </a:rPr>
            <a:t> </a:t>
          </a:r>
          <a:r>
            <a:rPr lang="en-US" sz="3000" b="1" dirty="0" err="1" smtClean="0">
              <a:effectLst>
                <a:outerShdw blurRad="38100" dist="38100" dir="2700000" algn="tl">
                  <a:srgbClr val="000000">
                    <a:alpha val="43137"/>
                  </a:srgbClr>
                </a:outerShdw>
              </a:effectLst>
            </a:rPr>
            <a:t>học</a:t>
          </a:r>
          <a:r>
            <a:rPr lang="en-US" sz="3000" b="1" dirty="0" smtClean="0">
              <a:effectLst>
                <a:outerShdw blurRad="38100" dist="38100" dir="2700000" algn="tl">
                  <a:srgbClr val="000000">
                    <a:alpha val="43137"/>
                  </a:srgbClr>
                </a:outerShdw>
              </a:effectLst>
            </a:rPr>
            <a:t> :</a:t>
          </a:r>
          <a:endParaRPr lang="vi-VN" sz="3000" b="1" dirty="0">
            <a:effectLst>
              <a:outerShdw blurRad="38100" dist="38100" dir="2700000" algn="tl">
                <a:srgbClr val="000000">
                  <a:alpha val="43137"/>
                </a:srgbClr>
              </a:outerShdw>
            </a:effectLst>
          </a:endParaRPr>
        </a:p>
      </dgm:t>
    </dgm:pt>
    <dgm:pt modelId="{2C6A5614-1E9C-449D-A172-6DF7AAA028F6}" type="parTrans" cxnId="{CBE2A299-0A8D-4B46-B7A3-0B67F0AFE654}">
      <dgm:prSet/>
      <dgm:spPr/>
      <dgm:t>
        <a:bodyPr/>
        <a:lstStyle/>
        <a:p>
          <a:endParaRPr lang="vi-VN"/>
        </a:p>
      </dgm:t>
    </dgm:pt>
    <dgm:pt modelId="{D87CC7D3-7FD7-4048-B49E-E616242F23C5}" type="sibTrans" cxnId="{CBE2A299-0A8D-4B46-B7A3-0B67F0AFE654}">
      <dgm:prSet/>
      <dgm:spPr/>
      <dgm:t>
        <a:bodyPr/>
        <a:lstStyle/>
        <a:p>
          <a:endParaRPr lang="vi-VN"/>
        </a:p>
      </dgm:t>
    </dgm:pt>
    <dgm:pt modelId="{B3237BE1-03D0-469C-B2A4-964D3EEF9137}">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pPr algn="ctr"/>
          <a:r>
            <a:rPr lang="vi-VN" sz="2200" b="1" dirty="0">
              <a:latin typeface="+mn-lt"/>
            </a:rPr>
            <a:t>   </a:t>
          </a:r>
          <a:r>
            <a:rPr lang="en-US" sz="2200" b="1" dirty="0" err="1" smtClean="0">
              <a:latin typeface="+mn-lt"/>
            </a:rPr>
            <a:t>Biết</a:t>
          </a:r>
          <a:r>
            <a:rPr lang="en-US" sz="2200" b="1" dirty="0" smtClean="0">
              <a:latin typeface="+mn-lt"/>
            </a:rPr>
            <a:t> </a:t>
          </a:r>
          <a:r>
            <a:rPr lang="en-US" sz="2200" b="1" dirty="0" err="1" smtClean="0">
              <a:latin typeface="+mn-lt"/>
            </a:rPr>
            <a:t>và</a:t>
          </a:r>
          <a:r>
            <a:rPr lang="en-US" sz="2200" b="1" dirty="0" smtClean="0">
              <a:latin typeface="+mn-lt"/>
            </a:rPr>
            <a:t> </a:t>
          </a:r>
          <a:r>
            <a:rPr lang="en-US" sz="2200" b="1" dirty="0" err="1" smtClean="0">
              <a:latin typeface="+mn-lt"/>
            </a:rPr>
            <a:t>thực</a:t>
          </a:r>
          <a:r>
            <a:rPr lang="en-US" sz="2200" b="1" dirty="0" smtClean="0">
              <a:latin typeface="+mn-lt"/>
            </a:rPr>
            <a:t> </a:t>
          </a:r>
          <a:r>
            <a:rPr lang="en-US" sz="2200" b="1" dirty="0" err="1" smtClean="0">
              <a:latin typeface="+mn-lt"/>
            </a:rPr>
            <a:t>hiện</a:t>
          </a:r>
          <a:r>
            <a:rPr lang="en-US" sz="2200" b="1" dirty="0" smtClean="0">
              <a:latin typeface="+mn-lt"/>
            </a:rPr>
            <a:t> </a:t>
          </a:r>
          <a:r>
            <a:rPr lang="en-US" sz="2200" b="1" dirty="0" err="1" smtClean="0">
              <a:latin typeface="+mn-lt"/>
            </a:rPr>
            <a:t>được</a:t>
          </a:r>
          <a:r>
            <a:rPr lang="en-US" sz="2200" b="1" dirty="0" smtClean="0">
              <a:latin typeface="+mn-lt"/>
            </a:rPr>
            <a:t>  </a:t>
          </a:r>
          <a:r>
            <a:rPr lang="en-US" sz="2200" b="1" dirty="0" err="1" smtClean="0">
              <a:latin typeface="+mn-lt"/>
            </a:rPr>
            <a:t>các</a:t>
          </a:r>
          <a:r>
            <a:rPr lang="en-US" sz="2200" b="1" dirty="0" smtClean="0">
              <a:latin typeface="+mn-lt"/>
            </a:rPr>
            <a:t> </a:t>
          </a:r>
          <a:r>
            <a:rPr lang="en-US" sz="2200" b="1" dirty="0" err="1" smtClean="0">
              <a:latin typeface="+mn-lt"/>
            </a:rPr>
            <a:t>động</a:t>
          </a:r>
          <a:r>
            <a:rPr lang="en-US" sz="2200" b="1" dirty="0" smtClean="0">
              <a:latin typeface="+mn-lt"/>
            </a:rPr>
            <a:t> </a:t>
          </a:r>
          <a:r>
            <a:rPr lang="en-US" sz="2200" b="1" dirty="0" err="1" smtClean="0">
              <a:latin typeface="+mn-lt"/>
            </a:rPr>
            <a:t>tác</a:t>
          </a:r>
          <a:r>
            <a:rPr lang="en-US" sz="2200" b="1" dirty="0" smtClean="0">
              <a:latin typeface="+mn-lt"/>
            </a:rPr>
            <a:t> </a:t>
          </a:r>
          <a:r>
            <a:rPr lang="en-US" sz="2200" b="1" dirty="0" err="1" smtClean="0">
              <a:latin typeface="+mn-lt"/>
            </a:rPr>
            <a:t>tập</a:t>
          </a:r>
          <a:r>
            <a:rPr lang="en-US" sz="2200" b="1" dirty="0" smtClean="0">
              <a:latin typeface="+mn-lt"/>
            </a:rPr>
            <a:t> </a:t>
          </a:r>
          <a:r>
            <a:rPr lang="en-US" sz="2200" b="1" dirty="0" err="1" smtClean="0">
              <a:latin typeface="+mn-lt"/>
            </a:rPr>
            <a:t>hợp</a:t>
          </a:r>
          <a:r>
            <a:rPr lang="en-US" sz="2200" b="1" dirty="0" smtClean="0">
              <a:latin typeface="+mn-lt"/>
            </a:rPr>
            <a:t> </a:t>
          </a:r>
          <a:r>
            <a:rPr lang="en-US" sz="2200" b="1" dirty="0" err="1" smtClean="0">
              <a:latin typeface="+mn-lt"/>
            </a:rPr>
            <a:t>đội</a:t>
          </a:r>
          <a:r>
            <a:rPr lang="en-US" sz="2200" b="1" dirty="0" smtClean="0">
              <a:latin typeface="+mn-lt"/>
            </a:rPr>
            <a:t> </a:t>
          </a:r>
          <a:r>
            <a:rPr lang="en-US" sz="2200" b="1" dirty="0" err="1" smtClean="0">
              <a:latin typeface="+mn-lt"/>
            </a:rPr>
            <a:t>hình</a:t>
          </a:r>
          <a:r>
            <a:rPr lang="en-US" sz="2200" b="1" dirty="0" smtClean="0">
              <a:latin typeface="+mn-lt"/>
            </a:rPr>
            <a:t> </a:t>
          </a:r>
          <a:r>
            <a:rPr lang="en-US" sz="2200" b="1" dirty="0" err="1" smtClean="0">
              <a:latin typeface="+mn-lt"/>
            </a:rPr>
            <a:t>hàng</a:t>
          </a:r>
          <a:r>
            <a:rPr lang="en-US" sz="2200" b="1" dirty="0" smtClean="0">
              <a:latin typeface="+mn-lt"/>
            </a:rPr>
            <a:t> </a:t>
          </a:r>
          <a:r>
            <a:rPr lang="en-US" sz="2200" b="1" dirty="0" err="1" smtClean="0">
              <a:latin typeface="+mn-lt"/>
            </a:rPr>
            <a:t>dọc</a:t>
          </a:r>
          <a:r>
            <a:rPr lang="en-US" sz="2200" b="1" dirty="0" smtClean="0">
              <a:latin typeface="+mn-lt"/>
            </a:rPr>
            <a:t>, </a:t>
          </a:r>
          <a:r>
            <a:rPr lang="en-US" sz="2200" b="1" dirty="0" err="1" smtClean="0">
              <a:latin typeface="+mn-lt"/>
            </a:rPr>
            <a:t>dóng</a:t>
          </a:r>
          <a:r>
            <a:rPr lang="en-US" sz="2200" b="1" dirty="0" smtClean="0">
              <a:latin typeface="+mn-lt"/>
            </a:rPr>
            <a:t> </a:t>
          </a:r>
          <a:r>
            <a:rPr lang="en-US" sz="2200" b="1" dirty="0" err="1" smtClean="0">
              <a:latin typeface="+mn-lt"/>
            </a:rPr>
            <a:t>hàng</a:t>
          </a:r>
          <a:r>
            <a:rPr lang="en-US" sz="2200" b="1" dirty="0" smtClean="0">
              <a:latin typeface="+mn-lt"/>
            </a:rPr>
            <a:t>, </a:t>
          </a:r>
          <a:r>
            <a:rPr lang="en-US" sz="2200" b="1" dirty="0" err="1" smtClean="0">
              <a:latin typeface="+mn-lt"/>
            </a:rPr>
            <a:t>điểm</a:t>
          </a:r>
          <a:r>
            <a:rPr lang="en-US" sz="2200" b="1" dirty="0" smtClean="0">
              <a:latin typeface="+mn-lt"/>
            </a:rPr>
            <a:t> </a:t>
          </a:r>
          <a:r>
            <a:rPr lang="en-US" sz="2200" b="1" dirty="0" err="1" smtClean="0">
              <a:latin typeface="+mn-lt"/>
            </a:rPr>
            <a:t>số</a:t>
          </a:r>
          <a:r>
            <a:rPr lang="en-US" sz="2200" b="1" dirty="0" smtClean="0">
              <a:latin typeface="+mn-lt"/>
            </a:rPr>
            <a:t>.</a:t>
          </a:r>
          <a:endParaRPr lang="vi-VN" sz="2200" b="1" dirty="0">
            <a:solidFill>
              <a:schemeClr val="bg1"/>
            </a:solidFill>
            <a:latin typeface="+mn-lt"/>
          </a:endParaRPr>
        </a:p>
      </dgm:t>
    </dgm:pt>
    <dgm:pt modelId="{5542367A-CB8D-4379-B65A-A6211F9A05DA}" type="parTrans" cxnId="{7E9262A3-7C94-437C-8A59-758524F3278A}">
      <dgm:prSet/>
      <dgm:spPr>
        <a:solidFill>
          <a:srgbClr val="FF0000"/>
        </a:solidFill>
      </dgm:spPr>
      <dgm:t>
        <a:bodyPr/>
        <a:lstStyle/>
        <a:p>
          <a:endParaRPr lang="vi-VN"/>
        </a:p>
      </dgm:t>
    </dgm:pt>
    <dgm:pt modelId="{0C7B6DFA-7190-4B50-845E-42F463CA85A9}" type="sibTrans" cxnId="{7E9262A3-7C94-437C-8A59-758524F3278A}">
      <dgm:prSet/>
      <dgm:spPr/>
      <dgm:t>
        <a:bodyPr/>
        <a:lstStyle/>
        <a:p>
          <a:endParaRPr lang="vi-VN"/>
        </a:p>
      </dgm:t>
    </dgm:pt>
    <dgm:pt modelId="{7645F493-98CA-43B8-BFA2-2DCEBDA281E1}">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r>
            <a:rPr lang="en-US" sz="2200" b="1" dirty="0" err="1" smtClean="0"/>
            <a:t>Biết</a:t>
          </a:r>
          <a:r>
            <a:rPr lang="en-US" sz="2200" b="1" dirty="0" smtClean="0"/>
            <a:t> </a:t>
          </a:r>
          <a:r>
            <a:rPr lang="en-US" sz="2200" b="1" dirty="0" err="1" smtClean="0"/>
            <a:t>và</a:t>
          </a:r>
          <a:r>
            <a:rPr lang="en-US" sz="2200" b="1" dirty="0" smtClean="0"/>
            <a:t> t</a:t>
          </a:r>
          <a:r>
            <a:rPr lang="vi-VN" sz="2200" b="1" dirty="0" smtClean="0"/>
            <a:t>ham </a:t>
          </a:r>
          <a:r>
            <a:rPr lang="vi-VN" sz="2200" b="1" dirty="0"/>
            <a:t>gia tích cực trò chơi vận </a:t>
          </a:r>
          <a:r>
            <a:rPr lang="vi-VN" sz="2200" b="1" dirty="0" smtClean="0"/>
            <a:t>động</a:t>
          </a:r>
          <a:r>
            <a:rPr lang="en-US" sz="2200" b="1" dirty="0" smtClean="0"/>
            <a:t>;</a:t>
          </a:r>
          <a:r>
            <a:rPr lang="vi-VN" sz="2200" b="1" dirty="0" smtClean="0"/>
            <a:t> </a:t>
          </a:r>
          <a:r>
            <a:rPr lang="en-US" sz="2200" b="1" dirty="0" err="1" smtClean="0"/>
            <a:t>Thực</a:t>
          </a:r>
          <a:r>
            <a:rPr lang="en-US" sz="2200" b="1" dirty="0" smtClean="0"/>
            <a:t> </a:t>
          </a:r>
          <a:r>
            <a:rPr lang="en-US" sz="2200" b="1" dirty="0" err="1" smtClean="0"/>
            <a:t>hiện</a:t>
          </a:r>
          <a:r>
            <a:rPr lang="en-US" sz="2200" b="1" dirty="0" smtClean="0"/>
            <a:t> </a:t>
          </a:r>
          <a:r>
            <a:rPr lang="en-US" sz="2200" b="1" dirty="0" err="1" smtClean="0"/>
            <a:t>được</a:t>
          </a:r>
          <a:r>
            <a:rPr lang="en-US" sz="2200" b="1" dirty="0" smtClean="0"/>
            <a:t> b</a:t>
          </a:r>
          <a:r>
            <a:rPr lang="vi-VN" sz="2200" b="1" dirty="0" smtClean="0"/>
            <a:t>ài </a:t>
          </a:r>
          <a:r>
            <a:rPr lang="vi-VN" sz="2200" b="1" dirty="0"/>
            <a:t>tập thể </a:t>
          </a:r>
          <a:r>
            <a:rPr lang="vi-VN" sz="2200" b="1" dirty="0" smtClean="0"/>
            <a:t>lực</a:t>
          </a:r>
          <a:r>
            <a:rPr lang="en-US" sz="2200" b="1" dirty="0" smtClean="0"/>
            <a:t> . </a:t>
          </a:r>
          <a:endParaRPr lang="vi-VN" sz="2200" b="1" dirty="0"/>
        </a:p>
      </dgm:t>
    </dgm:pt>
    <dgm:pt modelId="{33EA92FC-4FA5-415A-97F5-2A15D3B02977}" type="parTrans" cxnId="{21E682BF-9CDD-492A-9E58-FEFB75F06ECC}">
      <dgm:prSet/>
      <dgm:spPr/>
      <dgm:t>
        <a:bodyPr/>
        <a:lstStyle/>
        <a:p>
          <a:endParaRPr lang="vi-VN"/>
        </a:p>
      </dgm:t>
    </dgm:pt>
    <dgm:pt modelId="{DCD130B9-6D20-4C67-ACC5-22F22E2DBE40}" type="sibTrans" cxnId="{21E682BF-9CDD-492A-9E58-FEFB75F06ECC}">
      <dgm:prSet/>
      <dgm:spPr/>
      <dgm:t>
        <a:bodyPr/>
        <a:lstStyle/>
        <a:p>
          <a:endParaRPr lang="vi-VN"/>
        </a:p>
      </dgm:t>
    </dgm:pt>
    <dgm:pt modelId="{AF74BDC5-1EBA-4665-A442-8439B0F43D36}">
      <dgm:prSet phldrT="[Text]" custT="1">
        <dgm:style>
          <a:lnRef idx="1">
            <a:schemeClr val="accent3"/>
          </a:lnRef>
          <a:fillRef idx="3">
            <a:schemeClr val="accent3"/>
          </a:fillRef>
          <a:effectRef idx="2">
            <a:schemeClr val="accent3"/>
          </a:effectRef>
          <a:fontRef idx="minor">
            <a:schemeClr val="lt1"/>
          </a:fontRef>
        </dgm:style>
      </dgm:prSet>
      <dgm:spPr>
        <a:solidFill>
          <a:srgbClr val="00B0F0"/>
        </a:solidFill>
      </dgm:spPr>
      <dgm:t>
        <a:bodyPr/>
        <a:lstStyle/>
        <a:p>
          <a:pPr algn="l"/>
          <a:r>
            <a:rPr lang="vi-VN" sz="2200" b="1" dirty="0"/>
            <a:t>     Hình thành thói quen tập luyện thể dục thể thao</a:t>
          </a:r>
        </a:p>
      </dgm:t>
    </dgm:pt>
    <dgm:pt modelId="{F87CE808-81BA-4800-8906-D201FE15DE3A}" type="parTrans" cxnId="{2558CB15-6FFD-4F72-A3E1-53B620A93F4A}">
      <dgm:prSet/>
      <dgm:spPr>
        <a:solidFill>
          <a:srgbClr val="FF0000"/>
        </a:solidFill>
      </dgm:spPr>
      <dgm:t>
        <a:bodyPr/>
        <a:lstStyle/>
        <a:p>
          <a:endParaRPr lang="vi-VN"/>
        </a:p>
      </dgm:t>
    </dgm:pt>
    <dgm:pt modelId="{AC8F4425-0BDF-44A6-89CD-2C12D31F8D3F}" type="sibTrans" cxnId="{2558CB15-6FFD-4F72-A3E1-53B620A93F4A}">
      <dgm:prSet/>
      <dgm:spPr/>
      <dgm:t>
        <a:bodyPr/>
        <a:lstStyle/>
        <a:p>
          <a:endParaRPr lang="vi-VN"/>
        </a:p>
      </dgm:t>
    </dgm:pt>
    <dgm:pt modelId="{1183DDCC-AC86-41CA-8E4C-852523361245}" type="pres">
      <dgm:prSet presAssocID="{D6BE0F31-B435-403A-B3CD-E7AD53960304}" presName="Name0" presStyleCnt="0">
        <dgm:presLayoutVars>
          <dgm:chPref val="1"/>
          <dgm:dir/>
          <dgm:animOne val="branch"/>
          <dgm:animLvl val="lvl"/>
          <dgm:resizeHandles val="exact"/>
        </dgm:presLayoutVars>
      </dgm:prSet>
      <dgm:spPr/>
      <dgm:t>
        <a:bodyPr/>
        <a:lstStyle/>
        <a:p>
          <a:endParaRPr lang="en-US"/>
        </a:p>
      </dgm:t>
    </dgm:pt>
    <dgm:pt modelId="{39A362D2-8DEF-4631-8F40-44B4AE976FF7}" type="pres">
      <dgm:prSet presAssocID="{2D959E72-F069-4111-8350-CD3F0574AA1C}" presName="root1" presStyleCnt="0"/>
      <dgm:spPr/>
    </dgm:pt>
    <dgm:pt modelId="{A8CB8758-3344-4352-8B8A-13B42E3F386C}" type="pres">
      <dgm:prSet presAssocID="{2D959E72-F069-4111-8350-CD3F0574AA1C}" presName="LevelOneTextNode" presStyleLbl="node0" presStyleIdx="0" presStyleCnt="1" custAng="5400000" custScaleX="235400" custScaleY="25179" custLinFactNeighborX="-8804" custLinFactNeighborY="-746">
        <dgm:presLayoutVars>
          <dgm:chPref val="3"/>
        </dgm:presLayoutVars>
      </dgm:prSet>
      <dgm:spPr/>
      <dgm:t>
        <a:bodyPr/>
        <a:lstStyle/>
        <a:p>
          <a:endParaRPr lang="en-US"/>
        </a:p>
      </dgm:t>
    </dgm:pt>
    <dgm:pt modelId="{0B03D286-5414-4C9A-939A-14C31C91F3C3}" type="pres">
      <dgm:prSet presAssocID="{2D959E72-F069-4111-8350-CD3F0574AA1C}" presName="level2hierChild" presStyleCnt="0"/>
      <dgm:spPr/>
    </dgm:pt>
    <dgm:pt modelId="{96B04D4E-C65F-4F5A-ADE2-FCACBF90480B}" type="pres">
      <dgm:prSet presAssocID="{5542367A-CB8D-4379-B65A-A6211F9A05DA}" presName="conn2-1" presStyleLbl="parChTrans1D2" presStyleIdx="0" presStyleCnt="3"/>
      <dgm:spPr/>
      <dgm:t>
        <a:bodyPr/>
        <a:lstStyle/>
        <a:p>
          <a:endParaRPr lang="en-US"/>
        </a:p>
      </dgm:t>
    </dgm:pt>
    <dgm:pt modelId="{DDCB4F69-25B4-48E5-8766-2A265D189ABC}" type="pres">
      <dgm:prSet presAssocID="{5542367A-CB8D-4379-B65A-A6211F9A05DA}" presName="connTx" presStyleLbl="parChTrans1D2" presStyleIdx="0" presStyleCnt="3"/>
      <dgm:spPr/>
      <dgm:t>
        <a:bodyPr/>
        <a:lstStyle/>
        <a:p>
          <a:endParaRPr lang="en-US"/>
        </a:p>
      </dgm:t>
    </dgm:pt>
    <dgm:pt modelId="{7ACDCE4D-2873-4660-BA41-9775BB1BDEBE}" type="pres">
      <dgm:prSet presAssocID="{B3237BE1-03D0-469C-B2A4-964D3EEF9137}" presName="root2" presStyleCnt="0"/>
      <dgm:spPr/>
    </dgm:pt>
    <dgm:pt modelId="{56896A87-56F6-4EB8-ACDB-F66D1A1B5E08}" type="pres">
      <dgm:prSet presAssocID="{B3237BE1-03D0-469C-B2A4-964D3EEF9137}" presName="LevelTwoTextNode" presStyleLbl="node2" presStyleIdx="0" presStyleCnt="3" custScaleX="220658" custLinFactNeighborX="-337" custLinFactNeighborY="-66757">
        <dgm:presLayoutVars>
          <dgm:chPref val="3"/>
        </dgm:presLayoutVars>
      </dgm:prSet>
      <dgm:spPr/>
      <dgm:t>
        <a:bodyPr/>
        <a:lstStyle/>
        <a:p>
          <a:endParaRPr lang="en-US"/>
        </a:p>
      </dgm:t>
    </dgm:pt>
    <dgm:pt modelId="{B6408B44-3C41-4241-AA30-F230DDC0EBB1}" type="pres">
      <dgm:prSet presAssocID="{B3237BE1-03D0-469C-B2A4-964D3EEF9137}" presName="level3hierChild" presStyleCnt="0"/>
      <dgm:spPr/>
    </dgm:pt>
    <dgm:pt modelId="{62678ED2-6793-4C48-B8C2-859E19CD9060}" type="pres">
      <dgm:prSet presAssocID="{33EA92FC-4FA5-415A-97F5-2A15D3B02977}" presName="conn2-1" presStyleLbl="parChTrans1D2" presStyleIdx="1" presStyleCnt="3"/>
      <dgm:spPr/>
      <dgm:t>
        <a:bodyPr/>
        <a:lstStyle/>
        <a:p>
          <a:endParaRPr lang="en-US"/>
        </a:p>
      </dgm:t>
    </dgm:pt>
    <dgm:pt modelId="{9AEC5A19-6482-44A0-8ABC-5C0220706E4E}" type="pres">
      <dgm:prSet presAssocID="{33EA92FC-4FA5-415A-97F5-2A15D3B02977}" presName="connTx" presStyleLbl="parChTrans1D2" presStyleIdx="1" presStyleCnt="3"/>
      <dgm:spPr/>
      <dgm:t>
        <a:bodyPr/>
        <a:lstStyle/>
        <a:p>
          <a:endParaRPr lang="en-US"/>
        </a:p>
      </dgm:t>
    </dgm:pt>
    <dgm:pt modelId="{8E2EA008-FC1D-4220-889A-B0E7DD157E32}" type="pres">
      <dgm:prSet presAssocID="{7645F493-98CA-43B8-BFA2-2DCEBDA281E1}" presName="root2" presStyleCnt="0"/>
      <dgm:spPr/>
    </dgm:pt>
    <dgm:pt modelId="{775F51D6-7F28-4D7B-B123-5BB2EE35DC09}" type="pres">
      <dgm:prSet presAssocID="{7645F493-98CA-43B8-BFA2-2DCEBDA281E1}" presName="LevelTwoTextNode" presStyleLbl="node2" presStyleIdx="1" presStyleCnt="3" custScaleX="220658" custScaleY="107843" custLinFactNeighborX="5423" custLinFactNeighborY="8391">
        <dgm:presLayoutVars>
          <dgm:chPref val="3"/>
        </dgm:presLayoutVars>
      </dgm:prSet>
      <dgm:spPr/>
      <dgm:t>
        <a:bodyPr/>
        <a:lstStyle/>
        <a:p>
          <a:endParaRPr lang="en-US"/>
        </a:p>
      </dgm:t>
    </dgm:pt>
    <dgm:pt modelId="{ED0317AA-2ADC-488E-AE29-E75E014F166D}" type="pres">
      <dgm:prSet presAssocID="{7645F493-98CA-43B8-BFA2-2DCEBDA281E1}" presName="level3hierChild" presStyleCnt="0"/>
      <dgm:spPr/>
    </dgm:pt>
    <dgm:pt modelId="{1F6C6567-D6BD-4472-A949-017007D43756}" type="pres">
      <dgm:prSet presAssocID="{F87CE808-81BA-4800-8906-D201FE15DE3A}" presName="conn2-1" presStyleLbl="parChTrans1D2" presStyleIdx="2" presStyleCnt="3"/>
      <dgm:spPr/>
      <dgm:t>
        <a:bodyPr/>
        <a:lstStyle/>
        <a:p>
          <a:endParaRPr lang="en-US"/>
        </a:p>
      </dgm:t>
    </dgm:pt>
    <dgm:pt modelId="{E3A5B099-2643-4F83-A9BD-9E470B9C15AE}" type="pres">
      <dgm:prSet presAssocID="{F87CE808-81BA-4800-8906-D201FE15DE3A}" presName="connTx" presStyleLbl="parChTrans1D2" presStyleIdx="2" presStyleCnt="3"/>
      <dgm:spPr/>
      <dgm:t>
        <a:bodyPr/>
        <a:lstStyle/>
        <a:p>
          <a:endParaRPr lang="en-US"/>
        </a:p>
      </dgm:t>
    </dgm:pt>
    <dgm:pt modelId="{FE793FFC-1B31-4DD3-B62B-5ED3DA5AF5FD}" type="pres">
      <dgm:prSet presAssocID="{AF74BDC5-1EBA-4665-A442-8439B0F43D36}" presName="root2" presStyleCnt="0"/>
      <dgm:spPr/>
    </dgm:pt>
    <dgm:pt modelId="{39AD8430-F9E7-45A1-B16F-E007FEC572B1}" type="pres">
      <dgm:prSet presAssocID="{AF74BDC5-1EBA-4665-A442-8439B0F43D36}" presName="LevelTwoTextNode" presStyleLbl="node2" presStyleIdx="2" presStyleCnt="3" custScaleX="217184" custScaleY="101360" custLinFactNeighborX="5423" custLinFactNeighborY="60129">
        <dgm:presLayoutVars>
          <dgm:chPref val="3"/>
        </dgm:presLayoutVars>
      </dgm:prSet>
      <dgm:spPr/>
      <dgm:t>
        <a:bodyPr/>
        <a:lstStyle/>
        <a:p>
          <a:endParaRPr lang="en-US"/>
        </a:p>
      </dgm:t>
    </dgm:pt>
    <dgm:pt modelId="{3BD7F788-DD0D-477C-9109-F6BCED520DCD}" type="pres">
      <dgm:prSet presAssocID="{AF74BDC5-1EBA-4665-A442-8439B0F43D36}" presName="level3hierChild" presStyleCnt="0"/>
      <dgm:spPr/>
    </dgm:pt>
  </dgm:ptLst>
  <dgm:cxnLst>
    <dgm:cxn modelId="{2FF7F206-949C-4EFE-B1E8-D6AEA9534CAF}" type="presOf" srcId="{D6BE0F31-B435-403A-B3CD-E7AD53960304}" destId="{1183DDCC-AC86-41CA-8E4C-852523361245}" srcOrd="0" destOrd="0" presId="urn:microsoft.com/office/officeart/2008/layout/HorizontalMultiLevelHierarchy"/>
    <dgm:cxn modelId="{21E682BF-9CDD-492A-9E58-FEFB75F06ECC}" srcId="{2D959E72-F069-4111-8350-CD3F0574AA1C}" destId="{7645F493-98CA-43B8-BFA2-2DCEBDA281E1}" srcOrd="1" destOrd="0" parTransId="{33EA92FC-4FA5-415A-97F5-2A15D3B02977}" sibTransId="{DCD130B9-6D20-4C67-ACC5-22F22E2DBE40}"/>
    <dgm:cxn modelId="{B4836F92-521E-4AE1-85BC-91057C4E6582}" type="presOf" srcId="{F87CE808-81BA-4800-8906-D201FE15DE3A}" destId="{1F6C6567-D6BD-4472-A949-017007D43756}" srcOrd="0" destOrd="0" presId="urn:microsoft.com/office/officeart/2008/layout/HorizontalMultiLevelHierarchy"/>
    <dgm:cxn modelId="{12C4FF8F-D007-4CC4-B7CD-9E03F1EF6B87}" type="presOf" srcId="{5542367A-CB8D-4379-B65A-A6211F9A05DA}" destId="{DDCB4F69-25B4-48E5-8766-2A265D189ABC}" srcOrd="1" destOrd="0" presId="urn:microsoft.com/office/officeart/2008/layout/HorizontalMultiLevelHierarchy"/>
    <dgm:cxn modelId="{1B8EE2A7-5E85-4E35-ACB0-43A83594217C}" type="presOf" srcId="{F87CE808-81BA-4800-8906-D201FE15DE3A}" destId="{E3A5B099-2643-4F83-A9BD-9E470B9C15AE}" srcOrd="1" destOrd="0" presId="urn:microsoft.com/office/officeart/2008/layout/HorizontalMultiLevelHierarchy"/>
    <dgm:cxn modelId="{8A245F27-6E2F-4CAA-87D9-D39CC9E72E7F}" type="presOf" srcId="{B3237BE1-03D0-469C-B2A4-964D3EEF9137}" destId="{56896A87-56F6-4EB8-ACDB-F66D1A1B5E08}" srcOrd="0" destOrd="0" presId="urn:microsoft.com/office/officeart/2008/layout/HorizontalMultiLevelHierarchy"/>
    <dgm:cxn modelId="{D2CAC23F-8820-4A46-98DF-91211C1708DB}" type="presOf" srcId="{5542367A-CB8D-4379-B65A-A6211F9A05DA}" destId="{96B04D4E-C65F-4F5A-ADE2-FCACBF90480B}" srcOrd="0" destOrd="0" presId="urn:microsoft.com/office/officeart/2008/layout/HorizontalMultiLevelHierarchy"/>
    <dgm:cxn modelId="{7E9262A3-7C94-437C-8A59-758524F3278A}" srcId="{2D959E72-F069-4111-8350-CD3F0574AA1C}" destId="{B3237BE1-03D0-469C-B2A4-964D3EEF9137}" srcOrd="0" destOrd="0" parTransId="{5542367A-CB8D-4379-B65A-A6211F9A05DA}" sibTransId="{0C7B6DFA-7190-4B50-845E-42F463CA85A9}"/>
    <dgm:cxn modelId="{2558CB15-6FFD-4F72-A3E1-53B620A93F4A}" srcId="{2D959E72-F069-4111-8350-CD3F0574AA1C}" destId="{AF74BDC5-1EBA-4665-A442-8439B0F43D36}" srcOrd="2" destOrd="0" parTransId="{F87CE808-81BA-4800-8906-D201FE15DE3A}" sibTransId="{AC8F4425-0BDF-44A6-89CD-2C12D31F8D3F}"/>
    <dgm:cxn modelId="{CBE2A299-0A8D-4B46-B7A3-0B67F0AFE654}" srcId="{D6BE0F31-B435-403A-B3CD-E7AD53960304}" destId="{2D959E72-F069-4111-8350-CD3F0574AA1C}" srcOrd="0" destOrd="0" parTransId="{2C6A5614-1E9C-449D-A172-6DF7AAA028F6}" sibTransId="{D87CC7D3-7FD7-4048-B49E-E616242F23C5}"/>
    <dgm:cxn modelId="{4EEC40F5-81BA-4C86-A86F-12EAA85E347E}" type="presOf" srcId="{AF74BDC5-1EBA-4665-A442-8439B0F43D36}" destId="{39AD8430-F9E7-45A1-B16F-E007FEC572B1}" srcOrd="0" destOrd="0" presId="urn:microsoft.com/office/officeart/2008/layout/HorizontalMultiLevelHierarchy"/>
    <dgm:cxn modelId="{84D7AE73-9645-475C-9FF8-D049B342DDB2}" type="presOf" srcId="{33EA92FC-4FA5-415A-97F5-2A15D3B02977}" destId="{9AEC5A19-6482-44A0-8ABC-5C0220706E4E}" srcOrd="1" destOrd="0" presId="urn:microsoft.com/office/officeart/2008/layout/HorizontalMultiLevelHierarchy"/>
    <dgm:cxn modelId="{100567F1-9573-4E39-9BDD-76EC62F13343}" type="presOf" srcId="{33EA92FC-4FA5-415A-97F5-2A15D3B02977}" destId="{62678ED2-6793-4C48-B8C2-859E19CD9060}" srcOrd="0" destOrd="0" presId="urn:microsoft.com/office/officeart/2008/layout/HorizontalMultiLevelHierarchy"/>
    <dgm:cxn modelId="{B025AF24-EF9F-420B-AC5D-55601E52DB32}" type="presOf" srcId="{7645F493-98CA-43B8-BFA2-2DCEBDA281E1}" destId="{775F51D6-7F28-4D7B-B123-5BB2EE35DC09}" srcOrd="0" destOrd="0" presId="urn:microsoft.com/office/officeart/2008/layout/HorizontalMultiLevelHierarchy"/>
    <dgm:cxn modelId="{A09CF135-C459-4940-946D-A626F99A1680}" type="presOf" srcId="{2D959E72-F069-4111-8350-CD3F0574AA1C}" destId="{A8CB8758-3344-4352-8B8A-13B42E3F386C}" srcOrd="0" destOrd="0" presId="urn:microsoft.com/office/officeart/2008/layout/HorizontalMultiLevelHierarchy"/>
    <dgm:cxn modelId="{B34EABED-E0EA-4DF8-AC29-57A7DE864EA0}" type="presParOf" srcId="{1183DDCC-AC86-41CA-8E4C-852523361245}" destId="{39A362D2-8DEF-4631-8F40-44B4AE976FF7}" srcOrd="0" destOrd="0" presId="urn:microsoft.com/office/officeart/2008/layout/HorizontalMultiLevelHierarchy"/>
    <dgm:cxn modelId="{1400E233-96D1-4ACD-9F93-42EC3025CDE2}" type="presParOf" srcId="{39A362D2-8DEF-4631-8F40-44B4AE976FF7}" destId="{A8CB8758-3344-4352-8B8A-13B42E3F386C}" srcOrd="0" destOrd="0" presId="urn:microsoft.com/office/officeart/2008/layout/HorizontalMultiLevelHierarchy"/>
    <dgm:cxn modelId="{CE403F59-96D9-4903-B70F-8D82CD712847}" type="presParOf" srcId="{39A362D2-8DEF-4631-8F40-44B4AE976FF7}" destId="{0B03D286-5414-4C9A-939A-14C31C91F3C3}" srcOrd="1" destOrd="0" presId="urn:microsoft.com/office/officeart/2008/layout/HorizontalMultiLevelHierarchy"/>
    <dgm:cxn modelId="{40A30447-251E-47FD-8E27-5EB5F79A3162}" type="presParOf" srcId="{0B03D286-5414-4C9A-939A-14C31C91F3C3}" destId="{96B04D4E-C65F-4F5A-ADE2-FCACBF90480B}" srcOrd="0" destOrd="0" presId="urn:microsoft.com/office/officeart/2008/layout/HorizontalMultiLevelHierarchy"/>
    <dgm:cxn modelId="{AA118064-6B8C-47EB-9F25-44CABB023039}" type="presParOf" srcId="{96B04D4E-C65F-4F5A-ADE2-FCACBF90480B}" destId="{DDCB4F69-25B4-48E5-8766-2A265D189ABC}" srcOrd="0" destOrd="0" presId="urn:microsoft.com/office/officeart/2008/layout/HorizontalMultiLevelHierarchy"/>
    <dgm:cxn modelId="{24CB90EE-A417-494E-8F94-F9E0AADC0B17}" type="presParOf" srcId="{0B03D286-5414-4C9A-939A-14C31C91F3C3}" destId="{7ACDCE4D-2873-4660-BA41-9775BB1BDEBE}" srcOrd="1" destOrd="0" presId="urn:microsoft.com/office/officeart/2008/layout/HorizontalMultiLevelHierarchy"/>
    <dgm:cxn modelId="{FFFB1AF5-339F-48EF-82A3-214D715CF2A9}" type="presParOf" srcId="{7ACDCE4D-2873-4660-BA41-9775BB1BDEBE}" destId="{56896A87-56F6-4EB8-ACDB-F66D1A1B5E08}" srcOrd="0" destOrd="0" presId="urn:microsoft.com/office/officeart/2008/layout/HorizontalMultiLevelHierarchy"/>
    <dgm:cxn modelId="{B17A3A31-E211-4A11-A17B-36D75E61903D}" type="presParOf" srcId="{7ACDCE4D-2873-4660-BA41-9775BB1BDEBE}" destId="{B6408B44-3C41-4241-AA30-F230DDC0EBB1}" srcOrd="1" destOrd="0" presId="urn:microsoft.com/office/officeart/2008/layout/HorizontalMultiLevelHierarchy"/>
    <dgm:cxn modelId="{0F2F159F-029B-426B-B705-823FEED09EFB}" type="presParOf" srcId="{0B03D286-5414-4C9A-939A-14C31C91F3C3}" destId="{62678ED2-6793-4C48-B8C2-859E19CD9060}" srcOrd="2" destOrd="0" presId="urn:microsoft.com/office/officeart/2008/layout/HorizontalMultiLevelHierarchy"/>
    <dgm:cxn modelId="{D35362B0-781F-43E9-A714-88E75DF2C64A}" type="presParOf" srcId="{62678ED2-6793-4C48-B8C2-859E19CD9060}" destId="{9AEC5A19-6482-44A0-8ABC-5C0220706E4E}" srcOrd="0" destOrd="0" presId="urn:microsoft.com/office/officeart/2008/layout/HorizontalMultiLevelHierarchy"/>
    <dgm:cxn modelId="{5DE9C3A2-9A21-41B7-AFBB-3C229AD6511F}" type="presParOf" srcId="{0B03D286-5414-4C9A-939A-14C31C91F3C3}" destId="{8E2EA008-FC1D-4220-889A-B0E7DD157E32}" srcOrd="3" destOrd="0" presId="urn:microsoft.com/office/officeart/2008/layout/HorizontalMultiLevelHierarchy"/>
    <dgm:cxn modelId="{813D40A5-6D5C-43FA-9FB6-BD098E057D65}" type="presParOf" srcId="{8E2EA008-FC1D-4220-889A-B0E7DD157E32}" destId="{775F51D6-7F28-4D7B-B123-5BB2EE35DC09}" srcOrd="0" destOrd="0" presId="urn:microsoft.com/office/officeart/2008/layout/HorizontalMultiLevelHierarchy"/>
    <dgm:cxn modelId="{DA272456-5D2D-49F0-9C65-9033BCB9C120}" type="presParOf" srcId="{8E2EA008-FC1D-4220-889A-B0E7DD157E32}" destId="{ED0317AA-2ADC-488E-AE29-E75E014F166D}" srcOrd="1" destOrd="0" presId="urn:microsoft.com/office/officeart/2008/layout/HorizontalMultiLevelHierarchy"/>
    <dgm:cxn modelId="{0B2EDB32-2965-4893-8D09-73BCE1D9484B}" type="presParOf" srcId="{0B03D286-5414-4C9A-939A-14C31C91F3C3}" destId="{1F6C6567-D6BD-4472-A949-017007D43756}" srcOrd="4" destOrd="0" presId="urn:microsoft.com/office/officeart/2008/layout/HorizontalMultiLevelHierarchy"/>
    <dgm:cxn modelId="{6134A69C-5CF9-4086-B9B0-75495F7E4D74}" type="presParOf" srcId="{1F6C6567-D6BD-4472-A949-017007D43756}" destId="{E3A5B099-2643-4F83-A9BD-9E470B9C15AE}" srcOrd="0" destOrd="0" presId="urn:microsoft.com/office/officeart/2008/layout/HorizontalMultiLevelHierarchy"/>
    <dgm:cxn modelId="{8725A3D8-88D6-4A95-ADE0-59814AB83393}" type="presParOf" srcId="{0B03D286-5414-4C9A-939A-14C31C91F3C3}" destId="{FE793FFC-1B31-4DD3-B62B-5ED3DA5AF5FD}" srcOrd="5" destOrd="0" presId="urn:microsoft.com/office/officeart/2008/layout/HorizontalMultiLevelHierarchy"/>
    <dgm:cxn modelId="{EE75ACCC-6B31-41D6-8F88-B9786706FEFD}" type="presParOf" srcId="{FE793FFC-1B31-4DD3-B62B-5ED3DA5AF5FD}" destId="{39AD8430-F9E7-45A1-B16F-E007FEC572B1}" srcOrd="0" destOrd="0" presId="urn:microsoft.com/office/officeart/2008/layout/HorizontalMultiLevelHierarchy"/>
    <dgm:cxn modelId="{A45D2DF1-9B02-46D6-A400-78C2F56DD13E}" type="presParOf" srcId="{FE793FFC-1B31-4DD3-B62B-5ED3DA5AF5FD}" destId="{3BD7F788-DD0D-477C-9109-F6BCED520DCD}"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C6567-D6BD-4472-A949-017007D43756}">
      <dsp:nvSpPr>
        <dsp:cNvPr id="0" name=""/>
        <dsp:cNvSpPr/>
      </dsp:nvSpPr>
      <dsp:spPr>
        <a:xfrm>
          <a:off x="1813562" y="3229975"/>
          <a:ext cx="690021" cy="1539926"/>
        </a:xfrm>
        <a:custGeom>
          <a:avLst/>
          <a:gdLst/>
          <a:ahLst/>
          <a:cxnLst/>
          <a:rect l="0" t="0" r="0" b="0"/>
          <a:pathLst>
            <a:path>
              <a:moveTo>
                <a:pt x="0" y="0"/>
              </a:moveTo>
              <a:lnTo>
                <a:pt x="345010" y="0"/>
              </a:lnTo>
              <a:lnTo>
                <a:pt x="345010" y="1539926"/>
              </a:lnTo>
              <a:lnTo>
                <a:pt x="690021" y="153992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2116387" y="3957752"/>
        <a:ext cx="84372" cy="84372"/>
      </dsp:txXfrm>
    </dsp:sp>
    <dsp:sp modelId="{62678ED2-6793-4C48-B8C2-859E19CD9060}">
      <dsp:nvSpPr>
        <dsp:cNvPr id="0" name=""/>
        <dsp:cNvSpPr/>
      </dsp:nvSpPr>
      <dsp:spPr>
        <a:xfrm>
          <a:off x="1813562" y="3229975"/>
          <a:ext cx="599093" cy="92864"/>
        </a:xfrm>
        <a:custGeom>
          <a:avLst/>
          <a:gdLst/>
          <a:ahLst/>
          <a:cxnLst/>
          <a:rect l="0" t="0" r="0" b="0"/>
          <a:pathLst>
            <a:path>
              <a:moveTo>
                <a:pt x="0" y="0"/>
              </a:moveTo>
              <a:lnTo>
                <a:pt x="299546" y="0"/>
              </a:lnTo>
              <a:lnTo>
                <a:pt x="299546" y="92864"/>
              </a:lnTo>
              <a:lnTo>
                <a:pt x="599093" y="9286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vi-VN" sz="500" kern="1200"/>
        </a:p>
      </dsp:txBody>
      <dsp:txXfrm>
        <a:off x="2097953" y="3261251"/>
        <a:ext cx="30312" cy="30312"/>
      </dsp:txXfrm>
    </dsp:sp>
    <dsp:sp modelId="{96B04D4E-C65F-4F5A-ADE2-FCACBF90480B}">
      <dsp:nvSpPr>
        <dsp:cNvPr id="0" name=""/>
        <dsp:cNvSpPr/>
      </dsp:nvSpPr>
      <dsp:spPr>
        <a:xfrm>
          <a:off x="1813562" y="1694394"/>
          <a:ext cx="584912" cy="1535580"/>
        </a:xfrm>
        <a:custGeom>
          <a:avLst/>
          <a:gdLst/>
          <a:ahLst/>
          <a:cxnLst/>
          <a:rect l="0" t="0" r="0" b="0"/>
          <a:pathLst>
            <a:path>
              <a:moveTo>
                <a:pt x="0" y="1535580"/>
              </a:moveTo>
              <a:lnTo>
                <a:pt x="292456" y="1535580"/>
              </a:lnTo>
              <a:lnTo>
                <a:pt x="292456" y="0"/>
              </a:lnTo>
              <a:lnTo>
                <a:pt x="584912"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vi-VN" sz="600" kern="1200"/>
        </a:p>
      </dsp:txBody>
      <dsp:txXfrm>
        <a:off x="2064939" y="2421105"/>
        <a:ext cx="82160" cy="82160"/>
      </dsp:txXfrm>
    </dsp:sp>
    <dsp:sp modelId="{A8CB8758-3344-4352-8B8A-13B42E3F386C}">
      <dsp:nvSpPr>
        <dsp:cNvPr id="0" name=""/>
        <dsp:cNvSpPr/>
      </dsp:nvSpPr>
      <dsp:spPr>
        <a:xfrm>
          <a:off x="345584" y="2290746"/>
          <a:ext cx="1057498" cy="1878457"/>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vi-VN" sz="3000" b="1" kern="1200" dirty="0">
              <a:effectLst>
                <a:outerShdw blurRad="38100" dist="38100" dir="2700000" algn="tl">
                  <a:srgbClr val="000000">
                    <a:alpha val="43137"/>
                  </a:srgbClr>
                </a:outerShdw>
              </a:effectLst>
            </a:rPr>
            <a:t>Mục </a:t>
          </a:r>
          <a:r>
            <a:rPr lang="vi-VN" sz="3000" b="1" kern="1200" dirty="0" smtClean="0">
              <a:effectLst>
                <a:outerShdw blurRad="38100" dist="38100" dir="2700000" algn="tl">
                  <a:srgbClr val="000000">
                    <a:alpha val="43137"/>
                  </a:srgbClr>
                </a:outerShdw>
              </a:effectLst>
            </a:rPr>
            <a:t>tiêu</a:t>
          </a:r>
          <a:r>
            <a:rPr lang="en-US" sz="3000" b="1" kern="1200" dirty="0" smtClean="0">
              <a:effectLst>
                <a:outerShdw blurRad="38100" dist="38100" dir="2700000" algn="tl">
                  <a:srgbClr val="000000">
                    <a:alpha val="43137"/>
                  </a:srgbClr>
                </a:outerShdw>
              </a:effectLst>
            </a:rPr>
            <a:t> </a:t>
          </a:r>
          <a:r>
            <a:rPr lang="en-US" sz="3000" b="1" kern="1200" dirty="0" err="1" smtClean="0">
              <a:effectLst>
                <a:outerShdw blurRad="38100" dist="38100" dir="2700000" algn="tl">
                  <a:srgbClr val="000000">
                    <a:alpha val="43137"/>
                  </a:srgbClr>
                </a:outerShdw>
              </a:effectLst>
            </a:rPr>
            <a:t>bài</a:t>
          </a:r>
          <a:r>
            <a:rPr lang="en-US" sz="3000" b="1" kern="1200" dirty="0" smtClean="0">
              <a:effectLst>
                <a:outerShdw blurRad="38100" dist="38100" dir="2700000" algn="tl">
                  <a:srgbClr val="000000">
                    <a:alpha val="43137"/>
                  </a:srgbClr>
                </a:outerShdw>
              </a:effectLst>
            </a:rPr>
            <a:t> </a:t>
          </a:r>
          <a:r>
            <a:rPr lang="en-US" sz="3000" b="1" kern="1200" dirty="0" err="1" smtClean="0">
              <a:effectLst>
                <a:outerShdw blurRad="38100" dist="38100" dir="2700000" algn="tl">
                  <a:srgbClr val="000000">
                    <a:alpha val="43137"/>
                  </a:srgbClr>
                </a:outerShdw>
              </a:effectLst>
            </a:rPr>
            <a:t>học</a:t>
          </a:r>
          <a:r>
            <a:rPr lang="en-US" sz="3000" b="1" kern="1200" dirty="0" smtClean="0">
              <a:effectLst>
                <a:outerShdw blurRad="38100" dist="38100" dir="2700000" algn="tl">
                  <a:srgbClr val="000000">
                    <a:alpha val="43137"/>
                  </a:srgbClr>
                </a:outerShdw>
              </a:effectLst>
            </a:rPr>
            <a:t> :</a:t>
          </a:r>
          <a:endParaRPr lang="vi-VN" sz="3000" b="1" kern="1200" dirty="0">
            <a:effectLst>
              <a:outerShdw blurRad="38100" dist="38100" dir="2700000" algn="tl">
                <a:srgbClr val="000000">
                  <a:alpha val="43137"/>
                </a:srgbClr>
              </a:outerShdw>
            </a:effectLst>
          </a:endParaRPr>
        </a:p>
      </dsp:txBody>
      <dsp:txXfrm>
        <a:off x="345584" y="2290746"/>
        <a:ext cx="1057498" cy="1878457"/>
      </dsp:txXfrm>
    </dsp:sp>
    <dsp:sp modelId="{56896A87-56F6-4EB8-ACDB-F66D1A1B5E08}">
      <dsp:nvSpPr>
        <dsp:cNvPr id="0" name=""/>
        <dsp:cNvSpPr/>
      </dsp:nvSpPr>
      <dsp:spPr>
        <a:xfrm>
          <a:off x="2398475" y="1295402"/>
          <a:ext cx="5775484" cy="797985"/>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vi-VN" sz="2200" b="1" kern="1200" dirty="0">
              <a:latin typeface="+mn-lt"/>
            </a:rPr>
            <a:t>   </a:t>
          </a:r>
          <a:r>
            <a:rPr lang="en-US" sz="2200" b="1" kern="1200" dirty="0" err="1" smtClean="0">
              <a:latin typeface="+mn-lt"/>
            </a:rPr>
            <a:t>Biết</a:t>
          </a:r>
          <a:r>
            <a:rPr lang="en-US" sz="2200" b="1" kern="1200" dirty="0" smtClean="0">
              <a:latin typeface="+mn-lt"/>
            </a:rPr>
            <a:t> </a:t>
          </a:r>
          <a:r>
            <a:rPr lang="en-US" sz="2200" b="1" kern="1200" dirty="0" err="1" smtClean="0">
              <a:latin typeface="+mn-lt"/>
            </a:rPr>
            <a:t>và</a:t>
          </a:r>
          <a:r>
            <a:rPr lang="en-US" sz="2200" b="1" kern="1200" dirty="0" smtClean="0">
              <a:latin typeface="+mn-lt"/>
            </a:rPr>
            <a:t> </a:t>
          </a:r>
          <a:r>
            <a:rPr lang="en-US" sz="2200" b="1" kern="1200" dirty="0" err="1" smtClean="0">
              <a:latin typeface="+mn-lt"/>
            </a:rPr>
            <a:t>thực</a:t>
          </a:r>
          <a:r>
            <a:rPr lang="en-US" sz="2200" b="1" kern="1200" dirty="0" smtClean="0">
              <a:latin typeface="+mn-lt"/>
            </a:rPr>
            <a:t> </a:t>
          </a:r>
          <a:r>
            <a:rPr lang="en-US" sz="2200" b="1" kern="1200" dirty="0" err="1" smtClean="0">
              <a:latin typeface="+mn-lt"/>
            </a:rPr>
            <a:t>hiện</a:t>
          </a:r>
          <a:r>
            <a:rPr lang="en-US" sz="2200" b="1" kern="1200" dirty="0" smtClean="0">
              <a:latin typeface="+mn-lt"/>
            </a:rPr>
            <a:t> </a:t>
          </a:r>
          <a:r>
            <a:rPr lang="en-US" sz="2200" b="1" kern="1200" dirty="0" err="1" smtClean="0">
              <a:latin typeface="+mn-lt"/>
            </a:rPr>
            <a:t>được</a:t>
          </a:r>
          <a:r>
            <a:rPr lang="en-US" sz="2200" b="1" kern="1200" dirty="0" smtClean="0">
              <a:latin typeface="+mn-lt"/>
            </a:rPr>
            <a:t>  </a:t>
          </a:r>
          <a:r>
            <a:rPr lang="en-US" sz="2200" b="1" kern="1200" dirty="0" err="1" smtClean="0">
              <a:latin typeface="+mn-lt"/>
            </a:rPr>
            <a:t>các</a:t>
          </a:r>
          <a:r>
            <a:rPr lang="en-US" sz="2200" b="1" kern="1200" dirty="0" smtClean="0">
              <a:latin typeface="+mn-lt"/>
            </a:rPr>
            <a:t> </a:t>
          </a:r>
          <a:r>
            <a:rPr lang="en-US" sz="2200" b="1" kern="1200" dirty="0" err="1" smtClean="0">
              <a:latin typeface="+mn-lt"/>
            </a:rPr>
            <a:t>động</a:t>
          </a:r>
          <a:r>
            <a:rPr lang="en-US" sz="2200" b="1" kern="1200" dirty="0" smtClean="0">
              <a:latin typeface="+mn-lt"/>
            </a:rPr>
            <a:t> </a:t>
          </a:r>
          <a:r>
            <a:rPr lang="en-US" sz="2200" b="1" kern="1200" dirty="0" err="1" smtClean="0">
              <a:latin typeface="+mn-lt"/>
            </a:rPr>
            <a:t>tác</a:t>
          </a:r>
          <a:r>
            <a:rPr lang="en-US" sz="2200" b="1" kern="1200" dirty="0" smtClean="0">
              <a:latin typeface="+mn-lt"/>
            </a:rPr>
            <a:t> </a:t>
          </a:r>
          <a:r>
            <a:rPr lang="en-US" sz="2200" b="1" kern="1200" dirty="0" err="1" smtClean="0">
              <a:latin typeface="+mn-lt"/>
            </a:rPr>
            <a:t>tập</a:t>
          </a:r>
          <a:r>
            <a:rPr lang="en-US" sz="2200" b="1" kern="1200" dirty="0" smtClean="0">
              <a:latin typeface="+mn-lt"/>
            </a:rPr>
            <a:t> </a:t>
          </a:r>
          <a:r>
            <a:rPr lang="en-US" sz="2200" b="1" kern="1200" dirty="0" err="1" smtClean="0">
              <a:latin typeface="+mn-lt"/>
            </a:rPr>
            <a:t>hợp</a:t>
          </a:r>
          <a:r>
            <a:rPr lang="en-US" sz="2200" b="1" kern="1200" dirty="0" smtClean="0">
              <a:latin typeface="+mn-lt"/>
            </a:rPr>
            <a:t> </a:t>
          </a:r>
          <a:r>
            <a:rPr lang="en-US" sz="2200" b="1" kern="1200" dirty="0" err="1" smtClean="0">
              <a:latin typeface="+mn-lt"/>
            </a:rPr>
            <a:t>đội</a:t>
          </a:r>
          <a:r>
            <a:rPr lang="en-US" sz="2200" b="1" kern="1200" dirty="0" smtClean="0">
              <a:latin typeface="+mn-lt"/>
            </a:rPr>
            <a:t> </a:t>
          </a:r>
          <a:r>
            <a:rPr lang="en-US" sz="2200" b="1" kern="1200" dirty="0" err="1" smtClean="0">
              <a:latin typeface="+mn-lt"/>
            </a:rPr>
            <a:t>hình</a:t>
          </a:r>
          <a:r>
            <a:rPr lang="en-US" sz="2200" b="1" kern="1200" dirty="0" smtClean="0">
              <a:latin typeface="+mn-lt"/>
            </a:rPr>
            <a:t> </a:t>
          </a:r>
          <a:r>
            <a:rPr lang="en-US" sz="2200" b="1" kern="1200" dirty="0" err="1" smtClean="0">
              <a:latin typeface="+mn-lt"/>
            </a:rPr>
            <a:t>hàng</a:t>
          </a:r>
          <a:r>
            <a:rPr lang="en-US" sz="2200" b="1" kern="1200" dirty="0" smtClean="0">
              <a:latin typeface="+mn-lt"/>
            </a:rPr>
            <a:t> </a:t>
          </a:r>
          <a:r>
            <a:rPr lang="en-US" sz="2200" b="1" kern="1200" dirty="0" err="1" smtClean="0">
              <a:latin typeface="+mn-lt"/>
            </a:rPr>
            <a:t>dọc</a:t>
          </a:r>
          <a:r>
            <a:rPr lang="en-US" sz="2200" b="1" kern="1200" dirty="0" smtClean="0">
              <a:latin typeface="+mn-lt"/>
            </a:rPr>
            <a:t>, </a:t>
          </a:r>
          <a:r>
            <a:rPr lang="en-US" sz="2200" b="1" kern="1200" dirty="0" err="1" smtClean="0">
              <a:latin typeface="+mn-lt"/>
            </a:rPr>
            <a:t>dóng</a:t>
          </a:r>
          <a:r>
            <a:rPr lang="en-US" sz="2200" b="1" kern="1200" dirty="0" smtClean="0">
              <a:latin typeface="+mn-lt"/>
            </a:rPr>
            <a:t> </a:t>
          </a:r>
          <a:r>
            <a:rPr lang="en-US" sz="2200" b="1" kern="1200" dirty="0" err="1" smtClean="0">
              <a:latin typeface="+mn-lt"/>
            </a:rPr>
            <a:t>hàng</a:t>
          </a:r>
          <a:r>
            <a:rPr lang="en-US" sz="2200" b="1" kern="1200" dirty="0" smtClean="0">
              <a:latin typeface="+mn-lt"/>
            </a:rPr>
            <a:t>, </a:t>
          </a:r>
          <a:r>
            <a:rPr lang="en-US" sz="2200" b="1" kern="1200" dirty="0" err="1" smtClean="0">
              <a:latin typeface="+mn-lt"/>
            </a:rPr>
            <a:t>điểm</a:t>
          </a:r>
          <a:r>
            <a:rPr lang="en-US" sz="2200" b="1" kern="1200" dirty="0" smtClean="0">
              <a:latin typeface="+mn-lt"/>
            </a:rPr>
            <a:t> </a:t>
          </a:r>
          <a:r>
            <a:rPr lang="en-US" sz="2200" b="1" kern="1200" dirty="0" err="1" smtClean="0">
              <a:latin typeface="+mn-lt"/>
            </a:rPr>
            <a:t>số</a:t>
          </a:r>
          <a:r>
            <a:rPr lang="en-US" sz="2200" b="1" kern="1200" dirty="0" smtClean="0">
              <a:latin typeface="+mn-lt"/>
            </a:rPr>
            <a:t>.</a:t>
          </a:r>
          <a:endParaRPr lang="vi-VN" sz="2200" b="1" kern="1200" dirty="0">
            <a:solidFill>
              <a:schemeClr val="bg1"/>
            </a:solidFill>
            <a:latin typeface="+mn-lt"/>
          </a:endParaRPr>
        </a:p>
      </dsp:txBody>
      <dsp:txXfrm>
        <a:off x="2398475" y="1295402"/>
        <a:ext cx="5775484" cy="797985"/>
      </dsp:txXfrm>
    </dsp:sp>
    <dsp:sp modelId="{775F51D6-7F28-4D7B-B123-5BB2EE35DC09}">
      <dsp:nvSpPr>
        <dsp:cNvPr id="0" name=""/>
        <dsp:cNvSpPr/>
      </dsp:nvSpPr>
      <dsp:spPr>
        <a:xfrm>
          <a:off x="2412656" y="2892553"/>
          <a:ext cx="5775484" cy="860571"/>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err="1" smtClean="0"/>
            <a:t>Biết</a:t>
          </a:r>
          <a:r>
            <a:rPr lang="en-US" sz="2200" b="1" kern="1200" dirty="0" smtClean="0"/>
            <a:t> </a:t>
          </a:r>
          <a:r>
            <a:rPr lang="en-US" sz="2200" b="1" kern="1200" dirty="0" err="1" smtClean="0"/>
            <a:t>và</a:t>
          </a:r>
          <a:r>
            <a:rPr lang="en-US" sz="2200" b="1" kern="1200" dirty="0" smtClean="0"/>
            <a:t> t</a:t>
          </a:r>
          <a:r>
            <a:rPr lang="vi-VN" sz="2200" b="1" kern="1200" dirty="0" smtClean="0"/>
            <a:t>ham </a:t>
          </a:r>
          <a:r>
            <a:rPr lang="vi-VN" sz="2200" b="1" kern="1200" dirty="0"/>
            <a:t>gia tích cực trò chơi vận </a:t>
          </a:r>
          <a:r>
            <a:rPr lang="vi-VN" sz="2200" b="1" kern="1200" dirty="0" smtClean="0"/>
            <a:t>động</a:t>
          </a:r>
          <a:r>
            <a:rPr lang="en-US" sz="2200" b="1" kern="1200" dirty="0" smtClean="0"/>
            <a:t>;</a:t>
          </a:r>
          <a:r>
            <a:rPr lang="vi-VN" sz="2200" b="1" kern="1200" dirty="0" smtClean="0"/>
            <a:t> </a:t>
          </a:r>
          <a:r>
            <a:rPr lang="en-US" sz="2200" b="1" kern="1200" dirty="0" err="1" smtClean="0"/>
            <a:t>Thực</a:t>
          </a:r>
          <a:r>
            <a:rPr lang="en-US" sz="2200" b="1" kern="1200" dirty="0" smtClean="0"/>
            <a:t> </a:t>
          </a:r>
          <a:r>
            <a:rPr lang="en-US" sz="2200" b="1" kern="1200" dirty="0" err="1" smtClean="0"/>
            <a:t>hiện</a:t>
          </a:r>
          <a:r>
            <a:rPr lang="en-US" sz="2200" b="1" kern="1200" dirty="0" smtClean="0"/>
            <a:t> </a:t>
          </a:r>
          <a:r>
            <a:rPr lang="en-US" sz="2200" b="1" kern="1200" dirty="0" err="1" smtClean="0"/>
            <a:t>được</a:t>
          </a:r>
          <a:r>
            <a:rPr lang="en-US" sz="2200" b="1" kern="1200" dirty="0" smtClean="0"/>
            <a:t> b</a:t>
          </a:r>
          <a:r>
            <a:rPr lang="vi-VN" sz="2200" b="1" kern="1200" dirty="0" smtClean="0"/>
            <a:t>ài </a:t>
          </a:r>
          <a:r>
            <a:rPr lang="vi-VN" sz="2200" b="1" kern="1200" dirty="0"/>
            <a:t>tập thể </a:t>
          </a:r>
          <a:r>
            <a:rPr lang="vi-VN" sz="2200" b="1" kern="1200" dirty="0" smtClean="0"/>
            <a:t>lực</a:t>
          </a:r>
          <a:r>
            <a:rPr lang="en-US" sz="2200" b="1" kern="1200" dirty="0" smtClean="0"/>
            <a:t> . </a:t>
          </a:r>
          <a:endParaRPr lang="vi-VN" sz="2200" b="1" kern="1200" dirty="0"/>
        </a:p>
      </dsp:txBody>
      <dsp:txXfrm>
        <a:off x="2412656" y="2892553"/>
        <a:ext cx="5775484" cy="860571"/>
      </dsp:txXfrm>
    </dsp:sp>
    <dsp:sp modelId="{39AD8430-F9E7-45A1-B16F-E007FEC572B1}">
      <dsp:nvSpPr>
        <dsp:cNvPr id="0" name=""/>
        <dsp:cNvSpPr/>
      </dsp:nvSpPr>
      <dsp:spPr>
        <a:xfrm>
          <a:off x="2503584" y="4365483"/>
          <a:ext cx="5684556" cy="808837"/>
        </a:xfrm>
        <a:prstGeom prst="rect">
          <a:avLst/>
        </a:prstGeom>
        <a:solidFill>
          <a:srgbClr val="00B0F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3970" tIns="13970" rIns="13970" bIns="13970" numCol="1" spcCol="1270" anchor="ctr" anchorCtr="0">
          <a:noAutofit/>
        </a:bodyPr>
        <a:lstStyle/>
        <a:p>
          <a:pPr lvl="0" algn="l" defTabSz="977900">
            <a:lnSpc>
              <a:spcPct val="90000"/>
            </a:lnSpc>
            <a:spcBef>
              <a:spcPct val="0"/>
            </a:spcBef>
            <a:spcAft>
              <a:spcPct val="35000"/>
            </a:spcAft>
          </a:pPr>
          <a:r>
            <a:rPr lang="vi-VN" sz="2200" b="1" kern="1200" dirty="0"/>
            <a:t>     Hình thành thói quen tập luyện thể dục thể thao</a:t>
          </a:r>
        </a:p>
      </dsp:txBody>
      <dsp:txXfrm>
        <a:off x="2503584" y="4365483"/>
        <a:ext cx="5684556" cy="80883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FFFED-1E4A-4047-9EA3-6F55BD5196C9}" type="datetimeFigureOut">
              <a:rPr lang="vi-VN" smtClean="0"/>
              <a:pPr/>
              <a:t>20/09/2022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6C2AF-A9AE-48CD-8E65-F4FDE42A03EB}" type="slidenum">
              <a:rPr lang="vi-VN" smtClean="0"/>
              <a:pPr/>
              <a:t>‹#›</a:t>
            </a:fld>
            <a:endParaRPr lang="vi-VN"/>
          </a:p>
        </p:txBody>
      </p:sp>
    </p:spTree>
    <p:extLst>
      <p:ext uri="{BB962C8B-B14F-4D97-AF65-F5344CB8AC3E}">
        <p14:creationId xmlns:p14="http://schemas.microsoft.com/office/powerpoint/2010/main" val="28938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5</a:t>
            </a:fld>
            <a:endParaRPr lang="vi-VN"/>
          </a:p>
        </p:txBody>
      </p:sp>
    </p:spTree>
    <p:extLst>
      <p:ext uri="{BB962C8B-B14F-4D97-AF65-F5344CB8AC3E}">
        <p14:creationId xmlns:p14="http://schemas.microsoft.com/office/powerpoint/2010/main" val="7426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8" name="Slide Number Placeholder 7"/>
          <p:cNvSpPr>
            <a:spLocks noGrp="1"/>
          </p:cNvSpPr>
          <p:nvPr>
            <p:ph type="sldNum" sz="quarter" idx="11"/>
          </p:nvPr>
        </p:nvSpPr>
        <p:spPr/>
        <p:txBody>
          <a:bodyPr/>
          <a:lstStyle/>
          <a:p>
            <a:fld id="{4AD0EA40-6DC6-4B2F-94D1-4223285F9ACD}" type="slidenum">
              <a:rPr lang="vi-VN" smtClean="0"/>
              <a:pPr/>
              <a:t>‹#›</a:t>
            </a:fld>
            <a:endParaRPr lang="vi-VN"/>
          </a:p>
        </p:txBody>
      </p:sp>
      <p:sp>
        <p:nvSpPr>
          <p:cNvPr id="9" name="Footer Placeholder 8"/>
          <p:cNvSpPr>
            <a:spLocks noGrp="1"/>
          </p:cNvSpPr>
          <p:nvPr>
            <p:ph type="ftr" sz="quarter" idx="12"/>
          </p:nvPr>
        </p:nvSpPr>
        <p:spPr/>
        <p:txBody>
          <a:bodyPr/>
          <a:lstStyle/>
          <a:p>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350" b="1">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defTabSz="685800"/>
            <a:endParaRPr lang="en-SG">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pPr defTabSz="685800"/>
            <a:fld id="{11E67BD1-57AB-4483-9BC7-3CEFA32AB0CB}" type="slidenum">
              <a:rPr lang="en-SG" smtClean="0"/>
              <a:pPr defTabSz="685800"/>
              <a:t>‹#›</a:t>
            </a:fld>
            <a:endParaRPr lang="en-SG"/>
          </a:p>
        </p:txBody>
      </p:sp>
    </p:spTree>
    <p:extLst>
      <p:ext uri="{BB962C8B-B14F-4D97-AF65-F5344CB8AC3E}">
        <p14:creationId xmlns:p14="http://schemas.microsoft.com/office/powerpoint/2010/main" val="111484903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9" name="Slide Number Placeholder 8"/>
          <p:cNvSpPr>
            <a:spLocks noGrp="1"/>
          </p:cNvSpPr>
          <p:nvPr>
            <p:ph type="sldNum" sz="quarter" idx="15"/>
          </p:nvPr>
        </p:nvSpPr>
        <p:spPr/>
        <p:txBody>
          <a:bodyPr rtlCol="0"/>
          <a:lstStyle/>
          <a:p>
            <a:pPr defTabSz="685800"/>
            <a:fld id="{11E67BD1-57AB-4483-9BC7-3CEFA32AB0CB}" type="slidenum">
              <a:rPr lang="en-SG" smtClean="0"/>
              <a:pPr defTabSz="685800"/>
              <a:t>‹#›</a:t>
            </a:fld>
            <a:endParaRPr lang="en-SG"/>
          </a:p>
        </p:txBody>
      </p:sp>
      <p:sp>
        <p:nvSpPr>
          <p:cNvPr id="10" name="Footer Placeholder 9"/>
          <p:cNvSpPr>
            <a:spLocks noGrp="1"/>
          </p:cNvSpPr>
          <p:nvPr>
            <p:ph type="ftr" sz="quarter" idx="16"/>
          </p:nvPr>
        </p:nvSpPr>
        <p:spPr/>
        <p:txBody>
          <a:bodyPr rtlCol="0"/>
          <a:lstStyle/>
          <a:p>
            <a:pPr defTabSz="685800"/>
            <a:endParaRPr lang="en-SG">
              <a:solidFill>
                <a:srgbClr val="575F6D"/>
              </a:solidFill>
            </a:endParaRPr>
          </a:p>
        </p:txBody>
      </p:sp>
    </p:spTree>
    <p:extLst>
      <p:ext uri="{BB962C8B-B14F-4D97-AF65-F5344CB8AC3E}">
        <p14:creationId xmlns:p14="http://schemas.microsoft.com/office/powerpoint/2010/main" val="3063568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225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350" b="1">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defTabSz="685800"/>
            <a:fld id="{AEB76598-FF1B-4D6D-A891-B29C4A5DE895}" type="datetimeFigureOut">
              <a:rPr lang="en-SG" smtClean="0">
                <a:solidFill>
                  <a:srgbClr val="FFF39D"/>
                </a:solidFill>
              </a:rPr>
              <a:pPr defTabSz="685800"/>
              <a:t>20/9/2022</a:t>
            </a:fld>
            <a:endParaRPr lang="en-SG">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defTabSz="685800"/>
            <a:endParaRPr lang="en-SG">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Slide Number Placeholder 5"/>
          <p:cNvSpPr>
            <a:spLocks noGrp="1"/>
          </p:cNvSpPr>
          <p:nvPr>
            <p:ph type="sldNum" sz="quarter" idx="12"/>
          </p:nvPr>
        </p:nvSpPr>
        <p:spPr bwMode="auto">
          <a:xfrm>
            <a:off x="1340616" y="4928702"/>
            <a:ext cx="609600" cy="517524"/>
          </a:xfrm>
        </p:spPr>
        <p:txBody>
          <a:bodyPr/>
          <a:lstStyle/>
          <a:p>
            <a:pPr defTabSz="685800"/>
            <a:fld id="{11E67BD1-57AB-4483-9BC7-3CEFA32AB0CB}" type="slidenum">
              <a:rPr lang="en-SG" smtClean="0"/>
              <a:pPr defTabSz="685800"/>
              <a:t>‹#›</a:t>
            </a:fld>
            <a:endParaRPr lang="en-SG"/>
          </a:p>
        </p:txBody>
      </p:sp>
    </p:spTree>
    <p:extLst>
      <p:ext uri="{BB962C8B-B14F-4D97-AF65-F5344CB8AC3E}">
        <p14:creationId xmlns:p14="http://schemas.microsoft.com/office/powerpoint/2010/main" val="27699977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6" name="Footer Placeholder 5"/>
          <p:cNvSpPr>
            <a:spLocks noGrp="1"/>
          </p:cNvSpPr>
          <p:nvPr>
            <p:ph type="ftr" sz="quarter" idx="11"/>
          </p:nvPr>
        </p:nvSpPr>
        <p:spPr/>
        <p:txBody>
          <a:bodyPr/>
          <a:lstStyle/>
          <a:p>
            <a:pPr defTabSz="685800"/>
            <a:endParaRPr lang="en-SG">
              <a:solidFill>
                <a:srgbClr val="575F6D"/>
              </a:solidFill>
            </a:endParaRPr>
          </a:p>
        </p:txBody>
      </p:sp>
      <p:sp>
        <p:nvSpPr>
          <p:cNvPr id="7" name="Slide Number Placeholder 6"/>
          <p:cNvSpPr>
            <a:spLocks noGrp="1"/>
          </p:cNvSpPr>
          <p:nvPr>
            <p:ph type="sldNum" sz="quarter" idx="12"/>
          </p:nvPr>
        </p:nvSpPr>
        <p:spPr/>
        <p:txBody>
          <a:bodyPr/>
          <a:lstStyle/>
          <a:p>
            <a:pPr defTabSz="685800"/>
            <a:fld id="{11E67BD1-57AB-4483-9BC7-3CEFA32AB0CB}" type="slidenum">
              <a:rPr lang="en-SG" smtClean="0"/>
              <a:pPr defTabSz="685800"/>
              <a:t>‹#›</a:t>
            </a:fld>
            <a:endParaRPr lang="en-SG"/>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31071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8" name="Footer Placeholder 7"/>
          <p:cNvSpPr>
            <a:spLocks noGrp="1"/>
          </p:cNvSpPr>
          <p:nvPr>
            <p:ph type="ftr" sz="quarter" idx="11"/>
          </p:nvPr>
        </p:nvSpPr>
        <p:spPr/>
        <p:txBody>
          <a:bodyPr/>
          <a:lstStyle/>
          <a:p>
            <a:pPr defTabSz="685800"/>
            <a:endParaRPr lang="en-SG">
              <a:solidFill>
                <a:srgbClr val="575F6D"/>
              </a:solidFill>
            </a:endParaRPr>
          </a:p>
        </p:txBody>
      </p:sp>
      <p:sp>
        <p:nvSpPr>
          <p:cNvPr id="9" name="Slide Number Placeholder 8"/>
          <p:cNvSpPr>
            <a:spLocks noGrp="1"/>
          </p:cNvSpPr>
          <p:nvPr>
            <p:ph type="sldNum" sz="quarter" idx="12"/>
          </p:nvPr>
        </p:nvSpPr>
        <p:spPr/>
        <p:txBody>
          <a:bodyPr/>
          <a:lstStyle/>
          <a:p>
            <a:pPr defTabSz="685800"/>
            <a:fld id="{11E67BD1-57AB-4483-9BC7-3CEFA32AB0CB}" type="slidenum">
              <a:rPr lang="en-SG" smtClean="0"/>
              <a:pPr defTabSz="685800"/>
              <a:t>‹#›</a:t>
            </a:fld>
            <a:endParaRPr lang="en-SG"/>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9686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7" name="Slide Number Placeholder 6"/>
          <p:cNvSpPr>
            <a:spLocks noGrp="1"/>
          </p:cNvSpPr>
          <p:nvPr>
            <p:ph type="sldNum" sz="quarter" idx="11"/>
          </p:nvPr>
        </p:nvSpPr>
        <p:spPr/>
        <p:txBody>
          <a:bodyPr rtlCol="0"/>
          <a:lstStyle/>
          <a:p>
            <a:pPr defTabSz="685800"/>
            <a:fld id="{11E67BD1-57AB-4483-9BC7-3CEFA32AB0CB}" type="slidenum">
              <a:rPr lang="en-SG" smtClean="0"/>
              <a:pPr defTabSz="685800"/>
              <a:t>‹#›</a:t>
            </a:fld>
            <a:endParaRPr lang="en-SG"/>
          </a:p>
        </p:txBody>
      </p:sp>
      <p:sp>
        <p:nvSpPr>
          <p:cNvPr id="8" name="Footer Placeholder 7"/>
          <p:cNvSpPr>
            <a:spLocks noGrp="1"/>
          </p:cNvSpPr>
          <p:nvPr>
            <p:ph type="ftr" sz="quarter" idx="12"/>
          </p:nvPr>
        </p:nvSpPr>
        <p:spPr/>
        <p:txBody>
          <a:bodyPr rtlCol="0"/>
          <a:lstStyle/>
          <a:p>
            <a:pPr defTabSz="685800"/>
            <a:endParaRPr lang="en-SG">
              <a:solidFill>
                <a:srgbClr val="575F6D"/>
              </a:solidFill>
            </a:endParaRPr>
          </a:p>
        </p:txBody>
      </p:sp>
    </p:spTree>
    <p:extLst>
      <p:ext uri="{BB962C8B-B14F-4D97-AF65-F5344CB8AC3E}">
        <p14:creationId xmlns:p14="http://schemas.microsoft.com/office/powerpoint/2010/main" val="84598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3" name="Footer Placeholder 2"/>
          <p:cNvSpPr>
            <a:spLocks noGrp="1"/>
          </p:cNvSpPr>
          <p:nvPr>
            <p:ph type="ftr" sz="quarter" idx="11"/>
          </p:nvPr>
        </p:nvSpPr>
        <p:spPr/>
        <p:txBody>
          <a:bodyPr/>
          <a:lstStyle/>
          <a:p>
            <a:pPr defTabSz="685800"/>
            <a:endParaRPr lang="en-SG">
              <a:solidFill>
                <a:srgbClr val="575F6D"/>
              </a:solidFill>
            </a:endParaRPr>
          </a:p>
        </p:txBody>
      </p:sp>
      <p:sp>
        <p:nvSpPr>
          <p:cNvPr id="4" name="Slide Number Placeholder 3"/>
          <p:cNvSpPr>
            <a:spLocks noGrp="1"/>
          </p:cNvSpPr>
          <p:nvPr>
            <p:ph type="sldNum" sz="quarter" idx="12"/>
          </p:nvPr>
        </p:nvSpPr>
        <p:spPr/>
        <p:txBody>
          <a:bodyPr/>
          <a:lstStyle/>
          <a:p>
            <a:pPr defTabSz="685800"/>
            <a:fld id="{11E67BD1-57AB-4483-9BC7-3CEFA32AB0CB}" type="slidenum">
              <a:rPr lang="en-SG" smtClean="0"/>
              <a:pPr defTabSz="685800"/>
              <a:t>‹#›</a:t>
            </a:fld>
            <a:endParaRPr lang="en-SG"/>
          </a:p>
        </p:txBody>
      </p:sp>
    </p:spTree>
    <p:extLst>
      <p:ext uri="{BB962C8B-B14F-4D97-AF65-F5344CB8AC3E}">
        <p14:creationId xmlns:p14="http://schemas.microsoft.com/office/powerpoint/2010/main" val="1576723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15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300"/>
              </a:spcBef>
              <a:spcAft>
                <a:spcPts val="750"/>
              </a:spcAft>
              <a:buNone/>
              <a:defRPr sz="90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22" name="Slide Number Placeholder 21"/>
          <p:cNvSpPr>
            <a:spLocks noGrp="1"/>
          </p:cNvSpPr>
          <p:nvPr>
            <p:ph type="sldNum" sz="quarter" idx="15"/>
          </p:nvPr>
        </p:nvSpPr>
        <p:spPr/>
        <p:txBody>
          <a:bodyPr rtlCol="0"/>
          <a:lstStyle/>
          <a:p>
            <a:pPr defTabSz="685800"/>
            <a:fld id="{11E67BD1-57AB-4483-9BC7-3CEFA32AB0CB}" type="slidenum">
              <a:rPr lang="en-SG" smtClean="0"/>
              <a:pPr defTabSz="685800"/>
              <a:t>‹#›</a:t>
            </a:fld>
            <a:endParaRPr lang="en-SG"/>
          </a:p>
        </p:txBody>
      </p:sp>
      <p:sp>
        <p:nvSpPr>
          <p:cNvPr id="23" name="Footer Placeholder 22"/>
          <p:cNvSpPr>
            <a:spLocks noGrp="1"/>
          </p:cNvSpPr>
          <p:nvPr>
            <p:ph type="ftr" sz="quarter" idx="16"/>
          </p:nvPr>
        </p:nvSpPr>
        <p:spPr/>
        <p:txBody>
          <a:bodyPr rtlCol="0"/>
          <a:lstStyle/>
          <a:p>
            <a:pPr defTabSz="685800"/>
            <a:endParaRPr lang="en-SG">
              <a:solidFill>
                <a:srgbClr val="575F6D"/>
              </a:solidFill>
            </a:endParaRPr>
          </a:p>
        </p:txBody>
      </p:sp>
    </p:spTree>
    <p:extLst>
      <p:ext uri="{BB962C8B-B14F-4D97-AF65-F5344CB8AC3E}">
        <p14:creationId xmlns:p14="http://schemas.microsoft.com/office/powerpoint/2010/main" val="353766450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1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24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75"/>
              </a:spcBef>
              <a:spcAft>
                <a:spcPts val="300"/>
              </a:spcAft>
              <a:buFontTx/>
              <a:buNone/>
              <a:defRPr sz="90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7" name="Date Placeholder 16"/>
          <p:cNvSpPr>
            <a:spLocks noGrp="1"/>
          </p:cNvSpPr>
          <p:nvPr>
            <p:ph type="dt" sz="half" idx="10"/>
          </p:nvPr>
        </p:nvSpPr>
        <p:spPr/>
        <p:txBody>
          <a:bodyPr rtlCol="0"/>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18" name="Slide Number Placeholder 17"/>
          <p:cNvSpPr>
            <a:spLocks noGrp="1"/>
          </p:cNvSpPr>
          <p:nvPr>
            <p:ph type="sldNum" sz="quarter" idx="11"/>
          </p:nvPr>
        </p:nvSpPr>
        <p:spPr/>
        <p:txBody>
          <a:bodyPr rtlCol="0"/>
          <a:lstStyle/>
          <a:p>
            <a:pPr defTabSz="685800"/>
            <a:fld id="{11E67BD1-57AB-4483-9BC7-3CEFA32AB0CB}" type="slidenum">
              <a:rPr lang="en-SG" smtClean="0"/>
              <a:pPr defTabSz="685800"/>
              <a:t>‹#›</a:t>
            </a:fld>
            <a:endParaRPr lang="en-SG"/>
          </a:p>
        </p:txBody>
      </p:sp>
      <p:sp>
        <p:nvSpPr>
          <p:cNvPr id="21" name="Footer Placeholder 20"/>
          <p:cNvSpPr>
            <a:spLocks noGrp="1"/>
          </p:cNvSpPr>
          <p:nvPr>
            <p:ph type="ftr" sz="quarter" idx="12"/>
          </p:nvPr>
        </p:nvSpPr>
        <p:spPr/>
        <p:txBody>
          <a:bodyPr rtlCol="0"/>
          <a:lstStyle/>
          <a:p>
            <a:pPr defTabSz="685800"/>
            <a:endParaRPr lang="en-SG">
              <a:solidFill>
                <a:srgbClr val="575F6D"/>
              </a:solidFill>
            </a:endParaRPr>
          </a:p>
        </p:txBody>
      </p:sp>
    </p:spTree>
    <p:extLst>
      <p:ext uri="{BB962C8B-B14F-4D97-AF65-F5344CB8AC3E}">
        <p14:creationId xmlns:p14="http://schemas.microsoft.com/office/powerpoint/2010/main" val="3364045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5" name="Footer Placeholder 4"/>
          <p:cNvSpPr>
            <a:spLocks noGrp="1"/>
          </p:cNvSpPr>
          <p:nvPr>
            <p:ph type="ftr" sz="quarter" idx="11"/>
          </p:nvPr>
        </p:nvSpPr>
        <p:spPr/>
        <p:txBody>
          <a:bodyPr/>
          <a:lstStyle/>
          <a:p>
            <a:pPr defTabSz="685800"/>
            <a:endParaRPr lang="en-SG">
              <a:solidFill>
                <a:srgbClr val="575F6D"/>
              </a:solidFill>
            </a:endParaRPr>
          </a:p>
        </p:txBody>
      </p:sp>
      <p:sp>
        <p:nvSpPr>
          <p:cNvPr id="6" name="Slide Number Placeholder 5"/>
          <p:cNvSpPr>
            <a:spLocks noGrp="1"/>
          </p:cNvSpPr>
          <p:nvPr>
            <p:ph type="sldNum" sz="quarter" idx="12"/>
          </p:nvPr>
        </p:nvSpPr>
        <p:spPr/>
        <p:txBody>
          <a:bodyPr/>
          <a:lstStyle/>
          <a:p>
            <a:pPr defTabSz="685800"/>
            <a:fld id="{11E67BD1-57AB-4483-9BC7-3CEFA32AB0CB}" type="slidenum">
              <a:rPr lang="en-SG" smtClean="0"/>
              <a:pPr defTabSz="685800"/>
              <a:t>‹#›</a:t>
            </a:fld>
            <a:endParaRPr lang="en-SG"/>
          </a:p>
        </p:txBody>
      </p:sp>
    </p:spTree>
    <p:extLst>
      <p:ext uri="{BB962C8B-B14F-4D97-AF65-F5344CB8AC3E}">
        <p14:creationId xmlns:p14="http://schemas.microsoft.com/office/powerpoint/2010/main" val="1139822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5" name="Footer Placeholder 4"/>
          <p:cNvSpPr>
            <a:spLocks noGrp="1"/>
          </p:cNvSpPr>
          <p:nvPr>
            <p:ph type="ftr" sz="quarter" idx="11"/>
          </p:nvPr>
        </p:nvSpPr>
        <p:spPr/>
        <p:txBody>
          <a:bodyPr/>
          <a:lstStyle/>
          <a:p>
            <a:pPr defTabSz="685800"/>
            <a:endParaRPr lang="en-SG">
              <a:solidFill>
                <a:srgbClr val="575F6D"/>
              </a:solidFill>
            </a:endParaRPr>
          </a:p>
        </p:txBody>
      </p:sp>
      <p:sp>
        <p:nvSpPr>
          <p:cNvPr id="6" name="Slide Number Placeholder 5"/>
          <p:cNvSpPr>
            <a:spLocks noGrp="1"/>
          </p:cNvSpPr>
          <p:nvPr>
            <p:ph type="sldNum" sz="quarter" idx="12"/>
          </p:nvPr>
        </p:nvSpPr>
        <p:spPr/>
        <p:txBody>
          <a:bodyPr/>
          <a:lstStyle/>
          <a:p>
            <a:pPr defTabSz="685800"/>
            <a:fld id="{11E67BD1-57AB-4483-9BC7-3CEFA32AB0CB}" type="slidenum">
              <a:rPr lang="en-SG" smtClean="0"/>
              <a:pPr defTabSz="685800"/>
              <a:t>‹#›</a:t>
            </a:fld>
            <a:endParaRPr lang="en-SG"/>
          </a:p>
        </p:txBody>
      </p:sp>
    </p:spTree>
    <p:extLst>
      <p:ext uri="{BB962C8B-B14F-4D97-AF65-F5344CB8AC3E}">
        <p14:creationId xmlns:p14="http://schemas.microsoft.com/office/powerpoint/2010/main" val="118126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AD0EA40-6DC6-4B2F-94D1-4223285F9ACD}" type="slidenum">
              <a:rPr lang="vi-VN" smtClean="0"/>
              <a:pPr/>
              <a:t>‹#›</a:t>
            </a:fld>
            <a:endParaRPr lang="vi-VN"/>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20/09/2022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82AB20-395F-4873-86BE-415865E53CA7}" type="datetimeFigureOut">
              <a:rPr lang="vi-VN" smtClean="0"/>
              <a:pPr/>
              <a:t>20/09/2022</a:t>
            </a:fld>
            <a:endParaRPr lang="vi-V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vi-V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0EA40-6DC6-4B2F-94D1-4223285F9ACD}" type="slidenum">
              <a:rPr lang="vi-VN" smtClean="0"/>
              <a:pPr/>
              <a:t>‹#›</a:t>
            </a:fld>
            <a:endParaRPr lang="vi-V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900">
                <a:solidFill>
                  <a:schemeClr val="tx2"/>
                </a:solidFill>
              </a:defRPr>
            </a:lvl1pPr>
          </a:lstStyle>
          <a:p>
            <a:pPr defTabSz="685800"/>
            <a:fld id="{AEB76598-FF1B-4D6D-A891-B29C4A5DE895}" type="datetimeFigureOut">
              <a:rPr lang="en-SG" smtClean="0">
                <a:solidFill>
                  <a:srgbClr val="575F6D"/>
                </a:solidFill>
              </a:rPr>
              <a:pPr defTabSz="685800"/>
              <a:t>20/9/2022</a:t>
            </a:fld>
            <a:endParaRPr lang="en-SG">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900">
                <a:solidFill>
                  <a:schemeClr val="tx2"/>
                </a:solidFill>
              </a:defRPr>
            </a:lvl1pPr>
          </a:lstStyle>
          <a:p>
            <a:pPr defTabSz="685800"/>
            <a:endParaRPr lang="en-SG">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68580" tIns="34290" rIns="68580" bIns="34290" anchor="t" compatLnSpc="1"/>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050" b="1">
                <a:solidFill>
                  <a:srgbClr val="FFFFFF"/>
                </a:solidFill>
              </a:defRPr>
            </a:lvl1pPr>
          </a:lstStyle>
          <a:p>
            <a:pPr defTabSz="685800"/>
            <a:fld id="{11E67BD1-57AB-4483-9BC7-3CEFA32AB0CB}" type="slidenum">
              <a:rPr lang="en-SG" smtClean="0"/>
              <a:pPr defTabSz="685800"/>
              <a:t>‹#›</a:t>
            </a:fld>
            <a:endParaRPr lang="en-SG"/>
          </a:p>
        </p:txBody>
      </p:sp>
    </p:spTree>
    <p:extLst>
      <p:ext uri="{BB962C8B-B14F-4D97-AF65-F5344CB8AC3E}">
        <p14:creationId xmlns:p14="http://schemas.microsoft.com/office/powerpoint/2010/main" val="39809596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2250" b="0" kern="1200" cap="small" baseline="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88A9E7-80F2-451A-875B-399BE0E3994E}"/>
              </a:ext>
            </a:extLst>
          </p:cNvPr>
          <p:cNvSpPr txBox="1"/>
          <p:nvPr/>
        </p:nvSpPr>
        <p:spPr>
          <a:xfrm>
            <a:off x="1143000" y="1295400"/>
            <a:ext cx="8558012" cy="420115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FF"/>
                </a:solidFill>
                <a:effectLst/>
                <a:uLnTx/>
                <a:uFillTx/>
                <a:latin typeface="Century Schoolbook"/>
                <a:ea typeface="+mn-ea"/>
                <a:cs typeface="+mn-cs"/>
              </a:rPr>
              <a:t>TRƯỜNG TIỂU HỌC LÊ QUÝ ĐÔN</a:t>
            </a: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GIÁO DỤC THỂ CHẤT </a:t>
            </a:r>
            <a:r>
              <a:rPr kumimoji="0" lang="en-US" sz="2700" b="1" i="0" u="none" strike="noStrike" kern="1200" cap="none" spc="0" normalizeH="0" baseline="0" noProof="0" dirty="0" smtClean="0">
                <a:ln>
                  <a:noFill/>
                </a:ln>
                <a:solidFill>
                  <a:srgbClr val="00B050"/>
                </a:solidFill>
                <a:effectLst/>
                <a:uLnTx/>
                <a:uFillTx/>
                <a:latin typeface="Century Schoolbook"/>
                <a:ea typeface="+mn-ea"/>
                <a:cs typeface="+mn-cs"/>
              </a:rPr>
              <a:t>1</a:t>
            </a:r>
            <a:endParaRPr kumimoji="0" lang="en-US" sz="2700" b="1" i="0" u="none" strike="noStrike" kern="1200" cap="none" spc="0" normalizeH="0" baseline="0" noProof="0" dirty="0">
              <a:ln>
                <a:noFill/>
              </a:ln>
              <a:solidFill>
                <a:srgbClr val="00B050"/>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a:t>
            </a:r>
            <a:r>
              <a:rPr kumimoji="0" lang="en-US" sz="2700" b="1" i="0" u="none" strike="noStrike" kern="1200" cap="none" spc="0" normalizeH="0" baseline="0" noProof="0" dirty="0" err="1">
                <a:ln>
                  <a:noFill/>
                </a:ln>
                <a:solidFill>
                  <a:srgbClr val="00B050"/>
                </a:solidFill>
                <a:effectLst/>
                <a:uLnTx/>
                <a:uFillTx/>
                <a:latin typeface="Century Schoolbook"/>
                <a:ea typeface="+mn-ea"/>
                <a:cs typeface="+mn-cs"/>
              </a:rPr>
              <a:t>Kết</a:t>
            </a: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 </a:t>
            </a:r>
            <a:r>
              <a:rPr kumimoji="0" lang="en-US" sz="2700" b="1" i="0" u="none" strike="noStrike" kern="1200" cap="none" spc="0" normalizeH="0" baseline="0" noProof="0" dirty="0" err="1">
                <a:ln>
                  <a:noFill/>
                </a:ln>
                <a:solidFill>
                  <a:srgbClr val="00B050"/>
                </a:solidFill>
                <a:effectLst/>
                <a:uLnTx/>
                <a:uFillTx/>
                <a:latin typeface="Century Schoolbook"/>
                <a:ea typeface="+mn-ea"/>
                <a:cs typeface="+mn-cs"/>
              </a:rPr>
              <a:t>nối</a:t>
            </a: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 tri </a:t>
            </a:r>
            <a:r>
              <a:rPr kumimoji="0" lang="en-US" sz="2700" b="1" i="0" u="none" strike="noStrike" kern="1200" cap="none" spc="0" normalizeH="0" baseline="0" noProof="0" dirty="0" err="1">
                <a:ln>
                  <a:noFill/>
                </a:ln>
                <a:solidFill>
                  <a:srgbClr val="00B050"/>
                </a:solidFill>
                <a:effectLst/>
                <a:uLnTx/>
                <a:uFillTx/>
                <a:latin typeface="Century Schoolbook"/>
                <a:ea typeface="+mn-ea"/>
                <a:cs typeface="+mn-cs"/>
              </a:rPr>
              <a:t>thức</a:t>
            </a: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 </a:t>
            </a:r>
            <a:r>
              <a:rPr kumimoji="0" lang="en-US" sz="2700" b="1" i="0" u="none" strike="noStrike" kern="1200" cap="none" spc="0" normalizeH="0" baseline="0" noProof="0" dirty="0" err="1">
                <a:ln>
                  <a:noFill/>
                </a:ln>
                <a:solidFill>
                  <a:srgbClr val="00B050"/>
                </a:solidFill>
                <a:effectLst/>
                <a:uLnTx/>
                <a:uFillTx/>
                <a:latin typeface="Century Schoolbook"/>
                <a:ea typeface="+mn-ea"/>
                <a:cs typeface="+mn-cs"/>
              </a:rPr>
              <a:t>với</a:t>
            </a: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 </a:t>
            </a:r>
            <a:r>
              <a:rPr kumimoji="0" lang="en-US" sz="2700" b="1" i="0" u="none" strike="noStrike" kern="1200" cap="none" spc="0" normalizeH="0" baseline="0" noProof="0" dirty="0" err="1">
                <a:ln>
                  <a:noFill/>
                </a:ln>
                <a:solidFill>
                  <a:srgbClr val="00B050"/>
                </a:solidFill>
                <a:effectLst/>
                <a:uLnTx/>
                <a:uFillTx/>
                <a:latin typeface="Century Schoolbook"/>
                <a:ea typeface="+mn-ea"/>
                <a:cs typeface="+mn-cs"/>
              </a:rPr>
              <a:t>cuộc</a:t>
            </a: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 </a:t>
            </a:r>
            <a:r>
              <a:rPr kumimoji="0" lang="en-US" sz="2700" b="1" i="0" u="none" strike="noStrike" kern="1200" cap="none" spc="0" normalizeH="0" baseline="0" noProof="0" dirty="0" err="1">
                <a:ln>
                  <a:noFill/>
                </a:ln>
                <a:solidFill>
                  <a:srgbClr val="00B050"/>
                </a:solidFill>
                <a:effectLst/>
                <a:uLnTx/>
                <a:uFillTx/>
                <a:latin typeface="Century Schoolbook"/>
                <a:ea typeface="+mn-ea"/>
                <a:cs typeface="+mn-cs"/>
              </a:rPr>
              <a:t>sống</a:t>
            </a:r>
            <a:r>
              <a:rPr kumimoji="0" lang="en-US" sz="2700" b="1" i="0" u="none" strike="noStrike" kern="1200" cap="none" spc="0" normalizeH="0" baseline="0" noProof="0" dirty="0">
                <a:ln>
                  <a:noFill/>
                </a:ln>
                <a:solidFill>
                  <a:srgbClr val="00B050"/>
                </a:solidFill>
                <a:effectLst/>
                <a:uLnTx/>
                <a:uFillTx/>
                <a:latin typeface="Century Schoolbook"/>
                <a:ea typeface="+mn-ea"/>
                <a:cs typeface="+mn-cs"/>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srgbClr val="FF0000"/>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Century Schoolbook"/>
                <a:ea typeface="+mn-ea"/>
                <a:cs typeface="+mn-cs"/>
              </a:rPr>
              <a:t>Chủ</a:t>
            </a:r>
            <a:r>
              <a:rPr kumimoji="0" lang="en-US" sz="2400" b="1" i="0" u="none" strike="noStrike" kern="1200" cap="none" spc="0" normalizeH="0" baseline="0" noProof="0" dirty="0" smtClean="0">
                <a:ln>
                  <a:noFill/>
                </a:ln>
                <a:solidFill>
                  <a:srgbClr val="FF0000"/>
                </a:solidFill>
                <a:effectLst/>
                <a:uLnTx/>
                <a:uFillTx/>
                <a:latin typeface="Century Schoolbook"/>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Century Schoolbook"/>
                <a:ea typeface="+mn-ea"/>
                <a:cs typeface="+mn-cs"/>
              </a:rPr>
              <a:t>đề</a:t>
            </a:r>
            <a:r>
              <a:rPr kumimoji="0" lang="en-US" sz="2400" b="1" i="0" u="none" strike="noStrike" kern="1200" cap="none" spc="0" normalizeH="0" baseline="0" noProof="0" dirty="0" smtClean="0">
                <a:ln>
                  <a:noFill/>
                </a:ln>
                <a:solidFill>
                  <a:srgbClr val="FF0000"/>
                </a:solidFill>
                <a:effectLst/>
                <a:uLnTx/>
                <a:uFillTx/>
                <a:latin typeface="Century Schoolbook"/>
                <a:ea typeface="+mn-ea"/>
                <a:cs typeface="+mn-cs"/>
              </a:rPr>
              <a:t> 1: TẬP HỢP ĐỘI HÌNH HÀNG DỌC</a:t>
            </a:r>
            <a:r>
              <a:rPr kumimoji="0" lang="en-US" sz="2400" b="1" i="0" u="none" strike="noStrike" kern="1200" cap="none" spc="0" normalizeH="0" baseline="0" noProof="0" smtClean="0">
                <a:ln>
                  <a:noFill/>
                </a:ln>
                <a:solidFill>
                  <a:srgbClr val="FF0000"/>
                </a:solidFill>
                <a:effectLst/>
                <a:uLnTx/>
                <a:uFillTx/>
                <a:latin typeface="Century Schoolbook"/>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FF0000"/>
                </a:solidFill>
                <a:effectLst/>
                <a:uLnTx/>
                <a:uFillTx/>
                <a:latin typeface="Century Schoolbook"/>
                <a:ea typeface="+mn-ea"/>
                <a:cs typeface="+mn-cs"/>
              </a:rPr>
              <a:t>DÓNG </a:t>
            </a:r>
            <a:r>
              <a:rPr kumimoji="0" lang="en-US" sz="2400" b="1" i="0" u="none" strike="noStrike" kern="1200" cap="none" spc="0" normalizeH="0" baseline="0" noProof="0" dirty="0" smtClean="0">
                <a:ln>
                  <a:noFill/>
                </a:ln>
                <a:solidFill>
                  <a:srgbClr val="FF0000"/>
                </a:solidFill>
                <a:effectLst/>
                <a:uLnTx/>
                <a:uFillTx/>
                <a:latin typeface="Century Schoolbook"/>
                <a:ea typeface="+mn-ea"/>
                <a:cs typeface="+mn-cs"/>
              </a:rPr>
              <a:t>HÀNG, ĐIỂM SỐ</a:t>
            </a:r>
            <a:endParaRPr kumimoji="0" lang="en-US" sz="2400" b="0" i="0" u="none" strike="noStrike" kern="1200" cap="none" spc="0" normalizeH="0" baseline="0" noProof="0" dirty="0">
              <a:ln>
                <a:noFill/>
              </a:ln>
              <a:solidFill>
                <a:srgbClr val="FF0000"/>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entury Schoolbook"/>
                <a:ea typeface="+mn-ea"/>
                <a:cs typeface="+mn-cs"/>
              </a:rPr>
              <a:t>(</a:t>
            </a:r>
            <a:r>
              <a:rPr kumimoji="0" lang="en-US" sz="2400" b="1" i="0" u="none" strike="noStrike" kern="1200" cap="none" spc="0" normalizeH="0" baseline="0" noProof="0" dirty="0" err="1">
                <a:ln>
                  <a:noFill/>
                </a:ln>
                <a:solidFill>
                  <a:srgbClr val="FF0000"/>
                </a:solidFill>
                <a:effectLst/>
                <a:uLnTx/>
                <a:uFillTx/>
                <a:latin typeface="Century Schoolbook"/>
                <a:ea typeface="+mn-ea"/>
                <a:cs typeface="+mn-cs"/>
              </a:rPr>
              <a:t>Tiết</a:t>
            </a:r>
            <a:r>
              <a:rPr kumimoji="0" lang="en-US" sz="2400" b="1" i="0" u="none" strike="noStrike" kern="1200" cap="none" spc="0" normalizeH="0" baseline="0" noProof="0" dirty="0">
                <a:ln>
                  <a:noFill/>
                </a:ln>
                <a:solidFill>
                  <a:srgbClr val="FF0000"/>
                </a:solidFill>
                <a:effectLst/>
                <a:uLnTx/>
                <a:uFillTx/>
                <a:latin typeface="Century Schoolbook"/>
                <a:ea typeface="+mn-ea"/>
                <a:cs typeface="+mn-cs"/>
              </a:rPr>
              <a:t> 4)</a:t>
            </a:r>
            <a:endParaRPr kumimoji="0" lang="en-US" sz="2400" b="0" i="0" u="none" strike="noStrike" kern="1200" cap="none" spc="0" normalizeH="0" baseline="0" noProof="0" dirty="0">
              <a:ln>
                <a:noFill/>
              </a:ln>
              <a:solidFill>
                <a:srgbClr val="FF0000"/>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Century Schoolbook"/>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Người</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thực</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hiện</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Nguyễn</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Đặng</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Thành</a:t>
            </a:r>
            <a:r>
              <a:rPr kumimoji="0" lang="en-US" sz="2400" b="0" i="0" u="none" strike="noStrike" kern="1200" cap="none" spc="0" normalizeH="0" baseline="0" noProof="0" dirty="0">
                <a:ln>
                  <a:noFill/>
                </a:ln>
                <a:solidFill>
                  <a:srgbClr val="FF0000"/>
                </a:solidFill>
                <a:effectLst/>
                <a:uLnTx/>
                <a:uFillTx/>
                <a:latin typeface="Century Schoolbook"/>
                <a:ea typeface="+mn-ea"/>
                <a:cs typeface="+mn-cs"/>
              </a:rPr>
              <a:t> </a:t>
            </a:r>
            <a:r>
              <a:rPr kumimoji="0" lang="en-US" sz="2400" b="0" i="0" u="none" strike="noStrike" kern="1200" cap="none" spc="0" normalizeH="0" baseline="0" noProof="0" dirty="0" err="1">
                <a:ln>
                  <a:noFill/>
                </a:ln>
                <a:solidFill>
                  <a:srgbClr val="FF0000"/>
                </a:solidFill>
                <a:effectLst/>
                <a:uLnTx/>
                <a:uFillTx/>
                <a:latin typeface="Century Schoolbook"/>
                <a:ea typeface="+mn-ea"/>
                <a:cs typeface="+mn-cs"/>
              </a:rPr>
              <a:t>Công</a:t>
            </a:r>
            <a:endParaRPr kumimoji="0" lang="en-SG" sz="2400" b="0" i="0" u="none" strike="noStrike" kern="1200" cap="none" spc="0" normalizeH="0" baseline="0" noProof="0" dirty="0">
              <a:ln>
                <a:noFill/>
              </a:ln>
              <a:solidFill>
                <a:srgbClr val="FF0000"/>
              </a:solidFill>
              <a:effectLst/>
              <a:uLnTx/>
              <a:uFillTx/>
              <a:latin typeface="Century Schoolbook"/>
              <a:ea typeface="+mn-ea"/>
              <a:cs typeface="+mn-cs"/>
            </a:endParaRPr>
          </a:p>
        </p:txBody>
      </p:sp>
    </p:spTree>
    <p:extLst>
      <p:ext uri="{BB962C8B-B14F-4D97-AF65-F5344CB8AC3E}">
        <p14:creationId xmlns:p14="http://schemas.microsoft.com/office/powerpoint/2010/main" val="2179770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Curved Down Ribbon 3"/>
          <p:cNvSpPr/>
          <p:nvPr/>
        </p:nvSpPr>
        <p:spPr>
          <a:xfrm>
            <a:off x="1262743" y="119743"/>
            <a:ext cx="5791199" cy="14478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rPr>
              <a:t>Trò chơi “chạy đổi chỗ vỗ tay nhau”</a:t>
            </a:r>
            <a:endParaRPr lang="en-US" sz="2800" dirty="0">
              <a:solidFill>
                <a:srgbClr val="FFFF00"/>
              </a:solidFill>
            </a:endParaRPr>
          </a:p>
        </p:txBody>
      </p:sp>
      <p:sp>
        <p:nvSpPr>
          <p:cNvPr id="5" name="Rectangle 4"/>
          <p:cNvSpPr/>
          <p:nvPr/>
        </p:nvSpPr>
        <p:spPr>
          <a:xfrm>
            <a:off x="1981200" y="1567543"/>
            <a:ext cx="4724400" cy="1200329"/>
          </a:xfrm>
          <a:prstGeom prst="rect">
            <a:avLst/>
          </a:prstGeom>
        </p:spPr>
        <p:txBody>
          <a:bodyPr wrap="square">
            <a:spAutoFit/>
          </a:bodyPr>
          <a:lstStyle/>
          <a:p>
            <a:r>
              <a:rPr lang="vi-VN" dirty="0">
                <a:solidFill>
                  <a:srgbClr val="00B0F0"/>
                </a:solidFill>
              </a:rPr>
              <a:t>GV nêu tên trò chơi, hướng dẫn cách chơi.</a:t>
            </a:r>
          </a:p>
          <a:p>
            <a:r>
              <a:rPr lang="vi-VN" dirty="0">
                <a:solidFill>
                  <a:srgbClr val="00B0F0"/>
                </a:solidFill>
              </a:rPr>
              <a:t>- Cho HS chơi thử và chơi chính thức. </a:t>
            </a:r>
          </a:p>
          <a:p>
            <a:r>
              <a:rPr lang="vi-VN" dirty="0">
                <a:solidFill>
                  <a:srgbClr val="00B0F0"/>
                </a:solidFill>
              </a:rPr>
              <a:t>- Nhận xét, tuyên dương, và sử phạt người  (đội) thua cuộc</a:t>
            </a:r>
          </a:p>
        </p:txBody>
      </p:sp>
      <p:pic>
        <p:nvPicPr>
          <p:cNvPr id="13314" name="Picture 2" descr="C:\Users\MrHien\Desktop\Bo anh lop 1 sách ket noi\9f4ba193728984d7dd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67872"/>
            <a:ext cx="7543800" cy="409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836712"/>
            <a:ext cx="7848872" cy="4525963"/>
          </a:xfrm>
        </p:spPr>
        <p:txBody>
          <a:bodyPr>
            <a:normAutofit/>
          </a:bodyPr>
          <a:lstStyle/>
          <a:p>
            <a:pPr algn="ctr"/>
            <a:r>
              <a:rPr lang="vi-VN" sz="2800" b="1" dirty="0">
                <a:solidFill>
                  <a:srgbClr val="C00000"/>
                </a:solidFill>
                <a:latin typeface="+mn-lt"/>
              </a:rPr>
              <a:t>Bài tập thể lực</a:t>
            </a:r>
          </a:p>
          <a:p>
            <a:pPr marL="0" indent="0" algn="ctr">
              <a:buNone/>
            </a:pPr>
            <a:r>
              <a:rPr lang="vi-VN" sz="2800" dirty="0">
                <a:solidFill>
                  <a:srgbClr val="0070C0"/>
                </a:solidFill>
                <a:latin typeface="+mn-lt"/>
              </a:rPr>
              <a:t>    </a:t>
            </a:r>
            <a:r>
              <a:rPr lang="en-US" sz="2800" dirty="0" err="1" smtClean="0">
                <a:solidFill>
                  <a:srgbClr val="0070C0"/>
                </a:solidFill>
                <a:latin typeface="+mn-lt"/>
              </a:rPr>
              <a:t>Tại</a:t>
            </a:r>
            <a:r>
              <a:rPr lang="en-US" sz="2800" dirty="0" smtClean="0">
                <a:solidFill>
                  <a:srgbClr val="0070C0"/>
                </a:solidFill>
                <a:latin typeface="+mn-lt"/>
              </a:rPr>
              <a:t> </a:t>
            </a:r>
            <a:r>
              <a:rPr lang="en-US" sz="2800" dirty="0" err="1" smtClean="0">
                <a:solidFill>
                  <a:srgbClr val="0070C0"/>
                </a:solidFill>
                <a:latin typeface="+mn-lt"/>
              </a:rPr>
              <a:t>chỗ</a:t>
            </a:r>
            <a:r>
              <a:rPr lang="en-US" sz="2800" dirty="0" smtClean="0">
                <a:solidFill>
                  <a:srgbClr val="0070C0"/>
                </a:solidFill>
                <a:latin typeface="+mn-lt"/>
              </a:rPr>
              <a:t> </a:t>
            </a:r>
            <a:r>
              <a:rPr lang="en-US" sz="2800" dirty="0" err="1" smtClean="0">
                <a:solidFill>
                  <a:srgbClr val="0070C0"/>
                </a:solidFill>
                <a:latin typeface="+mn-lt"/>
              </a:rPr>
              <a:t>chạy</a:t>
            </a:r>
            <a:r>
              <a:rPr lang="en-US" sz="2800" dirty="0" smtClean="0">
                <a:solidFill>
                  <a:srgbClr val="0070C0"/>
                </a:solidFill>
                <a:latin typeface="+mn-lt"/>
              </a:rPr>
              <a:t> </a:t>
            </a:r>
            <a:r>
              <a:rPr lang="en-US" sz="2800" dirty="0" err="1" smtClean="0">
                <a:solidFill>
                  <a:srgbClr val="0070C0"/>
                </a:solidFill>
                <a:latin typeface="+mn-lt"/>
              </a:rPr>
              <a:t>nâng</a:t>
            </a:r>
            <a:r>
              <a:rPr lang="en-US" sz="2800" dirty="0" smtClean="0">
                <a:solidFill>
                  <a:srgbClr val="0070C0"/>
                </a:solidFill>
                <a:latin typeface="+mn-lt"/>
              </a:rPr>
              <a:t> </a:t>
            </a:r>
            <a:r>
              <a:rPr lang="en-US" sz="2800" dirty="0" err="1" smtClean="0">
                <a:solidFill>
                  <a:srgbClr val="0070C0"/>
                </a:solidFill>
                <a:latin typeface="+mn-lt"/>
              </a:rPr>
              <a:t>cao</a:t>
            </a:r>
            <a:r>
              <a:rPr lang="en-US" sz="2800" dirty="0" smtClean="0">
                <a:solidFill>
                  <a:srgbClr val="0070C0"/>
                </a:solidFill>
                <a:latin typeface="+mn-lt"/>
              </a:rPr>
              <a:t> </a:t>
            </a:r>
            <a:r>
              <a:rPr lang="en-US" sz="2800" dirty="0" err="1" smtClean="0">
                <a:solidFill>
                  <a:srgbClr val="0070C0"/>
                </a:solidFill>
                <a:latin typeface="+mn-lt"/>
              </a:rPr>
              <a:t>đùi</a:t>
            </a:r>
            <a:r>
              <a:rPr lang="en-US" sz="2800" dirty="0" smtClean="0">
                <a:solidFill>
                  <a:srgbClr val="0070C0"/>
                </a:solidFill>
                <a:latin typeface="+mn-lt"/>
              </a:rPr>
              <a:t> </a:t>
            </a:r>
            <a:r>
              <a:rPr lang="en-US" sz="2800" dirty="0" err="1" smtClean="0">
                <a:solidFill>
                  <a:srgbClr val="0070C0"/>
                </a:solidFill>
                <a:latin typeface="+mn-lt"/>
              </a:rPr>
              <a:t>trong</a:t>
            </a:r>
            <a:r>
              <a:rPr lang="en-US" sz="2800" dirty="0" smtClean="0">
                <a:solidFill>
                  <a:srgbClr val="0070C0"/>
                </a:solidFill>
                <a:latin typeface="+mn-lt"/>
              </a:rPr>
              <a:t> 1 </a:t>
            </a:r>
            <a:r>
              <a:rPr lang="en-US" sz="2800" dirty="0" err="1" smtClean="0">
                <a:solidFill>
                  <a:srgbClr val="0070C0"/>
                </a:solidFill>
                <a:latin typeface="+mn-lt"/>
              </a:rPr>
              <a:t>phút</a:t>
            </a:r>
            <a:r>
              <a:rPr lang="en-US" sz="2800" dirty="0" smtClean="0">
                <a:solidFill>
                  <a:srgbClr val="0070C0"/>
                </a:solidFill>
                <a:latin typeface="+mn-lt"/>
              </a:rPr>
              <a:t>. </a:t>
            </a:r>
            <a:endParaRPr lang="vi-VN" sz="2800" dirty="0">
              <a:solidFill>
                <a:srgbClr val="0070C0"/>
              </a:solidFill>
              <a:latin typeface="+mn-lt"/>
            </a:endParaRPr>
          </a:p>
          <a:p>
            <a:pPr marL="0" indent="0" algn="just">
              <a:buNone/>
            </a:pPr>
            <a:endParaRPr lang="vi-VN" sz="2800" dirty="0">
              <a:solidFill>
                <a:srgbClr val="FF0000"/>
              </a:solidFill>
              <a:latin typeface="+mn-lt"/>
            </a:endParaRPr>
          </a:p>
          <a:p>
            <a:pPr algn="ctr"/>
            <a:r>
              <a:rPr lang="en-US" sz="2800" b="1" u="sng" dirty="0" err="1" smtClean="0">
                <a:solidFill>
                  <a:srgbClr val="C00000"/>
                </a:solidFill>
                <a:latin typeface="+mn-lt"/>
              </a:rPr>
              <a:t>Vận</a:t>
            </a:r>
            <a:r>
              <a:rPr lang="en-US" sz="2800" b="1" u="sng" dirty="0" smtClean="0">
                <a:solidFill>
                  <a:srgbClr val="C00000"/>
                </a:solidFill>
                <a:latin typeface="+mn-lt"/>
              </a:rPr>
              <a:t> </a:t>
            </a:r>
            <a:r>
              <a:rPr lang="en-US" sz="2800" b="1" u="sng" dirty="0" err="1" smtClean="0">
                <a:solidFill>
                  <a:srgbClr val="C00000"/>
                </a:solidFill>
                <a:latin typeface="+mn-lt"/>
              </a:rPr>
              <a:t>dụng</a:t>
            </a:r>
            <a:r>
              <a:rPr lang="en-US" sz="2800" b="1" dirty="0" smtClean="0">
                <a:solidFill>
                  <a:srgbClr val="C00000"/>
                </a:solidFill>
                <a:latin typeface="+mn-lt"/>
              </a:rPr>
              <a:t>: </a:t>
            </a:r>
          </a:p>
          <a:p>
            <a:pPr algn="ctr">
              <a:buNone/>
            </a:pPr>
            <a:r>
              <a:rPr lang="en-US" sz="2800" dirty="0" err="1" smtClean="0">
                <a:solidFill>
                  <a:srgbClr val="0070C0"/>
                </a:solidFill>
                <a:latin typeface="+mn-lt"/>
              </a:rPr>
              <a:t>Các</a:t>
            </a:r>
            <a:r>
              <a:rPr lang="en-US" sz="2800" dirty="0" smtClean="0">
                <a:solidFill>
                  <a:srgbClr val="0070C0"/>
                </a:solidFill>
                <a:latin typeface="+mn-lt"/>
              </a:rPr>
              <a:t> </a:t>
            </a:r>
            <a:r>
              <a:rPr lang="en-US" sz="2800" dirty="0" err="1" smtClean="0">
                <a:solidFill>
                  <a:srgbClr val="0070C0"/>
                </a:solidFill>
                <a:latin typeface="+mn-lt"/>
              </a:rPr>
              <a:t>em</a:t>
            </a:r>
            <a:r>
              <a:rPr lang="en-US" sz="2800" dirty="0" smtClean="0">
                <a:solidFill>
                  <a:srgbClr val="0070C0"/>
                </a:solidFill>
                <a:latin typeface="+mn-lt"/>
              </a:rPr>
              <a:t> </a:t>
            </a:r>
            <a:r>
              <a:rPr lang="en-US" sz="2800" dirty="0" err="1" smtClean="0">
                <a:solidFill>
                  <a:srgbClr val="0070C0"/>
                </a:solidFill>
                <a:latin typeface="+mn-lt"/>
              </a:rPr>
              <a:t>có</a:t>
            </a:r>
            <a:r>
              <a:rPr lang="en-US" sz="2800" dirty="0" smtClean="0">
                <a:solidFill>
                  <a:srgbClr val="0070C0"/>
                </a:solidFill>
                <a:latin typeface="+mn-lt"/>
              </a:rPr>
              <a:t> </a:t>
            </a:r>
            <a:r>
              <a:rPr lang="en-US" sz="2800" dirty="0" err="1" smtClean="0">
                <a:solidFill>
                  <a:srgbClr val="0070C0"/>
                </a:solidFill>
                <a:latin typeface="+mn-lt"/>
              </a:rPr>
              <a:t>thể</a:t>
            </a:r>
            <a:r>
              <a:rPr lang="en-US" sz="2800" dirty="0" smtClean="0">
                <a:solidFill>
                  <a:srgbClr val="0070C0"/>
                </a:solidFill>
                <a:latin typeface="+mn-lt"/>
              </a:rPr>
              <a:t> </a:t>
            </a:r>
            <a:r>
              <a:rPr lang="en-US" sz="2800" dirty="0" err="1" smtClean="0">
                <a:solidFill>
                  <a:srgbClr val="0070C0"/>
                </a:solidFill>
                <a:latin typeface="+mn-lt"/>
              </a:rPr>
              <a:t>tập</a:t>
            </a:r>
            <a:r>
              <a:rPr lang="en-US" sz="2800" dirty="0" smtClean="0">
                <a:solidFill>
                  <a:srgbClr val="0070C0"/>
                </a:solidFill>
                <a:latin typeface="+mn-lt"/>
              </a:rPr>
              <a:t> </a:t>
            </a:r>
            <a:r>
              <a:rPr lang="en-US" sz="2800" dirty="0" err="1" smtClean="0">
                <a:solidFill>
                  <a:srgbClr val="0070C0"/>
                </a:solidFill>
                <a:latin typeface="+mn-lt"/>
              </a:rPr>
              <a:t>luyện</a:t>
            </a:r>
            <a:r>
              <a:rPr lang="en-US" sz="2800" dirty="0" smtClean="0">
                <a:solidFill>
                  <a:srgbClr val="0070C0"/>
                </a:solidFill>
                <a:latin typeface="+mn-lt"/>
              </a:rPr>
              <a:t> </a:t>
            </a:r>
            <a:r>
              <a:rPr lang="en-US" sz="2800" dirty="0" err="1" smtClean="0">
                <a:solidFill>
                  <a:srgbClr val="0070C0"/>
                </a:solidFill>
                <a:latin typeface="+mn-lt"/>
              </a:rPr>
              <a:t>vào</a:t>
            </a:r>
            <a:r>
              <a:rPr lang="en-US" sz="2800" dirty="0" smtClean="0">
                <a:solidFill>
                  <a:srgbClr val="0070C0"/>
                </a:solidFill>
                <a:latin typeface="+mn-lt"/>
              </a:rPr>
              <a:t> </a:t>
            </a:r>
            <a:r>
              <a:rPr lang="en-US" sz="2800" dirty="0" err="1" smtClean="0">
                <a:solidFill>
                  <a:srgbClr val="0070C0"/>
                </a:solidFill>
                <a:latin typeface="+mn-lt"/>
              </a:rPr>
              <a:t>mỗi</a:t>
            </a:r>
            <a:r>
              <a:rPr lang="en-US" sz="2800" dirty="0" smtClean="0">
                <a:solidFill>
                  <a:srgbClr val="0070C0"/>
                </a:solidFill>
                <a:latin typeface="+mn-lt"/>
              </a:rPr>
              <a:t> </a:t>
            </a:r>
            <a:r>
              <a:rPr lang="en-US" sz="2800" dirty="0" err="1" smtClean="0">
                <a:solidFill>
                  <a:srgbClr val="0070C0"/>
                </a:solidFill>
                <a:latin typeface="+mn-lt"/>
              </a:rPr>
              <a:t>buổi</a:t>
            </a:r>
            <a:r>
              <a:rPr lang="en-US" sz="2800" dirty="0" smtClean="0">
                <a:solidFill>
                  <a:srgbClr val="0070C0"/>
                </a:solidFill>
                <a:latin typeface="+mn-lt"/>
              </a:rPr>
              <a:t> </a:t>
            </a:r>
            <a:r>
              <a:rPr lang="en-US" sz="2800" dirty="0" err="1" smtClean="0">
                <a:solidFill>
                  <a:srgbClr val="0070C0"/>
                </a:solidFill>
                <a:latin typeface="+mn-lt"/>
              </a:rPr>
              <a:t>sáng</a:t>
            </a:r>
            <a:r>
              <a:rPr lang="en-US" sz="2800" dirty="0" smtClean="0">
                <a:solidFill>
                  <a:srgbClr val="0070C0"/>
                </a:solidFill>
                <a:latin typeface="+mn-lt"/>
              </a:rPr>
              <a:t>, </a:t>
            </a:r>
            <a:r>
              <a:rPr lang="en-US" sz="2800" dirty="0" err="1" smtClean="0">
                <a:solidFill>
                  <a:srgbClr val="0070C0"/>
                </a:solidFill>
                <a:latin typeface="+mn-lt"/>
              </a:rPr>
              <a:t>lúc</a:t>
            </a:r>
            <a:r>
              <a:rPr lang="en-US" sz="2800" dirty="0" smtClean="0">
                <a:solidFill>
                  <a:srgbClr val="0070C0"/>
                </a:solidFill>
                <a:latin typeface="+mn-lt"/>
              </a:rPr>
              <a:t> </a:t>
            </a:r>
            <a:r>
              <a:rPr lang="en-US" sz="2800" dirty="0" err="1" smtClean="0">
                <a:solidFill>
                  <a:srgbClr val="0070C0"/>
                </a:solidFill>
                <a:latin typeface="+mn-lt"/>
              </a:rPr>
              <a:t>nghỉ</a:t>
            </a:r>
            <a:r>
              <a:rPr lang="en-US" sz="2800" dirty="0" smtClean="0">
                <a:solidFill>
                  <a:srgbClr val="0070C0"/>
                </a:solidFill>
                <a:latin typeface="+mn-lt"/>
              </a:rPr>
              <a:t> </a:t>
            </a:r>
            <a:r>
              <a:rPr lang="en-US" sz="2800" dirty="0" err="1" smtClean="0">
                <a:solidFill>
                  <a:srgbClr val="0070C0"/>
                </a:solidFill>
                <a:latin typeface="+mn-lt"/>
              </a:rPr>
              <a:t>giải</a:t>
            </a:r>
            <a:r>
              <a:rPr lang="en-US" sz="2800" dirty="0" smtClean="0">
                <a:solidFill>
                  <a:srgbClr val="0070C0"/>
                </a:solidFill>
                <a:latin typeface="+mn-lt"/>
              </a:rPr>
              <a:t> </a:t>
            </a:r>
            <a:r>
              <a:rPr lang="en-US" sz="2800" dirty="0" err="1" smtClean="0">
                <a:solidFill>
                  <a:srgbClr val="0070C0"/>
                </a:solidFill>
                <a:latin typeface="+mn-lt"/>
              </a:rPr>
              <a:t>lao</a:t>
            </a:r>
            <a:r>
              <a:rPr lang="en-US" sz="2800" dirty="0" smtClean="0">
                <a:solidFill>
                  <a:srgbClr val="0070C0"/>
                </a:solidFill>
                <a:latin typeface="+mn-lt"/>
              </a:rPr>
              <a:t> </a:t>
            </a:r>
            <a:r>
              <a:rPr lang="en-US" sz="2800" dirty="0" err="1" smtClean="0">
                <a:solidFill>
                  <a:srgbClr val="0070C0"/>
                </a:solidFill>
                <a:latin typeface="+mn-lt"/>
              </a:rPr>
              <a:t>khi</a:t>
            </a:r>
            <a:r>
              <a:rPr lang="en-US" sz="2800" dirty="0" smtClean="0">
                <a:solidFill>
                  <a:srgbClr val="0070C0"/>
                </a:solidFill>
                <a:latin typeface="+mn-lt"/>
              </a:rPr>
              <a:t> </a:t>
            </a:r>
            <a:r>
              <a:rPr lang="en-US" sz="2800" dirty="0" err="1" smtClean="0">
                <a:solidFill>
                  <a:srgbClr val="0070C0"/>
                </a:solidFill>
                <a:latin typeface="+mn-lt"/>
              </a:rPr>
              <a:t>học</a:t>
            </a:r>
            <a:r>
              <a:rPr lang="en-US" sz="2800" dirty="0" smtClean="0">
                <a:solidFill>
                  <a:srgbClr val="0070C0"/>
                </a:solidFill>
                <a:latin typeface="+mn-lt"/>
              </a:rPr>
              <a:t> </a:t>
            </a:r>
            <a:r>
              <a:rPr lang="en-US" sz="2800" dirty="0" err="1" smtClean="0">
                <a:solidFill>
                  <a:srgbClr val="0070C0"/>
                </a:solidFill>
                <a:latin typeface="+mn-lt"/>
              </a:rPr>
              <a:t>tập</a:t>
            </a:r>
            <a:r>
              <a:rPr lang="en-US" sz="2800" dirty="0" smtClean="0">
                <a:solidFill>
                  <a:srgbClr val="0070C0"/>
                </a:solidFill>
                <a:latin typeface="+mn-lt"/>
              </a:rPr>
              <a:t> </a:t>
            </a:r>
            <a:r>
              <a:rPr lang="en-US" sz="2800" dirty="0" err="1" smtClean="0">
                <a:solidFill>
                  <a:srgbClr val="0070C0"/>
                </a:solidFill>
                <a:latin typeface="+mn-lt"/>
              </a:rPr>
              <a:t>và</a:t>
            </a:r>
            <a:r>
              <a:rPr lang="en-US" sz="2800" dirty="0" smtClean="0">
                <a:solidFill>
                  <a:srgbClr val="0070C0"/>
                </a:solidFill>
                <a:latin typeface="+mn-lt"/>
              </a:rPr>
              <a:t> </a:t>
            </a:r>
            <a:r>
              <a:rPr lang="en-US" sz="2800" dirty="0" err="1" smtClean="0">
                <a:solidFill>
                  <a:srgbClr val="0070C0"/>
                </a:solidFill>
                <a:latin typeface="+mn-lt"/>
              </a:rPr>
              <a:t>làm</a:t>
            </a:r>
            <a:r>
              <a:rPr lang="en-US" sz="2800" dirty="0" smtClean="0">
                <a:solidFill>
                  <a:srgbClr val="0070C0"/>
                </a:solidFill>
                <a:latin typeface="+mn-lt"/>
              </a:rPr>
              <a:t> </a:t>
            </a:r>
            <a:r>
              <a:rPr lang="en-US" sz="2800" dirty="0" err="1" smtClean="0">
                <a:solidFill>
                  <a:srgbClr val="0070C0"/>
                </a:solidFill>
                <a:latin typeface="+mn-lt"/>
              </a:rPr>
              <a:t>bài</a:t>
            </a:r>
            <a:r>
              <a:rPr lang="en-US" sz="2800" dirty="0" smtClean="0">
                <a:solidFill>
                  <a:srgbClr val="0070C0"/>
                </a:solidFill>
                <a:latin typeface="+mn-lt"/>
              </a:rPr>
              <a:t> </a:t>
            </a:r>
            <a:r>
              <a:rPr lang="en-US" sz="2800" dirty="0" err="1" smtClean="0">
                <a:solidFill>
                  <a:srgbClr val="0070C0"/>
                </a:solidFill>
                <a:latin typeface="+mn-lt"/>
              </a:rPr>
              <a:t>xong</a:t>
            </a:r>
            <a:r>
              <a:rPr lang="en-US" sz="2800" dirty="0" smtClean="0">
                <a:solidFill>
                  <a:srgbClr val="0070C0"/>
                </a:solidFill>
                <a:latin typeface="+mn-lt"/>
              </a:rPr>
              <a:t> </a:t>
            </a:r>
            <a:r>
              <a:rPr lang="en-US" sz="2800" dirty="0" err="1" smtClean="0">
                <a:solidFill>
                  <a:srgbClr val="0070C0"/>
                </a:solidFill>
                <a:latin typeface="+mn-lt"/>
              </a:rPr>
              <a:t>để</a:t>
            </a:r>
            <a:r>
              <a:rPr lang="en-US" sz="2800" dirty="0" smtClean="0">
                <a:solidFill>
                  <a:srgbClr val="0070C0"/>
                </a:solidFill>
                <a:latin typeface="+mn-lt"/>
              </a:rPr>
              <a:t> </a:t>
            </a:r>
            <a:r>
              <a:rPr lang="en-US" sz="2800" dirty="0" err="1" smtClean="0">
                <a:solidFill>
                  <a:srgbClr val="0070C0"/>
                </a:solidFill>
                <a:latin typeface="+mn-lt"/>
              </a:rPr>
              <a:t>cơ</a:t>
            </a:r>
            <a:r>
              <a:rPr lang="en-US" sz="2800" dirty="0" smtClean="0">
                <a:solidFill>
                  <a:srgbClr val="0070C0"/>
                </a:solidFill>
                <a:latin typeface="+mn-lt"/>
              </a:rPr>
              <a:t> </a:t>
            </a:r>
            <a:r>
              <a:rPr lang="en-US" sz="2800" dirty="0" err="1" smtClean="0">
                <a:solidFill>
                  <a:srgbClr val="0070C0"/>
                </a:solidFill>
                <a:latin typeface="+mn-lt"/>
              </a:rPr>
              <a:t>thể</a:t>
            </a:r>
            <a:r>
              <a:rPr lang="en-US" sz="2800" dirty="0" smtClean="0">
                <a:solidFill>
                  <a:srgbClr val="0070C0"/>
                </a:solidFill>
                <a:latin typeface="+mn-lt"/>
              </a:rPr>
              <a:t> </a:t>
            </a:r>
            <a:r>
              <a:rPr lang="en-US" sz="2800" dirty="0" err="1" smtClean="0">
                <a:solidFill>
                  <a:srgbClr val="0070C0"/>
                </a:solidFill>
                <a:latin typeface="+mn-lt"/>
              </a:rPr>
              <a:t>thoải</a:t>
            </a:r>
            <a:r>
              <a:rPr lang="en-US" sz="2800" dirty="0" smtClean="0">
                <a:solidFill>
                  <a:srgbClr val="0070C0"/>
                </a:solidFill>
                <a:latin typeface="+mn-lt"/>
              </a:rPr>
              <a:t> </a:t>
            </a:r>
            <a:r>
              <a:rPr lang="en-US" sz="2800" dirty="0" err="1" smtClean="0">
                <a:solidFill>
                  <a:srgbClr val="0070C0"/>
                </a:solidFill>
                <a:latin typeface="+mn-lt"/>
              </a:rPr>
              <a:t>mái</a:t>
            </a:r>
            <a:r>
              <a:rPr lang="en-US" sz="2800" dirty="0" smtClean="0">
                <a:solidFill>
                  <a:srgbClr val="0070C0"/>
                </a:solidFill>
                <a:latin typeface="+mn-lt"/>
              </a:rPr>
              <a:t>.</a:t>
            </a:r>
          </a:p>
          <a:p>
            <a:pPr algn="ctr">
              <a:buNone/>
            </a:pPr>
            <a:endParaRPr lang="en-US" sz="2800" dirty="0" smtClean="0">
              <a:solidFill>
                <a:srgbClr val="0070C0"/>
              </a:solidFill>
              <a:latin typeface="+mn-lt"/>
            </a:endParaRPr>
          </a:p>
          <a:p>
            <a:pPr marL="0" indent="0" algn="just">
              <a:buNone/>
            </a:pPr>
            <a:endParaRPr lang="vi-VN" sz="2800" dirty="0">
              <a:solidFill>
                <a:srgbClr val="FF0000"/>
              </a:solidFill>
              <a:latin typeface="+mn-lt"/>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160" y="5582528"/>
            <a:ext cx="3663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46" name="Object 2"/>
          <p:cNvGraphicFramePr>
            <a:graphicFrameLocks noChangeAspect="1"/>
          </p:cNvGraphicFramePr>
          <p:nvPr/>
        </p:nvGraphicFramePr>
        <p:xfrm>
          <a:off x="457200" y="304800"/>
          <a:ext cx="1066800" cy="2209800"/>
        </p:xfrm>
        <a:graphic>
          <a:graphicData uri="http://schemas.openxmlformats.org/presentationml/2006/ole">
            <mc:AlternateContent xmlns:mc="http://schemas.openxmlformats.org/markup-compatibility/2006">
              <mc:Choice xmlns:v="urn:schemas-microsoft-com:vml" Requires="v">
                <p:oleObj spid="_x0000_s6167" name="Clip" r:id="rId5" imgW="3531960" imgH="4445640" progId="">
                  <p:embed/>
                </p:oleObj>
              </mc:Choice>
              <mc:Fallback>
                <p:oleObj name="Clip" r:id="rId5" imgW="3531960" imgH="444564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
                        <a:ext cx="10668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230137"/>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vi-VN" sz="4400" b="1" dirty="0">
                <a:solidFill>
                  <a:srgbClr val="C00000"/>
                </a:solidFill>
              </a:rPr>
              <a:t>III</a:t>
            </a:r>
            <a:r>
              <a:rPr lang="vi-VN" sz="4400" b="1">
                <a:solidFill>
                  <a:srgbClr val="C00000"/>
                </a:solidFill>
              </a:rPr>
              <a:t>. PHẦN KẾT THÚC</a:t>
            </a:r>
            <a:endParaRPr lang="vi-VN" sz="4400" b="1" dirty="0">
              <a:solidFill>
                <a:srgbClr val="C00000"/>
              </a:solidFill>
            </a:endParaRPr>
          </a:p>
        </p:txBody>
      </p:sp>
      <p:sp>
        <p:nvSpPr>
          <p:cNvPr id="3" name="Content Placeholder 2"/>
          <p:cNvSpPr>
            <a:spLocks noGrp="1"/>
          </p:cNvSpPr>
          <p:nvPr>
            <p:ph idx="1"/>
          </p:nvPr>
        </p:nvSpPr>
        <p:spPr>
          <a:xfrm>
            <a:off x="971600" y="1524000"/>
            <a:ext cx="7715200" cy="4054699"/>
          </a:xfrm>
        </p:spPr>
        <p:txBody>
          <a:bodyPr>
            <a:noAutofit/>
          </a:bodyPr>
          <a:lstStyle/>
          <a:p>
            <a:r>
              <a:rPr lang="vi-VN" b="1" dirty="0" smtClean="0">
                <a:solidFill>
                  <a:srgbClr val="7030A0"/>
                </a:solidFill>
                <a:latin typeface="+mn-lt"/>
              </a:rPr>
              <a:t>Thả lỏng:</a:t>
            </a:r>
          </a:p>
          <a:p>
            <a:pPr marL="0" indent="0">
              <a:buNone/>
            </a:pPr>
            <a:r>
              <a:rPr lang="en-US" sz="2000" dirty="0" smtClean="0">
                <a:solidFill>
                  <a:schemeClr val="tx1"/>
                </a:solidFill>
                <a:latin typeface="+mn-lt"/>
              </a:rPr>
              <a:t>         Rung </a:t>
            </a:r>
            <a:r>
              <a:rPr lang="en-US" sz="2000" dirty="0" err="1" smtClean="0">
                <a:solidFill>
                  <a:schemeClr val="tx1"/>
                </a:solidFill>
                <a:latin typeface="+mn-lt"/>
              </a:rPr>
              <a:t>lắc</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tay</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chân</a:t>
            </a:r>
            <a:r>
              <a:rPr lang="en-US" sz="2000" dirty="0" smtClean="0">
                <a:solidFill>
                  <a:schemeClr val="tx1"/>
                </a:solidFill>
                <a:latin typeface="+mn-lt"/>
              </a:rPr>
              <a:t> </a:t>
            </a:r>
            <a:r>
              <a:rPr lang="en-US" sz="2000" dirty="0" err="1" smtClean="0">
                <a:solidFill>
                  <a:schemeClr val="tx1"/>
                </a:solidFill>
                <a:latin typeface="+mn-lt"/>
              </a:rPr>
              <a:t>kết</a:t>
            </a:r>
            <a:r>
              <a:rPr lang="en-US" sz="2000" dirty="0" smtClean="0">
                <a:solidFill>
                  <a:schemeClr val="tx1"/>
                </a:solidFill>
                <a:latin typeface="+mn-lt"/>
              </a:rPr>
              <a:t> </a:t>
            </a:r>
            <a:r>
              <a:rPr lang="en-US" sz="2000" dirty="0" err="1" smtClean="0">
                <a:solidFill>
                  <a:schemeClr val="tx1"/>
                </a:solidFill>
                <a:latin typeface="+mn-lt"/>
              </a:rPr>
              <a:t>hợp</a:t>
            </a:r>
            <a:r>
              <a:rPr lang="en-US" sz="2000" dirty="0" smtClean="0">
                <a:solidFill>
                  <a:schemeClr val="tx1"/>
                </a:solidFill>
                <a:latin typeface="+mn-lt"/>
              </a:rPr>
              <a:t> </a:t>
            </a:r>
            <a:r>
              <a:rPr lang="en-US" sz="2000" dirty="0" err="1" smtClean="0">
                <a:solidFill>
                  <a:schemeClr val="tx1"/>
                </a:solidFill>
                <a:latin typeface="+mn-lt"/>
              </a:rPr>
              <a:t>hít</a:t>
            </a:r>
            <a:r>
              <a:rPr lang="en-US" sz="2000" dirty="0" smtClean="0">
                <a:solidFill>
                  <a:schemeClr val="tx1"/>
                </a:solidFill>
                <a:latin typeface="+mn-lt"/>
              </a:rPr>
              <a:t> </a:t>
            </a:r>
            <a:r>
              <a:rPr lang="en-US" sz="2000" dirty="0" err="1" smtClean="0">
                <a:solidFill>
                  <a:schemeClr val="tx1"/>
                </a:solidFill>
                <a:latin typeface="+mn-lt"/>
              </a:rPr>
              <a:t>thở</a:t>
            </a:r>
            <a:r>
              <a:rPr lang="en-US" sz="2000" dirty="0" smtClean="0">
                <a:solidFill>
                  <a:schemeClr val="tx1"/>
                </a:solidFill>
                <a:latin typeface="+mn-lt"/>
              </a:rPr>
              <a:t> </a:t>
            </a:r>
            <a:r>
              <a:rPr lang="en-US" sz="2000" dirty="0" err="1" smtClean="0">
                <a:solidFill>
                  <a:schemeClr val="tx1"/>
                </a:solidFill>
                <a:latin typeface="+mn-lt"/>
              </a:rPr>
              <a:t>sâu</a:t>
            </a:r>
            <a:r>
              <a:rPr lang="en-US" sz="2000" dirty="0" smtClean="0">
                <a:solidFill>
                  <a:schemeClr val="tx1"/>
                </a:solidFill>
                <a:latin typeface="+mn-lt"/>
              </a:rPr>
              <a:t> 2 </a:t>
            </a:r>
            <a:r>
              <a:rPr lang="en-US" sz="2000" dirty="0" err="1" smtClean="0">
                <a:solidFill>
                  <a:schemeClr val="tx1"/>
                </a:solidFill>
                <a:latin typeface="+mn-lt"/>
              </a:rPr>
              <a:t>lần</a:t>
            </a:r>
            <a:r>
              <a:rPr lang="en-US" sz="2000" dirty="0" smtClean="0">
                <a:solidFill>
                  <a:schemeClr val="tx1"/>
                </a:solidFill>
                <a:latin typeface="+mn-lt"/>
              </a:rPr>
              <a:t> x 8 </a:t>
            </a:r>
            <a:r>
              <a:rPr lang="en-US" sz="2000" dirty="0" err="1" smtClean="0">
                <a:solidFill>
                  <a:schemeClr val="tx1"/>
                </a:solidFill>
                <a:latin typeface="+mn-lt"/>
              </a:rPr>
              <a:t>nhịp</a:t>
            </a:r>
            <a:r>
              <a:rPr lang="en-US" sz="2000" dirty="0" smtClean="0">
                <a:solidFill>
                  <a:schemeClr val="tx1"/>
                </a:solidFill>
                <a:latin typeface="+mn-lt"/>
              </a:rPr>
              <a:t>.</a:t>
            </a:r>
          </a:p>
          <a:p>
            <a:pPr marL="0" indent="0">
              <a:buNone/>
            </a:pPr>
            <a:endParaRPr lang="en-US" sz="2000" dirty="0" smtClean="0">
              <a:solidFill>
                <a:schemeClr val="tx1"/>
              </a:solidFill>
              <a:latin typeface="+mn-lt"/>
            </a:endParaRPr>
          </a:p>
          <a:p>
            <a:r>
              <a:rPr lang="vi-VN" sz="2000" b="1" dirty="0" smtClean="0">
                <a:solidFill>
                  <a:srgbClr val="7030A0"/>
                </a:solidFill>
                <a:latin typeface="+mn-lt"/>
              </a:rPr>
              <a:t>Củng </a:t>
            </a:r>
            <a:r>
              <a:rPr lang="vi-VN" sz="2000" b="1" dirty="0">
                <a:solidFill>
                  <a:srgbClr val="7030A0"/>
                </a:solidFill>
                <a:latin typeface="+mn-lt"/>
              </a:rPr>
              <a:t>cố</a:t>
            </a:r>
          </a:p>
          <a:p>
            <a:pPr marL="0" indent="0">
              <a:buNone/>
            </a:pPr>
            <a:r>
              <a:rPr lang="en-US" dirty="0" smtClean="0">
                <a:solidFill>
                  <a:schemeClr val="tx1"/>
                </a:solidFill>
                <a:latin typeface="+mn-lt"/>
              </a:rPr>
              <a:t>          </a:t>
            </a:r>
            <a:r>
              <a:rPr lang="vi-VN" dirty="0" smtClean="0">
                <a:solidFill>
                  <a:schemeClr val="tx1"/>
                </a:solidFill>
                <a:latin typeface="+mn-lt"/>
              </a:rPr>
              <a:t>Em </a:t>
            </a:r>
            <a:r>
              <a:rPr lang="vi-VN" dirty="0">
                <a:solidFill>
                  <a:schemeClr val="tx1"/>
                </a:solidFill>
                <a:latin typeface="+mn-lt"/>
              </a:rPr>
              <a:t>hãy nhắc lại nội dung của bài học ngày hôm </a:t>
            </a:r>
            <a:r>
              <a:rPr lang="vi-VN" dirty="0" smtClean="0">
                <a:solidFill>
                  <a:schemeClr val="tx1"/>
                </a:solidFill>
                <a:latin typeface="+mn-lt"/>
              </a:rPr>
              <a:t>nay</a:t>
            </a:r>
            <a:endParaRPr lang="en-US" dirty="0" smtClean="0">
              <a:solidFill>
                <a:schemeClr val="tx1"/>
              </a:solidFill>
              <a:latin typeface="+mn-lt"/>
            </a:endParaRPr>
          </a:p>
          <a:p>
            <a:pPr marL="0" indent="0">
              <a:buNone/>
            </a:pPr>
            <a:endParaRPr lang="en-US" sz="2000" dirty="0" smtClean="0">
              <a:solidFill>
                <a:srgbClr val="FF0000"/>
              </a:solidFill>
              <a:latin typeface="+mn-lt"/>
            </a:endParaRPr>
          </a:p>
          <a:p>
            <a:r>
              <a:rPr lang="nl-NL" sz="2000" b="1" dirty="0" smtClean="0">
                <a:solidFill>
                  <a:srgbClr val="7030A0"/>
                </a:solidFill>
                <a:latin typeface="+mn-lt"/>
              </a:rPr>
              <a:t>Nhận xét, đánh giá chung của buổi học. </a:t>
            </a:r>
          </a:p>
          <a:p>
            <a:pPr>
              <a:buNone/>
            </a:pPr>
            <a:endParaRPr lang="vi-VN" sz="2000" dirty="0" smtClean="0">
              <a:solidFill>
                <a:srgbClr val="FF0000"/>
              </a:solidFill>
              <a:latin typeface="+mn-lt"/>
            </a:endParaRPr>
          </a:p>
          <a:p>
            <a:r>
              <a:rPr lang="en-US" b="1" dirty="0" err="1" smtClean="0">
                <a:solidFill>
                  <a:srgbClr val="7030A0"/>
                </a:solidFill>
                <a:latin typeface="+mn-lt"/>
              </a:rPr>
              <a:t>Dặn</a:t>
            </a:r>
            <a:r>
              <a:rPr lang="en-US" b="1" dirty="0" smtClean="0">
                <a:solidFill>
                  <a:srgbClr val="7030A0"/>
                </a:solidFill>
                <a:latin typeface="+mn-lt"/>
              </a:rPr>
              <a:t> </a:t>
            </a:r>
            <a:r>
              <a:rPr lang="en-US" b="1" dirty="0" err="1" smtClean="0">
                <a:solidFill>
                  <a:srgbClr val="7030A0"/>
                </a:solidFill>
                <a:latin typeface="+mn-lt"/>
              </a:rPr>
              <a:t>dò</a:t>
            </a:r>
            <a:r>
              <a:rPr lang="en-US" b="1" dirty="0" smtClean="0">
                <a:solidFill>
                  <a:srgbClr val="7030A0"/>
                </a:solidFill>
                <a:latin typeface="+mn-lt"/>
              </a:rPr>
              <a:t> </a:t>
            </a:r>
            <a:r>
              <a:rPr lang="en-US" b="1" dirty="0" err="1" smtClean="0">
                <a:solidFill>
                  <a:srgbClr val="7030A0"/>
                </a:solidFill>
                <a:latin typeface="+mn-lt"/>
              </a:rPr>
              <a:t>và</a:t>
            </a:r>
            <a:r>
              <a:rPr lang="en-US" b="1" dirty="0" smtClean="0">
                <a:solidFill>
                  <a:srgbClr val="7030A0"/>
                </a:solidFill>
                <a:latin typeface="+mn-lt"/>
              </a:rPr>
              <a:t> </a:t>
            </a:r>
            <a:r>
              <a:rPr lang="en-US" b="1" dirty="0" err="1" smtClean="0">
                <a:solidFill>
                  <a:srgbClr val="7030A0"/>
                </a:solidFill>
                <a:latin typeface="+mn-lt"/>
              </a:rPr>
              <a:t>làm</a:t>
            </a:r>
            <a:r>
              <a:rPr lang="en-US" b="1" dirty="0" smtClean="0">
                <a:solidFill>
                  <a:srgbClr val="7030A0"/>
                </a:solidFill>
                <a:latin typeface="+mn-lt"/>
              </a:rPr>
              <a:t> </a:t>
            </a:r>
            <a:r>
              <a:rPr lang="en-US" b="1" dirty="0" err="1" smtClean="0">
                <a:solidFill>
                  <a:srgbClr val="7030A0"/>
                </a:solidFill>
                <a:latin typeface="+mn-lt"/>
              </a:rPr>
              <a:t>thủ</a:t>
            </a:r>
            <a:r>
              <a:rPr lang="en-US" b="1" dirty="0" smtClean="0">
                <a:solidFill>
                  <a:srgbClr val="7030A0"/>
                </a:solidFill>
                <a:latin typeface="+mn-lt"/>
              </a:rPr>
              <a:t> </a:t>
            </a:r>
            <a:r>
              <a:rPr lang="en-US" b="1" dirty="0" err="1" smtClean="0">
                <a:solidFill>
                  <a:srgbClr val="7030A0"/>
                </a:solidFill>
                <a:latin typeface="+mn-lt"/>
              </a:rPr>
              <a:t>tục</a:t>
            </a:r>
            <a:r>
              <a:rPr lang="en-US" b="1" dirty="0" smtClean="0">
                <a:solidFill>
                  <a:srgbClr val="7030A0"/>
                </a:solidFill>
                <a:latin typeface="+mn-lt"/>
              </a:rPr>
              <a:t> </a:t>
            </a:r>
            <a:r>
              <a:rPr lang="en-US" b="1" dirty="0" err="1" smtClean="0">
                <a:solidFill>
                  <a:srgbClr val="7030A0"/>
                </a:solidFill>
                <a:latin typeface="+mn-lt"/>
              </a:rPr>
              <a:t>xuống</a:t>
            </a:r>
            <a:r>
              <a:rPr lang="en-US" b="1" dirty="0" smtClean="0">
                <a:solidFill>
                  <a:srgbClr val="7030A0"/>
                </a:solidFill>
                <a:latin typeface="+mn-lt"/>
              </a:rPr>
              <a:t> </a:t>
            </a:r>
            <a:r>
              <a:rPr lang="en-US" b="1" dirty="0" err="1" smtClean="0">
                <a:solidFill>
                  <a:srgbClr val="7030A0"/>
                </a:solidFill>
                <a:latin typeface="+mn-lt"/>
              </a:rPr>
              <a:t>lớp</a:t>
            </a:r>
            <a:r>
              <a:rPr lang="en-US" b="1" dirty="0" smtClean="0">
                <a:solidFill>
                  <a:srgbClr val="7030A0"/>
                </a:solidFill>
                <a:latin typeface="+mn-lt"/>
              </a:rPr>
              <a:t>.</a:t>
            </a:r>
            <a:endParaRPr lang="vi-VN" b="1" dirty="0">
              <a:solidFill>
                <a:srgbClr val="7030A0"/>
              </a:solidFill>
              <a:latin typeface="+mn-lt"/>
            </a:endParaRPr>
          </a:p>
          <a:p>
            <a:pPr marL="0" indent="0" algn="just">
              <a:buNone/>
            </a:pPr>
            <a:r>
              <a:rPr lang="vi-VN" sz="2000" dirty="0">
                <a:solidFill>
                  <a:srgbClr val="FF0000"/>
                </a:solidFill>
                <a:latin typeface="+mn-lt"/>
              </a:rPr>
              <a:t>  </a:t>
            </a:r>
          </a:p>
        </p:txBody>
      </p:sp>
    </p:spTree>
    <p:extLst>
      <p:ext uri="{BB962C8B-B14F-4D97-AF65-F5344CB8AC3E}">
        <p14:creationId xmlns:p14="http://schemas.microsoft.com/office/powerpoint/2010/main" val="1266620370"/>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762000"/>
            <a:ext cx="8229600" cy="5410200"/>
          </a:xfrm>
          <a:prstGeom prst="rect">
            <a:avLst/>
          </a:prstGeom>
          <a:solidFill>
            <a:srgbClr val="FFFFFF"/>
          </a:solidFill>
          <a:ln w="38100" cmpd="dbl">
            <a:solidFill>
              <a:srgbClr val="0000FF"/>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990600" y="762000"/>
            <a:ext cx="7543800" cy="1447800"/>
          </a:xfrm>
          <a:prstGeom prst="rect">
            <a:avLst/>
          </a:prstGeom>
        </p:spPr>
        <p:txBody>
          <a:bodyPr wrap="none" fromWordArt="1">
            <a:prstTxWarp prst="textDoubleWave1">
              <a:avLst>
                <a:gd name="adj1" fmla="val 6500"/>
                <a:gd name="adj2" fmla="val 0"/>
              </a:avLst>
            </a:prstTxWarp>
          </a:bodyPr>
          <a:lstStyle/>
          <a:p>
            <a:pPr algn="ctr"/>
            <a:r>
              <a:rPr lang="en-US" sz="3600" b="1" kern="10" smtClean="0">
                <a:ln w="19050">
                  <a:solidFill>
                    <a:srgbClr val="00CCFF"/>
                  </a:solidFill>
                  <a:round/>
                  <a:headEnd/>
                  <a:tailEnd/>
                </a:ln>
                <a:solidFill>
                  <a:srgbClr val="0066CC"/>
                </a:solidFill>
                <a:effectLst>
                  <a:outerShdw dist="35921" dir="2700000" algn="ctr" rotWithShape="0">
                    <a:srgbClr val="990000"/>
                  </a:outerShdw>
                </a:effectLst>
                <a:latin typeface="Times New Roman (Body)"/>
              </a:rPr>
              <a:t>Xin chào và  hẹn gặp lại các em vào tiết học sau</a:t>
            </a:r>
            <a:endParaRPr lang="en-US" sz="3600" b="1" kern="10">
              <a:ln w="19050">
                <a:solidFill>
                  <a:srgbClr val="00CCFF"/>
                </a:solidFill>
                <a:round/>
                <a:headEnd/>
                <a:tailEnd/>
              </a:ln>
              <a:solidFill>
                <a:srgbClr val="0066CC"/>
              </a:solidFill>
              <a:effectLst>
                <a:outerShdw dist="35921" dir="2700000" algn="ctr" rotWithShape="0">
                  <a:srgbClr val="990000"/>
                </a:outerShdw>
              </a:effectLst>
              <a:latin typeface="Times New Roman (Body)"/>
            </a:endParaRPr>
          </a:p>
        </p:txBody>
      </p:sp>
      <p:pic>
        <p:nvPicPr>
          <p:cNvPr id="159752" name="Picture 8" descr="party_animals_e0"/>
          <p:cNvPicPr>
            <a:picLocks noChangeAspect="1" noChangeArrowheads="1" noCrop="1"/>
          </p:cNvPicPr>
          <p:nvPr/>
        </p:nvPicPr>
        <p:blipFill>
          <a:blip r:embed="rId3"/>
          <a:srcRect/>
          <a:stretch>
            <a:fillRect/>
          </a:stretch>
        </p:blipFill>
        <p:spPr bwMode="auto">
          <a:xfrm>
            <a:off x="1752600" y="3200400"/>
            <a:ext cx="5791200" cy="2514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1"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wheel(8)">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999880471"/>
              </p:ext>
            </p:extLst>
          </p:nvPr>
        </p:nvGraphicFramePr>
        <p:xfrm>
          <a:off x="573316" y="0"/>
          <a:ext cx="8188141" cy="6522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746931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229600" cy="864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I. PHẦN MỞ ĐẦU</a:t>
            </a:r>
            <a:endParaRPr lang="vi-VN" sz="3200" b="1" dirty="0">
              <a:solidFill>
                <a:srgbClr val="C00000"/>
              </a:solidFill>
              <a:latin typeface="+mn-lt"/>
            </a:endParaRPr>
          </a:p>
        </p:txBody>
      </p:sp>
      <p:sp>
        <p:nvSpPr>
          <p:cNvPr id="9" name="Content Placeholder 8"/>
          <p:cNvSpPr>
            <a:spLocks noGrp="1"/>
          </p:cNvSpPr>
          <p:nvPr>
            <p:ph idx="1"/>
          </p:nvPr>
        </p:nvSpPr>
        <p:spPr>
          <a:xfrm>
            <a:off x="493203" y="1268760"/>
            <a:ext cx="8229600" cy="4525963"/>
          </a:xfrm>
        </p:spPr>
        <p:txBody>
          <a:bodyPr/>
          <a:lstStyle/>
          <a:p>
            <a:pPr marL="0" indent="0">
              <a:buNone/>
            </a:pPr>
            <a:r>
              <a:rPr lang="vi-VN" dirty="0">
                <a:solidFill>
                  <a:srgbClr val="C00000"/>
                </a:solidFill>
                <a:latin typeface="+mn-lt"/>
              </a:rPr>
              <a:t>1, KHỞI </a:t>
            </a:r>
            <a:r>
              <a:rPr lang="vi-VN" dirty="0" smtClean="0">
                <a:solidFill>
                  <a:srgbClr val="C00000"/>
                </a:solidFill>
                <a:latin typeface="+mn-lt"/>
              </a:rPr>
              <a:t>ĐỘNG</a:t>
            </a:r>
            <a:endParaRPr lang="en-US" dirty="0" smtClean="0">
              <a:solidFill>
                <a:srgbClr val="C00000"/>
              </a:solidFill>
              <a:latin typeface="+mn-lt"/>
            </a:endParaRPr>
          </a:p>
          <a:p>
            <a:r>
              <a:rPr lang="vi-VN" dirty="0">
                <a:solidFill>
                  <a:srgbClr val="00B0F0"/>
                </a:solidFill>
                <a:latin typeface="+mn-lt"/>
              </a:rPr>
              <a:t>Gv HD học sinh khởi động.</a:t>
            </a:r>
          </a:p>
        </p:txBody>
      </p:sp>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2296" r="10725"/>
          <a:stretch/>
        </p:blipFill>
        <p:spPr>
          <a:xfrm>
            <a:off x="899591" y="2438400"/>
            <a:ext cx="7416823" cy="4248471"/>
          </a:xfrm>
          <a:prstGeom prst="rect">
            <a:avLst/>
          </a:prstGeom>
        </p:spPr>
      </p:pic>
    </p:spTree>
    <p:extLst>
      <p:ext uri="{BB962C8B-B14F-4D97-AF65-F5344CB8AC3E}">
        <p14:creationId xmlns:p14="http://schemas.microsoft.com/office/powerpoint/2010/main" val="23225260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vi-VN" dirty="0">
                <a:solidFill>
                  <a:srgbClr val="C00000"/>
                </a:solidFill>
                <a:latin typeface="+mn-lt"/>
              </a:rPr>
              <a:t>2. TRÒ CHƠI BỔ TRỢ KHỞI </a:t>
            </a:r>
            <a:r>
              <a:rPr lang="vi-VN" dirty="0" smtClean="0">
                <a:solidFill>
                  <a:srgbClr val="C00000"/>
                </a:solidFill>
                <a:latin typeface="+mn-lt"/>
              </a:rPr>
              <a:t>ĐỘN</a:t>
            </a:r>
            <a:r>
              <a:rPr lang="en-US" dirty="0" smtClean="0">
                <a:solidFill>
                  <a:srgbClr val="C00000"/>
                </a:solidFill>
                <a:latin typeface="+mn-lt"/>
              </a:rPr>
              <a:t>G:</a:t>
            </a:r>
          </a:p>
          <a:p>
            <a:pPr marL="0" indent="0">
              <a:buNone/>
            </a:pPr>
            <a:r>
              <a:rPr lang="en-US" dirty="0" smtClean="0">
                <a:solidFill>
                  <a:srgbClr val="FF0000"/>
                </a:solidFill>
                <a:latin typeface="+mn-lt"/>
              </a:rPr>
              <a:t>     </a:t>
            </a:r>
            <a:r>
              <a:rPr lang="vi-VN" dirty="0" smtClean="0">
                <a:solidFill>
                  <a:srgbClr val="0070C0"/>
                </a:solidFill>
                <a:latin typeface="+mn-lt"/>
              </a:rPr>
              <a:t>- </a:t>
            </a:r>
            <a:r>
              <a:rPr lang="vi-VN" dirty="0">
                <a:solidFill>
                  <a:srgbClr val="0070C0"/>
                </a:solidFill>
                <a:latin typeface="+mn-lt"/>
              </a:rPr>
              <a:t>Trò </a:t>
            </a:r>
            <a:r>
              <a:rPr lang="vi-VN" dirty="0" smtClean="0">
                <a:solidFill>
                  <a:srgbClr val="0070C0"/>
                </a:solidFill>
                <a:latin typeface="+mn-lt"/>
              </a:rPr>
              <a:t>chơi</a:t>
            </a:r>
            <a:r>
              <a:rPr lang="en-US" dirty="0">
                <a:solidFill>
                  <a:srgbClr val="0070C0"/>
                </a:solidFill>
                <a:latin typeface="+mn-lt"/>
              </a:rPr>
              <a:t> “ </a:t>
            </a:r>
            <a:r>
              <a:rPr lang="en-US" dirty="0" err="1">
                <a:solidFill>
                  <a:srgbClr val="0070C0"/>
                </a:solidFill>
                <a:latin typeface="+mn-lt"/>
              </a:rPr>
              <a:t>nhóm</a:t>
            </a:r>
            <a:r>
              <a:rPr lang="en-US" dirty="0">
                <a:solidFill>
                  <a:srgbClr val="0070C0"/>
                </a:solidFill>
                <a:latin typeface="+mn-lt"/>
              </a:rPr>
              <a:t> </a:t>
            </a:r>
            <a:r>
              <a:rPr lang="en-US" dirty="0" err="1">
                <a:solidFill>
                  <a:srgbClr val="0070C0"/>
                </a:solidFill>
                <a:latin typeface="+mn-lt"/>
              </a:rPr>
              <a:t>ba</a:t>
            </a:r>
            <a:r>
              <a:rPr lang="en-US" dirty="0">
                <a:solidFill>
                  <a:srgbClr val="0070C0"/>
                </a:solidFill>
                <a:latin typeface="+mn-lt"/>
              </a:rPr>
              <a:t> </a:t>
            </a:r>
            <a:r>
              <a:rPr lang="en-US" dirty="0" err="1" smtClean="0">
                <a:solidFill>
                  <a:srgbClr val="0070C0"/>
                </a:solidFill>
                <a:latin typeface="+mn-lt"/>
              </a:rPr>
              <a:t>nhóm</a:t>
            </a:r>
            <a:r>
              <a:rPr lang="en-US" dirty="0" smtClean="0">
                <a:solidFill>
                  <a:srgbClr val="0070C0"/>
                </a:solidFill>
                <a:latin typeface="+mn-lt"/>
              </a:rPr>
              <a:t> </a:t>
            </a:r>
            <a:r>
              <a:rPr lang="en-US" dirty="0" err="1">
                <a:solidFill>
                  <a:srgbClr val="0070C0"/>
                </a:solidFill>
                <a:latin typeface="+mn-lt"/>
              </a:rPr>
              <a:t>bảy</a:t>
            </a:r>
            <a:r>
              <a:rPr lang="en-US" dirty="0">
                <a:solidFill>
                  <a:srgbClr val="0070C0"/>
                </a:solidFill>
                <a:latin typeface="+mn-lt"/>
              </a:rPr>
              <a:t>”</a:t>
            </a:r>
          </a:p>
          <a:p>
            <a:pPr marL="0" indent="0">
              <a:lnSpc>
                <a:spcPct val="105000"/>
              </a:lnSpc>
              <a:spcAft>
                <a:spcPts val="800"/>
              </a:spcAft>
              <a:buNone/>
            </a:pPr>
            <a:r>
              <a:rPr lang="en-US" dirty="0">
                <a:solidFill>
                  <a:srgbClr val="0070C0"/>
                </a:solidFill>
                <a:latin typeface="+mn-lt"/>
              </a:rPr>
              <a:t> </a:t>
            </a:r>
            <a:r>
              <a:rPr lang="en-US" dirty="0" smtClean="0">
                <a:solidFill>
                  <a:srgbClr val="0070C0"/>
                </a:solidFill>
                <a:latin typeface="+mn-lt"/>
              </a:rPr>
              <a:t>    </a:t>
            </a:r>
            <a:r>
              <a:rPr lang="en-US" dirty="0" smtClean="0">
                <a:solidFill>
                  <a:srgbClr val="0070C0"/>
                </a:solidFill>
                <a:latin typeface="Times New Roman"/>
                <a:ea typeface="Calibri"/>
              </a:rPr>
              <a:t>- GV </a:t>
            </a:r>
            <a:r>
              <a:rPr lang="en-US" dirty="0" err="1" smtClean="0">
                <a:solidFill>
                  <a:srgbClr val="0070C0"/>
                </a:solidFill>
                <a:latin typeface="Times New Roman"/>
                <a:ea typeface="Calibri"/>
              </a:rPr>
              <a:t>hướng</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dẫn</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cho</a:t>
            </a:r>
            <a:r>
              <a:rPr lang="en-US" dirty="0" smtClean="0">
                <a:solidFill>
                  <a:srgbClr val="0070C0"/>
                </a:solidFill>
                <a:latin typeface="Times New Roman"/>
                <a:ea typeface="Calibri"/>
              </a:rPr>
              <a:t> HS </a:t>
            </a:r>
            <a:r>
              <a:rPr lang="en-US" dirty="0" err="1" smtClean="0">
                <a:solidFill>
                  <a:srgbClr val="0070C0"/>
                </a:solidFill>
                <a:latin typeface="Times New Roman"/>
                <a:ea typeface="Calibri"/>
              </a:rPr>
              <a:t>chơi</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trò</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chơi</a:t>
            </a:r>
            <a:endParaRPr lang="en-US" dirty="0" smtClean="0">
              <a:solidFill>
                <a:srgbClr val="0070C0"/>
              </a:solidFill>
              <a:latin typeface="Times New Roman"/>
              <a:ea typeface="Calibri"/>
            </a:endParaRPr>
          </a:p>
          <a:p>
            <a:pPr marL="0" indent="0">
              <a:lnSpc>
                <a:spcPct val="105000"/>
              </a:lnSpc>
              <a:spcAft>
                <a:spcPts val="800"/>
              </a:spcAft>
              <a:buNone/>
            </a:pPr>
            <a:endParaRPr lang="en-US" sz="1800" dirty="0" smtClean="0">
              <a:solidFill>
                <a:srgbClr val="0070C0"/>
              </a:solidFill>
              <a:latin typeface="Calibri"/>
              <a:ea typeface="Calibri"/>
            </a:endParaRPr>
          </a:p>
          <a:p>
            <a:pPr marL="0" indent="0">
              <a:buNone/>
            </a:pPr>
            <a:endParaRPr lang="vi-VN" dirty="0">
              <a:solidFill>
                <a:srgbClr val="0070C0"/>
              </a:solidFill>
              <a:latin typeface="+mn-lt"/>
            </a:endParaRPr>
          </a:p>
        </p:txBody>
      </p:sp>
      <p:pic>
        <p:nvPicPr>
          <p:cNvPr id="7170" name="Picture 2" descr="C:\Users\MrHien\Desktop\Bo anh lop 1 sách ket noi\7e373ecbedd11b8f42c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1" y="1752600"/>
            <a:ext cx="76200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602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7888"/>
            <a:ext cx="8229600" cy="5616624"/>
          </a:xfrm>
        </p:spPr>
        <p:txBody>
          <a:bodyPr>
            <a:normAutofit/>
          </a:bodyPr>
          <a:lstStyle/>
          <a:p>
            <a:r>
              <a:rPr lang="vi-VN" b="1" u="sng" dirty="0">
                <a:solidFill>
                  <a:srgbClr val="C00000"/>
                </a:solidFill>
                <a:latin typeface="+mn-lt"/>
              </a:rPr>
              <a:t>KIẾN </a:t>
            </a:r>
            <a:r>
              <a:rPr lang="vi-VN" b="1" u="sng" dirty="0" smtClean="0">
                <a:solidFill>
                  <a:srgbClr val="C00000"/>
                </a:solidFill>
                <a:latin typeface="+mn-lt"/>
              </a:rPr>
              <a:t>THỨC</a:t>
            </a:r>
            <a:endParaRPr lang="en-US" b="1" u="sng" dirty="0" smtClean="0">
              <a:solidFill>
                <a:srgbClr val="C00000"/>
              </a:solidFill>
              <a:latin typeface="+mn-lt"/>
            </a:endParaRPr>
          </a:p>
          <a:p>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a:solidFill>
                  <a:srgbClr val="0070C0"/>
                </a:solidFill>
                <a:latin typeface="Times New Roman"/>
              </a:rPr>
              <a:t>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a:t>
            </a:r>
          </a:p>
          <a:p>
            <a:r>
              <a:rPr lang="en-US" b="1" dirty="0">
                <a:solidFill>
                  <a:srgbClr val="0070C0"/>
                </a:solidFill>
                <a:latin typeface="Times New Roman"/>
              </a:rPr>
              <a:t>- </a:t>
            </a:r>
            <a:r>
              <a:rPr lang="en-US" b="1" dirty="0" err="1">
                <a:solidFill>
                  <a:srgbClr val="0070C0"/>
                </a:solidFill>
                <a:latin typeface="Times New Roman"/>
              </a:rPr>
              <a:t>Khẩu</a:t>
            </a:r>
            <a:r>
              <a:rPr lang="en-US" b="1" dirty="0">
                <a:solidFill>
                  <a:srgbClr val="0070C0"/>
                </a:solidFill>
                <a:latin typeface="Times New Roman"/>
              </a:rPr>
              <a:t> </a:t>
            </a:r>
            <a:r>
              <a:rPr lang="en-US" b="1" dirty="0" err="1">
                <a:solidFill>
                  <a:srgbClr val="0070C0"/>
                </a:solidFill>
                <a:latin typeface="Times New Roman"/>
              </a:rPr>
              <a:t>lệnh</a:t>
            </a:r>
            <a:r>
              <a:rPr lang="en-US" b="1" dirty="0">
                <a:solidFill>
                  <a:srgbClr val="0070C0"/>
                </a:solidFill>
                <a:latin typeface="Times New Roman"/>
              </a:rPr>
              <a:t>: “</a:t>
            </a:r>
            <a:r>
              <a:rPr lang="en-US" b="1" dirty="0" err="1">
                <a:solidFill>
                  <a:srgbClr val="0070C0"/>
                </a:solidFill>
                <a:latin typeface="Times New Roman"/>
              </a:rPr>
              <a:t>Thành</a:t>
            </a:r>
            <a:r>
              <a:rPr lang="en-US" b="1" dirty="0">
                <a:solidFill>
                  <a:srgbClr val="0070C0"/>
                </a:solidFill>
                <a:latin typeface="Times New Roman"/>
              </a:rPr>
              <a:t> 1,2,3…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 – </a:t>
            </a:r>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smtClean="0">
                <a:solidFill>
                  <a:srgbClr val="0070C0"/>
                </a:solidFill>
                <a:latin typeface="Times New Roman"/>
              </a:rPr>
              <a:t>”</a:t>
            </a:r>
            <a:endParaRPr lang="en-US" b="1" dirty="0">
              <a:solidFill>
                <a:srgbClr val="0070C0"/>
              </a:solidFill>
              <a:latin typeface="Times New Roman"/>
            </a:endParaRPr>
          </a:p>
        </p:txBody>
      </p:sp>
      <p:sp>
        <p:nvSpPr>
          <p:cNvPr id="4" name="Title 1"/>
          <p:cNvSpPr>
            <a:spLocks noGrp="1"/>
          </p:cNvSpPr>
          <p:nvPr>
            <p:ph type="title"/>
          </p:nvPr>
        </p:nvSpPr>
        <p:spPr>
          <a:xfrm>
            <a:off x="611560" y="8353"/>
            <a:ext cx="8229600" cy="90750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4900" b="1" dirty="0">
                <a:solidFill>
                  <a:schemeClr val="accent3">
                    <a:lumMod val="75000"/>
                  </a:schemeClr>
                </a:solidFill>
                <a:latin typeface="+mn-lt"/>
              </a:rPr>
              <a:t>II. PHẦN CƠ BẢN</a:t>
            </a:r>
            <a:endParaRPr lang="vi-VN" sz="4400" b="1" dirty="0">
              <a:solidFill>
                <a:schemeClr val="accent3">
                  <a:lumMod val="75000"/>
                </a:schemeClr>
              </a:solidFill>
              <a:latin typeface="+mn-lt"/>
            </a:endParaRPr>
          </a:p>
        </p:txBody>
      </p:sp>
      <p:pic>
        <p:nvPicPr>
          <p:cNvPr id="8194" name="Picture 2" descr="C:\Users\MrHien\Desktop\Bo anh lop 1 sách ket noi\21e5f30b2011d64f8f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074305"/>
            <a:ext cx="45720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a:xfrm>
            <a:off x="76200" y="2373086"/>
            <a:ext cx="44958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Chỉ huy đưa tay phải ra trước, em đầu hàng đứng đối diện với chỉ huy các em khác đứng sau theo thứ tự từ thấp đến cao, tổ 2 đứng bên trái tổ 1.</a:t>
            </a:r>
            <a:endParaRPr lang="en-US" dirty="0">
              <a:solidFill>
                <a:srgbClr val="FFFF00"/>
              </a:solidFill>
            </a:endParaRPr>
          </a:p>
        </p:txBody>
      </p:sp>
      <p:sp>
        <p:nvSpPr>
          <p:cNvPr id="5" name="Rectangle 4"/>
          <p:cNvSpPr/>
          <p:nvPr/>
        </p:nvSpPr>
        <p:spPr>
          <a:xfrm>
            <a:off x="2895600" y="4074305"/>
            <a:ext cx="2513830" cy="369332"/>
          </a:xfrm>
          <a:prstGeom prst="rect">
            <a:avLst/>
          </a:prstGeom>
        </p:spPr>
        <p:txBody>
          <a:bodyPr wrap="none">
            <a:spAutoFit/>
          </a:bodyPr>
          <a:lstStyle/>
          <a:p>
            <a:r>
              <a:rPr lang="pt-BR" dirty="0">
                <a:solidFill>
                  <a:srgbClr val="FF0000"/>
                </a:solidFill>
              </a:rPr>
              <a:t>Cho HS quan sát </a:t>
            </a:r>
            <a:r>
              <a:rPr lang="pt-BR" dirty="0" smtClean="0">
                <a:solidFill>
                  <a:srgbClr val="FF0000"/>
                </a:solidFill>
              </a:rPr>
              <a:t>tranh</a:t>
            </a:r>
            <a:endParaRPr lang="en-US" dirty="0">
              <a:solidFill>
                <a:srgbClr val="FF0000"/>
              </a:solidFill>
            </a:endParaRPr>
          </a:p>
        </p:txBody>
      </p:sp>
      <p:sp>
        <p:nvSpPr>
          <p:cNvPr id="6" name="Cloud Callout 5"/>
          <p:cNvSpPr/>
          <p:nvPr/>
        </p:nvSpPr>
        <p:spPr>
          <a:xfrm>
            <a:off x="4887686" y="2362200"/>
            <a:ext cx="4103914"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92D050"/>
                </a:solidFill>
              </a:rPr>
              <a:t>GV làm mẫu động tác kết hợp phân tích kĩ thuật động tác.</a:t>
            </a:r>
            <a:endParaRPr lang="en-US" dirty="0">
              <a:solidFill>
                <a:srgbClr val="92D050"/>
              </a:solidFill>
            </a:endParaRPr>
          </a:p>
        </p:txBody>
      </p:sp>
    </p:spTree>
    <p:extLst>
      <p:ext uri="{BB962C8B-B14F-4D97-AF65-F5344CB8AC3E}">
        <p14:creationId xmlns:p14="http://schemas.microsoft.com/office/powerpoint/2010/main" val="2030245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in)">
                                      <p:cBhvr>
                                        <p:cTn id="25" dur="20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886" y="0"/>
            <a:ext cx="4572000" cy="800219"/>
          </a:xfrm>
          <a:prstGeom prst="rect">
            <a:avLst/>
          </a:prstGeom>
        </p:spPr>
        <p:txBody>
          <a:bodyPr>
            <a:spAutoFit/>
          </a:bodyPr>
          <a:lstStyle/>
          <a:p>
            <a:r>
              <a:rPr lang="vi-VN" sz="2800" dirty="0">
                <a:solidFill>
                  <a:srgbClr val="FF0000"/>
                </a:solidFill>
              </a:rPr>
              <a:t>Dóng hàng.</a:t>
            </a:r>
          </a:p>
          <a:p>
            <a:r>
              <a:rPr lang="vi-VN" dirty="0">
                <a:solidFill>
                  <a:srgbClr val="00B0F0"/>
                </a:solidFill>
              </a:rPr>
              <a:t>- Khẩu lệnh: “nhìn trước – thẳng” – “thôi”</a:t>
            </a:r>
          </a:p>
        </p:txBody>
      </p:sp>
      <p:pic>
        <p:nvPicPr>
          <p:cNvPr id="9218" name="Picture 2" descr="C:\Users\MrHien\Desktop\Bo anh lop 1 sách ket noi\bfa63b4de8571e094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4343400" cy="3630267"/>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228600" y="800219"/>
            <a:ext cx="5410200" cy="1180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Em đầu hàng giơ tay phải lên cao, các em khác đặt tay trái lên vai em đứng trước. khi có khẩu lệnh “thôi” bỏ tay xuống về tư thế đứng nghiêm.</a:t>
            </a:r>
            <a:endParaRPr lang="en-US" dirty="0">
              <a:solidFill>
                <a:srgbClr val="FFFF00"/>
              </a:solidFill>
            </a:endParaRPr>
          </a:p>
        </p:txBody>
      </p:sp>
      <p:sp>
        <p:nvSpPr>
          <p:cNvPr id="6" name="Cloud Callout 5"/>
          <p:cNvSpPr/>
          <p:nvPr/>
        </p:nvSpPr>
        <p:spPr>
          <a:xfrm>
            <a:off x="5562600" y="914400"/>
            <a:ext cx="3429000" cy="28819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 GV </a:t>
            </a:r>
            <a:r>
              <a:rPr lang="en-US" dirty="0" err="1">
                <a:solidFill>
                  <a:srgbClr val="00B050"/>
                </a:solidFill>
              </a:rPr>
              <a:t>hô</a:t>
            </a:r>
            <a:r>
              <a:rPr lang="en-US" dirty="0">
                <a:solidFill>
                  <a:srgbClr val="00B050"/>
                </a:solidFill>
              </a:rPr>
              <a:t> - HS </a:t>
            </a:r>
            <a:r>
              <a:rPr lang="en-US" dirty="0" err="1">
                <a:solidFill>
                  <a:srgbClr val="00B050"/>
                </a:solidFill>
              </a:rPr>
              <a:t>tập</a:t>
            </a:r>
            <a:r>
              <a:rPr lang="en-US" dirty="0">
                <a:solidFill>
                  <a:srgbClr val="00B050"/>
                </a:solidFill>
              </a:rPr>
              <a:t> </a:t>
            </a:r>
            <a:r>
              <a:rPr lang="en-US" dirty="0" err="1">
                <a:solidFill>
                  <a:srgbClr val="00B050"/>
                </a:solidFill>
              </a:rPr>
              <a:t>theo</a:t>
            </a:r>
            <a:r>
              <a:rPr lang="en-US" dirty="0">
                <a:solidFill>
                  <a:srgbClr val="00B050"/>
                </a:solidFill>
              </a:rPr>
              <a:t> </a:t>
            </a:r>
            <a:r>
              <a:rPr lang="en-US" dirty="0" err="1">
                <a:solidFill>
                  <a:srgbClr val="00B050"/>
                </a:solidFill>
              </a:rPr>
              <a:t>Gv</a:t>
            </a:r>
            <a:r>
              <a:rPr lang="en-US" dirty="0">
                <a:solidFill>
                  <a:srgbClr val="00B050"/>
                </a:solidFill>
              </a:rPr>
              <a:t>.</a:t>
            </a:r>
          </a:p>
          <a:p>
            <a:pPr algn="ctr"/>
            <a:r>
              <a:rPr lang="en-US" dirty="0">
                <a:solidFill>
                  <a:srgbClr val="00B050"/>
                </a:solidFill>
              </a:rPr>
              <a:t>- </a:t>
            </a:r>
            <a:r>
              <a:rPr lang="en-US" dirty="0" err="1">
                <a:solidFill>
                  <a:srgbClr val="00B050"/>
                </a:solidFill>
              </a:rPr>
              <a:t>Gv</a:t>
            </a:r>
            <a:r>
              <a:rPr lang="en-US" dirty="0">
                <a:solidFill>
                  <a:srgbClr val="00B050"/>
                </a:solidFill>
              </a:rPr>
              <a:t>  </a:t>
            </a:r>
            <a:r>
              <a:rPr lang="en-US" dirty="0" err="1">
                <a:solidFill>
                  <a:srgbClr val="00B050"/>
                </a:solidFill>
              </a:rPr>
              <a:t>quan</a:t>
            </a:r>
            <a:r>
              <a:rPr lang="en-US" dirty="0">
                <a:solidFill>
                  <a:srgbClr val="00B050"/>
                </a:solidFill>
              </a:rPr>
              <a:t> </a:t>
            </a:r>
            <a:r>
              <a:rPr lang="en-US" dirty="0" err="1">
                <a:solidFill>
                  <a:srgbClr val="00B050"/>
                </a:solidFill>
              </a:rPr>
              <a:t>sát</a:t>
            </a:r>
            <a:r>
              <a:rPr lang="en-US" dirty="0">
                <a:solidFill>
                  <a:srgbClr val="00B050"/>
                </a:solidFill>
              </a:rPr>
              <a:t>, </a:t>
            </a:r>
            <a:r>
              <a:rPr lang="en-US" dirty="0" err="1">
                <a:solidFill>
                  <a:srgbClr val="00B050"/>
                </a:solidFill>
              </a:rPr>
              <a:t>sửa</a:t>
            </a:r>
            <a:r>
              <a:rPr lang="en-US" dirty="0">
                <a:solidFill>
                  <a:srgbClr val="00B050"/>
                </a:solidFill>
              </a:rPr>
              <a:t> </a:t>
            </a:r>
            <a:r>
              <a:rPr lang="en-US" dirty="0" err="1">
                <a:solidFill>
                  <a:srgbClr val="00B050"/>
                </a:solidFill>
              </a:rPr>
              <a:t>sai</a:t>
            </a:r>
            <a:r>
              <a:rPr lang="en-US" dirty="0">
                <a:solidFill>
                  <a:srgbClr val="00B050"/>
                </a:solidFill>
              </a:rPr>
              <a:t> </a:t>
            </a:r>
            <a:r>
              <a:rPr lang="en-US" dirty="0" err="1">
                <a:solidFill>
                  <a:srgbClr val="00B050"/>
                </a:solidFill>
              </a:rPr>
              <a:t>cho</a:t>
            </a:r>
            <a:r>
              <a:rPr lang="en-US" dirty="0">
                <a:solidFill>
                  <a:srgbClr val="00B050"/>
                </a:solidFill>
              </a:rPr>
              <a:t> HS.</a:t>
            </a:r>
          </a:p>
        </p:txBody>
      </p:sp>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2657" y="152400"/>
            <a:ext cx="4572000" cy="800219"/>
          </a:xfrm>
          <a:prstGeom prst="rect">
            <a:avLst/>
          </a:prstGeom>
        </p:spPr>
        <p:txBody>
          <a:bodyPr>
            <a:spAutoFit/>
          </a:bodyPr>
          <a:lstStyle/>
          <a:p>
            <a:r>
              <a:rPr lang="vi-VN" sz="2800" dirty="0">
                <a:solidFill>
                  <a:srgbClr val="FF0000"/>
                </a:solidFill>
              </a:rPr>
              <a:t>Điểm số hàng dọc</a:t>
            </a:r>
          </a:p>
          <a:p>
            <a:r>
              <a:rPr lang="vi-VN" dirty="0">
                <a:solidFill>
                  <a:srgbClr val="00B0F0"/>
                </a:solidFill>
              </a:rPr>
              <a:t>- Khẩu lệnh “ từ 1 đến hết – điểm số</a:t>
            </a:r>
            <a:r>
              <a:rPr lang="vi-VN" dirty="0"/>
              <a:t>”</a:t>
            </a:r>
          </a:p>
        </p:txBody>
      </p:sp>
      <p:pic>
        <p:nvPicPr>
          <p:cNvPr id="10242" name="Picture 2" descr="C:\Users\MrHien\Desktop\Bo anh lop 1 sách ket noi\bc42039cd08626d87f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066800"/>
            <a:ext cx="5105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533400" y="952618"/>
            <a:ext cx="3200400" cy="331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Lần lượt từ em đầu hàng quay mặt sang trái hô to số thứ tự của mình rồi quay mặt về tư thế ban đầu, em cuối hàng hô to số của minhg và hô “hết”.</a:t>
            </a:r>
            <a:endParaRPr lang="en-US" dirty="0">
              <a:solidFill>
                <a:srgbClr val="FFFF00"/>
              </a:solidFill>
            </a:endParaRPr>
          </a:p>
        </p:txBody>
      </p:sp>
    </p:spTree>
    <p:extLst>
      <p:ext uri="{BB962C8B-B14F-4D97-AF65-F5344CB8AC3E}">
        <p14:creationId xmlns:p14="http://schemas.microsoft.com/office/powerpoint/2010/main" val="8402827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lowchart: Decision 1"/>
          <p:cNvSpPr/>
          <p:nvPr/>
        </p:nvSpPr>
        <p:spPr>
          <a:xfrm>
            <a:off x="228600" y="152400"/>
            <a:ext cx="3429000" cy="14478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FF00"/>
                </a:solidFill>
              </a:rPr>
              <a:t>*Luyện tập</a:t>
            </a:r>
          </a:p>
          <a:p>
            <a:pPr algn="ctr"/>
            <a:r>
              <a:rPr lang="vi-VN" dirty="0" smtClean="0">
                <a:solidFill>
                  <a:srgbClr val="FFFF00"/>
                </a:solidFill>
              </a:rPr>
              <a:t>Tập đồng loạt</a:t>
            </a:r>
            <a:endParaRPr lang="en-US" dirty="0" smtClean="0">
              <a:solidFill>
                <a:srgbClr val="FFFF00"/>
              </a:solidFill>
            </a:endParaRPr>
          </a:p>
          <a:p>
            <a:pPr algn="ctr"/>
            <a:r>
              <a:rPr lang="en-US" dirty="0" smtClean="0">
                <a:solidFill>
                  <a:srgbClr val="FFFF00"/>
                </a:solidFill>
              </a:rPr>
              <a:t>( 2 </a:t>
            </a:r>
            <a:r>
              <a:rPr lang="en-US" dirty="0" err="1" smtClean="0">
                <a:solidFill>
                  <a:srgbClr val="FFFF00"/>
                </a:solidFill>
              </a:rPr>
              <a:t>lần</a:t>
            </a:r>
            <a:r>
              <a:rPr lang="en-US" dirty="0" smtClean="0">
                <a:solidFill>
                  <a:srgbClr val="FFFF00"/>
                </a:solidFill>
              </a:rPr>
              <a:t>)</a:t>
            </a:r>
            <a:endParaRPr lang="vi-VN" dirty="0">
              <a:solidFill>
                <a:srgbClr val="FFFF00"/>
              </a:solidFill>
            </a:endParaRPr>
          </a:p>
        </p:txBody>
      </p:sp>
      <p:pic>
        <p:nvPicPr>
          <p:cNvPr id="11266" name="Picture 2" descr="C:\Users\MrHien\Desktop\Bo anh lop 1 sách ket noi\21e5f30b2011d64f8f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
            <a:ext cx="5242400" cy="259079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rHien\Desktop\Bo anh lop 1 sách ket noi\bfa63b4de8571e0947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 y="2667000"/>
            <a:ext cx="4114800" cy="338923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rHien\Desktop\Bo anh lop 1 sách ket noi\bc42039cd08626d87f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1885" y="2667000"/>
            <a:ext cx="49054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heel(1)">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Down Ribbon 6"/>
          <p:cNvSpPr/>
          <p:nvPr/>
        </p:nvSpPr>
        <p:spPr>
          <a:xfrm>
            <a:off x="326571" y="76200"/>
            <a:ext cx="8534400" cy="1905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Tập</a:t>
            </a:r>
            <a:r>
              <a:rPr lang="en-US" sz="2800" dirty="0">
                <a:solidFill>
                  <a:srgbClr val="FFFF00"/>
                </a:solidFill>
              </a:rPr>
              <a:t> </a:t>
            </a:r>
            <a:r>
              <a:rPr lang="en-US" sz="2800" dirty="0" err="1">
                <a:solidFill>
                  <a:srgbClr val="FFFF00"/>
                </a:solidFill>
              </a:rPr>
              <a:t>theo</a:t>
            </a:r>
            <a:r>
              <a:rPr lang="en-US" sz="2800" dirty="0">
                <a:solidFill>
                  <a:srgbClr val="FFFF00"/>
                </a:solidFill>
              </a:rPr>
              <a:t> </a:t>
            </a:r>
            <a:r>
              <a:rPr lang="en-US" sz="2800" dirty="0" err="1">
                <a:solidFill>
                  <a:srgbClr val="FFFF00"/>
                </a:solidFill>
              </a:rPr>
              <a:t>tổ</a:t>
            </a:r>
            <a:r>
              <a:rPr lang="en-US" sz="2800" dirty="0">
                <a:solidFill>
                  <a:srgbClr val="FFFF00"/>
                </a:solidFill>
              </a:rPr>
              <a:t> </a:t>
            </a:r>
            <a:r>
              <a:rPr lang="en-US" sz="2800" dirty="0" err="1" smtClean="0">
                <a:solidFill>
                  <a:srgbClr val="FFFF00"/>
                </a:solidFill>
              </a:rPr>
              <a:t>nhóm</a:t>
            </a:r>
            <a:r>
              <a:rPr lang="en-US" sz="2800" dirty="0" smtClean="0">
                <a:solidFill>
                  <a:srgbClr val="FFFF00"/>
                </a:solidFill>
              </a:rPr>
              <a:t>, </a:t>
            </a:r>
            <a:r>
              <a:rPr lang="en-US" sz="2800" dirty="0" err="1" smtClean="0">
                <a:solidFill>
                  <a:srgbClr val="FFFF00"/>
                </a:solidFill>
              </a:rPr>
              <a:t>cặp</a:t>
            </a:r>
            <a:r>
              <a:rPr lang="en-US" sz="2800" dirty="0" smtClean="0">
                <a:solidFill>
                  <a:srgbClr val="FFFF00"/>
                </a:solidFill>
              </a:rPr>
              <a:t> </a:t>
            </a:r>
            <a:r>
              <a:rPr lang="en-US" sz="2800" dirty="0" err="1" smtClean="0">
                <a:solidFill>
                  <a:srgbClr val="FFFF00"/>
                </a:solidFill>
              </a:rPr>
              <a:t>đôi</a:t>
            </a:r>
            <a:endParaRPr lang="en-US" sz="2800" dirty="0" smtClean="0">
              <a:solidFill>
                <a:srgbClr val="FFFF00"/>
              </a:solidFill>
            </a:endParaRPr>
          </a:p>
          <a:p>
            <a:pPr algn="ctr"/>
            <a:r>
              <a:rPr lang="en-US" sz="2000" dirty="0" smtClean="0">
                <a:solidFill>
                  <a:srgbClr val="FFFF00"/>
                </a:solidFill>
              </a:rPr>
              <a:t>( N </a:t>
            </a:r>
            <a:r>
              <a:rPr lang="en-US" sz="2000" dirty="0" err="1" smtClean="0">
                <a:solidFill>
                  <a:srgbClr val="FFFF00"/>
                </a:solidFill>
              </a:rPr>
              <a:t>lần</a:t>
            </a:r>
            <a:r>
              <a:rPr lang="en-US" sz="2000" dirty="0" smtClean="0">
                <a:solidFill>
                  <a:srgbClr val="FFFF00"/>
                </a:solidFill>
              </a:rPr>
              <a:t>)</a:t>
            </a:r>
            <a:endParaRPr lang="en-US" sz="2000" dirty="0">
              <a:solidFill>
                <a:srgbClr val="FFFF00"/>
              </a:solidFill>
            </a:endParaRPr>
          </a:p>
        </p:txBody>
      </p:sp>
      <p:sp>
        <p:nvSpPr>
          <p:cNvPr id="8" name="Rectangle 7"/>
          <p:cNvSpPr/>
          <p:nvPr/>
        </p:nvSpPr>
        <p:spPr>
          <a:xfrm>
            <a:off x="2209800" y="1990912"/>
            <a:ext cx="5105400" cy="369332"/>
          </a:xfrm>
          <a:prstGeom prst="rect">
            <a:avLst/>
          </a:prstGeom>
        </p:spPr>
        <p:txBody>
          <a:bodyPr wrap="square">
            <a:spAutoFit/>
          </a:bodyPr>
          <a:lstStyle/>
          <a:p>
            <a:r>
              <a:rPr lang="vi-VN" dirty="0">
                <a:solidFill>
                  <a:srgbClr val="00B0F0"/>
                </a:solidFill>
              </a:rPr>
              <a:t>- </a:t>
            </a:r>
            <a:r>
              <a:rPr lang="vi-VN" dirty="0" smtClean="0">
                <a:solidFill>
                  <a:srgbClr val="00B0F0"/>
                </a:solidFill>
              </a:rPr>
              <a:t> </a:t>
            </a:r>
            <a:r>
              <a:rPr lang="vi-VN" dirty="0">
                <a:solidFill>
                  <a:srgbClr val="00B0F0"/>
                </a:solidFill>
              </a:rPr>
              <a:t>Tổ trưởng cho các bạn luyện tập theo khu vực.</a:t>
            </a:r>
            <a:endParaRPr lang="en-US" dirty="0">
              <a:solidFill>
                <a:srgbClr val="00B0F0"/>
              </a:solidFill>
            </a:endParaRPr>
          </a:p>
        </p:txBody>
      </p:sp>
      <p:sp>
        <p:nvSpPr>
          <p:cNvPr id="9" name="Rectangle 8"/>
          <p:cNvSpPr/>
          <p:nvPr/>
        </p:nvSpPr>
        <p:spPr>
          <a:xfrm>
            <a:off x="2269671" y="2360244"/>
            <a:ext cx="4495800" cy="369332"/>
          </a:xfrm>
          <a:prstGeom prst="rect">
            <a:avLst/>
          </a:prstGeom>
        </p:spPr>
        <p:txBody>
          <a:bodyPr wrap="square">
            <a:spAutoFit/>
          </a:bodyPr>
          <a:lstStyle/>
          <a:p>
            <a:r>
              <a:rPr lang="en-US" dirty="0">
                <a:solidFill>
                  <a:srgbClr val="00B0F0"/>
                </a:solidFill>
              </a:rPr>
              <a:t>- </a:t>
            </a:r>
            <a:r>
              <a:rPr lang="en-US" dirty="0" err="1">
                <a:solidFill>
                  <a:srgbClr val="00B0F0"/>
                </a:solidFill>
              </a:rPr>
              <a:t>Gv</a:t>
            </a:r>
            <a:r>
              <a:rPr lang="en-US" dirty="0">
                <a:solidFill>
                  <a:srgbClr val="00B0F0"/>
                </a:solidFill>
              </a:rPr>
              <a:t>  </a:t>
            </a:r>
            <a:r>
              <a:rPr lang="en-US" dirty="0" err="1">
                <a:solidFill>
                  <a:srgbClr val="00B0F0"/>
                </a:solidFill>
              </a:rPr>
              <a:t>quan</a:t>
            </a:r>
            <a:r>
              <a:rPr lang="en-US" dirty="0">
                <a:solidFill>
                  <a:srgbClr val="00B0F0"/>
                </a:solidFill>
              </a:rPr>
              <a:t> </a:t>
            </a:r>
            <a:r>
              <a:rPr lang="en-US" dirty="0" err="1">
                <a:solidFill>
                  <a:srgbClr val="00B0F0"/>
                </a:solidFill>
              </a:rPr>
              <a:t>sát</a:t>
            </a:r>
            <a:r>
              <a:rPr lang="en-US" dirty="0">
                <a:solidFill>
                  <a:srgbClr val="00B0F0"/>
                </a:solidFill>
              </a:rPr>
              <a:t>, </a:t>
            </a:r>
            <a:r>
              <a:rPr lang="en-US" dirty="0" err="1">
                <a:solidFill>
                  <a:srgbClr val="00B0F0"/>
                </a:solidFill>
              </a:rPr>
              <a:t>sửa</a:t>
            </a:r>
            <a:r>
              <a:rPr lang="en-US" dirty="0">
                <a:solidFill>
                  <a:srgbClr val="00B0F0"/>
                </a:solidFill>
              </a:rPr>
              <a:t> </a:t>
            </a:r>
            <a:r>
              <a:rPr lang="en-US" dirty="0" err="1">
                <a:solidFill>
                  <a:srgbClr val="00B0F0"/>
                </a:solidFill>
              </a:rPr>
              <a:t>sai</a:t>
            </a:r>
            <a:r>
              <a:rPr lang="en-US" dirty="0">
                <a:solidFill>
                  <a:srgbClr val="00B0F0"/>
                </a:solidFill>
              </a:rPr>
              <a:t> </a:t>
            </a:r>
            <a:r>
              <a:rPr lang="en-US" dirty="0" err="1">
                <a:solidFill>
                  <a:srgbClr val="00B0F0"/>
                </a:solidFill>
              </a:rPr>
              <a:t>cho</a:t>
            </a:r>
            <a:r>
              <a:rPr lang="en-US" dirty="0">
                <a:solidFill>
                  <a:srgbClr val="00B0F0"/>
                </a:solidFill>
              </a:rPr>
              <a:t> HS</a:t>
            </a:r>
          </a:p>
        </p:txBody>
      </p:sp>
      <p:pic>
        <p:nvPicPr>
          <p:cNvPr id="12291" name="Picture 3" descr="C:\Users\MrHien\Desktop\Bo anh lop 1 sách ket noi\c0fda8157b0f8d51d4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771" y="2707805"/>
            <a:ext cx="8229600" cy="3442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728</TotalTime>
  <Words>577</Words>
  <Application>Microsoft Office PowerPoint</Application>
  <PresentationFormat>On-screen Show (4:3)</PresentationFormat>
  <Paragraphs>66</Paragraphs>
  <Slides>13</Slides>
  <Notes>1</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6" baseType="lpstr">
      <vt:lpstr>Arial</vt:lpstr>
      <vt:lpstr>Calibri</vt:lpstr>
      <vt:lpstr>Century Gothic</vt:lpstr>
      <vt:lpstr>Century Schoolbook</vt:lpstr>
      <vt:lpstr>Courier New</vt:lpstr>
      <vt:lpstr>Palatino Linotype</vt:lpstr>
      <vt:lpstr>Times New Roman</vt:lpstr>
      <vt:lpstr>Times New Roman (Body)</vt:lpstr>
      <vt:lpstr>Wingdings</vt:lpstr>
      <vt:lpstr>Wingdings 2</vt:lpstr>
      <vt:lpstr>Executive</vt:lpstr>
      <vt:lpstr>Oriel</vt:lpstr>
      <vt:lpstr>Clip</vt:lpstr>
      <vt:lpstr>PowerPoint Presentation</vt:lpstr>
      <vt:lpstr>PowerPoint Presentation</vt:lpstr>
      <vt:lpstr>   I. PHẦN MỞ ĐẦU</vt:lpstr>
      <vt:lpstr>PowerPoint Presentation</vt:lpstr>
      <vt:lpstr>   II. PHẦN CƠ BẢN</vt:lpstr>
      <vt:lpstr>PowerPoint Presentation</vt:lpstr>
      <vt:lpstr>PowerPoint Presentation</vt:lpstr>
      <vt:lpstr>PowerPoint Presentation</vt:lpstr>
      <vt:lpstr>PowerPoint Presentation</vt:lpstr>
      <vt:lpstr>PowerPoint Presentation</vt:lpstr>
      <vt:lpstr>PowerPoint Presentation</vt:lpstr>
      <vt:lpstr>III. PHẦN KẾT THÚC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HUYỆN GIA VIỄN TRƯỜNG TH GIA THẮNG</dc:title>
  <dc:creator>TongThiThuyLinh</dc:creator>
  <cp:lastModifiedBy>Techsi.vn</cp:lastModifiedBy>
  <cp:revision>73</cp:revision>
  <dcterms:created xsi:type="dcterms:W3CDTF">2021-08-20T10:38:06Z</dcterms:created>
  <dcterms:modified xsi:type="dcterms:W3CDTF">2022-09-20T05:53:56Z</dcterms:modified>
</cp:coreProperties>
</file>