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7" r:id="rId1"/>
  </p:sldMasterIdLst>
  <p:notesMasterIdLst>
    <p:notesMasterId r:id="rId22"/>
  </p:notesMasterIdLst>
  <p:sldIdLst>
    <p:sldId id="373" r:id="rId2"/>
    <p:sldId id="287" r:id="rId3"/>
    <p:sldId id="349" r:id="rId4"/>
    <p:sldId id="368" r:id="rId5"/>
    <p:sldId id="288" r:id="rId6"/>
    <p:sldId id="290" r:id="rId7"/>
    <p:sldId id="365" r:id="rId8"/>
    <p:sldId id="374" r:id="rId9"/>
    <p:sldId id="291" r:id="rId10"/>
    <p:sldId id="366" r:id="rId11"/>
    <p:sldId id="367" r:id="rId12"/>
    <p:sldId id="353" r:id="rId13"/>
    <p:sldId id="355" r:id="rId14"/>
    <p:sldId id="370" r:id="rId15"/>
    <p:sldId id="359" r:id="rId16"/>
    <p:sldId id="369" r:id="rId17"/>
    <p:sldId id="361" r:id="rId18"/>
    <p:sldId id="360" r:id="rId19"/>
    <p:sldId id="352" r:id="rId20"/>
    <p:sldId id="372"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CE2FC"/>
    <a:srgbClr val="F96DD1"/>
    <a:srgbClr val="3B16F2"/>
    <a:srgbClr val="0000CC"/>
    <a:srgbClr val="3399FF"/>
    <a:srgbClr val="FABED5"/>
    <a:srgbClr val="FFCCFF"/>
    <a:srgbClr val="FF0066"/>
    <a:srgbClr val="CCFFFF"/>
    <a:srgbClr val="CC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4" d="100"/>
          <a:sy n="74" d="100"/>
        </p:scale>
        <p:origin x="576"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BFE5F23-D0FC-4C0C-98F4-577CB6305773}" type="datetimeFigureOut">
              <a:rPr lang="en-US" smtClean="0"/>
              <a:t>10/23/2022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66AA71-23E0-44D8-BE17-44A4D0932E5C}" type="slidenum">
              <a:rPr lang="en-US" smtClean="0"/>
              <a:t>‹#›</a:t>
            </a:fld>
            <a:endParaRPr lang="en-US"/>
          </a:p>
        </p:txBody>
      </p:sp>
    </p:spTree>
    <p:extLst>
      <p:ext uri="{BB962C8B-B14F-4D97-AF65-F5344CB8AC3E}">
        <p14:creationId xmlns:p14="http://schemas.microsoft.com/office/powerpoint/2010/main" val="3625149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480DF25-918B-4088-9AC2-7BAF4DB86A4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50715662-F8CB-4EE6-B4A6-6B831405B2A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9C699EAC-A02E-4592-9D39-4D7F87EAC6BC}"/>
              </a:ext>
            </a:extLst>
          </p:cNvPr>
          <p:cNvSpPr>
            <a:spLocks noGrp="1"/>
          </p:cNvSpPr>
          <p:nvPr>
            <p:ph type="dt" sz="half" idx="10"/>
          </p:nvPr>
        </p:nvSpPr>
        <p:spPr/>
        <p:txBody>
          <a:bodyPr/>
          <a:lstStyle/>
          <a:p>
            <a:fld id="{29054A3B-42CD-4DE6-BE66-A52E7909DB6F}" type="datetimeFigureOut">
              <a:rPr lang="en-US" smtClean="0"/>
              <a:t>10/23/2022</a:t>
            </a:fld>
            <a:endParaRPr lang="en-US"/>
          </a:p>
        </p:txBody>
      </p:sp>
      <p:sp>
        <p:nvSpPr>
          <p:cNvPr id="5" name="Footer Placeholder 4">
            <a:extLst>
              <a:ext uri="{FF2B5EF4-FFF2-40B4-BE49-F238E27FC236}">
                <a16:creationId xmlns:a16="http://schemas.microsoft.com/office/drawing/2014/main" xmlns="" id="{0A0068B7-FBE8-47BC-8874-9A579BB0B1A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887BA080-CAE3-429F-96D2-F4880B9CAED9}"/>
              </a:ext>
            </a:extLst>
          </p:cNvPr>
          <p:cNvSpPr>
            <a:spLocks noGrp="1"/>
          </p:cNvSpPr>
          <p:nvPr>
            <p:ph type="sldNum" sz="quarter" idx="12"/>
          </p:nvPr>
        </p:nvSpPr>
        <p:spPr/>
        <p:txBody>
          <a:bodyPr/>
          <a:lstStyle/>
          <a:p>
            <a:fld id="{AC44F55D-F3E0-4C03-B20A-B3C6492DEC92}" type="slidenum">
              <a:rPr lang="en-US" smtClean="0"/>
              <a:t>‹#›</a:t>
            </a:fld>
            <a:endParaRPr lang="en-US"/>
          </a:p>
        </p:txBody>
      </p:sp>
    </p:spTree>
    <p:extLst>
      <p:ext uri="{BB962C8B-B14F-4D97-AF65-F5344CB8AC3E}">
        <p14:creationId xmlns:p14="http://schemas.microsoft.com/office/powerpoint/2010/main" val="20009956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C9B480E-2EB8-46E6-A9CB-6F065741E80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E075D83B-54B3-4C45-B045-F14316ACFF9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90CD7ECA-5125-4901-B18F-80BB0469AF9C}"/>
              </a:ext>
            </a:extLst>
          </p:cNvPr>
          <p:cNvSpPr>
            <a:spLocks noGrp="1"/>
          </p:cNvSpPr>
          <p:nvPr>
            <p:ph type="dt" sz="half" idx="10"/>
          </p:nvPr>
        </p:nvSpPr>
        <p:spPr/>
        <p:txBody>
          <a:bodyPr/>
          <a:lstStyle/>
          <a:p>
            <a:fld id="{29054A3B-42CD-4DE6-BE66-A52E7909DB6F}" type="datetimeFigureOut">
              <a:rPr lang="en-US" smtClean="0"/>
              <a:t>10/23/2022</a:t>
            </a:fld>
            <a:endParaRPr lang="en-US"/>
          </a:p>
        </p:txBody>
      </p:sp>
      <p:sp>
        <p:nvSpPr>
          <p:cNvPr id="5" name="Footer Placeholder 4">
            <a:extLst>
              <a:ext uri="{FF2B5EF4-FFF2-40B4-BE49-F238E27FC236}">
                <a16:creationId xmlns:a16="http://schemas.microsoft.com/office/drawing/2014/main" xmlns="" id="{D34D06EE-462A-4F4E-AE4C-7AFE612C098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E3A7EEFF-E6DC-4469-AF13-73CF74C5D866}"/>
              </a:ext>
            </a:extLst>
          </p:cNvPr>
          <p:cNvSpPr>
            <a:spLocks noGrp="1"/>
          </p:cNvSpPr>
          <p:nvPr>
            <p:ph type="sldNum" sz="quarter" idx="12"/>
          </p:nvPr>
        </p:nvSpPr>
        <p:spPr/>
        <p:txBody>
          <a:bodyPr/>
          <a:lstStyle/>
          <a:p>
            <a:fld id="{AC44F55D-F3E0-4C03-B20A-B3C6492DEC92}" type="slidenum">
              <a:rPr lang="en-US" smtClean="0"/>
              <a:t>‹#›</a:t>
            </a:fld>
            <a:endParaRPr lang="en-US"/>
          </a:p>
        </p:txBody>
      </p:sp>
    </p:spTree>
    <p:extLst>
      <p:ext uri="{BB962C8B-B14F-4D97-AF65-F5344CB8AC3E}">
        <p14:creationId xmlns:p14="http://schemas.microsoft.com/office/powerpoint/2010/main" val="24526912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27F6BED3-C2BA-476F-9996-5451185AA28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CB70026A-AA0A-43A2-8D9B-B121ECAAB65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1AAF1BDF-A6E3-4479-8991-DAE5DFCC1216}"/>
              </a:ext>
            </a:extLst>
          </p:cNvPr>
          <p:cNvSpPr>
            <a:spLocks noGrp="1"/>
          </p:cNvSpPr>
          <p:nvPr>
            <p:ph type="dt" sz="half" idx="10"/>
          </p:nvPr>
        </p:nvSpPr>
        <p:spPr/>
        <p:txBody>
          <a:bodyPr/>
          <a:lstStyle/>
          <a:p>
            <a:fld id="{29054A3B-42CD-4DE6-BE66-A52E7909DB6F}" type="datetimeFigureOut">
              <a:rPr lang="en-US" smtClean="0"/>
              <a:t>10/23/2022</a:t>
            </a:fld>
            <a:endParaRPr lang="en-US"/>
          </a:p>
        </p:txBody>
      </p:sp>
      <p:sp>
        <p:nvSpPr>
          <p:cNvPr id="5" name="Footer Placeholder 4">
            <a:extLst>
              <a:ext uri="{FF2B5EF4-FFF2-40B4-BE49-F238E27FC236}">
                <a16:creationId xmlns:a16="http://schemas.microsoft.com/office/drawing/2014/main" xmlns="" id="{064FFD73-F020-4E93-8273-0B6AC00CF7B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A34D25C2-E388-4A0C-9D0C-01C9E11E47DA}"/>
              </a:ext>
            </a:extLst>
          </p:cNvPr>
          <p:cNvSpPr>
            <a:spLocks noGrp="1"/>
          </p:cNvSpPr>
          <p:nvPr>
            <p:ph type="sldNum" sz="quarter" idx="12"/>
          </p:nvPr>
        </p:nvSpPr>
        <p:spPr/>
        <p:txBody>
          <a:bodyPr/>
          <a:lstStyle/>
          <a:p>
            <a:fld id="{AC44F55D-F3E0-4C03-B20A-B3C6492DEC92}" type="slidenum">
              <a:rPr lang="en-US" smtClean="0"/>
              <a:t>‹#›</a:t>
            </a:fld>
            <a:endParaRPr lang="en-US"/>
          </a:p>
        </p:txBody>
      </p:sp>
    </p:spTree>
    <p:extLst>
      <p:ext uri="{BB962C8B-B14F-4D97-AF65-F5344CB8AC3E}">
        <p14:creationId xmlns:p14="http://schemas.microsoft.com/office/powerpoint/2010/main" val="6484745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6"/>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6"/>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0BDFA3FE-BD22-4C24-BF60-93DC2810476C}"/>
              </a:ext>
            </a:extLst>
          </p:cNvPr>
          <p:cNvSpPr>
            <a:spLocks noGrp="1" noChangeArrowheads="1"/>
          </p:cNvSpPr>
          <p:nvPr>
            <p:ph type="dt" sz="half" idx="10"/>
          </p:nvPr>
        </p:nvSpPr>
        <p:spPr/>
        <p:txBody>
          <a:bodyPr/>
          <a:lstStyle>
            <a:lvl1pPr eaLnBrk="0" hangingPunct="0">
              <a:defRPr/>
            </a:lvl1pPr>
          </a:lstStyle>
          <a:p>
            <a:pPr>
              <a:defRPr/>
            </a:pPr>
            <a:endParaRPr lang="en-US"/>
          </a:p>
        </p:txBody>
      </p:sp>
      <p:sp>
        <p:nvSpPr>
          <p:cNvPr id="6" name="Footer Placeholder 5">
            <a:extLst>
              <a:ext uri="{FF2B5EF4-FFF2-40B4-BE49-F238E27FC236}">
                <a16:creationId xmlns:a16="http://schemas.microsoft.com/office/drawing/2014/main" xmlns="" id="{84DFE991-A0AF-436F-95F9-E3FA72113819}"/>
              </a:ext>
            </a:extLst>
          </p:cNvPr>
          <p:cNvSpPr>
            <a:spLocks noGrp="1" noChangeArrowheads="1"/>
          </p:cNvSpPr>
          <p:nvPr>
            <p:ph type="ftr" sz="quarter" idx="11"/>
          </p:nvPr>
        </p:nvSpPr>
        <p:spPr/>
        <p:txBody>
          <a:bodyPr/>
          <a:lstStyle>
            <a:lvl1pPr eaLnBrk="0" hangingPunct="0">
              <a:defRPr/>
            </a:lvl1pPr>
          </a:lstStyle>
          <a:p>
            <a:pPr>
              <a:defRPr/>
            </a:pPr>
            <a:endParaRPr lang="en-US"/>
          </a:p>
        </p:txBody>
      </p:sp>
      <p:sp>
        <p:nvSpPr>
          <p:cNvPr id="7" name="Slide Number Placeholder 6">
            <a:extLst>
              <a:ext uri="{FF2B5EF4-FFF2-40B4-BE49-F238E27FC236}">
                <a16:creationId xmlns:a16="http://schemas.microsoft.com/office/drawing/2014/main" xmlns="" id="{10A289B9-1518-46AD-A44E-CF4B4C69A39D}"/>
              </a:ext>
            </a:extLst>
          </p:cNvPr>
          <p:cNvSpPr>
            <a:spLocks noGrp="1" noChangeArrowheads="1"/>
          </p:cNvSpPr>
          <p:nvPr>
            <p:ph type="sldNum" sz="quarter" idx="12"/>
          </p:nvPr>
        </p:nvSpPr>
        <p:spPr/>
        <p:txBody>
          <a:bodyPr/>
          <a:lstStyle>
            <a:lvl1pPr eaLnBrk="0" hangingPunct="0">
              <a:defRPr/>
            </a:lvl1pPr>
          </a:lstStyle>
          <a:p>
            <a:fld id="{C4693B8D-89C2-4A94-99C3-C5408F6DDF86}" type="slidenum">
              <a:rPr lang="en-US" altLang="en-US"/>
              <a:pPr/>
              <a:t>‹#›</a:t>
            </a:fld>
            <a:endParaRPr lang="en-US" altLang="en-US"/>
          </a:p>
        </p:txBody>
      </p:sp>
    </p:spTree>
    <p:extLst>
      <p:ext uri="{BB962C8B-B14F-4D97-AF65-F5344CB8AC3E}">
        <p14:creationId xmlns:p14="http://schemas.microsoft.com/office/powerpoint/2010/main" val="38583818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426D82E-9FE9-45EB-87F9-C5F0E337DE4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2DCB7588-1E31-472C-9DF8-D3E902BF69F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2C79875C-A2EE-4373-95FC-A827CC5F05ED}"/>
              </a:ext>
            </a:extLst>
          </p:cNvPr>
          <p:cNvSpPr>
            <a:spLocks noGrp="1"/>
          </p:cNvSpPr>
          <p:nvPr>
            <p:ph type="dt" sz="half" idx="10"/>
          </p:nvPr>
        </p:nvSpPr>
        <p:spPr/>
        <p:txBody>
          <a:bodyPr/>
          <a:lstStyle/>
          <a:p>
            <a:fld id="{29054A3B-42CD-4DE6-BE66-A52E7909DB6F}" type="datetimeFigureOut">
              <a:rPr lang="en-US" smtClean="0"/>
              <a:t>10/23/2022</a:t>
            </a:fld>
            <a:endParaRPr lang="en-US"/>
          </a:p>
        </p:txBody>
      </p:sp>
      <p:sp>
        <p:nvSpPr>
          <p:cNvPr id="5" name="Footer Placeholder 4">
            <a:extLst>
              <a:ext uri="{FF2B5EF4-FFF2-40B4-BE49-F238E27FC236}">
                <a16:creationId xmlns:a16="http://schemas.microsoft.com/office/drawing/2014/main" xmlns="" id="{05476E60-E81F-462E-BF74-05AFF2CEC0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DA66B9F7-D5D5-4148-8B55-E7A9E2841CDE}"/>
              </a:ext>
            </a:extLst>
          </p:cNvPr>
          <p:cNvSpPr>
            <a:spLocks noGrp="1"/>
          </p:cNvSpPr>
          <p:nvPr>
            <p:ph type="sldNum" sz="quarter" idx="12"/>
          </p:nvPr>
        </p:nvSpPr>
        <p:spPr/>
        <p:txBody>
          <a:bodyPr/>
          <a:lstStyle/>
          <a:p>
            <a:fld id="{AC44F55D-F3E0-4C03-B20A-B3C6492DEC92}" type="slidenum">
              <a:rPr lang="en-US" smtClean="0"/>
              <a:t>‹#›</a:t>
            </a:fld>
            <a:endParaRPr lang="en-US"/>
          </a:p>
        </p:txBody>
      </p:sp>
    </p:spTree>
    <p:extLst>
      <p:ext uri="{BB962C8B-B14F-4D97-AF65-F5344CB8AC3E}">
        <p14:creationId xmlns:p14="http://schemas.microsoft.com/office/powerpoint/2010/main" val="3064570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802170B-4EEC-4D5B-B41E-4ACD6AA366E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F204F97D-8E99-43F3-B768-7F75AD8813F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D219B33A-83B6-408B-9563-A44D4B017EF9}"/>
              </a:ext>
            </a:extLst>
          </p:cNvPr>
          <p:cNvSpPr>
            <a:spLocks noGrp="1"/>
          </p:cNvSpPr>
          <p:nvPr>
            <p:ph type="dt" sz="half" idx="10"/>
          </p:nvPr>
        </p:nvSpPr>
        <p:spPr/>
        <p:txBody>
          <a:bodyPr/>
          <a:lstStyle/>
          <a:p>
            <a:fld id="{29054A3B-42CD-4DE6-BE66-A52E7909DB6F}" type="datetimeFigureOut">
              <a:rPr lang="en-US" smtClean="0"/>
              <a:t>10/23/2022</a:t>
            </a:fld>
            <a:endParaRPr lang="en-US"/>
          </a:p>
        </p:txBody>
      </p:sp>
      <p:sp>
        <p:nvSpPr>
          <p:cNvPr id="5" name="Footer Placeholder 4">
            <a:extLst>
              <a:ext uri="{FF2B5EF4-FFF2-40B4-BE49-F238E27FC236}">
                <a16:creationId xmlns:a16="http://schemas.microsoft.com/office/drawing/2014/main" xmlns="" id="{6D7F7993-400A-411B-A7FA-BF45A09943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2BD8E8D5-2ECE-460F-ACD2-D64173C9A7DB}"/>
              </a:ext>
            </a:extLst>
          </p:cNvPr>
          <p:cNvSpPr>
            <a:spLocks noGrp="1"/>
          </p:cNvSpPr>
          <p:nvPr>
            <p:ph type="sldNum" sz="quarter" idx="12"/>
          </p:nvPr>
        </p:nvSpPr>
        <p:spPr/>
        <p:txBody>
          <a:bodyPr/>
          <a:lstStyle/>
          <a:p>
            <a:fld id="{AC44F55D-F3E0-4C03-B20A-B3C6492DEC92}" type="slidenum">
              <a:rPr lang="en-US" smtClean="0"/>
              <a:t>‹#›</a:t>
            </a:fld>
            <a:endParaRPr lang="en-US"/>
          </a:p>
        </p:txBody>
      </p:sp>
    </p:spTree>
    <p:extLst>
      <p:ext uri="{BB962C8B-B14F-4D97-AF65-F5344CB8AC3E}">
        <p14:creationId xmlns:p14="http://schemas.microsoft.com/office/powerpoint/2010/main" val="31360436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935603C-FDC7-4A61-84BD-0EF3330C8D8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776A9D72-E627-43F1-861F-6DD32B96A52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528EB28A-C600-4A77-A7FF-7540BEED79A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525BF5A9-2C73-4800-B37F-23BB6CAB8A74}"/>
              </a:ext>
            </a:extLst>
          </p:cNvPr>
          <p:cNvSpPr>
            <a:spLocks noGrp="1"/>
          </p:cNvSpPr>
          <p:nvPr>
            <p:ph type="dt" sz="half" idx="10"/>
          </p:nvPr>
        </p:nvSpPr>
        <p:spPr/>
        <p:txBody>
          <a:bodyPr/>
          <a:lstStyle/>
          <a:p>
            <a:fld id="{29054A3B-42CD-4DE6-BE66-A52E7909DB6F}" type="datetimeFigureOut">
              <a:rPr lang="en-US" smtClean="0"/>
              <a:t>10/23/2022</a:t>
            </a:fld>
            <a:endParaRPr lang="en-US"/>
          </a:p>
        </p:txBody>
      </p:sp>
      <p:sp>
        <p:nvSpPr>
          <p:cNvPr id="6" name="Footer Placeholder 5">
            <a:extLst>
              <a:ext uri="{FF2B5EF4-FFF2-40B4-BE49-F238E27FC236}">
                <a16:creationId xmlns:a16="http://schemas.microsoft.com/office/drawing/2014/main" xmlns="" id="{BCDDBEE1-7DAF-47F2-ACCF-64F812DA89D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26E45A1B-C0FE-4384-B141-63D2B677BF6E}"/>
              </a:ext>
            </a:extLst>
          </p:cNvPr>
          <p:cNvSpPr>
            <a:spLocks noGrp="1"/>
          </p:cNvSpPr>
          <p:nvPr>
            <p:ph type="sldNum" sz="quarter" idx="12"/>
          </p:nvPr>
        </p:nvSpPr>
        <p:spPr/>
        <p:txBody>
          <a:bodyPr/>
          <a:lstStyle/>
          <a:p>
            <a:fld id="{AC44F55D-F3E0-4C03-B20A-B3C6492DEC92}" type="slidenum">
              <a:rPr lang="en-US" smtClean="0"/>
              <a:t>‹#›</a:t>
            </a:fld>
            <a:endParaRPr lang="en-US"/>
          </a:p>
        </p:txBody>
      </p:sp>
    </p:spTree>
    <p:extLst>
      <p:ext uri="{BB962C8B-B14F-4D97-AF65-F5344CB8AC3E}">
        <p14:creationId xmlns:p14="http://schemas.microsoft.com/office/powerpoint/2010/main" val="6065090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9266959-7136-46E0-88A8-C6F6EDEB598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D3751915-357B-4322-8640-22D170C1375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E6C326AC-0DDD-40DC-949C-0D10454B09A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4A4913EC-0D4F-4201-B2E2-72EAE964614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FA90C9D0-D513-47DF-B7E1-72EBAD2D06A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766AD012-82E9-4184-B646-EF1339CD53F3}"/>
              </a:ext>
            </a:extLst>
          </p:cNvPr>
          <p:cNvSpPr>
            <a:spLocks noGrp="1"/>
          </p:cNvSpPr>
          <p:nvPr>
            <p:ph type="dt" sz="half" idx="10"/>
          </p:nvPr>
        </p:nvSpPr>
        <p:spPr/>
        <p:txBody>
          <a:bodyPr/>
          <a:lstStyle/>
          <a:p>
            <a:fld id="{29054A3B-42CD-4DE6-BE66-A52E7909DB6F}" type="datetimeFigureOut">
              <a:rPr lang="en-US" smtClean="0"/>
              <a:t>10/23/2022</a:t>
            </a:fld>
            <a:endParaRPr lang="en-US"/>
          </a:p>
        </p:txBody>
      </p:sp>
      <p:sp>
        <p:nvSpPr>
          <p:cNvPr id="8" name="Footer Placeholder 7">
            <a:extLst>
              <a:ext uri="{FF2B5EF4-FFF2-40B4-BE49-F238E27FC236}">
                <a16:creationId xmlns:a16="http://schemas.microsoft.com/office/drawing/2014/main" xmlns="" id="{BFEE6E94-1073-4297-91AA-941DD809545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DAD76793-D9C7-4B65-865B-36E076B184B3}"/>
              </a:ext>
            </a:extLst>
          </p:cNvPr>
          <p:cNvSpPr>
            <a:spLocks noGrp="1"/>
          </p:cNvSpPr>
          <p:nvPr>
            <p:ph type="sldNum" sz="quarter" idx="12"/>
          </p:nvPr>
        </p:nvSpPr>
        <p:spPr/>
        <p:txBody>
          <a:bodyPr/>
          <a:lstStyle/>
          <a:p>
            <a:fld id="{AC44F55D-F3E0-4C03-B20A-B3C6492DEC92}" type="slidenum">
              <a:rPr lang="en-US" smtClean="0"/>
              <a:t>‹#›</a:t>
            </a:fld>
            <a:endParaRPr lang="en-US"/>
          </a:p>
        </p:txBody>
      </p:sp>
    </p:spTree>
    <p:extLst>
      <p:ext uri="{BB962C8B-B14F-4D97-AF65-F5344CB8AC3E}">
        <p14:creationId xmlns:p14="http://schemas.microsoft.com/office/powerpoint/2010/main" val="40893129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849DB2E-AE14-4241-8F4A-B8F17E9A578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47B9E254-F92B-4EA7-85BE-247EE4987148}"/>
              </a:ext>
            </a:extLst>
          </p:cNvPr>
          <p:cNvSpPr>
            <a:spLocks noGrp="1"/>
          </p:cNvSpPr>
          <p:nvPr>
            <p:ph type="dt" sz="half" idx="10"/>
          </p:nvPr>
        </p:nvSpPr>
        <p:spPr/>
        <p:txBody>
          <a:bodyPr/>
          <a:lstStyle/>
          <a:p>
            <a:fld id="{29054A3B-42CD-4DE6-BE66-A52E7909DB6F}" type="datetimeFigureOut">
              <a:rPr lang="en-US" smtClean="0"/>
              <a:t>10/23/2022</a:t>
            </a:fld>
            <a:endParaRPr lang="en-US"/>
          </a:p>
        </p:txBody>
      </p:sp>
      <p:sp>
        <p:nvSpPr>
          <p:cNvPr id="4" name="Footer Placeholder 3">
            <a:extLst>
              <a:ext uri="{FF2B5EF4-FFF2-40B4-BE49-F238E27FC236}">
                <a16:creationId xmlns:a16="http://schemas.microsoft.com/office/drawing/2014/main" xmlns="" id="{7D26F9E5-5C98-44BC-AF21-90B5E7DBC79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4586C0A0-9D22-4ABC-8002-AE3CD6BD516D}"/>
              </a:ext>
            </a:extLst>
          </p:cNvPr>
          <p:cNvSpPr>
            <a:spLocks noGrp="1"/>
          </p:cNvSpPr>
          <p:nvPr>
            <p:ph type="sldNum" sz="quarter" idx="12"/>
          </p:nvPr>
        </p:nvSpPr>
        <p:spPr/>
        <p:txBody>
          <a:bodyPr/>
          <a:lstStyle/>
          <a:p>
            <a:fld id="{AC44F55D-F3E0-4C03-B20A-B3C6492DEC92}" type="slidenum">
              <a:rPr lang="en-US" smtClean="0"/>
              <a:t>‹#›</a:t>
            </a:fld>
            <a:endParaRPr lang="en-US"/>
          </a:p>
        </p:txBody>
      </p:sp>
    </p:spTree>
    <p:extLst>
      <p:ext uri="{BB962C8B-B14F-4D97-AF65-F5344CB8AC3E}">
        <p14:creationId xmlns:p14="http://schemas.microsoft.com/office/powerpoint/2010/main" val="24042980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43F2DE67-3A50-47DF-AE4A-79C56D42A7F4}"/>
              </a:ext>
            </a:extLst>
          </p:cNvPr>
          <p:cNvSpPr>
            <a:spLocks noGrp="1"/>
          </p:cNvSpPr>
          <p:nvPr>
            <p:ph type="dt" sz="half" idx="10"/>
          </p:nvPr>
        </p:nvSpPr>
        <p:spPr/>
        <p:txBody>
          <a:bodyPr/>
          <a:lstStyle/>
          <a:p>
            <a:fld id="{29054A3B-42CD-4DE6-BE66-A52E7909DB6F}" type="datetimeFigureOut">
              <a:rPr lang="en-US" smtClean="0"/>
              <a:t>10/23/2022</a:t>
            </a:fld>
            <a:endParaRPr lang="en-US"/>
          </a:p>
        </p:txBody>
      </p:sp>
      <p:sp>
        <p:nvSpPr>
          <p:cNvPr id="3" name="Footer Placeholder 2">
            <a:extLst>
              <a:ext uri="{FF2B5EF4-FFF2-40B4-BE49-F238E27FC236}">
                <a16:creationId xmlns:a16="http://schemas.microsoft.com/office/drawing/2014/main" xmlns="" id="{42750A39-DDD1-4F92-90EA-B0E35DCF53F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C43A791C-223D-4410-B4E5-DE29D76F6AA2}"/>
              </a:ext>
            </a:extLst>
          </p:cNvPr>
          <p:cNvSpPr>
            <a:spLocks noGrp="1"/>
          </p:cNvSpPr>
          <p:nvPr>
            <p:ph type="sldNum" sz="quarter" idx="12"/>
          </p:nvPr>
        </p:nvSpPr>
        <p:spPr/>
        <p:txBody>
          <a:bodyPr/>
          <a:lstStyle/>
          <a:p>
            <a:fld id="{AC44F55D-F3E0-4C03-B20A-B3C6492DEC92}" type="slidenum">
              <a:rPr lang="en-US" smtClean="0"/>
              <a:t>‹#›</a:t>
            </a:fld>
            <a:endParaRPr lang="en-US"/>
          </a:p>
        </p:txBody>
      </p:sp>
    </p:spTree>
    <p:extLst>
      <p:ext uri="{BB962C8B-B14F-4D97-AF65-F5344CB8AC3E}">
        <p14:creationId xmlns:p14="http://schemas.microsoft.com/office/powerpoint/2010/main" val="17951454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D8A6839-0BFA-4902-BC59-955B618CA7F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0153C622-6BF2-46CA-91F7-7DC9A791D80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25AD4F96-CB3C-468C-A997-9D3031EEAA5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F9042B81-9D31-445C-80C0-E4CE7054A78F}"/>
              </a:ext>
            </a:extLst>
          </p:cNvPr>
          <p:cNvSpPr>
            <a:spLocks noGrp="1"/>
          </p:cNvSpPr>
          <p:nvPr>
            <p:ph type="dt" sz="half" idx="10"/>
          </p:nvPr>
        </p:nvSpPr>
        <p:spPr/>
        <p:txBody>
          <a:bodyPr/>
          <a:lstStyle/>
          <a:p>
            <a:fld id="{29054A3B-42CD-4DE6-BE66-A52E7909DB6F}" type="datetimeFigureOut">
              <a:rPr lang="en-US" smtClean="0"/>
              <a:t>10/23/2022</a:t>
            </a:fld>
            <a:endParaRPr lang="en-US"/>
          </a:p>
        </p:txBody>
      </p:sp>
      <p:sp>
        <p:nvSpPr>
          <p:cNvPr id="6" name="Footer Placeholder 5">
            <a:extLst>
              <a:ext uri="{FF2B5EF4-FFF2-40B4-BE49-F238E27FC236}">
                <a16:creationId xmlns:a16="http://schemas.microsoft.com/office/drawing/2014/main" xmlns="" id="{FC5749EC-F26E-4FE4-AEE9-01B56DF7F71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CE7EB67D-8168-4BFC-ABBC-9323749B994A}"/>
              </a:ext>
            </a:extLst>
          </p:cNvPr>
          <p:cNvSpPr>
            <a:spLocks noGrp="1"/>
          </p:cNvSpPr>
          <p:nvPr>
            <p:ph type="sldNum" sz="quarter" idx="12"/>
          </p:nvPr>
        </p:nvSpPr>
        <p:spPr/>
        <p:txBody>
          <a:bodyPr/>
          <a:lstStyle/>
          <a:p>
            <a:fld id="{AC44F55D-F3E0-4C03-B20A-B3C6492DEC92}" type="slidenum">
              <a:rPr lang="en-US" smtClean="0"/>
              <a:t>‹#›</a:t>
            </a:fld>
            <a:endParaRPr lang="en-US"/>
          </a:p>
        </p:txBody>
      </p:sp>
    </p:spTree>
    <p:extLst>
      <p:ext uri="{BB962C8B-B14F-4D97-AF65-F5344CB8AC3E}">
        <p14:creationId xmlns:p14="http://schemas.microsoft.com/office/powerpoint/2010/main" val="14187614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44A3785-B4F6-47AE-9366-EEEFB68C477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DDC86157-58C0-432D-AA2E-3B2826C8DF6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664480FD-B85D-42A0-AF4E-1BE5ABD6EAA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423E6F7E-B9FF-4285-B5A3-BBF281398B9A}"/>
              </a:ext>
            </a:extLst>
          </p:cNvPr>
          <p:cNvSpPr>
            <a:spLocks noGrp="1"/>
          </p:cNvSpPr>
          <p:nvPr>
            <p:ph type="dt" sz="half" idx="10"/>
          </p:nvPr>
        </p:nvSpPr>
        <p:spPr/>
        <p:txBody>
          <a:bodyPr/>
          <a:lstStyle/>
          <a:p>
            <a:fld id="{29054A3B-42CD-4DE6-BE66-A52E7909DB6F}" type="datetimeFigureOut">
              <a:rPr lang="en-US" smtClean="0"/>
              <a:t>10/23/2022</a:t>
            </a:fld>
            <a:endParaRPr lang="en-US"/>
          </a:p>
        </p:txBody>
      </p:sp>
      <p:sp>
        <p:nvSpPr>
          <p:cNvPr id="6" name="Footer Placeholder 5">
            <a:extLst>
              <a:ext uri="{FF2B5EF4-FFF2-40B4-BE49-F238E27FC236}">
                <a16:creationId xmlns:a16="http://schemas.microsoft.com/office/drawing/2014/main" xmlns="" id="{EC1BFD2F-4745-4F1A-A6B5-44C54A5B3DA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2FDA4CF8-9D86-4789-ADA6-62F04CAFD2D6}"/>
              </a:ext>
            </a:extLst>
          </p:cNvPr>
          <p:cNvSpPr>
            <a:spLocks noGrp="1"/>
          </p:cNvSpPr>
          <p:nvPr>
            <p:ph type="sldNum" sz="quarter" idx="12"/>
          </p:nvPr>
        </p:nvSpPr>
        <p:spPr/>
        <p:txBody>
          <a:bodyPr/>
          <a:lstStyle/>
          <a:p>
            <a:fld id="{AC44F55D-F3E0-4C03-B20A-B3C6492DEC92}" type="slidenum">
              <a:rPr lang="en-US" smtClean="0"/>
              <a:t>‹#›</a:t>
            </a:fld>
            <a:endParaRPr lang="en-US"/>
          </a:p>
        </p:txBody>
      </p:sp>
    </p:spTree>
    <p:extLst>
      <p:ext uri="{BB962C8B-B14F-4D97-AF65-F5344CB8AC3E}">
        <p14:creationId xmlns:p14="http://schemas.microsoft.com/office/powerpoint/2010/main" val="4740353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26533EB3-2C2A-4486-AFC3-306FDE08FBB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2826C351-503B-46A7-B641-F7055C7D18D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4A743114-D6A7-4B34-89B3-FE71795928E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9054A3B-42CD-4DE6-BE66-A52E7909DB6F}" type="datetimeFigureOut">
              <a:rPr lang="en-US" smtClean="0"/>
              <a:t>10/23/2022</a:t>
            </a:fld>
            <a:endParaRPr lang="en-US"/>
          </a:p>
        </p:txBody>
      </p:sp>
      <p:sp>
        <p:nvSpPr>
          <p:cNvPr id="5" name="Footer Placeholder 4">
            <a:extLst>
              <a:ext uri="{FF2B5EF4-FFF2-40B4-BE49-F238E27FC236}">
                <a16:creationId xmlns:a16="http://schemas.microsoft.com/office/drawing/2014/main" xmlns="" id="{73A963B7-AC12-417E-8CC3-6029EA1FDA9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61F0E2F5-E8E0-407E-B8F0-A926EE9F9BA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C44F55D-F3E0-4C03-B20A-B3C6492DEC92}" type="slidenum">
              <a:rPr lang="en-US" smtClean="0"/>
              <a:t>‹#›</a:t>
            </a:fld>
            <a:endParaRPr lang="en-US"/>
          </a:p>
        </p:txBody>
      </p:sp>
    </p:spTree>
    <p:extLst>
      <p:ext uri="{BB962C8B-B14F-4D97-AF65-F5344CB8AC3E}">
        <p14:creationId xmlns:p14="http://schemas.microsoft.com/office/powerpoint/2010/main" val="2564569473"/>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tags" Target="../tags/tag1.xml"/></Relationships>
</file>

<file path=ppt/slides/_rels/slide10.xml.rels><?xml version="1.0" encoding="UTF-8" standalone="yes"?>
<Relationships xmlns="http://schemas.openxmlformats.org/package/2006/relationships"><Relationship Id="rId2" Type="http://schemas.openxmlformats.org/officeDocument/2006/relationships/image" Target="../media/image6.w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12.xml"/><Relationship Id="rId1" Type="http://schemas.openxmlformats.org/officeDocument/2006/relationships/tags" Target="../tags/tag9.xml"/><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tags" Target="../tags/tag10.xml"/><Relationship Id="rId5" Type="http://schemas.openxmlformats.org/officeDocument/2006/relationships/image" Target="../media/image13.png"/><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tags" Target="../tags/tag11.xml"/><Relationship Id="rId5" Type="http://schemas.openxmlformats.org/officeDocument/2006/relationships/image" Target="../media/image14.png"/><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tags" Target="../tags/tag12.xml"/><Relationship Id="rId4" Type="http://schemas.openxmlformats.org/officeDocument/2006/relationships/image" Target="../media/image9.pn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tags" Target="../tags/tag13.xml"/></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12.xml"/><Relationship Id="rId1" Type="http://schemas.openxmlformats.org/officeDocument/2006/relationships/tags" Target="../tags/tag14.xml"/><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tags" Target="../tags/tag15.xml"/></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tags" Target="../tags/tag16.xml"/></Relationships>
</file>

<file path=ppt/slides/_rels/slide19.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slideLayout" Target="../slideLayouts/slideLayout7.xml"/><Relationship Id="rId1" Type="http://schemas.openxmlformats.org/officeDocument/2006/relationships/tags" Target="../tags/tag17.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2.xml"/><Relationship Id="rId1" Type="http://schemas.openxmlformats.org/officeDocument/2006/relationships/tags" Target="../tags/tag2.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Layout" Target="../slideLayouts/slideLayout12.xml"/><Relationship Id="rId1" Type="http://schemas.openxmlformats.org/officeDocument/2006/relationships/tags" Target="../tags/tag3.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12.xml"/><Relationship Id="rId1" Type="http://schemas.openxmlformats.org/officeDocument/2006/relationships/tags" Target="../tags/tag4.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6.wmf"/><Relationship Id="rId2" Type="http://schemas.openxmlformats.org/officeDocument/2006/relationships/slideLayout" Target="../slideLayouts/slideLayout2.xml"/><Relationship Id="rId1" Type="http://schemas.openxmlformats.org/officeDocument/2006/relationships/tags" Target="../tags/tag5.xml"/><Relationship Id="rId5" Type="http://schemas.openxmlformats.org/officeDocument/2006/relationships/image" Target="../media/image8.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2" Type="http://schemas.openxmlformats.org/officeDocument/2006/relationships/image" Target="../media/image6.w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wmf"/><Relationship Id="rId2" Type="http://schemas.openxmlformats.org/officeDocument/2006/relationships/slideLayout" Target="../slideLayouts/slideLayout2.xml"/><Relationship Id="rId1" Type="http://schemas.openxmlformats.org/officeDocument/2006/relationships/tags" Target="../tags/tag6.xml"/></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7.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2.xml"/><Relationship Id="rId1" Type="http://schemas.openxmlformats.org/officeDocument/2006/relationships/tags" Target="../tags/tag8.xml"/><Relationship Id="rId5" Type="http://schemas.openxmlformats.org/officeDocument/2006/relationships/image" Target="../media/image11.jpeg"/><Relationship Id="rId4" Type="http://schemas.openxmlformats.org/officeDocument/2006/relationships/image" Target="../media/image1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Phát động cuộc thi vẽ tranh “Ước mơ vượt khó” về trẻ em khuyết tật - Báo  Nhân Dân">
            <a:extLst>
              <a:ext uri="{FF2B5EF4-FFF2-40B4-BE49-F238E27FC236}">
                <a16:creationId xmlns:a16="http://schemas.microsoft.com/office/drawing/2014/main" xmlns="" id="{AD4122DB-BF42-400A-8505-2A7DBB1154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18" name="Group 17">
            <a:extLst>
              <a:ext uri="{FF2B5EF4-FFF2-40B4-BE49-F238E27FC236}">
                <a16:creationId xmlns:a16="http://schemas.microsoft.com/office/drawing/2014/main" xmlns="" id="{1317FCBC-01D8-4DE2-AA56-C344FC7A57AD}"/>
              </a:ext>
            </a:extLst>
          </p:cNvPr>
          <p:cNvGrpSpPr/>
          <p:nvPr/>
        </p:nvGrpSpPr>
        <p:grpSpPr>
          <a:xfrm>
            <a:off x="85192" y="2313708"/>
            <a:ext cx="2418393" cy="1663705"/>
            <a:chOff x="85192" y="2313708"/>
            <a:chExt cx="2418393" cy="1663705"/>
          </a:xfrm>
        </p:grpSpPr>
        <p:sp>
          <p:nvSpPr>
            <p:cNvPr id="4" name="Thought Bubble: Cloud 3">
              <a:extLst>
                <a:ext uri="{FF2B5EF4-FFF2-40B4-BE49-F238E27FC236}">
                  <a16:creationId xmlns:a16="http://schemas.microsoft.com/office/drawing/2014/main" xmlns="" id="{86C75983-0E5A-4F24-A21C-76836E4530F7}"/>
                </a:ext>
              </a:extLst>
            </p:cNvPr>
            <p:cNvSpPr/>
            <p:nvPr/>
          </p:nvSpPr>
          <p:spPr>
            <a:xfrm>
              <a:off x="85192" y="2313708"/>
              <a:ext cx="2418393" cy="1663705"/>
            </a:xfrm>
            <a:prstGeom prst="cloudCallout">
              <a:avLst>
                <a:gd name="adj1" fmla="val 6928"/>
                <a:gd name="adj2" fmla="val 83354"/>
              </a:avLst>
            </a:prstGeom>
            <a:solidFill>
              <a:srgbClr val="CCFFFF"/>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xmlns="" id="{3D822BFF-8942-4EDA-B9F7-9C6C513A1516}"/>
                </a:ext>
              </a:extLst>
            </p:cNvPr>
            <p:cNvSpPr txBox="1"/>
            <p:nvPr/>
          </p:nvSpPr>
          <p:spPr>
            <a:xfrm>
              <a:off x="179133" y="2649265"/>
              <a:ext cx="2230583" cy="1200329"/>
            </a:xfrm>
            <a:prstGeom prst="rect">
              <a:avLst/>
            </a:prstGeom>
            <a:noFill/>
          </p:spPr>
          <p:txBody>
            <a:bodyPr wrap="square" rtlCol="0">
              <a:spAutoFit/>
            </a:bodyPr>
            <a:lstStyle/>
            <a:p>
              <a:pPr algn="ctr"/>
              <a:r>
                <a:rPr lang="vi-VN" sz="2400" b="1" dirty="0">
                  <a:solidFill>
                    <a:schemeClr val="bg2">
                      <a:lumMod val="10000"/>
                    </a:schemeClr>
                  </a:solidFill>
                  <a:latin typeface="Times New Roman" panose="02020603050405020304" pitchFamily="18" charset="0"/>
                  <a:cs typeface="Times New Roman" panose="02020603050405020304" pitchFamily="18" charset="0"/>
                </a:rPr>
                <a:t>Ư</a:t>
              </a:r>
              <a:r>
                <a:rPr lang="en-US" sz="2400" b="1" dirty="0" err="1">
                  <a:solidFill>
                    <a:schemeClr val="bg2">
                      <a:lumMod val="10000"/>
                    </a:schemeClr>
                  </a:solidFill>
                  <a:latin typeface="Times New Roman" panose="02020603050405020304" pitchFamily="18" charset="0"/>
                  <a:cs typeface="Times New Roman" panose="02020603050405020304" pitchFamily="18" charset="0"/>
                </a:rPr>
                <a:t>ớc</a:t>
              </a:r>
              <a:r>
                <a:rPr lang="en-US" sz="2400" b="1" dirty="0">
                  <a:solidFill>
                    <a:schemeClr val="bg2">
                      <a:lumMod val="10000"/>
                    </a:schemeClr>
                  </a:solidFill>
                  <a:latin typeface="Times New Roman" panose="02020603050405020304" pitchFamily="18" charset="0"/>
                  <a:cs typeface="Times New Roman" panose="02020603050405020304" pitchFamily="18" charset="0"/>
                </a:rPr>
                <a:t> </a:t>
              </a:r>
              <a:r>
                <a:rPr lang="en-US" sz="2400" b="1" dirty="0" err="1">
                  <a:solidFill>
                    <a:schemeClr val="bg2">
                      <a:lumMod val="10000"/>
                    </a:schemeClr>
                  </a:solidFill>
                  <a:latin typeface="Times New Roman" panose="02020603050405020304" pitchFamily="18" charset="0"/>
                  <a:cs typeface="Times New Roman" panose="02020603050405020304" pitchFamily="18" charset="0"/>
                </a:rPr>
                <a:t>cây</a:t>
              </a:r>
              <a:r>
                <a:rPr lang="en-US" sz="2400" b="1" dirty="0">
                  <a:solidFill>
                    <a:schemeClr val="bg2">
                      <a:lumMod val="10000"/>
                    </a:schemeClr>
                  </a:solidFill>
                  <a:latin typeface="Times New Roman" panose="02020603050405020304" pitchFamily="18" charset="0"/>
                  <a:cs typeface="Times New Roman" panose="02020603050405020304" pitchFamily="18" charset="0"/>
                </a:rPr>
                <a:t> </a:t>
              </a:r>
              <a:r>
                <a:rPr lang="en-US" sz="2400" b="1" dirty="0" err="1">
                  <a:solidFill>
                    <a:schemeClr val="bg2">
                      <a:lumMod val="10000"/>
                    </a:schemeClr>
                  </a:solidFill>
                  <a:latin typeface="Times New Roman" panose="02020603050405020304" pitchFamily="18" charset="0"/>
                  <a:cs typeface="Times New Roman" panose="02020603050405020304" pitchFamily="18" charset="0"/>
                </a:rPr>
                <a:t>mau</a:t>
              </a:r>
              <a:r>
                <a:rPr lang="en-US" sz="2400" b="1" dirty="0">
                  <a:solidFill>
                    <a:schemeClr val="bg2">
                      <a:lumMod val="10000"/>
                    </a:schemeClr>
                  </a:solidFill>
                  <a:latin typeface="Times New Roman" panose="02020603050405020304" pitchFamily="18" charset="0"/>
                  <a:cs typeface="Times New Roman" panose="02020603050405020304" pitchFamily="18" charset="0"/>
                </a:rPr>
                <a:t> </a:t>
              </a:r>
              <a:r>
                <a:rPr lang="en-US" sz="2400" b="1" dirty="0" err="1">
                  <a:solidFill>
                    <a:schemeClr val="bg2">
                      <a:lumMod val="10000"/>
                    </a:schemeClr>
                  </a:solidFill>
                  <a:latin typeface="Times New Roman" panose="02020603050405020304" pitchFamily="18" charset="0"/>
                  <a:cs typeface="Times New Roman" panose="02020603050405020304" pitchFamily="18" charset="0"/>
                </a:rPr>
                <a:t>lớn</a:t>
              </a:r>
              <a:r>
                <a:rPr lang="en-US" sz="2400" b="1" dirty="0">
                  <a:solidFill>
                    <a:schemeClr val="bg2">
                      <a:lumMod val="10000"/>
                    </a:schemeClr>
                  </a:solidFill>
                  <a:latin typeface="Times New Roman" panose="02020603050405020304" pitchFamily="18" charset="0"/>
                  <a:cs typeface="Times New Roman" panose="02020603050405020304" pitchFamily="18" charset="0"/>
                </a:rPr>
                <a:t> </a:t>
              </a:r>
              <a:r>
                <a:rPr lang="en-US" sz="2400" b="1" dirty="0" err="1">
                  <a:solidFill>
                    <a:schemeClr val="bg2">
                      <a:lumMod val="10000"/>
                    </a:schemeClr>
                  </a:solidFill>
                  <a:latin typeface="Times New Roman" panose="02020603050405020304" pitchFamily="18" charset="0"/>
                  <a:cs typeface="Times New Roman" panose="02020603050405020304" pitchFamily="18" charset="0"/>
                </a:rPr>
                <a:t>để</a:t>
              </a:r>
              <a:r>
                <a:rPr lang="en-US" sz="2400" b="1" dirty="0">
                  <a:solidFill>
                    <a:schemeClr val="bg2">
                      <a:lumMod val="10000"/>
                    </a:schemeClr>
                  </a:solidFill>
                  <a:latin typeface="Times New Roman" panose="02020603050405020304" pitchFamily="18" charset="0"/>
                  <a:cs typeface="Times New Roman" panose="02020603050405020304" pitchFamily="18" charset="0"/>
                </a:rPr>
                <a:t> </a:t>
              </a:r>
              <a:r>
                <a:rPr lang="en-US" sz="2400" b="1" dirty="0" err="1">
                  <a:solidFill>
                    <a:schemeClr val="bg2">
                      <a:lumMod val="10000"/>
                    </a:schemeClr>
                  </a:solidFill>
                  <a:latin typeface="Times New Roman" panose="02020603050405020304" pitchFamily="18" charset="0"/>
                  <a:cs typeface="Times New Roman" panose="02020603050405020304" pitchFamily="18" charset="0"/>
                </a:rPr>
                <a:t>cho</a:t>
              </a:r>
              <a:r>
                <a:rPr lang="en-US" sz="2400" b="1" dirty="0">
                  <a:solidFill>
                    <a:schemeClr val="bg2">
                      <a:lumMod val="10000"/>
                    </a:schemeClr>
                  </a:solidFill>
                  <a:latin typeface="Times New Roman" panose="02020603050405020304" pitchFamily="18" charset="0"/>
                  <a:cs typeface="Times New Roman" panose="02020603050405020304" pitchFamily="18" charset="0"/>
                </a:rPr>
                <a:t> </a:t>
              </a:r>
              <a:r>
                <a:rPr lang="en-US" sz="2400" b="1" dirty="0" err="1">
                  <a:solidFill>
                    <a:schemeClr val="bg2">
                      <a:lumMod val="10000"/>
                    </a:schemeClr>
                  </a:solidFill>
                  <a:latin typeface="Times New Roman" panose="02020603050405020304" pitchFamily="18" charset="0"/>
                  <a:cs typeface="Times New Roman" panose="02020603050405020304" pitchFamily="18" charset="0"/>
                </a:rPr>
                <a:t>quả</a:t>
              </a:r>
              <a:r>
                <a:rPr lang="en-US" sz="2400" b="1" dirty="0">
                  <a:solidFill>
                    <a:schemeClr val="bg2">
                      <a:lumMod val="10000"/>
                    </a:schemeClr>
                  </a:solidFill>
                  <a:latin typeface="Times New Roman" panose="02020603050405020304" pitchFamily="18" charset="0"/>
                  <a:cs typeface="Times New Roman" panose="02020603050405020304" pitchFamily="18" charset="0"/>
                </a:rPr>
                <a:t> </a:t>
              </a:r>
              <a:r>
                <a:rPr lang="en-US" sz="2400" b="1" dirty="0" err="1">
                  <a:solidFill>
                    <a:schemeClr val="bg2">
                      <a:lumMod val="10000"/>
                    </a:schemeClr>
                  </a:solidFill>
                  <a:latin typeface="Times New Roman" panose="02020603050405020304" pitchFamily="18" charset="0"/>
                  <a:cs typeface="Times New Roman" panose="02020603050405020304" pitchFamily="18" charset="0"/>
                </a:rPr>
                <a:t>ngọt</a:t>
              </a:r>
              <a:endParaRPr lang="en-US" sz="2400" b="1" dirty="0">
                <a:solidFill>
                  <a:schemeClr val="bg2">
                    <a:lumMod val="10000"/>
                  </a:schemeClr>
                </a:solidFill>
                <a:latin typeface="Times New Roman" panose="02020603050405020304" pitchFamily="18" charset="0"/>
                <a:cs typeface="Times New Roman" panose="02020603050405020304" pitchFamily="18" charset="0"/>
              </a:endParaRPr>
            </a:p>
          </p:txBody>
        </p:sp>
      </p:grpSp>
      <p:grpSp>
        <p:nvGrpSpPr>
          <p:cNvPr id="8" name="Group 7">
            <a:extLst>
              <a:ext uri="{FF2B5EF4-FFF2-40B4-BE49-F238E27FC236}">
                <a16:creationId xmlns:a16="http://schemas.microsoft.com/office/drawing/2014/main" xmlns="" id="{B97552C6-8F09-4FBD-A01D-0E65B8A61F6D}"/>
              </a:ext>
            </a:extLst>
          </p:cNvPr>
          <p:cNvGrpSpPr/>
          <p:nvPr/>
        </p:nvGrpSpPr>
        <p:grpSpPr>
          <a:xfrm>
            <a:off x="2597489" y="997528"/>
            <a:ext cx="2812333" cy="2302170"/>
            <a:chOff x="2597489" y="997528"/>
            <a:chExt cx="2812333" cy="2302170"/>
          </a:xfrm>
        </p:grpSpPr>
        <p:sp>
          <p:nvSpPr>
            <p:cNvPr id="9" name="Thought Bubble: Cloud 8">
              <a:extLst>
                <a:ext uri="{FF2B5EF4-FFF2-40B4-BE49-F238E27FC236}">
                  <a16:creationId xmlns:a16="http://schemas.microsoft.com/office/drawing/2014/main" xmlns="" id="{3EB5077E-FFA1-4F7C-ABB1-9392E6545F32}"/>
                </a:ext>
              </a:extLst>
            </p:cNvPr>
            <p:cNvSpPr/>
            <p:nvPr/>
          </p:nvSpPr>
          <p:spPr>
            <a:xfrm>
              <a:off x="2597489" y="997528"/>
              <a:ext cx="2812333" cy="2302170"/>
            </a:xfrm>
            <a:prstGeom prst="cloudCallout">
              <a:avLst>
                <a:gd name="adj1" fmla="val 41301"/>
                <a:gd name="adj2" fmla="val 108954"/>
              </a:avLst>
            </a:prstGeom>
            <a:solidFill>
              <a:srgbClr val="FFFFCC"/>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xmlns="" id="{ECB02AE6-B14B-4E54-BE68-84E473CF1447}"/>
                </a:ext>
              </a:extLst>
            </p:cNvPr>
            <p:cNvSpPr txBox="1"/>
            <p:nvPr/>
          </p:nvSpPr>
          <p:spPr>
            <a:xfrm>
              <a:off x="2821968" y="1495436"/>
              <a:ext cx="2230583" cy="1200329"/>
            </a:xfrm>
            <a:prstGeom prst="rect">
              <a:avLst/>
            </a:prstGeom>
            <a:noFill/>
          </p:spPr>
          <p:txBody>
            <a:bodyPr wrap="square" rtlCol="0">
              <a:spAutoFit/>
            </a:bodyPr>
            <a:lstStyle/>
            <a:p>
              <a:pPr algn="ctr"/>
              <a:r>
                <a:rPr lang="vi-VN" sz="2400" b="1" dirty="0">
                  <a:solidFill>
                    <a:schemeClr val="bg2">
                      <a:lumMod val="10000"/>
                    </a:schemeClr>
                  </a:solidFill>
                  <a:latin typeface="Times New Roman" panose="02020603050405020304" pitchFamily="18" charset="0"/>
                  <a:cs typeface="Times New Roman" panose="02020603050405020304" pitchFamily="18" charset="0"/>
                </a:rPr>
                <a:t>Ư</a:t>
              </a:r>
              <a:r>
                <a:rPr lang="en-US" sz="2400" b="1" dirty="0" err="1">
                  <a:solidFill>
                    <a:schemeClr val="bg2">
                      <a:lumMod val="10000"/>
                    </a:schemeClr>
                  </a:solidFill>
                  <a:latin typeface="Times New Roman" panose="02020603050405020304" pitchFamily="18" charset="0"/>
                  <a:cs typeface="Times New Roman" panose="02020603050405020304" pitchFamily="18" charset="0"/>
                </a:rPr>
                <a:t>ớc</a:t>
              </a:r>
              <a:r>
                <a:rPr lang="en-US" sz="2400" b="1" dirty="0">
                  <a:solidFill>
                    <a:schemeClr val="bg2">
                      <a:lumMod val="10000"/>
                    </a:schemeClr>
                  </a:solidFill>
                  <a:latin typeface="Times New Roman" panose="02020603050405020304" pitchFamily="18" charset="0"/>
                  <a:cs typeface="Times New Roman" panose="02020603050405020304" pitchFamily="18" charset="0"/>
                </a:rPr>
                <a:t> </a:t>
              </a:r>
              <a:r>
                <a:rPr lang="en-US" sz="2400" b="1" dirty="0" err="1">
                  <a:solidFill>
                    <a:schemeClr val="bg2">
                      <a:lumMod val="10000"/>
                    </a:schemeClr>
                  </a:solidFill>
                  <a:latin typeface="Times New Roman" panose="02020603050405020304" pitchFamily="18" charset="0"/>
                  <a:cs typeface="Times New Roman" panose="02020603050405020304" pitchFamily="18" charset="0"/>
                </a:rPr>
                <a:t>thành</a:t>
              </a:r>
              <a:r>
                <a:rPr lang="en-US" sz="2400" b="1" dirty="0">
                  <a:solidFill>
                    <a:schemeClr val="bg2">
                      <a:lumMod val="10000"/>
                    </a:schemeClr>
                  </a:solidFill>
                  <a:latin typeface="Times New Roman" panose="02020603050405020304" pitchFamily="18" charset="0"/>
                  <a:cs typeface="Times New Roman" panose="02020603050405020304" pitchFamily="18" charset="0"/>
                </a:rPr>
                <a:t> </a:t>
              </a:r>
              <a:r>
                <a:rPr lang="en-US" sz="2400" b="1" dirty="0" err="1">
                  <a:solidFill>
                    <a:schemeClr val="bg2">
                      <a:lumMod val="10000"/>
                    </a:schemeClr>
                  </a:solidFill>
                  <a:latin typeface="Times New Roman" panose="02020603050405020304" pitchFamily="18" charset="0"/>
                  <a:cs typeface="Times New Roman" panose="02020603050405020304" pitchFamily="18" charset="0"/>
                </a:rPr>
                <a:t>người</a:t>
              </a:r>
              <a:r>
                <a:rPr lang="en-US" sz="2400" b="1" dirty="0">
                  <a:solidFill>
                    <a:schemeClr val="bg2">
                      <a:lumMod val="10000"/>
                    </a:schemeClr>
                  </a:solidFill>
                  <a:latin typeface="Times New Roman" panose="02020603050405020304" pitchFamily="18" charset="0"/>
                  <a:cs typeface="Times New Roman" panose="02020603050405020304" pitchFamily="18" charset="0"/>
                </a:rPr>
                <a:t> </a:t>
              </a:r>
              <a:r>
                <a:rPr lang="en-US" sz="2400" b="1" dirty="0" err="1">
                  <a:solidFill>
                    <a:schemeClr val="bg2">
                      <a:lumMod val="10000"/>
                    </a:schemeClr>
                  </a:solidFill>
                  <a:latin typeface="Times New Roman" panose="02020603050405020304" pitchFamily="18" charset="0"/>
                  <a:cs typeface="Times New Roman" panose="02020603050405020304" pitchFamily="18" charset="0"/>
                </a:rPr>
                <a:t>lớn</a:t>
              </a:r>
              <a:r>
                <a:rPr lang="en-US" sz="2400" b="1" dirty="0">
                  <a:solidFill>
                    <a:schemeClr val="bg2">
                      <a:lumMod val="10000"/>
                    </a:schemeClr>
                  </a:solidFill>
                  <a:latin typeface="Times New Roman" panose="02020603050405020304" pitchFamily="18" charset="0"/>
                  <a:cs typeface="Times New Roman" panose="02020603050405020304" pitchFamily="18" charset="0"/>
                </a:rPr>
                <a:t> </a:t>
              </a:r>
              <a:r>
                <a:rPr lang="en-US" sz="2400" b="1" dirty="0" err="1">
                  <a:solidFill>
                    <a:schemeClr val="bg2">
                      <a:lumMod val="10000"/>
                    </a:schemeClr>
                  </a:solidFill>
                  <a:latin typeface="Times New Roman" panose="02020603050405020304" pitchFamily="18" charset="0"/>
                  <a:cs typeface="Times New Roman" panose="02020603050405020304" pitchFamily="18" charset="0"/>
                </a:rPr>
                <a:t>để</a:t>
              </a:r>
              <a:r>
                <a:rPr lang="en-US" sz="2400" b="1" dirty="0">
                  <a:solidFill>
                    <a:schemeClr val="bg2">
                      <a:lumMod val="10000"/>
                    </a:schemeClr>
                  </a:solidFill>
                  <a:latin typeface="Times New Roman" panose="02020603050405020304" pitchFamily="18" charset="0"/>
                  <a:cs typeface="Times New Roman" panose="02020603050405020304" pitchFamily="18" charset="0"/>
                </a:rPr>
                <a:t> </a:t>
              </a:r>
              <a:r>
                <a:rPr lang="en-US" sz="2400" b="1" dirty="0" err="1">
                  <a:solidFill>
                    <a:schemeClr val="bg2">
                      <a:lumMod val="10000"/>
                    </a:schemeClr>
                  </a:solidFill>
                  <a:latin typeface="Times New Roman" panose="02020603050405020304" pitchFamily="18" charset="0"/>
                  <a:cs typeface="Times New Roman" panose="02020603050405020304" pitchFamily="18" charset="0"/>
                </a:rPr>
                <a:t>làm</a:t>
              </a:r>
              <a:r>
                <a:rPr lang="en-US" sz="2400" b="1" dirty="0">
                  <a:solidFill>
                    <a:schemeClr val="bg2">
                      <a:lumMod val="10000"/>
                    </a:schemeClr>
                  </a:solidFill>
                  <a:latin typeface="Times New Roman" panose="02020603050405020304" pitchFamily="18" charset="0"/>
                  <a:cs typeface="Times New Roman" panose="02020603050405020304" pitchFamily="18" charset="0"/>
                </a:rPr>
                <a:t> </a:t>
              </a:r>
              <a:r>
                <a:rPr lang="en-US" sz="2400" b="1" dirty="0" err="1">
                  <a:solidFill>
                    <a:schemeClr val="bg2">
                      <a:lumMod val="10000"/>
                    </a:schemeClr>
                  </a:solidFill>
                  <a:latin typeface="Times New Roman" panose="02020603050405020304" pitchFamily="18" charset="0"/>
                  <a:cs typeface="Times New Roman" panose="02020603050405020304" pitchFamily="18" charset="0"/>
                </a:rPr>
                <a:t>việc</a:t>
              </a:r>
              <a:endParaRPr lang="en-US" sz="2400" b="1" dirty="0">
                <a:solidFill>
                  <a:schemeClr val="bg2">
                    <a:lumMod val="10000"/>
                  </a:schemeClr>
                </a:solidFill>
                <a:latin typeface="Times New Roman" panose="02020603050405020304" pitchFamily="18" charset="0"/>
                <a:cs typeface="Times New Roman" panose="02020603050405020304" pitchFamily="18" charset="0"/>
              </a:endParaRPr>
            </a:p>
          </p:txBody>
        </p:sp>
      </p:grpSp>
      <p:grpSp>
        <p:nvGrpSpPr>
          <p:cNvPr id="16" name="Group 15">
            <a:extLst>
              <a:ext uri="{FF2B5EF4-FFF2-40B4-BE49-F238E27FC236}">
                <a16:creationId xmlns:a16="http://schemas.microsoft.com/office/drawing/2014/main" xmlns="" id="{35F60A95-1BA1-4BB1-9294-2506732010BA}"/>
              </a:ext>
            </a:extLst>
          </p:cNvPr>
          <p:cNvGrpSpPr/>
          <p:nvPr/>
        </p:nvGrpSpPr>
        <p:grpSpPr>
          <a:xfrm>
            <a:off x="6250208" y="1075079"/>
            <a:ext cx="2812333" cy="2302169"/>
            <a:chOff x="6250208" y="1075079"/>
            <a:chExt cx="2812333" cy="2302169"/>
          </a:xfrm>
        </p:grpSpPr>
        <p:sp>
          <p:nvSpPr>
            <p:cNvPr id="12" name="Thought Bubble: Cloud 11">
              <a:extLst>
                <a:ext uri="{FF2B5EF4-FFF2-40B4-BE49-F238E27FC236}">
                  <a16:creationId xmlns:a16="http://schemas.microsoft.com/office/drawing/2014/main" xmlns="" id="{A5BC67E2-9B17-4498-8C30-63F43C2D9ACC}"/>
                </a:ext>
              </a:extLst>
            </p:cNvPr>
            <p:cNvSpPr/>
            <p:nvPr/>
          </p:nvSpPr>
          <p:spPr>
            <a:xfrm>
              <a:off x="6250208" y="1075079"/>
              <a:ext cx="2812333" cy="2302169"/>
            </a:xfrm>
            <a:prstGeom prst="cloudCallout">
              <a:avLst>
                <a:gd name="adj1" fmla="val 21393"/>
                <a:gd name="adj2" fmla="val 100624"/>
              </a:avLst>
            </a:prstGeom>
            <a:solidFill>
              <a:srgbClr val="FFCCFF"/>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a:extLst>
                <a:ext uri="{FF2B5EF4-FFF2-40B4-BE49-F238E27FC236}">
                  <a16:creationId xmlns:a16="http://schemas.microsoft.com/office/drawing/2014/main" xmlns="" id="{7B20EF31-EA88-48A9-B040-1C7DEEC0C4FF}"/>
                </a:ext>
              </a:extLst>
            </p:cNvPr>
            <p:cNvSpPr txBox="1"/>
            <p:nvPr/>
          </p:nvSpPr>
          <p:spPr>
            <a:xfrm>
              <a:off x="6506723" y="1625998"/>
              <a:ext cx="2230583" cy="1200329"/>
            </a:xfrm>
            <a:prstGeom prst="rect">
              <a:avLst/>
            </a:prstGeom>
            <a:noFill/>
          </p:spPr>
          <p:txBody>
            <a:bodyPr wrap="square" rtlCol="0">
              <a:spAutoFit/>
            </a:bodyPr>
            <a:lstStyle/>
            <a:p>
              <a:pPr algn="ctr"/>
              <a:r>
                <a:rPr lang="vi-VN" sz="2400" b="1" dirty="0">
                  <a:solidFill>
                    <a:schemeClr val="bg2">
                      <a:lumMod val="10000"/>
                    </a:schemeClr>
                  </a:solidFill>
                  <a:latin typeface="Times New Roman" panose="02020603050405020304" pitchFamily="18" charset="0"/>
                  <a:cs typeface="Times New Roman" panose="02020603050405020304" pitchFamily="18" charset="0"/>
                </a:rPr>
                <a:t>Ư</a:t>
              </a:r>
              <a:r>
                <a:rPr lang="en-US" sz="2400" b="1" dirty="0" err="1">
                  <a:solidFill>
                    <a:schemeClr val="bg2">
                      <a:lumMod val="10000"/>
                    </a:schemeClr>
                  </a:solidFill>
                  <a:latin typeface="Times New Roman" panose="02020603050405020304" pitchFamily="18" charset="0"/>
                  <a:cs typeface="Times New Roman" panose="02020603050405020304" pitchFamily="18" charset="0"/>
                </a:rPr>
                <a:t>ớc</a:t>
              </a:r>
              <a:r>
                <a:rPr lang="en-US" sz="2400" b="1" dirty="0">
                  <a:solidFill>
                    <a:schemeClr val="bg2">
                      <a:lumMod val="10000"/>
                    </a:schemeClr>
                  </a:solidFill>
                  <a:latin typeface="Times New Roman" panose="02020603050405020304" pitchFamily="18" charset="0"/>
                  <a:cs typeface="Times New Roman" panose="02020603050405020304" pitchFamily="18" charset="0"/>
                </a:rPr>
                <a:t> </a:t>
              </a:r>
              <a:r>
                <a:rPr lang="en-US" sz="2400" b="1" dirty="0" err="1">
                  <a:solidFill>
                    <a:schemeClr val="bg2">
                      <a:lumMod val="10000"/>
                    </a:schemeClr>
                  </a:solidFill>
                  <a:latin typeface="Times New Roman" panose="02020603050405020304" pitchFamily="18" charset="0"/>
                  <a:cs typeface="Times New Roman" panose="02020603050405020304" pitchFamily="18" charset="0"/>
                </a:rPr>
                <a:t>mơ</a:t>
              </a:r>
              <a:r>
                <a:rPr lang="en-US" sz="2400" b="1" dirty="0">
                  <a:solidFill>
                    <a:schemeClr val="bg2">
                      <a:lumMod val="10000"/>
                    </a:schemeClr>
                  </a:solidFill>
                  <a:latin typeface="Times New Roman" panose="02020603050405020304" pitchFamily="18" charset="0"/>
                  <a:cs typeface="Times New Roman" panose="02020603050405020304" pitchFamily="18" charset="0"/>
                </a:rPr>
                <a:t> </a:t>
              </a:r>
              <a:r>
                <a:rPr lang="en-US" sz="2400" b="1" dirty="0" err="1">
                  <a:solidFill>
                    <a:schemeClr val="bg2">
                      <a:lumMod val="10000"/>
                    </a:schemeClr>
                  </a:solidFill>
                  <a:latin typeface="Times New Roman" panose="02020603050405020304" pitchFamily="18" charset="0"/>
                  <a:cs typeface="Times New Roman" panose="02020603050405020304" pitchFamily="18" charset="0"/>
                </a:rPr>
                <a:t>không</a:t>
              </a:r>
              <a:r>
                <a:rPr lang="en-US" sz="2400" b="1" dirty="0">
                  <a:solidFill>
                    <a:schemeClr val="bg2">
                      <a:lumMod val="10000"/>
                    </a:schemeClr>
                  </a:solidFill>
                  <a:latin typeface="Times New Roman" panose="02020603050405020304" pitchFamily="18" charset="0"/>
                  <a:cs typeface="Times New Roman" panose="02020603050405020304" pitchFamily="18" charset="0"/>
                </a:rPr>
                <a:t> </a:t>
              </a:r>
              <a:r>
                <a:rPr lang="en-US" sz="2400" b="1" dirty="0" err="1">
                  <a:solidFill>
                    <a:schemeClr val="bg2">
                      <a:lumMod val="10000"/>
                    </a:schemeClr>
                  </a:solidFill>
                  <a:latin typeface="Times New Roman" panose="02020603050405020304" pitchFamily="18" charset="0"/>
                  <a:cs typeface="Times New Roman" panose="02020603050405020304" pitchFamily="18" charset="0"/>
                </a:rPr>
                <a:t>còn</a:t>
              </a:r>
              <a:r>
                <a:rPr lang="en-US" sz="2400" b="1" dirty="0">
                  <a:solidFill>
                    <a:schemeClr val="bg2">
                      <a:lumMod val="10000"/>
                    </a:schemeClr>
                  </a:solidFill>
                  <a:latin typeface="Times New Roman" panose="02020603050405020304" pitchFamily="18" charset="0"/>
                  <a:cs typeface="Times New Roman" panose="02020603050405020304" pitchFamily="18" charset="0"/>
                </a:rPr>
                <a:t> </a:t>
              </a:r>
              <a:r>
                <a:rPr lang="en-US" sz="2400" b="1" dirty="0" err="1">
                  <a:solidFill>
                    <a:schemeClr val="bg2">
                      <a:lumMod val="10000"/>
                    </a:schemeClr>
                  </a:solidFill>
                  <a:latin typeface="Times New Roman" panose="02020603050405020304" pitchFamily="18" charset="0"/>
                  <a:cs typeface="Times New Roman" panose="02020603050405020304" pitchFamily="18" charset="0"/>
                </a:rPr>
                <a:t>mùa</a:t>
              </a:r>
              <a:r>
                <a:rPr lang="en-US" sz="2400" b="1" dirty="0">
                  <a:solidFill>
                    <a:schemeClr val="bg2">
                      <a:lumMod val="10000"/>
                    </a:schemeClr>
                  </a:solidFill>
                  <a:latin typeface="Times New Roman" panose="02020603050405020304" pitchFamily="18" charset="0"/>
                  <a:cs typeface="Times New Roman" panose="02020603050405020304" pitchFamily="18" charset="0"/>
                </a:rPr>
                <a:t> </a:t>
              </a:r>
              <a:r>
                <a:rPr lang="en-US" sz="2400" b="1" dirty="0" err="1">
                  <a:solidFill>
                    <a:schemeClr val="bg2">
                      <a:lumMod val="10000"/>
                    </a:schemeClr>
                  </a:solidFill>
                  <a:latin typeface="Times New Roman" panose="02020603050405020304" pitchFamily="18" charset="0"/>
                  <a:cs typeface="Times New Roman" panose="02020603050405020304" pitchFamily="18" charset="0"/>
                </a:rPr>
                <a:t>đông</a:t>
              </a:r>
              <a:r>
                <a:rPr lang="en-US" sz="2400" b="1" dirty="0">
                  <a:solidFill>
                    <a:schemeClr val="bg2">
                      <a:lumMod val="10000"/>
                    </a:schemeClr>
                  </a:solidFill>
                  <a:latin typeface="Times New Roman" panose="02020603050405020304" pitchFamily="18" charset="0"/>
                  <a:cs typeface="Times New Roman" panose="02020603050405020304" pitchFamily="18" charset="0"/>
                </a:rPr>
                <a:t> </a:t>
              </a:r>
              <a:r>
                <a:rPr lang="en-US" sz="2400" b="1" dirty="0" err="1">
                  <a:solidFill>
                    <a:schemeClr val="bg2">
                      <a:lumMod val="10000"/>
                    </a:schemeClr>
                  </a:solidFill>
                  <a:latin typeface="Times New Roman" panose="02020603050405020304" pitchFamily="18" charset="0"/>
                  <a:cs typeface="Times New Roman" panose="02020603050405020304" pitchFamily="18" charset="0"/>
                </a:rPr>
                <a:t>giá</a:t>
              </a:r>
              <a:r>
                <a:rPr lang="en-US" sz="2400" b="1" dirty="0">
                  <a:solidFill>
                    <a:schemeClr val="bg2">
                      <a:lumMod val="10000"/>
                    </a:schemeClr>
                  </a:solidFill>
                  <a:latin typeface="Times New Roman" panose="02020603050405020304" pitchFamily="18" charset="0"/>
                  <a:cs typeface="Times New Roman" panose="02020603050405020304" pitchFamily="18" charset="0"/>
                </a:rPr>
                <a:t> </a:t>
              </a:r>
              <a:r>
                <a:rPr lang="en-US" sz="2400" b="1" dirty="0" err="1">
                  <a:solidFill>
                    <a:schemeClr val="bg2">
                      <a:lumMod val="10000"/>
                    </a:schemeClr>
                  </a:solidFill>
                  <a:latin typeface="Times New Roman" panose="02020603050405020304" pitchFamily="18" charset="0"/>
                  <a:cs typeface="Times New Roman" panose="02020603050405020304" pitchFamily="18" charset="0"/>
                </a:rPr>
                <a:t>rét</a:t>
              </a:r>
              <a:endParaRPr lang="en-US" sz="2400" b="1" dirty="0">
                <a:solidFill>
                  <a:schemeClr val="bg2">
                    <a:lumMod val="10000"/>
                  </a:schemeClr>
                </a:solidFill>
                <a:latin typeface="Times New Roman" panose="02020603050405020304" pitchFamily="18" charset="0"/>
                <a:cs typeface="Times New Roman" panose="02020603050405020304" pitchFamily="18" charset="0"/>
              </a:endParaRPr>
            </a:p>
          </p:txBody>
        </p:sp>
      </p:grpSp>
      <p:grpSp>
        <p:nvGrpSpPr>
          <p:cNvPr id="17" name="Group 16">
            <a:extLst>
              <a:ext uri="{FF2B5EF4-FFF2-40B4-BE49-F238E27FC236}">
                <a16:creationId xmlns:a16="http://schemas.microsoft.com/office/drawing/2014/main" xmlns="" id="{F9FF54CB-A0AA-47E5-BD4D-9D8AA075B460}"/>
              </a:ext>
            </a:extLst>
          </p:cNvPr>
          <p:cNvGrpSpPr/>
          <p:nvPr/>
        </p:nvGrpSpPr>
        <p:grpSpPr>
          <a:xfrm>
            <a:off x="9156445" y="2461555"/>
            <a:ext cx="2324487" cy="1934890"/>
            <a:chOff x="9156445" y="2461555"/>
            <a:chExt cx="2324487" cy="1934890"/>
          </a:xfrm>
        </p:grpSpPr>
        <p:sp>
          <p:nvSpPr>
            <p:cNvPr id="14" name="Thought Bubble: Cloud 13">
              <a:extLst>
                <a:ext uri="{FF2B5EF4-FFF2-40B4-BE49-F238E27FC236}">
                  <a16:creationId xmlns:a16="http://schemas.microsoft.com/office/drawing/2014/main" xmlns="" id="{6EC7FDE0-0FDA-429C-863C-202BFD58ED84}"/>
                </a:ext>
              </a:extLst>
            </p:cNvPr>
            <p:cNvSpPr/>
            <p:nvPr/>
          </p:nvSpPr>
          <p:spPr>
            <a:xfrm>
              <a:off x="9156445" y="2461555"/>
              <a:ext cx="2324487" cy="1934890"/>
            </a:xfrm>
            <a:prstGeom prst="cloudCallout">
              <a:avLst>
                <a:gd name="adj1" fmla="val 64789"/>
                <a:gd name="adj2" fmla="val 46508"/>
              </a:avLst>
            </a:prstGeom>
            <a:solidFill>
              <a:srgbClr val="CC66FF"/>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a:extLst>
                <a:ext uri="{FF2B5EF4-FFF2-40B4-BE49-F238E27FC236}">
                  <a16:creationId xmlns:a16="http://schemas.microsoft.com/office/drawing/2014/main" xmlns="" id="{827B4BAE-5C9E-437F-A85A-70040958C179}"/>
                </a:ext>
              </a:extLst>
            </p:cNvPr>
            <p:cNvSpPr txBox="1"/>
            <p:nvPr/>
          </p:nvSpPr>
          <p:spPr>
            <a:xfrm>
              <a:off x="9330261" y="2777084"/>
              <a:ext cx="1998271" cy="1200329"/>
            </a:xfrm>
            <a:prstGeom prst="rect">
              <a:avLst/>
            </a:prstGeom>
            <a:noFill/>
          </p:spPr>
          <p:txBody>
            <a:bodyPr wrap="square" rtlCol="0">
              <a:spAutoFit/>
            </a:bodyPr>
            <a:lstStyle/>
            <a:p>
              <a:pPr algn="ctr"/>
              <a:r>
                <a:rPr lang="vi-VN" sz="2400" b="1" dirty="0">
                  <a:solidFill>
                    <a:schemeClr val="bg2">
                      <a:lumMod val="10000"/>
                    </a:schemeClr>
                  </a:solidFill>
                  <a:latin typeface="Times New Roman" panose="02020603050405020304" pitchFamily="18" charset="0"/>
                  <a:cs typeface="Times New Roman" panose="02020603050405020304" pitchFamily="18" charset="0"/>
                </a:rPr>
                <a:t>Ư</a:t>
              </a:r>
              <a:r>
                <a:rPr lang="en-US" sz="2400" b="1" dirty="0" err="1">
                  <a:solidFill>
                    <a:schemeClr val="bg2">
                      <a:lumMod val="10000"/>
                    </a:schemeClr>
                  </a:solidFill>
                  <a:latin typeface="Times New Roman" panose="02020603050405020304" pitchFamily="18" charset="0"/>
                  <a:cs typeface="Times New Roman" panose="02020603050405020304" pitchFamily="18" charset="0"/>
                </a:rPr>
                <a:t>ớc</a:t>
              </a:r>
              <a:r>
                <a:rPr lang="en-US" sz="2400" b="1" dirty="0">
                  <a:solidFill>
                    <a:schemeClr val="bg2">
                      <a:lumMod val="10000"/>
                    </a:schemeClr>
                  </a:solidFill>
                  <a:latin typeface="Times New Roman" panose="02020603050405020304" pitchFamily="18" charset="0"/>
                  <a:cs typeface="Times New Roman" panose="02020603050405020304" pitchFamily="18" charset="0"/>
                </a:rPr>
                <a:t> </a:t>
              </a:r>
              <a:r>
                <a:rPr lang="en-US" sz="2400" b="1" dirty="0" err="1">
                  <a:solidFill>
                    <a:schemeClr val="bg2">
                      <a:lumMod val="10000"/>
                    </a:schemeClr>
                  </a:solidFill>
                  <a:latin typeface="Times New Roman" panose="02020603050405020304" pitchFamily="18" charset="0"/>
                  <a:cs typeface="Times New Roman" panose="02020603050405020304" pitchFamily="18" charset="0"/>
                </a:rPr>
                <a:t>mơ</a:t>
              </a:r>
              <a:r>
                <a:rPr lang="en-US" sz="2400" b="1" dirty="0">
                  <a:solidFill>
                    <a:schemeClr val="bg2">
                      <a:lumMod val="10000"/>
                    </a:schemeClr>
                  </a:solidFill>
                  <a:latin typeface="Times New Roman" panose="02020603050405020304" pitchFamily="18" charset="0"/>
                  <a:cs typeface="Times New Roman" panose="02020603050405020304" pitchFamily="18" charset="0"/>
                </a:rPr>
                <a:t> </a:t>
              </a:r>
              <a:r>
                <a:rPr lang="en-US" sz="2400" b="1" dirty="0" err="1">
                  <a:solidFill>
                    <a:schemeClr val="bg2">
                      <a:lumMod val="10000"/>
                    </a:schemeClr>
                  </a:solidFill>
                  <a:latin typeface="Times New Roman" panose="02020603050405020304" pitchFamily="18" charset="0"/>
                  <a:cs typeface="Times New Roman" panose="02020603050405020304" pitchFamily="18" charset="0"/>
                </a:rPr>
                <a:t>không</a:t>
              </a:r>
              <a:r>
                <a:rPr lang="en-US" sz="2400" b="1" dirty="0">
                  <a:solidFill>
                    <a:schemeClr val="bg2">
                      <a:lumMod val="10000"/>
                    </a:schemeClr>
                  </a:solidFill>
                  <a:latin typeface="Times New Roman" panose="02020603050405020304" pitchFamily="18" charset="0"/>
                  <a:cs typeface="Times New Roman" panose="02020603050405020304" pitchFamily="18" charset="0"/>
                </a:rPr>
                <a:t> </a:t>
              </a:r>
              <a:r>
                <a:rPr lang="en-US" sz="2400" b="1" dirty="0" err="1">
                  <a:solidFill>
                    <a:schemeClr val="bg2">
                      <a:lumMod val="10000"/>
                    </a:schemeClr>
                  </a:solidFill>
                  <a:latin typeface="Times New Roman" panose="02020603050405020304" pitchFamily="18" charset="0"/>
                  <a:cs typeface="Times New Roman" panose="02020603050405020304" pitchFamily="18" charset="0"/>
                </a:rPr>
                <a:t>còn</a:t>
              </a:r>
              <a:r>
                <a:rPr lang="en-US" sz="2400" b="1" dirty="0">
                  <a:solidFill>
                    <a:schemeClr val="bg2">
                      <a:lumMod val="10000"/>
                    </a:schemeClr>
                  </a:solidFill>
                  <a:latin typeface="Times New Roman" panose="02020603050405020304" pitchFamily="18" charset="0"/>
                  <a:cs typeface="Times New Roman" panose="02020603050405020304" pitchFamily="18" charset="0"/>
                </a:rPr>
                <a:t> </a:t>
              </a:r>
              <a:r>
                <a:rPr lang="en-US" sz="2400" b="1" dirty="0" err="1">
                  <a:solidFill>
                    <a:schemeClr val="bg2">
                      <a:lumMod val="10000"/>
                    </a:schemeClr>
                  </a:solidFill>
                  <a:latin typeface="Times New Roman" panose="02020603050405020304" pitchFamily="18" charset="0"/>
                  <a:cs typeface="Times New Roman" panose="02020603050405020304" pitchFamily="18" charset="0"/>
                </a:rPr>
                <a:t>chiến</a:t>
              </a:r>
              <a:r>
                <a:rPr lang="en-US" sz="2400" b="1" dirty="0">
                  <a:solidFill>
                    <a:schemeClr val="bg2">
                      <a:lumMod val="10000"/>
                    </a:schemeClr>
                  </a:solidFill>
                  <a:latin typeface="Times New Roman" panose="02020603050405020304" pitchFamily="18" charset="0"/>
                  <a:cs typeface="Times New Roman" panose="02020603050405020304" pitchFamily="18" charset="0"/>
                </a:rPr>
                <a:t> </a:t>
              </a:r>
              <a:r>
                <a:rPr lang="en-US" sz="2400" b="1" dirty="0" err="1">
                  <a:solidFill>
                    <a:schemeClr val="bg2">
                      <a:lumMod val="10000"/>
                    </a:schemeClr>
                  </a:solidFill>
                  <a:latin typeface="Times New Roman" panose="02020603050405020304" pitchFamily="18" charset="0"/>
                  <a:cs typeface="Times New Roman" panose="02020603050405020304" pitchFamily="18" charset="0"/>
                </a:rPr>
                <a:t>tranh</a:t>
              </a:r>
              <a:endParaRPr lang="en-US" sz="2400" b="1" dirty="0">
                <a:solidFill>
                  <a:schemeClr val="bg2">
                    <a:lumMod val="10000"/>
                  </a:schemeClr>
                </a:solidFill>
                <a:latin typeface="Times New Roman" panose="02020603050405020304" pitchFamily="18" charset="0"/>
                <a:cs typeface="Times New Roman" panose="02020603050405020304" pitchFamily="18" charset="0"/>
              </a:endParaRPr>
            </a:p>
          </p:txBody>
        </p:sp>
      </p:grpSp>
    </p:spTree>
    <p:custDataLst>
      <p:tags r:id="rId1"/>
    </p:custDataLst>
    <p:extLst>
      <p:ext uri="{BB962C8B-B14F-4D97-AF65-F5344CB8AC3E}">
        <p14:creationId xmlns:p14="http://schemas.microsoft.com/office/powerpoint/2010/main" val="1386399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anim calcmode="lin" valueType="num">
                                      <p:cBhvr>
                                        <p:cTn id="8" dur="500" fill="hold"/>
                                        <p:tgtEl>
                                          <p:spTgt spid="18"/>
                                        </p:tgtEl>
                                        <p:attrNameLst>
                                          <p:attrName>ppt_x</p:attrName>
                                        </p:attrNameLst>
                                      </p:cBhvr>
                                      <p:tavLst>
                                        <p:tav tm="0">
                                          <p:val>
                                            <p:strVal val="#ppt_x"/>
                                          </p:val>
                                        </p:tav>
                                        <p:tav tm="100000">
                                          <p:val>
                                            <p:strVal val="#ppt_x"/>
                                          </p:val>
                                        </p:tav>
                                      </p:tavLst>
                                    </p:anim>
                                    <p:anim calcmode="lin" valueType="num">
                                      <p:cBhvr>
                                        <p:cTn id="9" dur="5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barn(inVertical)">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p:cTn id="19" dur="500" fill="hold"/>
                                        <p:tgtEl>
                                          <p:spTgt spid="16"/>
                                        </p:tgtEl>
                                        <p:attrNameLst>
                                          <p:attrName>ppt_w</p:attrName>
                                        </p:attrNameLst>
                                      </p:cBhvr>
                                      <p:tavLst>
                                        <p:tav tm="0">
                                          <p:val>
                                            <p:fltVal val="0"/>
                                          </p:val>
                                        </p:tav>
                                        <p:tav tm="100000">
                                          <p:val>
                                            <p:strVal val="#ppt_w"/>
                                          </p:val>
                                        </p:tav>
                                      </p:tavLst>
                                    </p:anim>
                                    <p:anim calcmode="lin" valueType="num">
                                      <p:cBhvr>
                                        <p:cTn id="20" dur="500" fill="hold"/>
                                        <p:tgtEl>
                                          <p:spTgt spid="16"/>
                                        </p:tgtEl>
                                        <p:attrNameLst>
                                          <p:attrName>ppt_h</p:attrName>
                                        </p:attrNameLst>
                                      </p:cBhvr>
                                      <p:tavLst>
                                        <p:tav tm="0">
                                          <p:val>
                                            <p:fltVal val="0"/>
                                          </p:val>
                                        </p:tav>
                                        <p:tav tm="100000">
                                          <p:val>
                                            <p:strVal val="#ppt_h"/>
                                          </p:val>
                                        </p:tav>
                                      </p:tavLst>
                                    </p:anim>
                                    <p:animEffect transition="in" filter="fade">
                                      <p:cBhvr>
                                        <p:cTn id="21" dur="500"/>
                                        <p:tgtEl>
                                          <p:spTgt spid="16"/>
                                        </p:tgtEl>
                                      </p:cBhvr>
                                    </p:animEffect>
                                  </p:childTnLst>
                                </p:cTn>
                              </p:par>
                            </p:childTnLst>
                          </p:cTn>
                        </p:par>
                      </p:childTnLst>
                    </p:cTn>
                  </p:par>
                  <p:par>
                    <p:cTn id="22" fill="hold">
                      <p:stCondLst>
                        <p:cond delay="indefinite"/>
                      </p:stCondLst>
                      <p:childTnLst>
                        <p:par>
                          <p:cTn id="23" fill="hold">
                            <p:stCondLst>
                              <p:cond delay="0"/>
                            </p:stCondLst>
                            <p:childTnLst>
                              <p:par>
                                <p:cTn id="24" presetID="31" presetClass="entr" presetSubtype="0" fill="hold" nodeType="clickEffect">
                                  <p:stCondLst>
                                    <p:cond delay="0"/>
                                  </p:stCondLst>
                                  <p:childTnLst>
                                    <p:set>
                                      <p:cBhvr>
                                        <p:cTn id="25" dur="1" fill="hold">
                                          <p:stCondLst>
                                            <p:cond delay="0"/>
                                          </p:stCondLst>
                                        </p:cTn>
                                        <p:tgtEl>
                                          <p:spTgt spid="17"/>
                                        </p:tgtEl>
                                        <p:attrNameLst>
                                          <p:attrName>style.visibility</p:attrName>
                                        </p:attrNameLst>
                                      </p:cBhvr>
                                      <p:to>
                                        <p:strVal val="visible"/>
                                      </p:to>
                                    </p:set>
                                    <p:anim calcmode="lin" valueType="num">
                                      <p:cBhvr>
                                        <p:cTn id="26" dur="500" fill="hold"/>
                                        <p:tgtEl>
                                          <p:spTgt spid="17"/>
                                        </p:tgtEl>
                                        <p:attrNameLst>
                                          <p:attrName>ppt_w</p:attrName>
                                        </p:attrNameLst>
                                      </p:cBhvr>
                                      <p:tavLst>
                                        <p:tav tm="0">
                                          <p:val>
                                            <p:fltVal val="0"/>
                                          </p:val>
                                        </p:tav>
                                        <p:tav tm="100000">
                                          <p:val>
                                            <p:strVal val="#ppt_w"/>
                                          </p:val>
                                        </p:tav>
                                      </p:tavLst>
                                    </p:anim>
                                    <p:anim calcmode="lin" valueType="num">
                                      <p:cBhvr>
                                        <p:cTn id="27" dur="500" fill="hold"/>
                                        <p:tgtEl>
                                          <p:spTgt spid="17"/>
                                        </p:tgtEl>
                                        <p:attrNameLst>
                                          <p:attrName>ppt_h</p:attrName>
                                        </p:attrNameLst>
                                      </p:cBhvr>
                                      <p:tavLst>
                                        <p:tav tm="0">
                                          <p:val>
                                            <p:fltVal val="0"/>
                                          </p:val>
                                        </p:tav>
                                        <p:tav tm="100000">
                                          <p:val>
                                            <p:strVal val="#ppt_h"/>
                                          </p:val>
                                        </p:tav>
                                      </p:tavLst>
                                    </p:anim>
                                    <p:anim calcmode="lin" valueType="num">
                                      <p:cBhvr>
                                        <p:cTn id="28" dur="500" fill="hold"/>
                                        <p:tgtEl>
                                          <p:spTgt spid="17"/>
                                        </p:tgtEl>
                                        <p:attrNameLst>
                                          <p:attrName>style.rotation</p:attrName>
                                        </p:attrNameLst>
                                      </p:cBhvr>
                                      <p:tavLst>
                                        <p:tav tm="0">
                                          <p:val>
                                            <p:fltVal val="90"/>
                                          </p:val>
                                        </p:tav>
                                        <p:tav tm="100000">
                                          <p:val>
                                            <p:fltVal val="0"/>
                                          </p:val>
                                        </p:tav>
                                      </p:tavLst>
                                    </p:anim>
                                    <p:animEffect transition="in" filter="fade">
                                      <p:cBhvr>
                                        <p:cTn id="2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CDAB717A-A622-456D-811B-14F6D46E5D46}"/>
              </a:ext>
            </a:extLst>
          </p:cNvPr>
          <p:cNvSpPr txBox="1"/>
          <p:nvPr/>
        </p:nvSpPr>
        <p:spPr>
          <a:xfrm>
            <a:off x="526475" y="1477993"/>
            <a:ext cx="11413375" cy="5032147"/>
          </a:xfrm>
          <a:prstGeom prst="rect">
            <a:avLst/>
          </a:prstGeom>
          <a:noFill/>
        </p:spPr>
        <p:txBody>
          <a:bodyPr wrap="square" rtlCol="0">
            <a:spAutoFit/>
          </a:bodyPr>
          <a:lstStyle/>
          <a:p>
            <a:pPr algn="just"/>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Ngày</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còn</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bé</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có</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lần</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tôi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đã</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thấy</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anh</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họ</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tôi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đi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đôi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giày</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ba</a:t>
            </a:r>
            <a:r>
              <a:rPr lang="en-US" sz="2300" dirty="0">
                <a:latin typeface="Times New Roman" panose="02020603050405020304" pitchFamily="18" charset="0"/>
                <a:cs typeface="Times New Roman" panose="02020603050405020304" pitchFamily="18" charset="0"/>
              </a:rPr>
              <a:t> ta </a:t>
            </a:r>
            <a:r>
              <a:rPr lang="en-US" sz="2300" dirty="0" err="1">
                <a:latin typeface="Times New Roman" panose="02020603050405020304" pitchFamily="18" charset="0"/>
                <a:cs typeface="Times New Roman" panose="02020603050405020304" pitchFamily="18" charset="0"/>
              </a:rPr>
              <a:t>màu</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xanh</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nước</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biển</a:t>
            </a:r>
            <a:r>
              <a:rPr lang="en-US" sz="2300" dirty="0">
                <a:latin typeface="Times New Roman" panose="02020603050405020304" pitchFamily="18" charset="0"/>
                <a:cs typeface="Times New Roman" panose="02020603050405020304" pitchFamily="18" charset="0"/>
              </a:rPr>
              <a:t>. Chao </a:t>
            </a:r>
            <a:r>
              <a:rPr lang="en-US" sz="2300" dirty="0" err="1">
                <a:latin typeface="Times New Roman" panose="02020603050405020304" pitchFamily="18" charset="0"/>
                <a:cs typeface="Times New Roman" panose="02020603050405020304" pitchFamily="18" charset="0"/>
              </a:rPr>
              <a:t>ôi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Đôi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giày</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mới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đẹp</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làm</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sao</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Cổ</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giày</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ôm</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sát</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chân</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Thân</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giày</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làm</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bằng</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vải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cứng</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dáng</a:t>
            </a:r>
            <a:r>
              <a:rPr lang="en-US" sz="2300" dirty="0">
                <a:latin typeface="Times New Roman" panose="02020603050405020304" pitchFamily="18" charset="0"/>
                <a:cs typeface="Times New Roman" panose="02020603050405020304" pitchFamily="18" charset="0"/>
              </a:rPr>
              <a:t> thon </a:t>
            </a:r>
            <a:r>
              <a:rPr lang="en-US" sz="2300" dirty="0" err="1">
                <a:latin typeface="Times New Roman" panose="02020603050405020304" pitchFamily="18" charset="0"/>
                <a:cs typeface="Times New Roman" panose="02020603050405020304" pitchFamily="18" charset="0"/>
              </a:rPr>
              <a:t>thả</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màu</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vải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như</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màu</a:t>
            </a:r>
            <a:r>
              <a:rPr lang="en-US" sz="2300" dirty="0">
                <a:latin typeface="Times New Roman" panose="02020603050405020304" pitchFamily="18" charset="0"/>
                <a:cs typeface="Times New Roman" panose="02020603050405020304" pitchFamily="18" charset="0"/>
              </a:rPr>
              <a:t> da </a:t>
            </a:r>
            <a:r>
              <a:rPr lang="en-US" sz="2300" dirty="0" err="1">
                <a:latin typeface="Times New Roman" panose="02020603050405020304" pitchFamily="18" charset="0"/>
                <a:cs typeface="Times New Roman" panose="02020603050405020304" pitchFamily="18" charset="0"/>
              </a:rPr>
              <a:t>trời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những</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ngày</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thu</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Phần</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thân</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giày</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gần</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sát</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cổ</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có</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hai</a:t>
            </a:r>
            <a:r>
              <a:rPr lang="en-US" sz="2300" dirty="0">
                <a:latin typeface="Times New Roman" panose="02020603050405020304" pitchFamily="18" charset="0"/>
                <a:cs typeface="Times New Roman" panose="02020603050405020304" pitchFamily="18" charset="0"/>
              </a:rPr>
              <a:t> hang </a:t>
            </a:r>
            <a:r>
              <a:rPr lang="en-US" sz="2300" dirty="0" err="1">
                <a:latin typeface="Times New Roman" panose="02020603050405020304" pitchFamily="18" charset="0"/>
                <a:cs typeface="Times New Roman" panose="02020603050405020304" pitchFamily="18" charset="0"/>
              </a:rPr>
              <a:t>khuy</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dập</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và</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luồn</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một</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sợi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dây</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trắng</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nhỏ</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vắt</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ngang</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Tôi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tưởng</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tượng</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nếu</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mang</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nó</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vào</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chắc</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bước</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đi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sẽ</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nhẹ</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và</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nhanh</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hơn</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tôi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sẽ</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chạy</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trên</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những</a:t>
            </a:r>
            <a:r>
              <a:rPr lang="en-US" sz="2300" dirty="0">
                <a:latin typeface="Times New Roman" panose="02020603050405020304" pitchFamily="18" charset="0"/>
                <a:cs typeface="Times New Roman" panose="02020603050405020304" pitchFamily="18" charset="0"/>
              </a:rPr>
              <a:t> con </a:t>
            </a:r>
            <a:r>
              <a:rPr lang="en-US" sz="2300" dirty="0" err="1">
                <a:latin typeface="Times New Roman" panose="02020603050405020304" pitchFamily="18" charset="0"/>
                <a:cs typeface="Times New Roman" panose="02020603050405020304" pitchFamily="18" charset="0"/>
              </a:rPr>
              <a:t>đường</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đất</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mịn</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trong</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làng</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trước</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cái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nhìn</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thèm</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muốn</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của</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các</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bạn</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tôi</a:t>
            </a:r>
            <a:r>
              <a:rPr lang="en-US" sz="2300" dirty="0">
                <a:latin typeface="Times New Roman" panose="02020603050405020304" pitchFamily="18" charset="0"/>
                <a:cs typeface="Times New Roman" panose="02020603050405020304" pitchFamily="18" charset="0"/>
              </a:rPr>
              <a:t> …</a:t>
            </a:r>
          </a:p>
          <a:p>
            <a:pPr algn="just"/>
            <a:r>
              <a:rPr lang="en-US" sz="2300" dirty="0">
                <a:latin typeface="Times New Roman" panose="02020603050405020304" pitchFamily="18" charset="0"/>
                <a:cs typeface="Times New Roman" panose="02020603050405020304" pitchFamily="18" charset="0"/>
              </a:rPr>
              <a:t>        Sau </a:t>
            </a:r>
            <a:r>
              <a:rPr lang="en-US" sz="2300" dirty="0" err="1">
                <a:latin typeface="Times New Roman" panose="02020603050405020304" pitchFamily="18" charset="0"/>
                <a:cs typeface="Times New Roman" panose="02020603050405020304" pitchFamily="18" charset="0"/>
              </a:rPr>
              <a:t>này</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làm</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công</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tác</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Đội</a:t>
            </a:r>
            <a:r>
              <a:rPr lang="en-US" sz="2300" dirty="0">
                <a:latin typeface="Times New Roman" panose="02020603050405020304" pitchFamily="18" charset="0"/>
                <a:cs typeface="Times New Roman" panose="02020603050405020304" pitchFamily="18" charset="0"/>
              </a:rPr>
              <a:t> ở </a:t>
            </a:r>
            <a:r>
              <a:rPr lang="en-US" sz="2300" dirty="0" err="1">
                <a:latin typeface="Times New Roman" panose="02020603050405020304" pitchFamily="18" charset="0"/>
                <a:cs typeface="Times New Roman" panose="02020603050405020304" pitchFamily="18" charset="0"/>
              </a:rPr>
              <a:t>một</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phường</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có</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lần</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tôi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phải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vận</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động</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Lái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một</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cậu</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bé</a:t>
            </a:r>
            <a:r>
              <a:rPr lang="en-US" sz="2300" dirty="0">
                <a:latin typeface="Times New Roman" panose="02020603050405020304" pitchFamily="18" charset="0"/>
                <a:cs typeface="Times New Roman" panose="02020603050405020304" pitchFamily="18" charset="0"/>
              </a:rPr>
              <a:t> lang thang </a:t>
            </a:r>
            <a:r>
              <a:rPr lang="en-US" sz="2300" dirty="0" err="1">
                <a:latin typeface="Times New Roman" panose="02020603050405020304" pitchFamily="18" charset="0"/>
                <a:cs typeface="Times New Roman" panose="02020603050405020304" pitchFamily="18" charset="0"/>
              </a:rPr>
              <a:t>đi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học</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Tôi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đã</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theo</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Lái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trên</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khắp</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các</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đường</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phố</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Một</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lần</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tôi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bắt</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gặp</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cậu</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ngẩn</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ngơ</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nhìn</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theo</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đôi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giày</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ba</a:t>
            </a:r>
            <a:r>
              <a:rPr lang="en-US" sz="2300" dirty="0">
                <a:latin typeface="Times New Roman" panose="02020603050405020304" pitchFamily="18" charset="0"/>
                <a:cs typeface="Times New Roman" panose="02020603050405020304" pitchFamily="18" charset="0"/>
              </a:rPr>
              <a:t> ta </a:t>
            </a:r>
            <a:r>
              <a:rPr lang="en-US" sz="2300" dirty="0" err="1">
                <a:latin typeface="Times New Roman" panose="02020603050405020304" pitchFamily="18" charset="0"/>
                <a:cs typeface="Times New Roman" panose="02020603050405020304" pitchFamily="18" charset="0"/>
              </a:rPr>
              <a:t>màu</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xanh</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của</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một</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cậu</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bé</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đang</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dạo</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chơi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Hóa</a:t>
            </a:r>
            <a:r>
              <a:rPr lang="en-US" sz="2300" dirty="0">
                <a:latin typeface="Times New Roman" panose="02020603050405020304" pitchFamily="18" charset="0"/>
                <a:cs typeface="Times New Roman" panose="02020603050405020304" pitchFamily="18" charset="0"/>
              </a:rPr>
              <a:t> ra </a:t>
            </a:r>
            <a:r>
              <a:rPr lang="en-US" sz="2300" dirty="0" err="1">
                <a:latin typeface="Times New Roman" panose="02020603050405020304" pitchFamily="18" charset="0"/>
                <a:cs typeface="Times New Roman" panose="02020603050405020304" pitchFamily="18" charset="0"/>
              </a:rPr>
              <a:t>trẻ</a:t>
            </a:r>
            <a:r>
              <a:rPr lang="en-US" sz="2300" dirty="0">
                <a:latin typeface="Times New Roman" panose="02020603050405020304" pitchFamily="18" charset="0"/>
                <a:cs typeface="Times New Roman" panose="02020603050405020304" pitchFamily="18" charset="0"/>
              </a:rPr>
              <a:t> con </a:t>
            </a:r>
            <a:r>
              <a:rPr lang="en-US" sz="2300" dirty="0" err="1">
                <a:latin typeface="Times New Roman" panose="02020603050405020304" pitchFamily="18" charset="0"/>
                <a:cs typeface="Times New Roman" panose="02020603050405020304" pitchFamily="18" charset="0"/>
              </a:rPr>
              <a:t>thời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nào</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cũng</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giống</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nhau</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Tôi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quyết</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định</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chọn</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đôi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giày</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ba</a:t>
            </a:r>
            <a:r>
              <a:rPr lang="en-US" sz="2300" dirty="0">
                <a:latin typeface="Times New Roman" panose="02020603050405020304" pitchFamily="18" charset="0"/>
                <a:cs typeface="Times New Roman" panose="02020603050405020304" pitchFamily="18" charset="0"/>
              </a:rPr>
              <a:t> ta </a:t>
            </a:r>
            <a:r>
              <a:rPr lang="en-US" sz="2300" dirty="0" err="1">
                <a:latin typeface="Times New Roman" panose="02020603050405020304" pitchFamily="18" charset="0"/>
                <a:cs typeface="Times New Roman" panose="02020603050405020304" pitchFamily="18" charset="0"/>
              </a:rPr>
              <a:t>màu</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xanh</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để</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thưởng</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cho</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Lái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trong</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buổi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đầu</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cậu</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đến</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lớp</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Hôm</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nhận</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giày</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tay</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Lái</a:t>
            </a:r>
            <a:r>
              <a:rPr lang="en-US" sz="2300" dirty="0">
                <a:latin typeface="Times New Roman" panose="02020603050405020304" pitchFamily="18" charset="0"/>
                <a:cs typeface="Times New Roman" panose="02020603050405020304" pitchFamily="18" charset="0"/>
              </a:rPr>
              <a:t> run </a:t>
            </a:r>
            <a:r>
              <a:rPr lang="en-US" sz="2300" dirty="0" err="1">
                <a:latin typeface="Times New Roman" panose="02020603050405020304" pitchFamily="18" charset="0"/>
                <a:cs typeface="Times New Roman" panose="02020603050405020304" pitchFamily="18" charset="0"/>
              </a:rPr>
              <a:t>run</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môi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cậu</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mấp</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máy</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mắt</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hết</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nhìn</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đôi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giày,lại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nhìn</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xuống</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đôi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bàn</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chân</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mình</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đang</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ngọ</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nguậy</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dưới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đất</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Lúc</a:t>
            </a:r>
            <a:r>
              <a:rPr lang="en-US" sz="2300" dirty="0">
                <a:latin typeface="Times New Roman" panose="02020603050405020304" pitchFamily="18" charset="0"/>
                <a:cs typeface="Times New Roman" panose="02020603050405020304" pitchFamily="18" charset="0"/>
              </a:rPr>
              <a:t> ra </a:t>
            </a:r>
            <a:r>
              <a:rPr lang="en-US" sz="2300" dirty="0" err="1">
                <a:latin typeface="Times New Roman" panose="02020603050405020304" pitchFamily="18" charset="0"/>
                <a:cs typeface="Times New Roman" panose="02020603050405020304" pitchFamily="18" charset="0"/>
              </a:rPr>
              <a:t>khỏi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lớp</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Lái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cột</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hai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chiếc</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giày</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vào</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nhau</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đeo</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vào</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cổ</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nhảy</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tưng</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tưng</a:t>
            </a:r>
            <a:r>
              <a:rPr lang="en-US" sz="2300" dirty="0">
                <a:latin typeface="Times New Roman" panose="02020603050405020304" pitchFamily="18" charset="0"/>
                <a:cs typeface="Times New Roman" panose="02020603050405020304" pitchFamily="18" charset="0"/>
              </a:rPr>
              <a:t>. </a:t>
            </a:r>
          </a:p>
          <a:p>
            <a:r>
              <a:rPr lang="en-US" sz="2200" b="1" dirty="0"/>
              <a:t>                                                                                                                                </a:t>
            </a:r>
          </a:p>
        </p:txBody>
      </p:sp>
      <p:pic>
        <p:nvPicPr>
          <p:cNvPr id="15" name="Picture 14" descr="POINSET2">
            <a:extLst>
              <a:ext uri="{FF2B5EF4-FFF2-40B4-BE49-F238E27FC236}">
                <a16:creationId xmlns:a16="http://schemas.microsoft.com/office/drawing/2014/main" xmlns="" id="{9168C2AE-6C20-45F3-968A-5C60E7108DC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10948170" y="106000"/>
            <a:ext cx="1349828" cy="1137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descr="POINSET2">
            <a:extLst>
              <a:ext uri="{FF2B5EF4-FFF2-40B4-BE49-F238E27FC236}">
                <a16:creationId xmlns:a16="http://schemas.microsoft.com/office/drawing/2014/main" xmlns="" id="{6038E3F6-8C3E-451A-8FCE-A0E074E6E13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0800000">
            <a:off x="10842171" y="5710867"/>
            <a:ext cx="1349828" cy="1137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2" descr="POINSET2">
            <a:extLst>
              <a:ext uri="{FF2B5EF4-FFF2-40B4-BE49-F238E27FC236}">
                <a16:creationId xmlns:a16="http://schemas.microsoft.com/office/drawing/2014/main" xmlns="" id="{C23486B7-EDFC-44E5-9B60-0F2E97D3C95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6200000">
            <a:off x="-116111" y="5604867"/>
            <a:ext cx="1349828" cy="1137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2" descr="POINSET2">
            <a:extLst>
              <a:ext uri="{FF2B5EF4-FFF2-40B4-BE49-F238E27FC236}">
                <a16:creationId xmlns:a16="http://schemas.microsoft.com/office/drawing/2014/main" xmlns="" id="{2F3E51F4-92F8-4432-A3D2-251AAD57658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 y="1"/>
            <a:ext cx="1349828" cy="1137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xtBox 18">
            <a:extLst>
              <a:ext uri="{FF2B5EF4-FFF2-40B4-BE49-F238E27FC236}">
                <a16:creationId xmlns:a16="http://schemas.microsoft.com/office/drawing/2014/main" xmlns="" id="{288EDFE4-E9C9-4AE3-B5DF-E1482D5E4486}"/>
              </a:ext>
            </a:extLst>
          </p:cNvPr>
          <p:cNvSpPr txBox="1"/>
          <p:nvPr/>
        </p:nvSpPr>
        <p:spPr>
          <a:xfrm>
            <a:off x="6761022" y="783774"/>
            <a:ext cx="3525324" cy="461665"/>
          </a:xfrm>
          <a:prstGeom prst="rect">
            <a:avLst/>
          </a:prstGeom>
          <a:noFill/>
        </p:spPr>
        <p:txBody>
          <a:bodyPr wrap="none" rtlCol="0">
            <a:spAutoFit/>
          </a:bodyPr>
          <a:lstStyle/>
          <a:p>
            <a:r>
              <a:rPr lang="en-US" sz="2400" b="1" dirty="0">
                <a:latin typeface="Times New Roman" panose="02020603050405020304" pitchFamily="18" charset="0"/>
                <a:cs typeface="Times New Roman" panose="02020603050405020304" pitchFamily="18" charset="0"/>
              </a:rPr>
              <a:t>Theo </a:t>
            </a:r>
            <a:r>
              <a:rPr lang="en-US" sz="2400" b="1" dirty="0" err="1">
                <a:latin typeface="Times New Roman" panose="02020603050405020304" pitchFamily="18" charset="0"/>
                <a:cs typeface="Times New Roman" panose="02020603050405020304" pitchFamily="18" charset="0"/>
              </a:rPr>
              <a:t>Hàng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Chức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Nguyên</a:t>
            </a:r>
            <a:endParaRPr lang="en-US" sz="2400" b="1" dirty="0">
              <a:latin typeface="Times New Roman" panose="02020603050405020304" pitchFamily="18" charset="0"/>
              <a:cs typeface="Times New Roman" panose="02020603050405020304" pitchFamily="18" charset="0"/>
            </a:endParaRPr>
          </a:p>
        </p:txBody>
      </p:sp>
      <p:sp>
        <p:nvSpPr>
          <p:cNvPr id="20" name="Title 1">
            <a:extLst>
              <a:ext uri="{FF2B5EF4-FFF2-40B4-BE49-F238E27FC236}">
                <a16:creationId xmlns:a16="http://schemas.microsoft.com/office/drawing/2014/main" xmlns="" id="{57797579-7727-4E7C-863F-B3B05DC7577C}"/>
              </a:ext>
            </a:extLst>
          </p:cNvPr>
          <p:cNvSpPr>
            <a:spLocks noGrp="1"/>
          </p:cNvSpPr>
          <p:nvPr>
            <p:ph type="title"/>
          </p:nvPr>
        </p:nvSpPr>
        <p:spPr>
          <a:xfrm>
            <a:off x="4787708" y="-73743"/>
            <a:ext cx="1951565" cy="498763"/>
          </a:xfrm>
        </p:spPr>
        <p:txBody>
          <a:bodyPr>
            <a:normAutofit/>
          </a:bodyPr>
          <a:lstStyle/>
          <a:p>
            <a:pPr algn="ctr"/>
            <a:r>
              <a:rPr lang="en-US" sz="2400" b="1" u="sng" dirty="0" err="1">
                <a:solidFill>
                  <a:schemeClr val="tx1"/>
                </a:solidFill>
                <a:latin typeface="Times New Roman" panose="02020603050405020304" pitchFamily="18" charset="0"/>
                <a:cs typeface="Times New Roman" panose="02020603050405020304" pitchFamily="18" charset="0"/>
              </a:rPr>
              <a:t>Tập</a:t>
            </a:r>
            <a:r>
              <a:rPr lang="en-US" sz="2400" b="1" u="sng" dirty="0">
                <a:solidFill>
                  <a:schemeClr val="tx1"/>
                </a:solidFill>
                <a:latin typeface="Times New Roman" panose="02020603050405020304" pitchFamily="18" charset="0"/>
                <a:cs typeface="Times New Roman" panose="02020603050405020304" pitchFamily="18" charset="0"/>
              </a:rPr>
              <a:t> </a:t>
            </a:r>
            <a:r>
              <a:rPr lang="en-US" sz="2400" b="1" u="sng" dirty="0" err="1">
                <a:solidFill>
                  <a:schemeClr val="tx1"/>
                </a:solidFill>
                <a:latin typeface="Times New Roman" panose="02020603050405020304" pitchFamily="18" charset="0"/>
                <a:cs typeface="Times New Roman" panose="02020603050405020304" pitchFamily="18" charset="0"/>
              </a:rPr>
              <a:t>đọc</a:t>
            </a:r>
            <a:endParaRPr lang="en-US" sz="3600" dirty="0">
              <a:solidFill>
                <a:schemeClr val="tx1"/>
              </a:solidFill>
              <a:latin typeface="Times New Roman" panose="02020603050405020304" pitchFamily="18" charset="0"/>
              <a:cs typeface="Times New Roman" panose="02020603050405020304" pitchFamily="18" charset="0"/>
            </a:endParaRPr>
          </a:p>
        </p:txBody>
      </p:sp>
      <p:sp>
        <p:nvSpPr>
          <p:cNvPr id="21" name="Title 1">
            <a:extLst>
              <a:ext uri="{FF2B5EF4-FFF2-40B4-BE49-F238E27FC236}">
                <a16:creationId xmlns:a16="http://schemas.microsoft.com/office/drawing/2014/main" xmlns="" id="{C59EB3C9-C41D-4FEB-B3A6-58D8A5FB252C}"/>
              </a:ext>
            </a:extLst>
          </p:cNvPr>
          <p:cNvSpPr txBox="1">
            <a:spLocks/>
          </p:cNvSpPr>
          <p:nvPr/>
        </p:nvSpPr>
        <p:spPr>
          <a:xfrm>
            <a:off x="3255813" y="235518"/>
            <a:ext cx="5683789" cy="699410"/>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err="1">
                <a:solidFill>
                  <a:srgbClr val="FF0000"/>
                </a:solidFill>
                <a:latin typeface="Times New Roman" panose="02020603050405020304" pitchFamily="18" charset="0"/>
                <a:cs typeface="Times New Roman" panose="02020603050405020304" pitchFamily="18" charset="0"/>
              </a:rPr>
              <a:t>Đôi</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giày</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ba</a:t>
            </a:r>
            <a:r>
              <a:rPr lang="en-US" sz="3600" b="1" dirty="0">
                <a:solidFill>
                  <a:srgbClr val="FF0000"/>
                </a:solidFill>
                <a:latin typeface="Times New Roman" panose="02020603050405020304" pitchFamily="18" charset="0"/>
                <a:cs typeface="Times New Roman" panose="02020603050405020304" pitchFamily="18" charset="0"/>
              </a:rPr>
              <a:t> ta </a:t>
            </a:r>
            <a:r>
              <a:rPr lang="en-US" sz="3600" b="1" dirty="0" err="1">
                <a:solidFill>
                  <a:srgbClr val="FF0000"/>
                </a:solidFill>
                <a:latin typeface="Times New Roman" panose="02020603050405020304" pitchFamily="18" charset="0"/>
                <a:cs typeface="Times New Roman" panose="02020603050405020304" pitchFamily="18" charset="0"/>
              </a:rPr>
              <a:t>màu</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xanh</a:t>
            </a:r>
            <a:endParaRPr lang="en-US" sz="3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370717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22">
            <a:extLst>
              <a:ext uri="{FF2B5EF4-FFF2-40B4-BE49-F238E27FC236}">
                <a16:creationId xmlns:a16="http://schemas.microsoft.com/office/drawing/2014/main" xmlns="" id="{9F96C980-B75A-486E-9447-A8AF789AF3C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a:off x="-60285" y="70718"/>
            <a:ext cx="1331516" cy="1232533"/>
          </a:xfrm>
          <a:prstGeom prst="rect">
            <a:avLst/>
          </a:prstGeom>
        </p:spPr>
      </p:pic>
      <p:pic>
        <p:nvPicPr>
          <p:cNvPr id="15" name="图片 22">
            <a:extLst>
              <a:ext uri="{FF2B5EF4-FFF2-40B4-BE49-F238E27FC236}">
                <a16:creationId xmlns:a16="http://schemas.microsoft.com/office/drawing/2014/main" xmlns="" id="{E2639F68-D961-4EC4-A5A0-272294FCF4B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0800000">
            <a:off x="22839" y="5624021"/>
            <a:ext cx="1331516" cy="1232533"/>
          </a:xfrm>
          <a:prstGeom prst="rect">
            <a:avLst/>
          </a:prstGeom>
        </p:spPr>
      </p:pic>
      <p:pic>
        <p:nvPicPr>
          <p:cNvPr id="16" name="图片 22">
            <a:extLst>
              <a:ext uri="{FF2B5EF4-FFF2-40B4-BE49-F238E27FC236}">
                <a16:creationId xmlns:a16="http://schemas.microsoft.com/office/drawing/2014/main" xmlns="" id="{179B45E9-A166-462E-9396-7A12F1889CE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60484" y="0"/>
            <a:ext cx="1331516" cy="1232533"/>
          </a:xfrm>
          <a:prstGeom prst="rect">
            <a:avLst/>
          </a:prstGeom>
        </p:spPr>
      </p:pic>
      <p:pic>
        <p:nvPicPr>
          <p:cNvPr id="17" name="图片 22">
            <a:extLst>
              <a:ext uri="{FF2B5EF4-FFF2-40B4-BE49-F238E27FC236}">
                <a16:creationId xmlns:a16="http://schemas.microsoft.com/office/drawing/2014/main" xmlns="" id="{36AB4C6D-9D71-416C-921B-A2F68163E54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10906920" y="5561937"/>
            <a:ext cx="1331516" cy="1232533"/>
          </a:xfrm>
          <a:prstGeom prst="rect">
            <a:avLst/>
          </a:prstGeom>
        </p:spPr>
      </p:pic>
      <p:pic>
        <p:nvPicPr>
          <p:cNvPr id="4" name="Picture 3">
            <a:extLst>
              <a:ext uri="{FF2B5EF4-FFF2-40B4-BE49-F238E27FC236}">
                <a16:creationId xmlns:a16="http://schemas.microsoft.com/office/drawing/2014/main" xmlns="" id="{1001C59E-B234-4890-8E7C-E3F0204ECFDF}"/>
              </a:ext>
            </a:extLst>
          </p:cNvPr>
          <p:cNvPicPr>
            <a:picLocks noChangeAspect="1"/>
          </p:cNvPicPr>
          <p:nvPr/>
        </p:nvPicPr>
        <p:blipFill>
          <a:blip r:embed="rId4"/>
          <a:stretch>
            <a:fillRect/>
          </a:stretch>
        </p:blipFill>
        <p:spPr>
          <a:xfrm>
            <a:off x="3244223" y="1861958"/>
            <a:ext cx="5695379" cy="4840644"/>
          </a:xfrm>
          <a:prstGeom prst="rect">
            <a:avLst/>
          </a:prstGeom>
        </p:spPr>
      </p:pic>
      <p:sp>
        <p:nvSpPr>
          <p:cNvPr id="18" name="TextBox 13">
            <a:extLst>
              <a:ext uri="{FF2B5EF4-FFF2-40B4-BE49-F238E27FC236}">
                <a16:creationId xmlns:a16="http://schemas.microsoft.com/office/drawing/2014/main" xmlns="" id="{8F706083-403C-4C36-8A7C-E8983B343162}"/>
              </a:ext>
            </a:extLst>
          </p:cNvPr>
          <p:cNvSpPr>
            <a:spLocks noChangeArrowheads="1"/>
          </p:cNvSpPr>
          <p:nvPr/>
        </p:nvSpPr>
        <p:spPr bwMode="auto">
          <a:xfrm>
            <a:off x="4049848" y="2303852"/>
            <a:ext cx="4796061" cy="584775"/>
          </a:xfrm>
          <a:prstGeom prst="rect">
            <a:avLst/>
          </a:prstGeom>
          <a:noFill/>
          <a:ln>
            <a:noFill/>
          </a:ln>
        </p:spPr>
        <p:txBody>
          <a:bodyPr>
            <a:spAutoFit/>
          </a:bodyPr>
          <a:lstStyle/>
          <a:p>
            <a:pPr algn="ctr" defTabSz="964182"/>
            <a:r>
              <a:rPr lang="en-US" altLang="zh-CN" sz="3200" b="1" dirty="0" err="1">
                <a:solidFill>
                  <a:srgbClr val="FF0066"/>
                </a:solidFill>
                <a:latin typeface="Times New Roman" panose="02020603050405020304" pitchFamily="18" charset="0"/>
                <a:ea typeface="方正正准黑简体" panose="02000000000000000000" pitchFamily="2" charset="-122"/>
                <a:cs typeface="Times New Roman" panose="02020603050405020304" pitchFamily="18" charset="0"/>
                <a:sym typeface="+mn-lt"/>
              </a:rPr>
              <a:t>Luyện</a:t>
            </a:r>
            <a:r>
              <a:rPr lang="en-US" altLang="zh-CN" sz="3200" b="1" dirty="0">
                <a:solidFill>
                  <a:srgbClr val="FF0066"/>
                </a:solidFill>
                <a:latin typeface="Times New Roman" panose="02020603050405020304" pitchFamily="18" charset="0"/>
                <a:ea typeface="方正正准黑简体" panose="02000000000000000000" pitchFamily="2" charset="-122"/>
                <a:cs typeface="Times New Roman" panose="02020603050405020304" pitchFamily="18" charset="0"/>
                <a:sym typeface="+mn-lt"/>
              </a:rPr>
              <a:t> </a:t>
            </a:r>
            <a:r>
              <a:rPr lang="en-US" altLang="zh-CN" sz="3200" b="1" dirty="0" err="1">
                <a:solidFill>
                  <a:srgbClr val="FF0066"/>
                </a:solidFill>
                <a:latin typeface="Times New Roman" panose="02020603050405020304" pitchFamily="18" charset="0"/>
                <a:ea typeface="方正正准黑简体" panose="02000000000000000000" pitchFamily="2" charset="-122"/>
                <a:cs typeface="Times New Roman" panose="02020603050405020304" pitchFamily="18" charset="0"/>
                <a:sym typeface="+mn-lt"/>
              </a:rPr>
              <a:t>đọc</a:t>
            </a:r>
            <a:r>
              <a:rPr lang="en-US" altLang="zh-CN" sz="3200" b="1" dirty="0">
                <a:solidFill>
                  <a:srgbClr val="FF0066"/>
                </a:solidFill>
                <a:latin typeface="Times New Roman" panose="02020603050405020304" pitchFamily="18" charset="0"/>
                <a:ea typeface="方正正准黑简体" panose="02000000000000000000" pitchFamily="2" charset="-122"/>
                <a:cs typeface="Times New Roman" panose="02020603050405020304" pitchFamily="18" charset="0"/>
                <a:sym typeface="+mn-lt"/>
              </a:rPr>
              <a:t> </a:t>
            </a:r>
            <a:r>
              <a:rPr lang="en-US" altLang="zh-CN" sz="3200" b="1" dirty="0" err="1">
                <a:solidFill>
                  <a:srgbClr val="FF0066"/>
                </a:solidFill>
                <a:latin typeface="Times New Roman" panose="02020603050405020304" pitchFamily="18" charset="0"/>
                <a:ea typeface="方正正准黑简体" panose="02000000000000000000" pitchFamily="2" charset="-122"/>
                <a:cs typeface="Times New Roman" panose="02020603050405020304" pitchFamily="18" charset="0"/>
                <a:sym typeface="+mn-lt"/>
              </a:rPr>
              <a:t>đúng</a:t>
            </a:r>
            <a:endParaRPr lang="zh-CN" altLang="en-US" sz="3200" b="1" dirty="0">
              <a:solidFill>
                <a:srgbClr val="FF0066"/>
              </a:solidFill>
              <a:latin typeface="Times New Roman" panose="02020603050405020304" pitchFamily="18" charset="0"/>
              <a:ea typeface="方正正准黑简体" panose="02000000000000000000" pitchFamily="2" charset="-122"/>
              <a:cs typeface="Times New Roman" panose="02020603050405020304" pitchFamily="18" charset="0"/>
              <a:sym typeface="+mn-lt"/>
            </a:endParaRPr>
          </a:p>
        </p:txBody>
      </p:sp>
      <p:sp>
        <p:nvSpPr>
          <p:cNvPr id="19" name="TextBox 13">
            <a:extLst>
              <a:ext uri="{FF2B5EF4-FFF2-40B4-BE49-F238E27FC236}">
                <a16:creationId xmlns:a16="http://schemas.microsoft.com/office/drawing/2014/main" xmlns="" id="{6398E995-EED9-4363-A46C-D5C68A5751DC}"/>
              </a:ext>
            </a:extLst>
          </p:cNvPr>
          <p:cNvSpPr>
            <a:spLocks noChangeArrowheads="1"/>
          </p:cNvSpPr>
          <p:nvPr/>
        </p:nvSpPr>
        <p:spPr bwMode="auto">
          <a:xfrm>
            <a:off x="4148176" y="3969374"/>
            <a:ext cx="4796061" cy="584775"/>
          </a:xfrm>
          <a:prstGeom prst="rect">
            <a:avLst/>
          </a:prstGeom>
          <a:noFill/>
          <a:ln>
            <a:noFill/>
          </a:ln>
        </p:spPr>
        <p:txBody>
          <a:bodyPr>
            <a:spAutoFit/>
          </a:bodyPr>
          <a:lstStyle/>
          <a:p>
            <a:pPr defTabSz="964182"/>
            <a:r>
              <a:rPr lang="en-US" altLang="zh-CN" sz="3200" b="1" dirty="0">
                <a:solidFill>
                  <a:schemeClr val="bg1"/>
                </a:solidFill>
                <a:latin typeface="Times New Roman" panose="02020603050405020304" pitchFamily="18" charset="0"/>
                <a:ea typeface="方正正准黑简体" panose="02000000000000000000" pitchFamily="2" charset="-122"/>
                <a:cs typeface="Times New Roman" panose="02020603050405020304" pitchFamily="18" charset="0"/>
                <a:sym typeface="+mn-lt"/>
              </a:rPr>
              <a:t>        </a:t>
            </a:r>
            <a:r>
              <a:rPr lang="en-US" altLang="zh-CN" sz="3200" b="1" dirty="0" err="1">
                <a:latin typeface="Times New Roman" panose="02020603050405020304" pitchFamily="18" charset="0"/>
                <a:ea typeface="方正正准黑简体" panose="02000000000000000000" pitchFamily="2" charset="-122"/>
                <a:cs typeface="Times New Roman" panose="02020603050405020304" pitchFamily="18" charset="0"/>
                <a:sym typeface="+mn-lt"/>
              </a:rPr>
              <a:t>Tìm</a:t>
            </a:r>
            <a:r>
              <a:rPr lang="en-US" altLang="zh-CN" sz="3200" b="1" dirty="0">
                <a:latin typeface="Times New Roman" panose="02020603050405020304" pitchFamily="18" charset="0"/>
                <a:ea typeface="方正正准黑简体" panose="02000000000000000000" pitchFamily="2" charset="-122"/>
                <a:cs typeface="Times New Roman" panose="02020603050405020304" pitchFamily="18" charset="0"/>
                <a:sym typeface="+mn-lt"/>
              </a:rPr>
              <a:t> </a:t>
            </a:r>
            <a:r>
              <a:rPr lang="en-US" altLang="zh-CN" sz="3200" b="1" dirty="0" err="1">
                <a:latin typeface="Times New Roman" panose="02020603050405020304" pitchFamily="18" charset="0"/>
                <a:ea typeface="方正正准黑简体" panose="02000000000000000000" pitchFamily="2" charset="-122"/>
                <a:cs typeface="Times New Roman" panose="02020603050405020304" pitchFamily="18" charset="0"/>
                <a:sym typeface="+mn-lt"/>
              </a:rPr>
              <a:t>hiểu</a:t>
            </a:r>
            <a:r>
              <a:rPr lang="en-US" altLang="zh-CN" sz="3200" b="1" dirty="0">
                <a:latin typeface="Times New Roman" panose="02020603050405020304" pitchFamily="18" charset="0"/>
                <a:ea typeface="方正正准黑简体" panose="02000000000000000000" pitchFamily="2" charset="-122"/>
                <a:cs typeface="Times New Roman" panose="02020603050405020304" pitchFamily="18" charset="0"/>
                <a:sym typeface="+mn-lt"/>
              </a:rPr>
              <a:t> </a:t>
            </a:r>
            <a:r>
              <a:rPr lang="en-US" altLang="zh-CN" sz="3200" b="1" dirty="0" err="1">
                <a:latin typeface="Times New Roman" panose="02020603050405020304" pitchFamily="18" charset="0"/>
                <a:ea typeface="方正正准黑简体" panose="02000000000000000000" pitchFamily="2" charset="-122"/>
                <a:cs typeface="Times New Roman" panose="02020603050405020304" pitchFamily="18" charset="0"/>
                <a:sym typeface="+mn-lt"/>
              </a:rPr>
              <a:t>bài</a:t>
            </a:r>
            <a:endParaRPr lang="zh-CN" altLang="en-US" sz="3200" b="1" dirty="0">
              <a:latin typeface="Times New Roman" panose="02020603050405020304" pitchFamily="18" charset="0"/>
              <a:ea typeface="方正正准黑简体" panose="02000000000000000000" pitchFamily="2" charset="-122"/>
              <a:cs typeface="Times New Roman" panose="02020603050405020304" pitchFamily="18" charset="0"/>
              <a:sym typeface="+mn-lt"/>
            </a:endParaRPr>
          </a:p>
        </p:txBody>
      </p:sp>
      <p:sp>
        <p:nvSpPr>
          <p:cNvPr id="20" name="TextBox 13">
            <a:extLst>
              <a:ext uri="{FF2B5EF4-FFF2-40B4-BE49-F238E27FC236}">
                <a16:creationId xmlns:a16="http://schemas.microsoft.com/office/drawing/2014/main" xmlns="" id="{5746A336-FC09-46B9-A7C1-2C8CA2C7389F}"/>
              </a:ext>
            </a:extLst>
          </p:cNvPr>
          <p:cNvSpPr>
            <a:spLocks noChangeArrowheads="1"/>
          </p:cNvSpPr>
          <p:nvPr/>
        </p:nvSpPr>
        <p:spPr bwMode="auto">
          <a:xfrm>
            <a:off x="4049848" y="5512445"/>
            <a:ext cx="4796061" cy="584775"/>
          </a:xfrm>
          <a:prstGeom prst="rect">
            <a:avLst/>
          </a:prstGeom>
          <a:noFill/>
          <a:ln>
            <a:noFill/>
          </a:ln>
        </p:spPr>
        <p:txBody>
          <a:bodyPr>
            <a:spAutoFit/>
          </a:bodyPr>
          <a:lstStyle/>
          <a:p>
            <a:pPr defTabSz="964182"/>
            <a:r>
              <a:rPr lang="en-US" altLang="zh-CN" sz="3200" b="1" dirty="0">
                <a:solidFill>
                  <a:schemeClr val="bg1"/>
                </a:solidFill>
                <a:latin typeface="Times New Roman" panose="02020603050405020304" pitchFamily="18" charset="0"/>
                <a:ea typeface="方正正准黑简体" panose="02000000000000000000" pitchFamily="2" charset="-122"/>
                <a:cs typeface="Times New Roman" panose="02020603050405020304" pitchFamily="18" charset="0"/>
                <a:sym typeface="+mn-lt"/>
              </a:rPr>
              <a:t>         </a:t>
            </a:r>
            <a:r>
              <a:rPr lang="en-US" altLang="zh-CN" sz="3200" b="1" dirty="0" err="1">
                <a:latin typeface="Times New Roman" panose="02020603050405020304" pitchFamily="18" charset="0"/>
                <a:ea typeface="方正正准黑简体" panose="02000000000000000000" pitchFamily="2" charset="-122"/>
                <a:cs typeface="Times New Roman" panose="02020603050405020304" pitchFamily="18" charset="0"/>
                <a:sym typeface="+mn-lt"/>
              </a:rPr>
              <a:t>Luyện</a:t>
            </a:r>
            <a:r>
              <a:rPr lang="en-US" altLang="zh-CN" sz="3200" b="1" dirty="0">
                <a:latin typeface="Times New Roman" panose="02020603050405020304" pitchFamily="18" charset="0"/>
                <a:ea typeface="方正正准黑简体" panose="02000000000000000000" pitchFamily="2" charset="-122"/>
                <a:cs typeface="Times New Roman" panose="02020603050405020304" pitchFamily="18" charset="0"/>
                <a:sym typeface="+mn-lt"/>
              </a:rPr>
              <a:t> </a:t>
            </a:r>
            <a:r>
              <a:rPr lang="en-US" altLang="zh-CN" sz="3200" b="1" dirty="0" err="1">
                <a:latin typeface="Times New Roman" panose="02020603050405020304" pitchFamily="18" charset="0"/>
                <a:ea typeface="方正正准黑简体" panose="02000000000000000000" pitchFamily="2" charset="-122"/>
                <a:cs typeface="Times New Roman" panose="02020603050405020304" pitchFamily="18" charset="0"/>
                <a:sym typeface="+mn-lt"/>
              </a:rPr>
              <a:t>đọc</a:t>
            </a:r>
            <a:r>
              <a:rPr lang="en-US" altLang="zh-CN" sz="3200" b="1" dirty="0">
                <a:latin typeface="Times New Roman" panose="02020603050405020304" pitchFamily="18" charset="0"/>
                <a:ea typeface="方正正准黑简体" panose="02000000000000000000" pitchFamily="2" charset="-122"/>
                <a:cs typeface="Times New Roman" panose="02020603050405020304" pitchFamily="18" charset="0"/>
                <a:sym typeface="+mn-lt"/>
              </a:rPr>
              <a:t> </a:t>
            </a:r>
            <a:r>
              <a:rPr lang="en-US" altLang="zh-CN" sz="3200" b="1" dirty="0" err="1">
                <a:latin typeface="Times New Roman" panose="02020603050405020304" pitchFamily="18" charset="0"/>
                <a:ea typeface="方正正准黑简体" panose="02000000000000000000" pitchFamily="2" charset="-122"/>
                <a:cs typeface="Times New Roman" panose="02020603050405020304" pitchFamily="18" charset="0"/>
                <a:sym typeface="+mn-lt"/>
              </a:rPr>
              <a:t>diễn</a:t>
            </a:r>
            <a:r>
              <a:rPr lang="en-US" altLang="zh-CN" sz="3200" b="1" dirty="0">
                <a:latin typeface="Times New Roman" panose="02020603050405020304" pitchFamily="18" charset="0"/>
                <a:ea typeface="方正正准黑简体" panose="02000000000000000000" pitchFamily="2" charset="-122"/>
                <a:cs typeface="Times New Roman" panose="02020603050405020304" pitchFamily="18" charset="0"/>
                <a:sym typeface="+mn-lt"/>
              </a:rPr>
              <a:t> </a:t>
            </a:r>
            <a:r>
              <a:rPr lang="en-US" altLang="zh-CN" sz="3200" b="1" dirty="0" err="1">
                <a:latin typeface="Times New Roman" panose="02020603050405020304" pitchFamily="18" charset="0"/>
                <a:ea typeface="方正正准黑简体" panose="02000000000000000000" pitchFamily="2" charset="-122"/>
                <a:cs typeface="Times New Roman" panose="02020603050405020304" pitchFamily="18" charset="0"/>
                <a:sym typeface="+mn-lt"/>
              </a:rPr>
              <a:t>cảm</a:t>
            </a:r>
            <a:endParaRPr lang="zh-CN" altLang="en-US" sz="3200" b="1" dirty="0">
              <a:latin typeface="Times New Roman" panose="02020603050405020304" pitchFamily="18" charset="0"/>
              <a:ea typeface="方正正准黑简体" panose="02000000000000000000" pitchFamily="2" charset="-122"/>
              <a:cs typeface="Times New Roman" panose="02020603050405020304" pitchFamily="18" charset="0"/>
              <a:sym typeface="+mn-lt"/>
            </a:endParaRPr>
          </a:p>
        </p:txBody>
      </p:sp>
      <p:sp>
        <p:nvSpPr>
          <p:cNvPr id="5" name="Oval 4">
            <a:extLst>
              <a:ext uri="{FF2B5EF4-FFF2-40B4-BE49-F238E27FC236}">
                <a16:creationId xmlns:a16="http://schemas.microsoft.com/office/drawing/2014/main" xmlns="" id="{7A43722E-A6B4-4C2F-BC4C-A783A295997E}"/>
              </a:ext>
            </a:extLst>
          </p:cNvPr>
          <p:cNvSpPr/>
          <p:nvPr/>
        </p:nvSpPr>
        <p:spPr>
          <a:xfrm>
            <a:off x="3802743" y="2404628"/>
            <a:ext cx="624114" cy="591935"/>
          </a:xfrm>
          <a:prstGeom prst="ellipse">
            <a:avLst/>
          </a:prstGeom>
          <a:solidFill>
            <a:srgbClr val="FFC000"/>
          </a:solidFill>
          <a:ln>
            <a:solidFill>
              <a:srgbClr val="D600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Times New Roman" panose="02020603050405020304" pitchFamily="18" charset="0"/>
                <a:cs typeface="Times New Roman" panose="02020603050405020304" pitchFamily="18" charset="0"/>
              </a:rPr>
              <a:t>1</a:t>
            </a:r>
          </a:p>
        </p:txBody>
      </p:sp>
      <p:sp>
        <p:nvSpPr>
          <p:cNvPr id="21" name="Oval 20">
            <a:extLst>
              <a:ext uri="{FF2B5EF4-FFF2-40B4-BE49-F238E27FC236}">
                <a16:creationId xmlns:a16="http://schemas.microsoft.com/office/drawing/2014/main" xmlns="" id="{246CA831-B479-4402-955D-456BCC2C27A4}"/>
              </a:ext>
            </a:extLst>
          </p:cNvPr>
          <p:cNvSpPr/>
          <p:nvPr/>
        </p:nvSpPr>
        <p:spPr>
          <a:xfrm>
            <a:off x="3807091" y="4025874"/>
            <a:ext cx="624114" cy="591935"/>
          </a:xfrm>
          <a:prstGeom prst="ellipse">
            <a:avLst/>
          </a:prstGeom>
          <a:solidFill>
            <a:srgbClr val="00B050"/>
          </a:solidFill>
          <a:ln>
            <a:solidFill>
              <a:srgbClr val="D600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Times New Roman" panose="02020603050405020304" pitchFamily="18" charset="0"/>
                <a:cs typeface="Times New Roman" panose="02020603050405020304" pitchFamily="18" charset="0"/>
              </a:rPr>
              <a:t>2</a:t>
            </a:r>
          </a:p>
        </p:txBody>
      </p:sp>
      <p:sp>
        <p:nvSpPr>
          <p:cNvPr id="22" name="Oval 21">
            <a:extLst>
              <a:ext uri="{FF2B5EF4-FFF2-40B4-BE49-F238E27FC236}">
                <a16:creationId xmlns:a16="http://schemas.microsoft.com/office/drawing/2014/main" xmlns="" id="{3EAEAF7B-EAD2-4CB8-93B6-BF3AF2680CCC}"/>
              </a:ext>
            </a:extLst>
          </p:cNvPr>
          <p:cNvSpPr/>
          <p:nvPr/>
        </p:nvSpPr>
        <p:spPr>
          <a:xfrm>
            <a:off x="3836119" y="5648352"/>
            <a:ext cx="624114" cy="591935"/>
          </a:xfrm>
          <a:prstGeom prst="ellipse">
            <a:avLst/>
          </a:prstGeom>
          <a:solidFill>
            <a:srgbClr val="CC3300"/>
          </a:solidFill>
          <a:ln>
            <a:solidFill>
              <a:srgbClr val="D600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Times New Roman" panose="02020603050405020304" pitchFamily="18" charset="0"/>
                <a:cs typeface="Times New Roman" panose="02020603050405020304" pitchFamily="18" charset="0"/>
              </a:rPr>
              <a:t>3</a:t>
            </a:r>
          </a:p>
        </p:txBody>
      </p:sp>
      <p:sp>
        <p:nvSpPr>
          <p:cNvPr id="23" name="TextBox 22">
            <a:extLst>
              <a:ext uri="{FF2B5EF4-FFF2-40B4-BE49-F238E27FC236}">
                <a16:creationId xmlns:a16="http://schemas.microsoft.com/office/drawing/2014/main" xmlns="" id="{5EF1E1CD-3ACA-4428-AF0C-9146A3B52EBE}"/>
              </a:ext>
            </a:extLst>
          </p:cNvPr>
          <p:cNvSpPr txBox="1"/>
          <p:nvPr/>
        </p:nvSpPr>
        <p:spPr>
          <a:xfrm>
            <a:off x="6761022" y="783774"/>
            <a:ext cx="3525324" cy="461665"/>
          </a:xfrm>
          <a:prstGeom prst="rect">
            <a:avLst/>
          </a:prstGeom>
          <a:noFill/>
        </p:spPr>
        <p:txBody>
          <a:bodyPr wrap="none" rtlCol="0">
            <a:spAutoFit/>
          </a:bodyPr>
          <a:lstStyle/>
          <a:p>
            <a:r>
              <a:rPr lang="en-US" sz="2400" b="1" dirty="0">
                <a:latin typeface="Times New Roman" panose="02020603050405020304" pitchFamily="18" charset="0"/>
                <a:cs typeface="Times New Roman" panose="02020603050405020304" pitchFamily="18" charset="0"/>
              </a:rPr>
              <a:t>Theo </a:t>
            </a:r>
            <a:r>
              <a:rPr lang="en-US" sz="2400" b="1" dirty="0" err="1">
                <a:latin typeface="Times New Roman" panose="02020603050405020304" pitchFamily="18" charset="0"/>
                <a:cs typeface="Times New Roman" panose="02020603050405020304" pitchFamily="18" charset="0"/>
              </a:rPr>
              <a:t>Hàng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Chức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Nguyên</a:t>
            </a:r>
            <a:endParaRPr lang="en-US" sz="2400" b="1" dirty="0">
              <a:latin typeface="Times New Roman" panose="02020603050405020304" pitchFamily="18" charset="0"/>
              <a:cs typeface="Times New Roman" panose="02020603050405020304" pitchFamily="18" charset="0"/>
            </a:endParaRPr>
          </a:p>
        </p:txBody>
      </p:sp>
      <p:sp>
        <p:nvSpPr>
          <p:cNvPr id="24" name="Title 1">
            <a:extLst>
              <a:ext uri="{FF2B5EF4-FFF2-40B4-BE49-F238E27FC236}">
                <a16:creationId xmlns:a16="http://schemas.microsoft.com/office/drawing/2014/main" xmlns="" id="{8092780F-F743-44C2-9D5E-43CD24E603E0}"/>
              </a:ext>
            </a:extLst>
          </p:cNvPr>
          <p:cNvSpPr>
            <a:spLocks noGrp="1"/>
          </p:cNvSpPr>
          <p:nvPr>
            <p:ph type="title"/>
          </p:nvPr>
        </p:nvSpPr>
        <p:spPr>
          <a:xfrm>
            <a:off x="4787708" y="-73743"/>
            <a:ext cx="1951565" cy="498763"/>
          </a:xfrm>
        </p:spPr>
        <p:txBody>
          <a:bodyPr>
            <a:normAutofit/>
          </a:bodyPr>
          <a:lstStyle/>
          <a:p>
            <a:pPr algn="ctr"/>
            <a:r>
              <a:rPr lang="en-US" sz="2400" b="1" u="sng" dirty="0" err="1">
                <a:solidFill>
                  <a:schemeClr val="tx1"/>
                </a:solidFill>
                <a:latin typeface="Times New Roman" panose="02020603050405020304" pitchFamily="18" charset="0"/>
                <a:cs typeface="Times New Roman" panose="02020603050405020304" pitchFamily="18" charset="0"/>
              </a:rPr>
              <a:t>Tập</a:t>
            </a:r>
            <a:r>
              <a:rPr lang="en-US" sz="2400" b="1" u="sng" dirty="0">
                <a:solidFill>
                  <a:schemeClr val="tx1"/>
                </a:solidFill>
                <a:latin typeface="Times New Roman" panose="02020603050405020304" pitchFamily="18" charset="0"/>
                <a:cs typeface="Times New Roman" panose="02020603050405020304" pitchFamily="18" charset="0"/>
              </a:rPr>
              <a:t> </a:t>
            </a:r>
            <a:r>
              <a:rPr lang="en-US" sz="2400" b="1" u="sng" dirty="0" err="1">
                <a:solidFill>
                  <a:schemeClr val="tx1"/>
                </a:solidFill>
                <a:latin typeface="Times New Roman" panose="02020603050405020304" pitchFamily="18" charset="0"/>
                <a:cs typeface="Times New Roman" panose="02020603050405020304" pitchFamily="18" charset="0"/>
              </a:rPr>
              <a:t>đọc</a:t>
            </a:r>
            <a:endParaRPr lang="en-US" sz="3600" dirty="0">
              <a:solidFill>
                <a:schemeClr val="tx1"/>
              </a:solidFill>
              <a:latin typeface="Times New Roman" panose="02020603050405020304" pitchFamily="18" charset="0"/>
              <a:cs typeface="Times New Roman" panose="02020603050405020304" pitchFamily="18" charset="0"/>
            </a:endParaRPr>
          </a:p>
        </p:txBody>
      </p:sp>
      <p:sp>
        <p:nvSpPr>
          <p:cNvPr id="25" name="Title 1">
            <a:extLst>
              <a:ext uri="{FF2B5EF4-FFF2-40B4-BE49-F238E27FC236}">
                <a16:creationId xmlns:a16="http://schemas.microsoft.com/office/drawing/2014/main" xmlns="" id="{899A87DD-EEDF-4C07-9631-975EEF655FE8}"/>
              </a:ext>
            </a:extLst>
          </p:cNvPr>
          <p:cNvSpPr txBox="1">
            <a:spLocks/>
          </p:cNvSpPr>
          <p:nvPr/>
        </p:nvSpPr>
        <p:spPr>
          <a:xfrm>
            <a:off x="3255813" y="235518"/>
            <a:ext cx="5683789" cy="699410"/>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err="1">
                <a:solidFill>
                  <a:srgbClr val="FF0000"/>
                </a:solidFill>
                <a:latin typeface="Times New Roman" panose="02020603050405020304" pitchFamily="18" charset="0"/>
                <a:cs typeface="Times New Roman" panose="02020603050405020304" pitchFamily="18" charset="0"/>
              </a:rPr>
              <a:t>Đôi</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giày</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ba</a:t>
            </a:r>
            <a:r>
              <a:rPr lang="en-US" sz="3600" b="1" dirty="0">
                <a:solidFill>
                  <a:srgbClr val="FF0000"/>
                </a:solidFill>
                <a:latin typeface="Times New Roman" panose="02020603050405020304" pitchFamily="18" charset="0"/>
                <a:cs typeface="Times New Roman" panose="02020603050405020304" pitchFamily="18" charset="0"/>
              </a:rPr>
              <a:t> ta </a:t>
            </a:r>
            <a:r>
              <a:rPr lang="en-US" sz="3600" b="1" dirty="0" err="1">
                <a:solidFill>
                  <a:srgbClr val="FF0000"/>
                </a:solidFill>
                <a:latin typeface="Times New Roman" panose="02020603050405020304" pitchFamily="18" charset="0"/>
                <a:cs typeface="Times New Roman" panose="02020603050405020304" pitchFamily="18" charset="0"/>
              </a:rPr>
              <a:t>màu</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xanh</a:t>
            </a:r>
            <a:endParaRPr lang="en-US" sz="3600" dirty="0">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3429661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1" grpId="0" nodeType="clickEffect">
                                  <p:stCondLst>
                                    <p:cond delay="0"/>
                                  </p:stCondLst>
                                  <p:childTnLst>
                                    <p:set>
                                      <p:cBhvr override="childStyle">
                                        <p:cTn id="6" dur="indefinite"/>
                                        <p:tgtEl>
                                          <p:spTgt spid="19"/>
                                        </p:tgtEl>
                                        <p:attrNameLst>
                                          <p:attrName>style.color</p:attrName>
                                        </p:attrNameLst>
                                      </p:cBhvr>
                                      <p:to>
                                        <p:clrVal>
                                          <a:srgbClr val="FF0066"/>
                                        </p:clrVal>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xmlns="" id="{E1A8A077-8B69-4965-8884-75EE47A0D722}"/>
              </a:ext>
            </a:extLst>
          </p:cNvPr>
          <p:cNvSpPr txBox="1"/>
          <p:nvPr/>
        </p:nvSpPr>
        <p:spPr>
          <a:xfrm>
            <a:off x="771526" y="5937347"/>
            <a:ext cx="184731" cy="369332"/>
          </a:xfrm>
          <a:prstGeom prst="rect">
            <a:avLst/>
          </a:prstGeom>
          <a:noFill/>
        </p:spPr>
        <p:txBody>
          <a:bodyPr wrap="none" rtlCol="0">
            <a:spAutoFit/>
          </a:bodyPr>
          <a:lstStyle/>
          <a:p>
            <a:endParaRPr lang="en-US" dirty="0"/>
          </a:p>
        </p:txBody>
      </p:sp>
      <p:pic>
        <p:nvPicPr>
          <p:cNvPr id="17" name="图片 22">
            <a:extLst>
              <a:ext uri="{FF2B5EF4-FFF2-40B4-BE49-F238E27FC236}">
                <a16:creationId xmlns:a16="http://schemas.microsoft.com/office/drawing/2014/main" xmlns="" id="{02EEC4EA-FA47-481F-BA18-3977904EB1F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a:off x="-60285" y="70718"/>
            <a:ext cx="1331516" cy="1232533"/>
          </a:xfrm>
          <a:prstGeom prst="rect">
            <a:avLst/>
          </a:prstGeom>
        </p:spPr>
      </p:pic>
      <p:pic>
        <p:nvPicPr>
          <p:cNvPr id="20" name="图片 22">
            <a:extLst>
              <a:ext uri="{FF2B5EF4-FFF2-40B4-BE49-F238E27FC236}">
                <a16:creationId xmlns:a16="http://schemas.microsoft.com/office/drawing/2014/main" xmlns="" id="{E0BE8F00-AA1A-45C9-9907-6CAF448AD44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0800000">
            <a:off x="22839" y="5624021"/>
            <a:ext cx="1331516" cy="1232533"/>
          </a:xfrm>
          <a:prstGeom prst="rect">
            <a:avLst/>
          </a:prstGeom>
        </p:spPr>
      </p:pic>
      <p:pic>
        <p:nvPicPr>
          <p:cNvPr id="21" name="图片 22">
            <a:extLst>
              <a:ext uri="{FF2B5EF4-FFF2-40B4-BE49-F238E27FC236}">
                <a16:creationId xmlns:a16="http://schemas.microsoft.com/office/drawing/2014/main" xmlns="" id="{5B351447-C10D-4DC4-9AEF-0AB3DD728EF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60484" y="0"/>
            <a:ext cx="1331516" cy="1232533"/>
          </a:xfrm>
          <a:prstGeom prst="rect">
            <a:avLst/>
          </a:prstGeom>
        </p:spPr>
      </p:pic>
      <p:pic>
        <p:nvPicPr>
          <p:cNvPr id="22" name="图片 22">
            <a:extLst>
              <a:ext uri="{FF2B5EF4-FFF2-40B4-BE49-F238E27FC236}">
                <a16:creationId xmlns:a16="http://schemas.microsoft.com/office/drawing/2014/main" xmlns="" id="{7874527A-1F0E-4041-85F2-C2919B0DD0C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10909975" y="5584817"/>
            <a:ext cx="1331516" cy="1232533"/>
          </a:xfrm>
          <a:prstGeom prst="rect">
            <a:avLst/>
          </a:prstGeom>
        </p:spPr>
      </p:pic>
      <p:pic>
        <p:nvPicPr>
          <p:cNvPr id="13" name="Picture 12">
            <a:extLst>
              <a:ext uri="{FF2B5EF4-FFF2-40B4-BE49-F238E27FC236}">
                <a16:creationId xmlns:a16="http://schemas.microsoft.com/office/drawing/2014/main" xmlns="" id="{0C247C80-AF31-43E5-AD40-2BF490A1437B}"/>
              </a:ext>
            </a:extLst>
          </p:cNvPr>
          <p:cNvPicPr>
            <a:picLocks noChangeAspect="1"/>
          </p:cNvPicPr>
          <p:nvPr/>
        </p:nvPicPr>
        <p:blipFill>
          <a:blip r:embed="rId4"/>
          <a:stretch>
            <a:fillRect/>
          </a:stretch>
        </p:blipFill>
        <p:spPr>
          <a:xfrm>
            <a:off x="9448831" y="3277125"/>
            <a:ext cx="1787146" cy="3408425"/>
          </a:xfrm>
          <a:prstGeom prst="rect">
            <a:avLst/>
          </a:prstGeom>
        </p:spPr>
      </p:pic>
      <p:sp>
        <p:nvSpPr>
          <p:cNvPr id="38" name="TextBox 37">
            <a:extLst>
              <a:ext uri="{FF2B5EF4-FFF2-40B4-BE49-F238E27FC236}">
                <a16:creationId xmlns:a16="http://schemas.microsoft.com/office/drawing/2014/main" xmlns="" id="{613AA3D4-7E53-447E-9324-53BF3D64CAF4}"/>
              </a:ext>
            </a:extLst>
          </p:cNvPr>
          <p:cNvSpPr txBox="1"/>
          <p:nvPr/>
        </p:nvSpPr>
        <p:spPr>
          <a:xfrm>
            <a:off x="22839" y="3257549"/>
            <a:ext cx="6853992" cy="461665"/>
          </a:xfrm>
          <a:prstGeom prst="rect">
            <a:avLst/>
          </a:prstGeom>
          <a:noFill/>
        </p:spPr>
        <p:txBody>
          <a:bodyPr wrap="none" rtlCol="0">
            <a:spAutoFit/>
          </a:bodyPr>
          <a:lstStyle/>
          <a:p>
            <a:r>
              <a:rPr lang="en-US" sz="2400" b="1" dirty="0">
                <a:solidFill>
                  <a:srgbClr val="CC0066"/>
                </a:solidFill>
                <a:latin typeface="Times New Roman" panose="02020603050405020304" pitchFamily="18" charset="0"/>
                <a:cs typeface="Times New Roman" panose="02020603050405020304" pitchFamily="18" charset="0"/>
              </a:rPr>
              <a:t>1. </a:t>
            </a:r>
            <a:r>
              <a:rPr lang="en-US" sz="2400" b="1" dirty="0" err="1">
                <a:solidFill>
                  <a:srgbClr val="CC0066"/>
                </a:solidFill>
                <a:latin typeface="Times New Roman" panose="02020603050405020304" pitchFamily="18" charset="0"/>
                <a:cs typeface="Times New Roman" panose="02020603050405020304" pitchFamily="18" charset="0"/>
              </a:rPr>
              <a:t>Tìm</a:t>
            </a:r>
            <a:r>
              <a:rPr lang="en-US" sz="2400" b="1" dirty="0">
                <a:solidFill>
                  <a:srgbClr val="CC0066"/>
                </a:solidFill>
                <a:latin typeface="Times New Roman" panose="02020603050405020304" pitchFamily="18" charset="0"/>
                <a:cs typeface="Times New Roman" panose="02020603050405020304" pitchFamily="18" charset="0"/>
              </a:rPr>
              <a:t> </a:t>
            </a:r>
            <a:r>
              <a:rPr lang="en-US" sz="2400" b="1" dirty="0" err="1">
                <a:solidFill>
                  <a:srgbClr val="CC0066"/>
                </a:solidFill>
                <a:latin typeface="Times New Roman" panose="02020603050405020304" pitchFamily="18" charset="0"/>
                <a:cs typeface="Times New Roman" panose="02020603050405020304" pitchFamily="18" charset="0"/>
              </a:rPr>
              <a:t>những</a:t>
            </a:r>
            <a:r>
              <a:rPr lang="en-US" sz="2400" b="1" dirty="0">
                <a:solidFill>
                  <a:srgbClr val="CC0066"/>
                </a:solidFill>
                <a:latin typeface="Times New Roman" panose="02020603050405020304" pitchFamily="18" charset="0"/>
                <a:cs typeface="Times New Roman" panose="02020603050405020304" pitchFamily="18" charset="0"/>
              </a:rPr>
              <a:t> </a:t>
            </a:r>
            <a:r>
              <a:rPr lang="en-US" sz="2400" b="1" dirty="0" err="1">
                <a:solidFill>
                  <a:srgbClr val="CC0066"/>
                </a:solidFill>
                <a:latin typeface="Times New Roman" panose="02020603050405020304" pitchFamily="18" charset="0"/>
                <a:cs typeface="Times New Roman" panose="02020603050405020304" pitchFamily="18" charset="0"/>
              </a:rPr>
              <a:t>câu</a:t>
            </a:r>
            <a:r>
              <a:rPr lang="en-US" sz="2400" b="1" dirty="0">
                <a:solidFill>
                  <a:srgbClr val="CC0066"/>
                </a:solidFill>
                <a:latin typeface="Times New Roman" panose="02020603050405020304" pitchFamily="18" charset="0"/>
                <a:cs typeface="Times New Roman" panose="02020603050405020304" pitchFamily="18" charset="0"/>
              </a:rPr>
              <a:t> </a:t>
            </a:r>
            <a:r>
              <a:rPr lang="en-US" sz="2400" b="1" dirty="0" err="1">
                <a:solidFill>
                  <a:srgbClr val="CC0066"/>
                </a:solidFill>
                <a:latin typeface="Times New Roman" panose="02020603050405020304" pitchFamily="18" charset="0"/>
                <a:cs typeface="Times New Roman" panose="02020603050405020304" pitchFamily="18" charset="0"/>
              </a:rPr>
              <a:t>văn</a:t>
            </a:r>
            <a:r>
              <a:rPr lang="en-US" sz="2400" b="1" dirty="0">
                <a:solidFill>
                  <a:srgbClr val="CC0066"/>
                </a:solidFill>
                <a:latin typeface="Times New Roman" panose="02020603050405020304" pitchFamily="18" charset="0"/>
                <a:cs typeface="Times New Roman" panose="02020603050405020304" pitchFamily="18" charset="0"/>
              </a:rPr>
              <a:t> </a:t>
            </a:r>
            <a:r>
              <a:rPr lang="en-US" sz="2400" b="1" dirty="0" err="1">
                <a:solidFill>
                  <a:srgbClr val="CC0066"/>
                </a:solidFill>
                <a:latin typeface="Times New Roman" panose="02020603050405020304" pitchFamily="18" charset="0"/>
                <a:cs typeface="Times New Roman" panose="02020603050405020304" pitchFamily="18" charset="0"/>
              </a:rPr>
              <a:t>tả</a:t>
            </a:r>
            <a:r>
              <a:rPr lang="en-US" sz="2400" b="1" dirty="0">
                <a:solidFill>
                  <a:srgbClr val="CC0066"/>
                </a:solidFill>
                <a:latin typeface="Times New Roman" panose="02020603050405020304" pitchFamily="18" charset="0"/>
                <a:cs typeface="Times New Roman" panose="02020603050405020304" pitchFamily="18" charset="0"/>
              </a:rPr>
              <a:t> </a:t>
            </a:r>
            <a:r>
              <a:rPr lang="en-US" sz="2400" b="1" dirty="0" err="1">
                <a:solidFill>
                  <a:srgbClr val="CC0066"/>
                </a:solidFill>
                <a:latin typeface="Times New Roman" panose="02020603050405020304" pitchFamily="18" charset="0"/>
                <a:cs typeface="Times New Roman" panose="02020603050405020304" pitchFamily="18" charset="0"/>
              </a:rPr>
              <a:t>vẻ</a:t>
            </a:r>
            <a:r>
              <a:rPr lang="en-US" sz="2400" b="1" dirty="0">
                <a:solidFill>
                  <a:srgbClr val="CC0066"/>
                </a:solidFill>
                <a:latin typeface="Times New Roman" panose="02020603050405020304" pitchFamily="18" charset="0"/>
                <a:cs typeface="Times New Roman" panose="02020603050405020304" pitchFamily="18" charset="0"/>
              </a:rPr>
              <a:t> </a:t>
            </a:r>
            <a:r>
              <a:rPr lang="en-US" sz="2400" b="1" dirty="0" err="1">
                <a:solidFill>
                  <a:srgbClr val="CC0066"/>
                </a:solidFill>
                <a:latin typeface="Times New Roman" panose="02020603050405020304" pitchFamily="18" charset="0"/>
                <a:cs typeface="Times New Roman" panose="02020603050405020304" pitchFamily="18" charset="0"/>
              </a:rPr>
              <a:t>đẹp</a:t>
            </a:r>
            <a:r>
              <a:rPr lang="en-US" sz="2400" b="1" dirty="0">
                <a:solidFill>
                  <a:srgbClr val="CC0066"/>
                </a:solidFill>
                <a:latin typeface="Times New Roman" panose="02020603050405020304" pitchFamily="18" charset="0"/>
                <a:cs typeface="Times New Roman" panose="02020603050405020304" pitchFamily="18" charset="0"/>
              </a:rPr>
              <a:t> </a:t>
            </a:r>
            <a:r>
              <a:rPr lang="en-US" sz="2400" b="1" dirty="0" err="1">
                <a:solidFill>
                  <a:srgbClr val="CC0066"/>
                </a:solidFill>
                <a:latin typeface="Times New Roman" panose="02020603050405020304" pitchFamily="18" charset="0"/>
                <a:cs typeface="Times New Roman" panose="02020603050405020304" pitchFamily="18" charset="0"/>
              </a:rPr>
              <a:t>của</a:t>
            </a:r>
            <a:r>
              <a:rPr lang="en-US" sz="2400" b="1" dirty="0">
                <a:solidFill>
                  <a:srgbClr val="CC0066"/>
                </a:solidFill>
                <a:latin typeface="Times New Roman" panose="02020603050405020304" pitchFamily="18" charset="0"/>
                <a:cs typeface="Times New Roman" panose="02020603050405020304" pitchFamily="18" charset="0"/>
              </a:rPr>
              <a:t> </a:t>
            </a:r>
            <a:r>
              <a:rPr lang="en-US" sz="2400" b="1" dirty="0" err="1">
                <a:solidFill>
                  <a:srgbClr val="CC0066"/>
                </a:solidFill>
                <a:latin typeface="Times New Roman" panose="02020603050405020304" pitchFamily="18" charset="0"/>
                <a:cs typeface="Times New Roman" panose="02020603050405020304" pitchFamily="18" charset="0"/>
              </a:rPr>
              <a:t>đôi</a:t>
            </a:r>
            <a:r>
              <a:rPr lang="en-US" sz="2400" b="1" dirty="0">
                <a:solidFill>
                  <a:srgbClr val="CC0066"/>
                </a:solidFill>
                <a:latin typeface="Times New Roman" panose="02020603050405020304" pitchFamily="18" charset="0"/>
                <a:cs typeface="Times New Roman" panose="02020603050405020304" pitchFamily="18" charset="0"/>
              </a:rPr>
              <a:t> </a:t>
            </a:r>
            <a:r>
              <a:rPr lang="en-US" sz="2400" b="1" dirty="0" err="1">
                <a:solidFill>
                  <a:srgbClr val="CC0066"/>
                </a:solidFill>
                <a:latin typeface="Times New Roman" panose="02020603050405020304" pitchFamily="18" charset="0"/>
                <a:cs typeface="Times New Roman" panose="02020603050405020304" pitchFamily="18" charset="0"/>
              </a:rPr>
              <a:t>giày</a:t>
            </a:r>
            <a:r>
              <a:rPr lang="en-US" sz="2400" b="1" dirty="0">
                <a:solidFill>
                  <a:srgbClr val="CC0066"/>
                </a:solidFill>
                <a:latin typeface="Times New Roman" panose="02020603050405020304" pitchFamily="18" charset="0"/>
                <a:cs typeface="Times New Roman" panose="02020603050405020304" pitchFamily="18" charset="0"/>
              </a:rPr>
              <a:t> </a:t>
            </a:r>
            <a:r>
              <a:rPr lang="en-US" sz="2400" b="1" dirty="0" err="1">
                <a:solidFill>
                  <a:srgbClr val="CC0066"/>
                </a:solidFill>
                <a:latin typeface="Times New Roman" panose="02020603050405020304" pitchFamily="18" charset="0"/>
                <a:cs typeface="Times New Roman" panose="02020603050405020304" pitchFamily="18" charset="0"/>
              </a:rPr>
              <a:t>ba</a:t>
            </a:r>
            <a:r>
              <a:rPr lang="en-US" sz="2400" b="1" dirty="0">
                <a:solidFill>
                  <a:srgbClr val="CC0066"/>
                </a:solidFill>
                <a:latin typeface="Times New Roman" panose="02020603050405020304" pitchFamily="18" charset="0"/>
                <a:cs typeface="Times New Roman" panose="02020603050405020304" pitchFamily="18" charset="0"/>
              </a:rPr>
              <a:t> ta?</a:t>
            </a:r>
          </a:p>
        </p:txBody>
      </p:sp>
      <p:sp>
        <p:nvSpPr>
          <p:cNvPr id="26" name="TextBox 25">
            <a:extLst>
              <a:ext uri="{FF2B5EF4-FFF2-40B4-BE49-F238E27FC236}">
                <a16:creationId xmlns:a16="http://schemas.microsoft.com/office/drawing/2014/main" xmlns="" id="{9650BFF4-CE3D-47D0-8837-65EE48244120}"/>
              </a:ext>
            </a:extLst>
          </p:cNvPr>
          <p:cNvSpPr txBox="1"/>
          <p:nvPr/>
        </p:nvSpPr>
        <p:spPr>
          <a:xfrm>
            <a:off x="193321" y="1383150"/>
            <a:ext cx="11805358" cy="1862048"/>
          </a:xfrm>
          <a:prstGeom prst="rect">
            <a:avLst/>
          </a:prstGeom>
          <a:solidFill>
            <a:srgbClr val="BCE2FC"/>
          </a:solidFill>
        </p:spPr>
        <p:txBody>
          <a:bodyPr wrap="square" rtlCol="0">
            <a:spAutoFit/>
          </a:bodyPr>
          <a:lstStyle/>
          <a:p>
            <a:pPr algn="just"/>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Ngày</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còn</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bé</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có</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lần</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tôi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đã</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thấy</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anh</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họ</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tôi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đi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đôi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giày</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ba</a:t>
            </a:r>
            <a:r>
              <a:rPr lang="en-US" sz="2300" dirty="0">
                <a:latin typeface="Times New Roman" panose="02020603050405020304" pitchFamily="18" charset="0"/>
                <a:cs typeface="Times New Roman" panose="02020603050405020304" pitchFamily="18" charset="0"/>
              </a:rPr>
              <a:t> ta </a:t>
            </a:r>
            <a:r>
              <a:rPr lang="en-US" sz="2300" dirty="0" err="1">
                <a:latin typeface="Times New Roman" panose="02020603050405020304" pitchFamily="18" charset="0"/>
                <a:cs typeface="Times New Roman" panose="02020603050405020304" pitchFamily="18" charset="0"/>
              </a:rPr>
              <a:t>màu</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xanh</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nước</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biển</a:t>
            </a:r>
            <a:r>
              <a:rPr lang="en-US" sz="2300" dirty="0">
                <a:latin typeface="Times New Roman" panose="02020603050405020304" pitchFamily="18" charset="0"/>
                <a:cs typeface="Times New Roman" panose="02020603050405020304" pitchFamily="18" charset="0"/>
              </a:rPr>
              <a:t>. Chao </a:t>
            </a:r>
            <a:r>
              <a:rPr lang="en-US" sz="2300" dirty="0" err="1">
                <a:latin typeface="Times New Roman" panose="02020603050405020304" pitchFamily="18" charset="0"/>
                <a:cs typeface="Times New Roman" panose="02020603050405020304" pitchFamily="18" charset="0"/>
              </a:rPr>
              <a:t>ôi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Đôi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giày</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mới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đẹp</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làm</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sao</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Cổ</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giày</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ôm</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sát</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chân</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Thân</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giày</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làm</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bằng</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vải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cứng</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dáng</a:t>
            </a:r>
            <a:r>
              <a:rPr lang="en-US" sz="2300" dirty="0">
                <a:latin typeface="Times New Roman" panose="02020603050405020304" pitchFamily="18" charset="0"/>
                <a:cs typeface="Times New Roman" panose="02020603050405020304" pitchFamily="18" charset="0"/>
              </a:rPr>
              <a:t> thon </a:t>
            </a:r>
            <a:r>
              <a:rPr lang="en-US" sz="2300" dirty="0" err="1">
                <a:latin typeface="Times New Roman" panose="02020603050405020304" pitchFamily="18" charset="0"/>
                <a:cs typeface="Times New Roman" panose="02020603050405020304" pitchFamily="18" charset="0"/>
              </a:rPr>
              <a:t>thả</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màu</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vải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như</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màu</a:t>
            </a:r>
            <a:r>
              <a:rPr lang="en-US" sz="2300" dirty="0">
                <a:latin typeface="Times New Roman" panose="02020603050405020304" pitchFamily="18" charset="0"/>
                <a:cs typeface="Times New Roman" panose="02020603050405020304" pitchFamily="18" charset="0"/>
              </a:rPr>
              <a:t> da </a:t>
            </a:r>
            <a:r>
              <a:rPr lang="en-US" sz="2300" dirty="0" err="1">
                <a:latin typeface="Times New Roman" panose="02020603050405020304" pitchFamily="18" charset="0"/>
                <a:cs typeface="Times New Roman" panose="02020603050405020304" pitchFamily="18" charset="0"/>
              </a:rPr>
              <a:t>trời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những</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ngày</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thu</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Phần</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thân</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giày</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gần</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sát</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cổ</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có</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hai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hàng</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khuy</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dập</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và</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luồn</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một</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sợi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dây</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trắng</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nhỏ</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vắt</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ngang</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Tôi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tưởng</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tượng</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nếu</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mang</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nó</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vào</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chắc</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bước</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đi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sẽ</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nhẹ</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và</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nhanh</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hơn</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tôi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sẽ</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chạy</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trên</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những</a:t>
            </a:r>
            <a:r>
              <a:rPr lang="en-US" sz="2300" dirty="0">
                <a:latin typeface="Times New Roman" panose="02020603050405020304" pitchFamily="18" charset="0"/>
                <a:cs typeface="Times New Roman" panose="02020603050405020304" pitchFamily="18" charset="0"/>
              </a:rPr>
              <a:t> con </a:t>
            </a:r>
            <a:r>
              <a:rPr lang="en-US" sz="2300" dirty="0" err="1">
                <a:latin typeface="Times New Roman" panose="02020603050405020304" pitchFamily="18" charset="0"/>
                <a:cs typeface="Times New Roman" panose="02020603050405020304" pitchFamily="18" charset="0"/>
              </a:rPr>
              <a:t>đường</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đất</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mịn</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trong</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làng</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trước</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cái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nhìn</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thèm</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muốn</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của</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các</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bạn</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tôi</a:t>
            </a:r>
            <a:r>
              <a:rPr lang="en-US" sz="2300" dirty="0">
                <a:latin typeface="Times New Roman" panose="02020603050405020304" pitchFamily="18" charset="0"/>
                <a:cs typeface="Times New Roman" panose="02020603050405020304" pitchFamily="18" charset="0"/>
              </a:rPr>
              <a:t> …</a:t>
            </a:r>
          </a:p>
        </p:txBody>
      </p:sp>
      <p:sp>
        <p:nvSpPr>
          <p:cNvPr id="27" name="TextBox 26">
            <a:extLst>
              <a:ext uri="{FF2B5EF4-FFF2-40B4-BE49-F238E27FC236}">
                <a16:creationId xmlns:a16="http://schemas.microsoft.com/office/drawing/2014/main" xmlns="" id="{ED9F1C3A-F83D-4E1E-AD95-79017455DF05}"/>
              </a:ext>
            </a:extLst>
          </p:cNvPr>
          <p:cNvSpPr txBox="1"/>
          <p:nvPr/>
        </p:nvSpPr>
        <p:spPr>
          <a:xfrm>
            <a:off x="107562" y="1344705"/>
            <a:ext cx="663964" cy="461665"/>
          </a:xfrm>
          <a:prstGeom prst="rect">
            <a:avLst/>
          </a:prstGeom>
          <a:noFill/>
        </p:spPr>
        <p:txBody>
          <a:bodyPr wrap="none" rtlCol="0">
            <a:spAutoFit/>
          </a:bodyPr>
          <a:lstStyle/>
          <a:p>
            <a:r>
              <a:rPr lang="en-US" sz="2400" b="1" dirty="0">
                <a:solidFill>
                  <a:srgbClr val="3B16F2"/>
                </a:solidFill>
                <a:latin typeface="Times New Roman" panose="02020603050405020304" pitchFamily="18" charset="0"/>
                <a:cs typeface="Times New Roman" panose="02020603050405020304" pitchFamily="18" charset="0"/>
              </a:rPr>
              <a:t>Đ1:</a:t>
            </a:r>
          </a:p>
        </p:txBody>
      </p:sp>
      <p:sp>
        <p:nvSpPr>
          <p:cNvPr id="45" name="TextBox 44">
            <a:extLst>
              <a:ext uri="{FF2B5EF4-FFF2-40B4-BE49-F238E27FC236}">
                <a16:creationId xmlns:a16="http://schemas.microsoft.com/office/drawing/2014/main" xmlns="" id="{F2BFD81C-2ADF-40B2-8B39-F38E1E1755CF}"/>
              </a:ext>
            </a:extLst>
          </p:cNvPr>
          <p:cNvSpPr txBox="1"/>
          <p:nvPr/>
        </p:nvSpPr>
        <p:spPr>
          <a:xfrm>
            <a:off x="716612" y="5442200"/>
            <a:ext cx="2624563" cy="800219"/>
          </a:xfrm>
          <a:prstGeom prst="rect">
            <a:avLst/>
          </a:prstGeom>
          <a:noFill/>
        </p:spPr>
        <p:txBody>
          <a:bodyPr wrap="square" rtlCol="0">
            <a:spAutoFit/>
          </a:bodyPr>
          <a:lstStyle/>
          <a:p>
            <a:r>
              <a:rPr lang="en-US" sz="2300" i="1" dirty="0" err="1">
                <a:solidFill>
                  <a:srgbClr val="0000CC"/>
                </a:solidFill>
                <a:latin typeface="Times New Roman" panose="02020603050405020304" pitchFamily="18" charset="0"/>
                <a:cs typeface="Times New Roman" panose="02020603050405020304" pitchFamily="18" charset="0"/>
              </a:rPr>
              <a:t>Màu</a:t>
            </a:r>
            <a:r>
              <a:rPr lang="en-US" sz="2300" i="1" dirty="0">
                <a:solidFill>
                  <a:srgbClr val="0000CC"/>
                </a:solidFill>
                <a:latin typeface="Times New Roman" panose="02020603050405020304" pitchFamily="18" charset="0"/>
                <a:cs typeface="Times New Roman" panose="02020603050405020304" pitchFamily="18" charset="0"/>
              </a:rPr>
              <a:t> </a:t>
            </a:r>
            <a:r>
              <a:rPr lang="en-US" sz="2300" i="1" dirty="0" err="1">
                <a:solidFill>
                  <a:srgbClr val="0000CC"/>
                </a:solidFill>
                <a:latin typeface="Times New Roman" panose="02020603050405020304" pitchFamily="18" charset="0"/>
                <a:cs typeface="Times New Roman" panose="02020603050405020304" pitchFamily="18" charset="0"/>
              </a:rPr>
              <a:t>vải</a:t>
            </a:r>
            <a:r>
              <a:rPr lang="en-US" sz="2300" i="1" dirty="0">
                <a:solidFill>
                  <a:srgbClr val="0000CC"/>
                </a:solidFill>
                <a:latin typeface="Times New Roman" panose="02020603050405020304" pitchFamily="18" charset="0"/>
                <a:cs typeface="Times New Roman" panose="02020603050405020304" pitchFamily="18" charset="0"/>
              </a:rPr>
              <a:t> </a:t>
            </a:r>
            <a:r>
              <a:rPr lang="en-US" sz="2300" i="1" dirty="0" err="1">
                <a:solidFill>
                  <a:srgbClr val="0000CC"/>
                </a:solidFill>
                <a:latin typeface="Times New Roman" panose="02020603050405020304" pitchFamily="18" charset="0"/>
                <a:cs typeface="Times New Roman" panose="02020603050405020304" pitchFamily="18" charset="0"/>
              </a:rPr>
              <a:t>như</a:t>
            </a:r>
            <a:r>
              <a:rPr lang="en-US" sz="2300" i="1" dirty="0">
                <a:solidFill>
                  <a:srgbClr val="0000CC"/>
                </a:solidFill>
                <a:latin typeface="Times New Roman" panose="02020603050405020304" pitchFamily="18" charset="0"/>
                <a:cs typeface="Times New Roman" panose="02020603050405020304" pitchFamily="18" charset="0"/>
              </a:rPr>
              <a:t> </a:t>
            </a:r>
            <a:r>
              <a:rPr lang="en-US" sz="2300" i="1" dirty="0" err="1">
                <a:solidFill>
                  <a:srgbClr val="0000CC"/>
                </a:solidFill>
                <a:latin typeface="Times New Roman" panose="02020603050405020304" pitchFamily="18" charset="0"/>
                <a:cs typeface="Times New Roman" panose="02020603050405020304" pitchFamily="18" charset="0"/>
              </a:rPr>
              <a:t>màu</a:t>
            </a:r>
            <a:r>
              <a:rPr lang="en-US" sz="2300" i="1" dirty="0">
                <a:solidFill>
                  <a:srgbClr val="0000CC"/>
                </a:solidFill>
                <a:latin typeface="Times New Roman" panose="02020603050405020304" pitchFamily="18" charset="0"/>
                <a:cs typeface="Times New Roman" panose="02020603050405020304" pitchFamily="18" charset="0"/>
              </a:rPr>
              <a:t> da </a:t>
            </a:r>
            <a:r>
              <a:rPr lang="en-US" sz="2300" i="1" dirty="0" err="1">
                <a:solidFill>
                  <a:srgbClr val="0000CC"/>
                </a:solidFill>
                <a:latin typeface="Times New Roman" panose="02020603050405020304" pitchFamily="18" charset="0"/>
                <a:cs typeface="Times New Roman" panose="02020603050405020304" pitchFamily="18" charset="0"/>
              </a:rPr>
              <a:t>trời</a:t>
            </a:r>
            <a:r>
              <a:rPr lang="en-US" sz="2300" i="1" dirty="0">
                <a:solidFill>
                  <a:srgbClr val="0000CC"/>
                </a:solidFill>
                <a:latin typeface="Times New Roman" panose="02020603050405020304" pitchFamily="18" charset="0"/>
                <a:cs typeface="Times New Roman" panose="02020603050405020304" pitchFamily="18" charset="0"/>
              </a:rPr>
              <a:t> </a:t>
            </a:r>
            <a:r>
              <a:rPr lang="en-US" sz="2300" i="1" dirty="0" err="1">
                <a:solidFill>
                  <a:srgbClr val="0000CC"/>
                </a:solidFill>
                <a:latin typeface="Times New Roman" panose="02020603050405020304" pitchFamily="18" charset="0"/>
                <a:cs typeface="Times New Roman" panose="02020603050405020304" pitchFamily="18" charset="0"/>
              </a:rPr>
              <a:t>những</a:t>
            </a:r>
            <a:r>
              <a:rPr lang="en-US" sz="2300" i="1" dirty="0">
                <a:solidFill>
                  <a:srgbClr val="0000CC"/>
                </a:solidFill>
                <a:latin typeface="Times New Roman" panose="02020603050405020304" pitchFamily="18" charset="0"/>
                <a:cs typeface="Times New Roman" panose="02020603050405020304" pitchFamily="18" charset="0"/>
              </a:rPr>
              <a:t> </a:t>
            </a:r>
            <a:r>
              <a:rPr lang="en-US" sz="2300" i="1" dirty="0" err="1">
                <a:solidFill>
                  <a:srgbClr val="0000CC"/>
                </a:solidFill>
                <a:latin typeface="Times New Roman" panose="02020603050405020304" pitchFamily="18" charset="0"/>
                <a:cs typeface="Times New Roman" panose="02020603050405020304" pitchFamily="18" charset="0"/>
              </a:rPr>
              <a:t>ngày</a:t>
            </a:r>
            <a:r>
              <a:rPr lang="en-US" sz="2300" i="1" dirty="0">
                <a:solidFill>
                  <a:srgbClr val="0000CC"/>
                </a:solidFill>
                <a:latin typeface="Times New Roman" panose="02020603050405020304" pitchFamily="18" charset="0"/>
                <a:cs typeface="Times New Roman" panose="02020603050405020304" pitchFamily="18" charset="0"/>
              </a:rPr>
              <a:t> </a:t>
            </a:r>
            <a:r>
              <a:rPr lang="en-US" sz="2300" i="1" dirty="0" err="1">
                <a:solidFill>
                  <a:srgbClr val="0000CC"/>
                </a:solidFill>
                <a:latin typeface="Times New Roman" panose="02020603050405020304" pitchFamily="18" charset="0"/>
                <a:cs typeface="Times New Roman" panose="02020603050405020304" pitchFamily="18" charset="0"/>
              </a:rPr>
              <a:t>thu</a:t>
            </a:r>
            <a:endParaRPr lang="en-US" sz="2300" i="1" dirty="0">
              <a:solidFill>
                <a:srgbClr val="0000CC"/>
              </a:solidFill>
              <a:latin typeface="Times New Roman" panose="02020603050405020304" pitchFamily="18" charset="0"/>
              <a:cs typeface="Times New Roman" panose="02020603050405020304" pitchFamily="18" charset="0"/>
            </a:endParaRPr>
          </a:p>
        </p:txBody>
      </p:sp>
      <p:sp>
        <p:nvSpPr>
          <p:cNvPr id="28" name="TextBox 27">
            <a:extLst>
              <a:ext uri="{FF2B5EF4-FFF2-40B4-BE49-F238E27FC236}">
                <a16:creationId xmlns:a16="http://schemas.microsoft.com/office/drawing/2014/main" xmlns="" id="{BDCF0EA1-48C2-464D-A329-95BCA1385838}"/>
              </a:ext>
            </a:extLst>
          </p:cNvPr>
          <p:cNvSpPr txBox="1"/>
          <p:nvPr/>
        </p:nvSpPr>
        <p:spPr>
          <a:xfrm>
            <a:off x="6761022" y="783774"/>
            <a:ext cx="3525324" cy="461665"/>
          </a:xfrm>
          <a:prstGeom prst="rect">
            <a:avLst/>
          </a:prstGeom>
          <a:noFill/>
        </p:spPr>
        <p:txBody>
          <a:bodyPr wrap="none" rtlCol="0">
            <a:spAutoFit/>
          </a:bodyPr>
          <a:lstStyle/>
          <a:p>
            <a:r>
              <a:rPr lang="en-US" sz="2400" b="1" dirty="0">
                <a:latin typeface="Times New Roman" panose="02020603050405020304" pitchFamily="18" charset="0"/>
                <a:cs typeface="Times New Roman" panose="02020603050405020304" pitchFamily="18" charset="0"/>
              </a:rPr>
              <a:t>Theo </a:t>
            </a:r>
            <a:r>
              <a:rPr lang="en-US" sz="2400" b="1" dirty="0" err="1">
                <a:latin typeface="Times New Roman" panose="02020603050405020304" pitchFamily="18" charset="0"/>
                <a:cs typeface="Times New Roman" panose="02020603050405020304" pitchFamily="18" charset="0"/>
              </a:rPr>
              <a:t>Hàng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Chức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Nguyên</a:t>
            </a:r>
            <a:endParaRPr lang="en-US" sz="2400" b="1" dirty="0">
              <a:latin typeface="Times New Roman" panose="02020603050405020304" pitchFamily="18" charset="0"/>
              <a:cs typeface="Times New Roman" panose="02020603050405020304" pitchFamily="18" charset="0"/>
            </a:endParaRPr>
          </a:p>
        </p:txBody>
      </p:sp>
      <p:sp>
        <p:nvSpPr>
          <p:cNvPr id="29" name="Title 1">
            <a:extLst>
              <a:ext uri="{FF2B5EF4-FFF2-40B4-BE49-F238E27FC236}">
                <a16:creationId xmlns:a16="http://schemas.microsoft.com/office/drawing/2014/main" xmlns="" id="{588B5152-AE4B-4064-A249-C71F27220B02}"/>
              </a:ext>
            </a:extLst>
          </p:cNvPr>
          <p:cNvSpPr>
            <a:spLocks noGrp="1"/>
          </p:cNvSpPr>
          <p:nvPr>
            <p:ph type="title"/>
          </p:nvPr>
        </p:nvSpPr>
        <p:spPr>
          <a:xfrm>
            <a:off x="4787708" y="-73743"/>
            <a:ext cx="1951565" cy="498763"/>
          </a:xfrm>
        </p:spPr>
        <p:txBody>
          <a:bodyPr>
            <a:normAutofit/>
          </a:bodyPr>
          <a:lstStyle/>
          <a:p>
            <a:pPr algn="ctr"/>
            <a:r>
              <a:rPr lang="en-US" sz="2400" b="1" u="sng" dirty="0" err="1">
                <a:solidFill>
                  <a:schemeClr val="tx1"/>
                </a:solidFill>
                <a:latin typeface="Times New Roman" panose="02020603050405020304" pitchFamily="18" charset="0"/>
                <a:cs typeface="Times New Roman" panose="02020603050405020304" pitchFamily="18" charset="0"/>
              </a:rPr>
              <a:t>Tập</a:t>
            </a:r>
            <a:r>
              <a:rPr lang="en-US" sz="2400" b="1" u="sng" dirty="0">
                <a:solidFill>
                  <a:schemeClr val="tx1"/>
                </a:solidFill>
                <a:latin typeface="Times New Roman" panose="02020603050405020304" pitchFamily="18" charset="0"/>
                <a:cs typeface="Times New Roman" panose="02020603050405020304" pitchFamily="18" charset="0"/>
              </a:rPr>
              <a:t> </a:t>
            </a:r>
            <a:r>
              <a:rPr lang="en-US" sz="2400" b="1" u="sng" dirty="0" err="1">
                <a:solidFill>
                  <a:schemeClr val="tx1"/>
                </a:solidFill>
                <a:latin typeface="Times New Roman" panose="02020603050405020304" pitchFamily="18" charset="0"/>
                <a:cs typeface="Times New Roman" panose="02020603050405020304" pitchFamily="18" charset="0"/>
              </a:rPr>
              <a:t>đọc</a:t>
            </a:r>
            <a:endParaRPr lang="en-US" sz="3600" dirty="0">
              <a:solidFill>
                <a:schemeClr val="tx1"/>
              </a:solidFill>
              <a:latin typeface="Times New Roman" panose="02020603050405020304" pitchFamily="18" charset="0"/>
              <a:cs typeface="Times New Roman" panose="02020603050405020304" pitchFamily="18" charset="0"/>
            </a:endParaRPr>
          </a:p>
        </p:txBody>
      </p:sp>
      <p:sp>
        <p:nvSpPr>
          <p:cNvPr id="30" name="Title 1">
            <a:extLst>
              <a:ext uri="{FF2B5EF4-FFF2-40B4-BE49-F238E27FC236}">
                <a16:creationId xmlns:a16="http://schemas.microsoft.com/office/drawing/2014/main" xmlns="" id="{D95DF480-C235-46B4-95DF-BBC73D729A4F}"/>
              </a:ext>
            </a:extLst>
          </p:cNvPr>
          <p:cNvSpPr txBox="1">
            <a:spLocks/>
          </p:cNvSpPr>
          <p:nvPr/>
        </p:nvSpPr>
        <p:spPr>
          <a:xfrm>
            <a:off x="3255813" y="235518"/>
            <a:ext cx="5683789" cy="699410"/>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err="1">
                <a:solidFill>
                  <a:srgbClr val="FF0000"/>
                </a:solidFill>
                <a:latin typeface="Times New Roman" panose="02020603050405020304" pitchFamily="18" charset="0"/>
                <a:cs typeface="Times New Roman" panose="02020603050405020304" pitchFamily="18" charset="0"/>
              </a:rPr>
              <a:t>Đôi</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giày</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ba</a:t>
            </a:r>
            <a:r>
              <a:rPr lang="en-US" sz="3600" b="1" dirty="0">
                <a:solidFill>
                  <a:srgbClr val="FF0000"/>
                </a:solidFill>
                <a:latin typeface="Times New Roman" panose="02020603050405020304" pitchFamily="18" charset="0"/>
                <a:cs typeface="Times New Roman" panose="02020603050405020304" pitchFamily="18" charset="0"/>
              </a:rPr>
              <a:t> ta </a:t>
            </a:r>
            <a:r>
              <a:rPr lang="en-US" sz="3600" b="1" dirty="0" err="1">
                <a:solidFill>
                  <a:srgbClr val="FF0000"/>
                </a:solidFill>
                <a:latin typeface="Times New Roman" panose="02020603050405020304" pitchFamily="18" charset="0"/>
                <a:cs typeface="Times New Roman" panose="02020603050405020304" pitchFamily="18" charset="0"/>
              </a:rPr>
              <a:t>màu</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xanh</a:t>
            </a:r>
            <a:endParaRPr lang="en-US" sz="3600" dirty="0">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xmlns="" id="{F45F5CA2-460A-47F2-B09D-E6AB6B3DC073}"/>
              </a:ext>
            </a:extLst>
          </p:cNvPr>
          <p:cNvPicPr>
            <a:picLocks noChangeAspect="1"/>
          </p:cNvPicPr>
          <p:nvPr/>
        </p:nvPicPr>
        <p:blipFill>
          <a:blip r:embed="rId5"/>
          <a:stretch>
            <a:fillRect/>
          </a:stretch>
        </p:blipFill>
        <p:spPr>
          <a:xfrm>
            <a:off x="3840209" y="4442214"/>
            <a:ext cx="2102346" cy="1586951"/>
          </a:xfrm>
          <a:prstGeom prst="rect">
            <a:avLst/>
          </a:prstGeom>
        </p:spPr>
      </p:pic>
      <p:sp>
        <p:nvSpPr>
          <p:cNvPr id="40" name="TextBox 39">
            <a:extLst>
              <a:ext uri="{FF2B5EF4-FFF2-40B4-BE49-F238E27FC236}">
                <a16:creationId xmlns:a16="http://schemas.microsoft.com/office/drawing/2014/main" xmlns="" id="{DED803E8-42A2-41B9-8043-CB8B6416A3AD}"/>
              </a:ext>
            </a:extLst>
          </p:cNvPr>
          <p:cNvSpPr txBox="1"/>
          <p:nvPr/>
        </p:nvSpPr>
        <p:spPr>
          <a:xfrm>
            <a:off x="5257800" y="4414742"/>
            <a:ext cx="2680258" cy="446276"/>
          </a:xfrm>
          <a:prstGeom prst="rect">
            <a:avLst/>
          </a:prstGeom>
          <a:noFill/>
        </p:spPr>
        <p:txBody>
          <a:bodyPr wrap="square" rtlCol="0">
            <a:spAutoFit/>
          </a:bodyPr>
          <a:lstStyle/>
          <a:p>
            <a:r>
              <a:rPr lang="en-US" sz="2300" i="1" dirty="0" err="1">
                <a:solidFill>
                  <a:srgbClr val="0000CC"/>
                </a:solidFill>
                <a:latin typeface="Times New Roman" panose="02020603050405020304" pitchFamily="18" charset="0"/>
                <a:cs typeface="Times New Roman" panose="02020603050405020304" pitchFamily="18" charset="0"/>
              </a:rPr>
              <a:t>Cổ</a:t>
            </a:r>
            <a:r>
              <a:rPr lang="en-US" sz="2300" i="1" dirty="0">
                <a:solidFill>
                  <a:srgbClr val="0000CC"/>
                </a:solidFill>
                <a:latin typeface="Times New Roman" panose="02020603050405020304" pitchFamily="18" charset="0"/>
                <a:cs typeface="Times New Roman" panose="02020603050405020304" pitchFamily="18" charset="0"/>
              </a:rPr>
              <a:t> </a:t>
            </a:r>
            <a:r>
              <a:rPr lang="en-US" sz="2300" i="1" dirty="0" err="1">
                <a:solidFill>
                  <a:srgbClr val="0000CC"/>
                </a:solidFill>
                <a:latin typeface="Times New Roman" panose="02020603050405020304" pitchFamily="18" charset="0"/>
                <a:cs typeface="Times New Roman" panose="02020603050405020304" pitchFamily="18" charset="0"/>
              </a:rPr>
              <a:t>giày</a:t>
            </a:r>
            <a:r>
              <a:rPr lang="en-US" sz="2300" i="1" dirty="0">
                <a:solidFill>
                  <a:srgbClr val="0000CC"/>
                </a:solidFill>
                <a:latin typeface="Times New Roman" panose="02020603050405020304" pitchFamily="18" charset="0"/>
                <a:cs typeface="Times New Roman" panose="02020603050405020304" pitchFamily="18" charset="0"/>
              </a:rPr>
              <a:t> </a:t>
            </a:r>
            <a:r>
              <a:rPr lang="en-US" sz="2300" i="1" dirty="0" err="1">
                <a:solidFill>
                  <a:srgbClr val="0000CC"/>
                </a:solidFill>
                <a:latin typeface="Times New Roman" panose="02020603050405020304" pitchFamily="18" charset="0"/>
                <a:cs typeface="Times New Roman" panose="02020603050405020304" pitchFamily="18" charset="0"/>
              </a:rPr>
              <a:t>ôm</a:t>
            </a:r>
            <a:r>
              <a:rPr lang="en-US" sz="2300" i="1" dirty="0">
                <a:solidFill>
                  <a:srgbClr val="0000CC"/>
                </a:solidFill>
                <a:latin typeface="Times New Roman" panose="02020603050405020304" pitchFamily="18" charset="0"/>
                <a:cs typeface="Times New Roman" panose="02020603050405020304" pitchFamily="18" charset="0"/>
              </a:rPr>
              <a:t> </a:t>
            </a:r>
            <a:r>
              <a:rPr lang="en-US" sz="2300" i="1" dirty="0" err="1">
                <a:solidFill>
                  <a:srgbClr val="0000CC"/>
                </a:solidFill>
                <a:latin typeface="Times New Roman" panose="02020603050405020304" pitchFamily="18" charset="0"/>
                <a:cs typeface="Times New Roman" panose="02020603050405020304" pitchFamily="18" charset="0"/>
              </a:rPr>
              <a:t>sát</a:t>
            </a:r>
            <a:r>
              <a:rPr lang="en-US" sz="2300" i="1" dirty="0">
                <a:solidFill>
                  <a:srgbClr val="0000CC"/>
                </a:solidFill>
                <a:latin typeface="Times New Roman" panose="02020603050405020304" pitchFamily="18" charset="0"/>
                <a:cs typeface="Times New Roman" panose="02020603050405020304" pitchFamily="18" charset="0"/>
              </a:rPr>
              <a:t> </a:t>
            </a:r>
            <a:r>
              <a:rPr lang="en-US" sz="2300" i="1" dirty="0" err="1">
                <a:solidFill>
                  <a:srgbClr val="0000CC"/>
                </a:solidFill>
                <a:latin typeface="Times New Roman" panose="02020603050405020304" pitchFamily="18" charset="0"/>
                <a:cs typeface="Times New Roman" panose="02020603050405020304" pitchFamily="18" charset="0"/>
              </a:rPr>
              <a:t>chân</a:t>
            </a:r>
            <a:r>
              <a:rPr lang="en-US" sz="2300" i="1" dirty="0">
                <a:solidFill>
                  <a:srgbClr val="0000CC"/>
                </a:solidFill>
                <a:latin typeface="Times New Roman" panose="02020603050405020304" pitchFamily="18" charset="0"/>
                <a:cs typeface="Times New Roman" panose="02020603050405020304" pitchFamily="18" charset="0"/>
              </a:rPr>
              <a:t>.  </a:t>
            </a:r>
          </a:p>
        </p:txBody>
      </p:sp>
      <p:sp>
        <p:nvSpPr>
          <p:cNvPr id="46" name="TextBox 45">
            <a:extLst>
              <a:ext uri="{FF2B5EF4-FFF2-40B4-BE49-F238E27FC236}">
                <a16:creationId xmlns:a16="http://schemas.microsoft.com/office/drawing/2014/main" xmlns="" id="{63CB807D-7069-4F0D-A541-2A7193AE2936}"/>
              </a:ext>
            </a:extLst>
          </p:cNvPr>
          <p:cNvSpPr txBox="1"/>
          <p:nvPr/>
        </p:nvSpPr>
        <p:spPr>
          <a:xfrm>
            <a:off x="36900" y="4303384"/>
            <a:ext cx="3699319" cy="800219"/>
          </a:xfrm>
          <a:prstGeom prst="rect">
            <a:avLst/>
          </a:prstGeom>
          <a:noFill/>
        </p:spPr>
        <p:txBody>
          <a:bodyPr wrap="square" rtlCol="0">
            <a:spAutoFit/>
          </a:bodyPr>
          <a:lstStyle/>
          <a:p>
            <a:pPr algn="just"/>
            <a:r>
              <a:rPr lang="en-US" sz="2300" i="1" dirty="0">
                <a:solidFill>
                  <a:srgbClr val="0000CC"/>
                </a:solidFill>
                <a:latin typeface="Times New Roman" panose="02020603050405020304" pitchFamily="18" charset="0"/>
                <a:cs typeface="Times New Roman" panose="02020603050405020304" pitchFamily="18" charset="0"/>
              </a:rPr>
              <a:t>Hai </a:t>
            </a:r>
            <a:r>
              <a:rPr lang="en-US" sz="2300" i="1" dirty="0" err="1">
                <a:solidFill>
                  <a:srgbClr val="0000CC"/>
                </a:solidFill>
                <a:latin typeface="Times New Roman" panose="02020603050405020304" pitchFamily="18" charset="0"/>
                <a:cs typeface="Times New Roman" panose="02020603050405020304" pitchFamily="18" charset="0"/>
              </a:rPr>
              <a:t>hàng</a:t>
            </a:r>
            <a:r>
              <a:rPr lang="en-US" sz="2300" i="1" dirty="0">
                <a:solidFill>
                  <a:srgbClr val="0000CC"/>
                </a:solidFill>
                <a:latin typeface="Times New Roman" panose="02020603050405020304" pitchFamily="18" charset="0"/>
                <a:cs typeface="Times New Roman" panose="02020603050405020304" pitchFamily="18" charset="0"/>
              </a:rPr>
              <a:t> </a:t>
            </a:r>
            <a:r>
              <a:rPr lang="en-US" sz="2300" i="1" dirty="0" err="1">
                <a:solidFill>
                  <a:srgbClr val="0000CC"/>
                </a:solidFill>
                <a:latin typeface="Times New Roman" panose="02020603050405020304" pitchFamily="18" charset="0"/>
                <a:cs typeface="Times New Roman" panose="02020603050405020304" pitchFamily="18" charset="0"/>
              </a:rPr>
              <a:t>khuy</a:t>
            </a:r>
            <a:r>
              <a:rPr lang="en-US" sz="2300" i="1" dirty="0">
                <a:solidFill>
                  <a:srgbClr val="0000CC"/>
                </a:solidFill>
                <a:latin typeface="Times New Roman" panose="02020603050405020304" pitchFamily="18" charset="0"/>
                <a:cs typeface="Times New Roman" panose="02020603050405020304" pitchFamily="18" charset="0"/>
              </a:rPr>
              <a:t> </a:t>
            </a:r>
            <a:r>
              <a:rPr lang="en-US" sz="2300" i="1" dirty="0" err="1">
                <a:solidFill>
                  <a:srgbClr val="0000CC"/>
                </a:solidFill>
                <a:latin typeface="Times New Roman" panose="02020603050405020304" pitchFamily="18" charset="0"/>
                <a:cs typeface="Times New Roman" panose="02020603050405020304" pitchFamily="18" charset="0"/>
              </a:rPr>
              <a:t>dập</a:t>
            </a:r>
            <a:r>
              <a:rPr lang="en-US" sz="2300" i="1" dirty="0">
                <a:solidFill>
                  <a:srgbClr val="0000CC"/>
                </a:solidFill>
                <a:latin typeface="Times New Roman" panose="02020603050405020304" pitchFamily="18" charset="0"/>
                <a:cs typeface="Times New Roman" panose="02020603050405020304" pitchFamily="18" charset="0"/>
              </a:rPr>
              <a:t>, </a:t>
            </a:r>
            <a:r>
              <a:rPr lang="en-US" sz="2300" i="1" dirty="0" err="1">
                <a:solidFill>
                  <a:srgbClr val="0000CC"/>
                </a:solidFill>
                <a:latin typeface="Times New Roman" panose="02020603050405020304" pitchFamily="18" charset="0"/>
                <a:cs typeface="Times New Roman" panose="02020603050405020304" pitchFamily="18" charset="0"/>
              </a:rPr>
              <a:t>luồn</a:t>
            </a:r>
            <a:r>
              <a:rPr lang="en-US" sz="2300" i="1" dirty="0">
                <a:solidFill>
                  <a:srgbClr val="0000CC"/>
                </a:solidFill>
                <a:latin typeface="Times New Roman" panose="02020603050405020304" pitchFamily="18" charset="0"/>
                <a:cs typeface="Times New Roman" panose="02020603050405020304" pitchFamily="18" charset="0"/>
              </a:rPr>
              <a:t> </a:t>
            </a:r>
            <a:r>
              <a:rPr lang="en-US" sz="2300" i="1" dirty="0" err="1">
                <a:solidFill>
                  <a:srgbClr val="0000CC"/>
                </a:solidFill>
                <a:latin typeface="Times New Roman" panose="02020603050405020304" pitchFamily="18" charset="0"/>
                <a:cs typeface="Times New Roman" panose="02020603050405020304" pitchFamily="18" charset="0"/>
              </a:rPr>
              <a:t>một</a:t>
            </a:r>
            <a:r>
              <a:rPr lang="en-US" sz="2300" i="1" dirty="0">
                <a:solidFill>
                  <a:srgbClr val="0000CC"/>
                </a:solidFill>
                <a:latin typeface="Times New Roman" panose="02020603050405020304" pitchFamily="18" charset="0"/>
                <a:cs typeface="Times New Roman" panose="02020603050405020304" pitchFamily="18" charset="0"/>
              </a:rPr>
              <a:t> </a:t>
            </a:r>
            <a:r>
              <a:rPr lang="en-US" sz="2300" i="1" dirty="0" err="1">
                <a:solidFill>
                  <a:srgbClr val="0000CC"/>
                </a:solidFill>
                <a:latin typeface="Times New Roman" panose="02020603050405020304" pitchFamily="18" charset="0"/>
                <a:cs typeface="Times New Roman" panose="02020603050405020304" pitchFamily="18" charset="0"/>
              </a:rPr>
              <a:t>sợi</a:t>
            </a:r>
            <a:r>
              <a:rPr lang="en-US" sz="2300" i="1" dirty="0">
                <a:solidFill>
                  <a:srgbClr val="0000CC"/>
                </a:solidFill>
                <a:latin typeface="Times New Roman" panose="02020603050405020304" pitchFamily="18" charset="0"/>
                <a:cs typeface="Times New Roman" panose="02020603050405020304" pitchFamily="18" charset="0"/>
              </a:rPr>
              <a:t> </a:t>
            </a:r>
            <a:r>
              <a:rPr lang="en-US" sz="2300" i="1" dirty="0" err="1">
                <a:solidFill>
                  <a:srgbClr val="0000CC"/>
                </a:solidFill>
                <a:latin typeface="Times New Roman" panose="02020603050405020304" pitchFamily="18" charset="0"/>
                <a:cs typeface="Times New Roman" panose="02020603050405020304" pitchFamily="18" charset="0"/>
              </a:rPr>
              <a:t>dây</a:t>
            </a:r>
            <a:r>
              <a:rPr lang="en-US" sz="2300" i="1" dirty="0">
                <a:solidFill>
                  <a:srgbClr val="0000CC"/>
                </a:solidFill>
                <a:latin typeface="Times New Roman" panose="02020603050405020304" pitchFamily="18" charset="0"/>
                <a:cs typeface="Times New Roman" panose="02020603050405020304" pitchFamily="18" charset="0"/>
              </a:rPr>
              <a:t> </a:t>
            </a:r>
            <a:r>
              <a:rPr lang="en-US" sz="2300" i="1" dirty="0" err="1">
                <a:solidFill>
                  <a:srgbClr val="0000CC"/>
                </a:solidFill>
                <a:latin typeface="Times New Roman" panose="02020603050405020304" pitchFamily="18" charset="0"/>
                <a:cs typeface="Times New Roman" panose="02020603050405020304" pitchFamily="18" charset="0"/>
              </a:rPr>
              <a:t>trắng</a:t>
            </a:r>
            <a:r>
              <a:rPr lang="en-US" sz="2300" i="1" dirty="0">
                <a:solidFill>
                  <a:srgbClr val="0000CC"/>
                </a:solidFill>
                <a:latin typeface="Times New Roman" panose="02020603050405020304" pitchFamily="18" charset="0"/>
                <a:cs typeface="Times New Roman" panose="02020603050405020304" pitchFamily="18" charset="0"/>
              </a:rPr>
              <a:t> </a:t>
            </a:r>
            <a:r>
              <a:rPr lang="en-US" sz="2300" i="1" dirty="0" err="1">
                <a:solidFill>
                  <a:srgbClr val="0000CC"/>
                </a:solidFill>
                <a:latin typeface="Times New Roman" panose="02020603050405020304" pitchFamily="18" charset="0"/>
                <a:cs typeface="Times New Roman" panose="02020603050405020304" pitchFamily="18" charset="0"/>
              </a:rPr>
              <a:t>nhỏ</a:t>
            </a:r>
            <a:r>
              <a:rPr lang="en-US" sz="2300" i="1" dirty="0">
                <a:solidFill>
                  <a:srgbClr val="0000CC"/>
                </a:solidFill>
                <a:latin typeface="Times New Roman" panose="02020603050405020304" pitchFamily="18" charset="0"/>
                <a:cs typeface="Times New Roman" panose="02020603050405020304" pitchFamily="18" charset="0"/>
              </a:rPr>
              <a:t> </a:t>
            </a:r>
            <a:r>
              <a:rPr lang="en-US" sz="2300" i="1" dirty="0" err="1">
                <a:solidFill>
                  <a:srgbClr val="0000CC"/>
                </a:solidFill>
                <a:latin typeface="Times New Roman" panose="02020603050405020304" pitchFamily="18" charset="0"/>
                <a:cs typeface="Times New Roman" panose="02020603050405020304" pitchFamily="18" charset="0"/>
              </a:rPr>
              <a:t>vắt</a:t>
            </a:r>
            <a:r>
              <a:rPr lang="en-US" sz="2300" i="1" dirty="0">
                <a:solidFill>
                  <a:srgbClr val="0000CC"/>
                </a:solidFill>
                <a:latin typeface="Times New Roman" panose="02020603050405020304" pitchFamily="18" charset="0"/>
                <a:cs typeface="Times New Roman" panose="02020603050405020304" pitchFamily="18" charset="0"/>
              </a:rPr>
              <a:t> </a:t>
            </a:r>
            <a:r>
              <a:rPr lang="en-US" sz="2300" i="1" dirty="0" err="1">
                <a:solidFill>
                  <a:srgbClr val="0000CC"/>
                </a:solidFill>
                <a:latin typeface="Times New Roman" panose="02020603050405020304" pitchFamily="18" charset="0"/>
                <a:cs typeface="Times New Roman" panose="02020603050405020304" pitchFamily="18" charset="0"/>
              </a:rPr>
              <a:t>ngang</a:t>
            </a:r>
            <a:endParaRPr lang="en-US" sz="2300" i="1" dirty="0">
              <a:solidFill>
                <a:srgbClr val="0000CC"/>
              </a:solidFill>
              <a:latin typeface="Times New Roman" panose="02020603050405020304" pitchFamily="18" charset="0"/>
              <a:cs typeface="Times New Roman" panose="02020603050405020304" pitchFamily="18" charset="0"/>
            </a:endParaRPr>
          </a:p>
        </p:txBody>
      </p:sp>
      <p:sp>
        <p:nvSpPr>
          <p:cNvPr id="23" name="TextBox 22">
            <a:extLst>
              <a:ext uri="{FF2B5EF4-FFF2-40B4-BE49-F238E27FC236}">
                <a16:creationId xmlns:a16="http://schemas.microsoft.com/office/drawing/2014/main" xmlns="" id="{B7B07ABC-E9A9-40D2-824B-3B79844A0B2B}"/>
              </a:ext>
            </a:extLst>
          </p:cNvPr>
          <p:cNvSpPr txBox="1"/>
          <p:nvPr/>
        </p:nvSpPr>
        <p:spPr>
          <a:xfrm>
            <a:off x="3381968" y="5972720"/>
            <a:ext cx="2127188" cy="446276"/>
          </a:xfrm>
          <a:prstGeom prst="rect">
            <a:avLst/>
          </a:prstGeom>
          <a:noFill/>
        </p:spPr>
        <p:txBody>
          <a:bodyPr wrap="square" rtlCol="0">
            <a:spAutoFit/>
          </a:bodyPr>
          <a:lstStyle/>
          <a:p>
            <a:r>
              <a:rPr lang="en-US" sz="2300" i="1" dirty="0" err="1">
                <a:solidFill>
                  <a:srgbClr val="0000CC"/>
                </a:solidFill>
                <a:latin typeface="Times New Roman" panose="02020603050405020304" pitchFamily="18" charset="0"/>
                <a:cs typeface="Times New Roman" panose="02020603050405020304" pitchFamily="18" charset="0"/>
              </a:rPr>
              <a:t>Dáng</a:t>
            </a:r>
            <a:r>
              <a:rPr lang="en-US" sz="2300" i="1" dirty="0">
                <a:solidFill>
                  <a:srgbClr val="0000CC"/>
                </a:solidFill>
                <a:latin typeface="Times New Roman" panose="02020603050405020304" pitchFamily="18" charset="0"/>
                <a:cs typeface="Times New Roman" panose="02020603050405020304" pitchFamily="18" charset="0"/>
              </a:rPr>
              <a:t> thon </a:t>
            </a:r>
            <a:r>
              <a:rPr lang="en-US" sz="2300" i="1" dirty="0" err="1">
                <a:solidFill>
                  <a:srgbClr val="0000CC"/>
                </a:solidFill>
                <a:latin typeface="Times New Roman" panose="02020603050405020304" pitchFamily="18" charset="0"/>
                <a:cs typeface="Times New Roman" panose="02020603050405020304" pitchFamily="18" charset="0"/>
              </a:rPr>
              <a:t>thả</a:t>
            </a:r>
            <a:endParaRPr lang="en-US" sz="2300" i="1" dirty="0">
              <a:solidFill>
                <a:srgbClr val="0000CC"/>
              </a:solidFill>
              <a:latin typeface="Times New Roman" panose="02020603050405020304" pitchFamily="18" charset="0"/>
              <a:cs typeface="Times New Roman" panose="02020603050405020304" pitchFamily="18" charset="0"/>
            </a:endParaRPr>
          </a:p>
        </p:txBody>
      </p:sp>
      <p:sp>
        <p:nvSpPr>
          <p:cNvPr id="42" name="TextBox 41">
            <a:extLst>
              <a:ext uri="{FF2B5EF4-FFF2-40B4-BE49-F238E27FC236}">
                <a16:creationId xmlns:a16="http://schemas.microsoft.com/office/drawing/2014/main" xmlns="" id="{5CB320AE-E4D6-4C8C-905F-E39BE5FB6914}"/>
              </a:ext>
            </a:extLst>
          </p:cNvPr>
          <p:cNvSpPr txBox="1"/>
          <p:nvPr/>
        </p:nvSpPr>
        <p:spPr>
          <a:xfrm>
            <a:off x="5819955" y="5321794"/>
            <a:ext cx="2854813" cy="800219"/>
          </a:xfrm>
          <a:prstGeom prst="rect">
            <a:avLst/>
          </a:prstGeom>
          <a:noFill/>
        </p:spPr>
        <p:txBody>
          <a:bodyPr wrap="square" rtlCol="0">
            <a:spAutoFit/>
          </a:bodyPr>
          <a:lstStyle/>
          <a:p>
            <a:r>
              <a:rPr lang="en-US" sz="2300" i="1" dirty="0" err="1">
                <a:solidFill>
                  <a:srgbClr val="0000CC"/>
                </a:solidFill>
                <a:latin typeface="Times New Roman" panose="02020603050405020304" pitchFamily="18" charset="0"/>
                <a:cs typeface="Times New Roman" panose="02020603050405020304" pitchFamily="18" charset="0"/>
              </a:rPr>
              <a:t>Thân</a:t>
            </a:r>
            <a:r>
              <a:rPr lang="en-US" sz="2300" i="1" dirty="0">
                <a:solidFill>
                  <a:srgbClr val="0000CC"/>
                </a:solidFill>
                <a:latin typeface="Times New Roman" panose="02020603050405020304" pitchFamily="18" charset="0"/>
                <a:cs typeface="Times New Roman" panose="02020603050405020304" pitchFamily="18" charset="0"/>
              </a:rPr>
              <a:t> </a:t>
            </a:r>
            <a:r>
              <a:rPr lang="en-US" sz="2300" i="1" dirty="0" err="1">
                <a:solidFill>
                  <a:srgbClr val="0000CC"/>
                </a:solidFill>
                <a:latin typeface="Times New Roman" panose="02020603050405020304" pitchFamily="18" charset="0"/>
                <a:cs typeface="Times New Roman" panose="02020603050405020304" pitchFamily="18" charset="0"/>
              </a:rPr>
              <a:t>giày</a:t>
            </a:r>
            <a:r>
              <a:rPr lang="en-US" sz="2300" i="1" dirty="0">
                <a:solidFill>
                  <a:srgbClr val="0000CC"/>
                </a:solidFill>
                <a:latin typeface="Times New Roman" panose="02020603050405020304" pitchFamily="18" charset="0"/>
                <a:cs typeface="Times New Roman" panose="02020603050405020304" pitchFamily="18" charset="0"/>
              </a:rPr>
              <a:t> </a:t>
            </a:r>
            <a:r>
              <a:rPr lang="en-US" sz="2300" i="1" dirty="0" err="1">
                <a:solidFill>
                  <a:srgbClr val="0000CC"/>
                </a:solidFill>
                <a:latin typeface="Times New Roman" panose="02020603050405020304" pitchFamily="18" charset="0"/>
                <a:cs typeface="Times New Roman" panose="02020603050405020304" pitchFamily="18" charset="0"/>
              </a:rPr>
              <a:t>làm</a:t>
            </a:r>
            <a:r>
              <a:rPr lang="en-US" sz="2300" i="1" dirty="0">
                <a:solidFill>
                  <a:srgbClr val="0000CC"/>
                </a:solidFill>
                <a:latin typeface="Times New Roman" panose="02020603050405020304" pitchFamily="18" charset="0"/>
                <a:cs typeface="Times New Roman" panose="02020603050405020304" pitchFamily="18" charset="0"/>
              </a:rPr>
              <a:t> </a:t>
            </a:r>
            <a:r>
              <a:rPr lang="en-US" sz="2300" i="1" dirty="0" err="1">
                <a:solidFill>
                  <a:srgbClr val="0000CC"/>
                </a:solidFill>
                <a:latin typeface="Times New Roman" panose="02020603050405020304" pitchFamily="18" charset="0"/>
                <a:cs typeface="Times New Roman" panose="02020603050405020304" pitchFamily="18" charset="0"/>
              </a:rPr>
              <a:t>bằng</a:t>
            </a:r>
            <a:r>
              <a:rPr lang="en-US" sz="2300" i="1" dirty="0">
                <a:solidFill>
                  <a:srgbClr val="0000CC"/>
                </a:solidFill>
                <a:latin typeface="Times New Roman" panose="02020603050405020304" pitchFamily="18" charset="0"/>
                <a:cs typeface="Times New Roman" panose="02020603050405020304" pitchFamily="18" charset="0"/>
              </a:rPr>
              <a:t> </a:t>
            </a:r>
            <a:r>
              <a:rPr lang="en-US" sz="2300" i="1" dirty="0" err="1">
                <a:solidFill>
                  <a:srgbClr val="0000CC"/>
                </a:solidFill>
                <a:latin typeface="Times New Roman" panose="02020603050405020304" pitchFamily="18" charset="0"/>
                <a:cs typeface="Times New Roman" panose="02020603050405020304" pitchFamily="18" charset="0"/>
              </a:rPr>
              <a:t>vải</a:t>
            </a:r>
            <a:r>
              <a:rPr lang="en-US" sz="2300" i="1" dirty="0">
                <a:solidFill>
                  <a:srgbClr val="0000CC"/>
                </a:solidFill>
                <a:latin typeface="Times New Roman" panose="02020603050405020304" pitchFamily="18" charset="0"/>
                <a:cs typeface="Times New Roman" panose="02020603050405020304" pitchFamily="18" charset="0"/>
              </a:rPr>
              <a:t> </a:t>
            </a:r>
            <a:r>
              <a:rPr lang="en-US" sz="2300" i="1" dirty="0" err="1">
                <a:solidFill>
                  <a:srgbClr val="0000CC"/>
                </a:solidFill>
                <a:latin typeface="Times New Roman" panose="02020603050405020304" pitchFamily="18" charset="0"/>
                <a:cs typeface="Times New Roman" panose="02020603050405020304" pitchFamily="18" charset="0"/>
              </a:rPr>
              <a:t>cứng</a:t>
            </a:r>
            <a:endParaRPr lang="en-US" sz="2300" i="1" dirty="0">
              <a:solidFill>
                <a:srgbClr val="0000CC"/>
              </a:solidFill>
              <a:latin typeface="Times New Roman" panose="02020603050405020304" pitchFamily="18" charset="0"/>
              <a:cs typeface="Times New Roman" panose="02020603050405020304" pitchFamily="18" charset="0"/>
            </a:endParaRPr>
          </a:p>
        </p:txBody>
      </p:sp>
      <p:sp>
        <p:nvSpPr>
          <p:cNvPr id="2" name="Speech Bubble: Rectangle with Corners Rounded 1">
            <a:extLst>
              <a:ext uri="{FF2B5EF4-FFF2-40B4-BE49-F238E27FC236}">
                <a16:creationId xmlns:a16="http://schemas.microsoft.com/office/drawing/2014/main" xmlns="" id="{A4348068-595E-4B38-B783-ECB219C1E8AE}"/>
              </a:ext>
            </a:extLst>
          </p:cNvPr>
          <p:cNvSpPr/>
          <p:nvPr/>
        </p:nvSpPr>
        <p:spPr>
          <a:xfrm>
            <a:off x="7002379" y="3382909"/>
            <a:ext cx="2346159" cy="848677"/>
          </a:xfrm>
          <a:prstGeom prst="wedgeRoundRectCallout">
            <a:avLst>
              <a:gd name="adj1" fmla="val 67723"/>
              <a:gd name="adj2" fmla="val -35212"/>
              <a:gd name="adj3" fmla="val 16667"/>
            </a:avLst>
          </a:prstGeom>
          <a:solidFill>
            <a:srgbClr val="BCE2FC"/>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TextBox 23">
            <a:extLst>
              <a:ext uri="{FF2B5EF4-FFF2-40B4-BE49-F238E27FC236}">
                <a16:creationId xmlns:a16="http://schemas.microsoft.com/office/drawing/2014/main" xmlns="" id="{17A0A882-54A3-41E6-B35A-2FD41EC0A0FC}"/>
              </a:ext>
            </a:extLst>
          </p:cNvPr>
          <p:cNvSpPr txBox="1"/>
          <p:nvPr/>
        </p:nvSpPr>
        <p:spPr>
          <a:xfrm>
            <a:off x="7109477" y="3411959"/>
            <a:ext cx="2239062" cy="769441"/>
          </a:xfrm>
          <a:prstGeom prst="rect">
            <a:avLst/>
          </a:prstGeom>
          <a:noFill/>
        </p:spPr>
        <p:txBody>
          <a:bodyPr wrap="square" rtlCol="0">
            <a:spAutoFit/>
          </a:bodyPr>
          <a:lstStyle/>
          <a:p>
            <a:r>
              <a:rPr lang="en-US" sz="2200" b="1" i="1" dirty="0">
                <a:latin typeface="Times New Roman" panose="02020603050405020304" pitchFamily="18" charset="0"/>
                <a:cs typeface="Times New Roman" panose="02020603050405020304" pitchFamily="18" charset="0"/>
              </a:rPr>
              <a:t>Chao </a:t>
            </a:r>
            <a:r>
              <a:rPr lang="en-US" sz="2200" b="1" i="1" dirty="0" err="1">
                <a:latin typeface="Times New Roman" panose="02020603050405020304" pitchFamily="18" charset="0"/>
                <a:cs typeface="Times New Roman" panose="02020603050405020304" pitchFamily="18" charset="0"/>
              </a:rPr>
              <a:t>ôi</a:t>
            </a:r>
            <a:r>
              <a:rPr lang="en-US" sz="2200" b="1" i="1" dirty="0">
                <a:latin typeface="Times New Roman" panose="02020603050405020304" pitchFamily="18" charset="0"/>
                <a:cs typeface="Times New Roman" panose="02020603050405020304" pitchFamily="18" charset="0"/>
              </a:rPr>
              <a:t>! </a:t>
            </a:r>
            <a:r>
              <a:rPr lang="en-US" sz="2200" b="1" i="1" dirty="0" err="1">
                <a:latin typeface="Times New Roman" panose="02020603050405020304" pitchFamily="18" charset="0"/>
                <a:cs typeface="Times New Roman" panose="02020603050405020304" pitchFamily="18" charset="0"/>
              </a:rPr>
              <a:t>Đôi</a:t>
            </a:r>
            <a:r>
              <a:rPr lang="en-US" sz="2200" b="1" i="1" dirty="0">
                <a:latin typeface="Times New Roman" panose="02020603050405020304" pitchFamily="18" charset="0"/>
                <a:cs typeface="Times New Roman" panose="02020603050405020304" pitchFamily="18" charset="0"/>
              </a:rPr>
              <a:t> </a:t>
            </a:r>
            <a:r>
              <a:rPr lang="en-US" sz="2200" b="1" i="1" dirty="0" err="1">
                <a:latin typeface="Times New Roman" panose="02020603050405020304" pitchFamily="18" charset="0"/>
                <a:cs typeface="Times New Roman" panose="02020603050405020304" pitchFamily="18" charset="0"/>
              </a:rPr>
              <a:t>giày</a:t>
            </a:r>
            <a:r>
              <a:rPr lang="en-US" sz="2200" b="1" i="1" dirty="0">
                <a:latin typeface="Times New Roman" panose="02020603050405020304" pitchFamily="18" charset="0"/>
                <a:cs typeface="Times New Roman" panose="02020603050405020304" pitchFamily="18" charset="0"/>
              </a:rPr>
              <a:t> </a:t>
            </a:r>
            <a:r>
              <a:rPr lang="en-US" sz="2200" b="1" i="1" dirty="0" err="1">
                <a:latin typeface="Times New Roman" panose="02020603050405020304" pitchFamily="18" charset="0"/>
                <a:cs typeface="Times New Roman" panose="02020603050405020304" pitchFamily="18" charset="0"/>
              </a:rPr>
              <a:t>mới</a:t>
            </a:r>
            <a:r>
              <a:rPr lang="en-US" sz="2200" b="1" i="1" dirty="0">
                <a:latin typeface="Times New Roman" panose="02020603050405020304" pitchFamily="18" charset="0"/>
                <a:cs typeface="Times New Roman" panose="02020603050405020304" pitchFamily="18" charset="0"/>
              </a:rPr>
              <a:t> </a:t>
            </a:r>
            <a:r>
              <a:rPr lang="en-US" sz="2200" b="1" i="1" dirty="0" err="1">
                <a:latin typeface="Times New Roman" panose="02020603050405020304" pitchFamily="18" charset="0"/>
                <a:cs typeface="Times New Roman" panose="02020603050405020304" pitchFamily="18" charset="0"/>
              </a:rPr>
              <a:t>đẹp</a:t>
            </a:r>
            <a:r>
              <a:rPr lang="en-US" sz="2200" b="1" i="1" dirty="0">
                <a:latin typeface="Times New Roman" panose="02020603050405020304" pitchFamily="18" charset="0"/>
                <a:cs typeface="Times New Roman" panose="02020603050405020304" pitchFamily="18" charset="0"/>
              </a:rPr>
              <a:t> </a:t>
            </a:r>
            <a:r>
              <a:rPr lang="en-US" sz="2200" b="1" i="1" dirty="0" err="1">
                <a:latin typeface="Times New Roman" panose="02020603050405020304" pitchFamily="18" charset="0"/>
                <a:cs typeface="Times New Roman" panose="02020603050405020304" pitchFamily="18" charset="0"/>
              </a:rPr>
              <a:t>làm</a:t>
            </a:r>
            <a:r>
              <a:rPr lang="en-US" sz="2200" b="1" i="1" dirty="0">
                <a:latin typeface="Times New Roman" panose="02020603050405020304" pitchFamily="18" charset="0"/>
                <a:cs typeface="Times New Roman" panose="02020603050405020304" pitchFamily="18" charset="0"/>
              </a:rPr>
              <a:t> </a:t>
            </a:r>
            <a:r>
              <a:rPr lang="en-US" sz="2200" b="1" i="1" dirty="0" err="1">
                <a:latin typeface="Times New Roman" panose="02020603050405020304" pitchFamily="18" charset="0"/>
                <a:cs typeface="Times New Roman" panose="02020603050405020304" pitchFamily="18" charset="0"/>
              </a:rPr>
              <a:t>sao</a:t>
            </a:r>
            <a:r>
              <a:rPr lang="en-US" sz="2200" b="1" i="1" dirty="0">
                <a:latin typeface="Times New Roman" panose="02020603050405020304" pitchFamily="18" charset="0"/>
                <a:cs typeface="Times New Roman" panose="02020603050405020304" pitchFamily="18" charset="0"/>
              </a:rPr>
              <a:t>!</a:t>
            </a:r>
          </a:p>
        </p:txBody>
      </p:sp>
      <p:cxnSp>
        <p:nvCxnSpPr>
          <p:cNvPr id="5" name="Straight Arrow Connector 4">
            <a:extLst>
              <a:ext uri="{FF2B5EF4-FFF2-40B4-BE49-F238E27FC236}">
                <a16:creationId xmlns:a16="http://schemas.microsoft.com/office/drawing/2014/main" xmlns="" id="{6441DBE8-5279-4047-BE42-6C1292D68ED0}"/>
              </a:ext>
            </a:extLst>
          </p:cNvPr>
          <p:cNvCxnSpPr>
            <a:cxnSpLocks/>
          </p:cNvCxnSpPr>
          <p:nvPr/>
        </p:nvCxnSpPr>
        <p:spPr>
          <a:xfrm>
            <a:off x="3531020" y="4861019"/>
            <a:ext cx="684881" cy="176779"/>
          </a:xfrm>
          <a:prstGeom prst="straightConnector1">
            <a:avLst/>
          </a:prstGeom>
          <a:ln w="38100">
            <a:solidFill>
              <a:srgbClr val="FF0066"/>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xmlns="" id="{CAE8D902-6AB1-41B3-B620-D5289EC17F1C}"/>
              </a:ext>
            </a:extLst>
          </p:cNvPr>
          <p:cNvCxnSpPr>
            <a:cxnSpLocks/>
          </p:cNvCxnSpPr>
          <p:nvPr/>
        </p:nvCxnSpPr>
        <p:spPr>
          <a:xfrm flipV="1">
            <a:off x="4445562" y="5103603"/>
            <a:ext cx="102375" cy="925563"/>
          </a:xfrm>
          <a:prstGeom prst="straightConnector1">
            <a:avLst/>
          </a:prstGeom>
          <a:ln w="38100">
            <a:solidFill>
              <a:srgbClr val="FF0066"/>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xmlns="" id="{36AFE813-D07A-46B4-8A3D-7A3805C00F48}"/>
              </a:ext>
            </a:extLst>
          </p:cNvPr>
          <p:cNvCxnSpPr>
            <a:cxnSpLocks/>
          </p:cNvCxnSpPr>
          <p:nvPr/>
        </p:nvCxnSpPr>
        <p:spPr>
          <a:xfrm flipV="1">
            <a:off x="3174985" y="5251434"/>
            <a:ext cx="888521" cy="633083"/>
          </a:xfrm>
          <a:prstGeom prst="straightConnector1">
            <a:avLst/>
          </a:prstGeom>
          <a:ln w="38100">
            <a:solidFill>
              <a:srgbClr val="FF0066"/>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xmlns="" id="{7A34059A-786F-4124-A181-C1DB6E3AB431}"/>
              </a:ext>
            </a:extLst>
          </p:cNvPr>
          <p:cNvCxnSpPr>
            <a:cxnSpLocks/>
            <a:stCxn id="42" idx="1"/>
          </p:cNvCxnSpPr>
          <p:nvPr/>
        </p:nvCxnSpPr>
        <p:spPr>
          <a:xfrm flipH="1" flipV="1">
            <a:off x="4697187" y="5235690"/>
            <a:ext cx="1122768" cy="486214"/>
          </a:xfrm>
          <a:prstGeom prst="straightConnector1">
            <a:avLst/>
          </a:prstGeom>
          <a:ln w="38100">
            <a:solidFill>
              <a:srgbClr val="FF0066"/>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xmlns="" id="{996C40D3-A6F0-414F-AAF1-5C52DF21DD29}"/>
              </a:ext>
            </a:extLst>
          </p:cNvPr>
          <p:cNvCxnSpPr>
            <a:cxnSpLocks/>
            <a:stCxn id="40" idx="1"/>
          </p:cNvCxnSpPr>
          <p:nvPr/>
        </p:nvCxnSpPr>
        <p:spPr>
          <a:xfrm flipH="1" flipV="1">
            <a:off x="4697187" y="4512690"/>
            <a:ext cx="560613" cy="125190"/>
          </a:xfrm>
          <a:prstGeom prst="straightConnector1">
            <a:avLst/>
          </a:prstGeom>
          <a:ln w="38100">
            <a:solidFill>
              <a:srgbClr val="FF0066"/>
            </a:solidFill>
            <a:tailEnd type="triangle"/>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xmlns="" id="{34DEF31D-A0E9-4C46-A1CA-5288310F88B1}"/>
              </a:ext>
            </a:extLst>
          </p:cNvPr>
          <p:cNvCxnSpPr/>
          <p:nvPr/>
        </p:nvCxnSpPr>
        <p:spPr>
          <a:xfrm>
            <a:off x="3031960" y="2099807"/>
            <a:ext cx="2382252"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xmlns="" id="{06436077-29D7-4ED6-BCEB-610A94227449}"/>
              </a:ext>
            </a:extLst>
          </p:cNvPr>
          <p:cNvCxnSpPr>
            <a:cxnSpLocks/>
          </p:cNvCxnSpPr>
          <p:nvPr/>
        </p:nvCxnSpPr>
        <p:spPr>
          <a:xfrm>
            <a:off x="5614014" y="2109127"/>
            <a:ext cx="3421702"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xmlns="" id="{50F35526-7E39-4A45-AC27-00353A42B5BD}"/>
              </a:ext>
            </a:extLst>
          </p:cNvPr>
          <p:cNvCxnSpPr>
            <a:cxnSpLocks/>
          </p:cNvCxnSpPr>
          <p:nvPr/>
        </p:nvCxnSpPr>
        <p:spPr>
          <a:xfrm flipV="1">
            <a:off x="9241274" y="2087761"/>
            <a:ext cx="1593631" cy="21572"/>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xmlns="" id="{BF894155-E96C-4085-B850-8B9C5C5F35F3}"/>
              </a:ext>
            </a:extLst>
          </p:cNvPr>
          <p:cNvCxnSpPr>
            <a:cxnSpLocks/>
          </p:cNvCxnSpPr>
          <p:nvPr/>
        </p:nvCxnSpPr>
        <p:spPr>
          <a:xfrm>
            <a:off x="314325" y="2443270"/>
            <a:ext cx="3749181"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xmlns="" id="{46BB65BF-9BCF-4501-A970-D8A9543DCCA9}"/>
              </a:ext>
            </a:extLst>
          </p:cNvPr>
          <p:cNvCxnSpPr>
            <a:cxnSpLocks/>
          </p:cNvCxnSpPr>
          <p:nvPr/>
        </p:nvCxnSpPr>
        <p:spPr>
          <a:xfrm>
            <a:off x="10961218" y="2087761"/>
            <a:ext cx="935507" cy="9525"/>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xmlns="" id="{F96F450D-249A-49B6-9870-B5F2E8548A33}"/>
              </a:ext>
            </a:extLst>
          </p:cNvPr>
          <p:cNvCxnSpPr>
            <a:cxnSpLocks/>
          </p:cNvCxnSpPr>
          <p:nvPr/>
        </p:nvCxnSpPr>
        <p:spPr>
          <a:xfrm>
            <a:off x="247624" y="2804771"/>
            <a:ext cx="2784336"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xmlns="" id="{8571F20D-506C-481A-961E-17B766D6DF20}"/>
              </a:ext>
            </a:extLst>
          </p:cNvPr>
          <p:cNvCxnSpPr>
            <a:cxnSpLocks/>
          </p:cNvCxnSpPr>
          <p:nvPr/>
        </p:nvCxnSpPr>
        <p:spPr>
          <a:xfrm flipV="1">
            <a:off x="4977493" y="2443270"/>
            <a:ext cx="6919232" cy="1905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240982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inVertical)">
                                      <p:cBhvr>
                                        <p:cTn id="7" dur="500"/>
                                        <p:tgtEl>
                                          <p:spTgt spid="2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barn(inVertical)">
                                      <p:cBhvr>
                                        <p:cTn id="10" dur="500"/>
                                        <p:tgtEl>
                                          <p:spTgt spid="27"/>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fade">
                                      <p:cBhvr>
                                        <p:cTn id="15" dur="500"/>
                                        <p:tgtEl>
                                          <p:spTgt spid="38"/>
                                        </p:tgtEl>
                                      </p:cBhvr>
                                    </p:animEffect>
                                    <p:anim calcmode="lin" valueType="num">
                                      <p:cBhvr>
                                        <p:cTn id="16" dur="500" fill="hold"/>
                                        <p:tgtEl>
                                          <p:spTgt spid="38"/>
                                        </p:tgtEl>
                                        <p:attrNameLst>
                                          <p:attrName>ppt_x</p:attrName>
                                        </p:attrNameLst>
                                      </p:cBhvr>
                                      <p:tavLst>
                                        <p:tav tm="0">
                                          <p:val>
                                            <p:strVal val="#ppt_x"/>
                                          </p:val>
                                        </p:tav>
                                        <p:tav tm="100000">
                                          <p:val>
                                            <p:strVal val="#ppt_x"/>
                                          </p:val>
                                        </p:tav>
                                      </p:tavLst>
                                    </p:anim>
                                    <p:anim calcmode="lin" valueType="num">
                                      <p:cBhvr>
                                        <p:cTn id="17" dur="500" fill="hold"/>
                                        <p:tgtEl>
                                          <p:spTgt spid="38"/>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arn(inVertical)">
                                      <p:cBhvr>
                                        <p:cTn id="22" dur="500"/>
                                        <p:tgtEl>
                                          <p:spTgt spid="13"/>
                                        </p:tgtEl>
                                      </p:cBhvr>
                                    </p:animEffect>
                                  </p:childTnLst>
                                </p:cTn>
                              </p:par>
                            </p:childTnLst>
                          </p:cTn>
                        </p:par>
                        <p:par>
                          <p:cTn id="23" fill="hold">
                            <p:stCondLst>
                              <p:cond delay="500"/>
                            </p:stCondLst>
                            <p:childTnLst>
                              <p:par>
                                <p:cTn id="24" presetID="6" presetClass="entr" presetSubtype="16" fill="hold" grpId="0" nodeType="after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circle(in)">
                                      <p:cBhvr>
                                        <p:cTn id="26" dur="500"/>
                                        <p:tgtEl>
                                          <p:spTgt spid="24"/>
                                        </p:tgtEl>
                                      </p:cBhvr>
                                    </p:animEffect>
                                  </p:childTnLst>
                                </p:cTn>
                              </p:par>
                              <p:par>
                                <p:cTn id="27" presetID="6" presetClass="entr" presetSubtype="16" fill="hold" grpId="0" nodeType="with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circle(in)">
                                      <p:cBhvr>
                                        <p:cTn id="29" dur="500"/>
                                        <p:tgtEl>
                                          <p:spTgt spid="2"/>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3"/>
                                        </p:tgtEl>
                                        <p:attrNameLst>
                                          <p:attrName>style.visibility</p:attrName>
                                        </p:attrNameLst>
                                      </p:cBhvr>
                                      <p:to>
                                        <p:strVal val="visible"/>
                                      </p:to>
                                    </p:set>
                                    <p:animEffect transition="in" filter="fade">
                                      <p:cBhvr>
                                        <p:cTn id="34" dur="500"/>
                                        <p:tgtEl>
                                          <p:spTgt spid="3"/>
                                        </p:tgtEl>
                                      </p:cBhvr>
                                    </p:animEffect>
                                    <p:anim calcmode="lin" valueType="num">
                                      <p:cBhvr>
                                        <p:cTn id="35" dur="500" fill="hold"/>
                                        <p:tgtEl>
                                          <p:spTgt spid="3"/>
                                        </p:tgtEl>
                                        <p:attrNameLst>
                                          <p:attrName>ppt_x</p:attrName>
                                        </p:attrNameLst>
                                      </p:cBhvr>
                                      <p:tavLst>
                                        <p:tav tm="0">
                                          <p:val>
                                            <p:strVal val="#ppt_x"/>
                                          </p:val>
                                        </p:tav>
                                        <p:tav tm="100000">
                                          <p:val>
                                            <p:strVal val="#ppt_x"/>
                                          </p:val>
                                        </p:tav>
                                      </p:tavLst>
                                    </p:anim>
                                    <p:anim calcmode="lin" valueType="num">
                                      <p:cBhvr>
                                        <p:cTn id="36" dur="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52"/>
                                        </p:tgtEl>
                                        <p:attrNameLst>
                                          <p:attrName>style.visibility</p:attrName>
                                        </p:attrNameLst>
                                      </p:cBhvr>
                                      <p:to>
                                        <p:strVal val="visible"/>
                                      </p:to>
                                    </p:set>
                                    <p:animEffect transition="in" filter="barn(inVertical)">
                                      <p:cBhvr>
                                        <p:cTn id="41" dur="500"/>
                                        <p:tgtEl>
                                          <p:spTgt spid="52"/>
                                        </p:tgtEl>
                                      </p:cBhvr>
                                    </p:animEffect>
                                  </p:childTnLst>
                                </p:cTn>
                              </p:par>
                            </p:childTnLst>
                          </p:cTn>
                        </p:par>
                        <p:par>
                          <p:cTn id="42" fill="hold">
                            <p:stCondLst>
                              <p:cond delay="500"/>
                            </p:stCondLst>
                            <p:childTnLst>
                              <p:par>
                                <p:cTn id="43" presetID="16" presetClass="entr" presetSubtype="21" fill="hold" grpId="0" nodeType="afterEffect">
                                  <p:stCondLst>
                                    <p:cond delay="0"/>
                                  </p:stCondLst>
                                  <p:childTnLst>
                                    <p:set>
                                      <p:cBhvr>
                                        <p:cTn id="44" dur="1" fill="hold">
                                          <p:stCondLst>
                                            <p:cond delay="0"/>
                                          </p:stCondLst>
                                        </p:cTn>
                                        <p:tgtEl>
                                          <p:spTgt spid="40"/>
                                        </p:tgtEl>
                                        <p:attrNameLst>
                                          <p:attrName>style.visibility</p:attrName>
                                        </p:attrNameLst>
                                      </p:cBhvr>
                                      <p:to>
                                        <p:strVal val="visible"/>
                                      </p:to>
                                    </p:set>
                                    <p:animEffect transition="in" filter="barn(inVertical)">
                                      <p:cBhvr>
                                        <p:cTn id="45" dur="500"/>
                                        <p:tgtEl>
                                          <p:spTgt spid="40"/>
                                        </p:tgtEl>
                                      </p:cBhvr>
                                    </p:animEffect>
                                  </p:childTnLst>
                                </p:cTn>
                              </p:par>
                            </p:childTnLst>
                          </p:cTn>
                        </p:par>
                        <p:par>
                          <p:cTn id="46" fill="hold">
                            <p:stCondLst>
                              <p:cond delay="1000"/>
                            </p:stCondLst>
                            <p:childTnLst>
                              <p:par>
                                <p:cTn id="47" presetID="16" presetClass="entr" presetSubtype="21" fill="hold" nodeType="afterEffect">
                                  <p:stCondLst>
                                    <p:cond delay="0"/>
                                  </p:stCondLst>
                                  <p:childTnLst>
                                    <p:set>
                                      <p:cBhvr>
                                        <p:cTn id="48" dur="1" fill="hold">
                                          <p:stCondLst>
                                            <p:cond delay="0"/>
                                          </p:stCondLst>
                                        </p:cTn>
                                        <p:tgtEl>
                                          <p:spTgt spid="41"/>
                                        </p:tgtEl>
                                        <p:attrNameLst>
                                          <p:attrName>style.visibility</p:attrName>
                                        </p:attrNameLst>
                                      </p:cBhvr>
                                      <p:to>
                                        <p:strVal val="visible"/>
                                      </p:to>
                                    </p:set>
                                    <p:animEffect transition="in" filter="barn(inVertical)">
                                      <p:cBhvr>
                                        <p:cTn id="49" dur="500"/>
                                        <p:tgtEl>
                                          <p:spTgt spid="41"/>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nodeType="clickEffect">
                                  <p:stCondLst>
                                    <p:cond delay="0"/>
                                  </p:stCondLst>
                                  <p:childTnLst>
                                    <p:set>
                                      <p:cBhvr>
                                        <p:cTn id="53" dur="1" fill="hold">
                                          <p:stCondLst>
                                            <p:cond delay="0"/>
                                          </p:stCondLst>
                                        </p:cTn>
                                        <p:tgtEl>
                                          <p:spTgt spid="54"/>
                                        </p:tgtEl>
                                        <p:attrNameLst>
                                          <p:attrName>style.visibility</p:attrName>
                                        </p:attrNameLst>
                                      </p:cBhvr>
                                      <p:to>
                                        <p:strVal val="visible"/>
                                      </p:to>
                                    </p:set>
                                    <p:animEffect transition="in" filter="barn(inVertical)">
                                      <p:cBhvr>
                                        <p:cTn id="54" dur="500"/>
                                        <p:tgtEl>
                                          <p:spTgt spid="54"/>
                                        </p:tgtEl>
                                      </p:cBhvr>
                                    </p:animEffect>
                                  </p:childTnLst>
                                </p:cTn>
                              </p:par>
                            </p:childTnLst>
                          </p:cTn>
                        </p:par>
                        <p:par>
                          <p:cTn id="55" fill="hold">
                            <p:stCondLst>
                              <p:cond delay="500"/>
                            </p:stCondLst>
                            <p:childTnLst>
                              <p:par>
                                <p:cTn id="56" presetID="16" presetClass="entr" presetSubtype="21" fill="hold" grpId="0" nodeType="afterEffect">
                                  <p:stCondLst>
                                    <p:cond delay="0"/>
                                  </p:stCondLst>
                                  <p:childTnLst>
                                    <p:set>
                                      <p:cBhvr>
                                        <p:cTn id="57" dur="1" fill="hold">
                                          <p:stCondLst>
                                            <p:cond delay="0"/>
                                          </p:stCondLst>
                                        </p:cTn>
                                        <p:tgtEl>
                                          <p:spTgt spid="42"/>
                                        </p:tgtEl>
                                        <p:attrNameLst>
                                          <p:attrName>style.visibility</p:attrName>
                                        </p:attrNameLst>
                                      </p:cBhvr>
                                      <p:to>
                                        <p:strVal val="visible"/>
                                      </p:to>
                                    </p:set>
                                    <p:animEffect transition="in" filter="barn(inVertical)">
                                      <p:cBhvr>
                                        <p:cTn id="58" dur="500"/>
                                        <p:tgtEl>
                                          <p:spTgt spid="42"/>
                                        </p:tgtEl>
                                      </p:cBhvr>
                                    </p:animEffect>
                                  </p:childTnLst>
                                </p:cTn>
                              </p:par>
                            </p:childTnLst>
                          </p:cTn>
                        </p:par>
                        <p:par>
                          <p:cTn id="59" fill="hold">
                            <p:stCondLst>
                              <p:cond delay="1000"/>
                            </p:stCondLst>
                            <p:childTnLst>
                              <p:par>
                                <p:cTn id="60" presetID="16" presetClass="entr" presetSubtype="21" fill="hold" nodeType="afterEffect">
                                  <p:stCondLst>
                                    <p:cond delay="0"/>
                                  </p:stCondLst>
                                  <p:childTnLst>
                                    <p:set>
                                      <p:cBhvr>
                                        <p:cTn id="61" dur="1" fill="hold">
                                          <p:stCondLst>
                                            <p:cond delay="0"/>
                                          </p:stCondLst>
                                        </p:cTn>
                                        <p:tgtEl>
                                          <p:spTgt spid="36"/>
                                        </p:tgtEl>
                                        <p:attrNameLst>
                                          <p:attrName>style.visibility</p:attrName>
                                        </p:attrNameLst>
                                      </p:cBhvr>
                                      <p:to>
                                        <p:strVal val="visible"/>
                                      </p:to>
                                    </p:set>
                                    <p:animEffect transition="in" filter="barn(inVertical)">
                                      <p:cBhvr>
                                        <p:cTn id="62" dur="500"/>
                                        <p:tgtEl>
                                          <p:spTgt spid="36"/>
                                        </p:tgtEl>
                                      </p:cBhvr>
                                    </p:animEffect>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nodeType="clickEffect">
                                  <p:stCondLst>
                                    <p:cond delay="0"/>
                                  </p:stCondLst>
                                  <p:childTnLst>
                                    <p:set>
                                      <p:cBhvr>
                                        <p:cTn id="66" dur="1" fill="hold">
                                          <p:stCondLst>
                                            <p:cond delay="0"/>
                                          </p:stCondLst>
                                        </p:cTn>
                                        <p:tgtEl>
                                          <p:spTgt spid="56"/>
                                        </p:tgtEl>
                                        <p:attrNameLst>
                                          <p:attrName>style.visibility</p:attrName>
                                        </p:attrNameLst>
                                      </p:cBhvr>
                                      <p:to>
                                        <p:strVal val="visible"/>
                                      </p:to>
                                    </p:set>
                                    <p:animEffect transition="in" filter="barn(inVertical)">
                                      <p:cBhvr>
                                        <p:cTn id="67" dur="500"/>
                                        <p:tgtEl>
                                          <p:spTgt spid="56"/>
                                        </p:tgtEl>
                                      </p:cBhvr>
                                    </p:animEffect>
                                  </p:childTnLst>
                                </p:cTn>
                              </p:par>
                            </p:childTnLst>
                          </p:cTn>
                        </p:par>
                        <p:par>
                          <p:cTn id="68" fill="hold">
                            <p:stCondLst>
                              <p:cond delay="500"/>
                            </p:stCondLst>
                            <p:childTnLst>
                              <p:par>
                                <p:cTn id="69" presetID="16" presetClass="entr" presetSubtype="21" fill="hold" grpId="0" nodeType="afterEffect">
                                  <p:stCondLst>
                                    <p:cond delay="0"/>
                                  </p:stCondLst>
                                  <p:childTnLst>
                                    <p:set>
                                      <p:cBhvr>
                                        <p:cTn id="70" dur="1" fill="hold">
                                          <p:stCondLst>
                                            <p:cond delay="0"/>
                                          </p:stCondLst>
                                        </p:cTn>
                                        <p:tgtEl>
                                          <p:spTgt spid="23"/>
                                        </p:tgtEl>
                                        <p:attrNameLst>
                                          <p:attrName>style.visibility</p:attrName>
                                        </p:attrNameLst>
                                      </p:cBhvr>
                                      <p:to>
                                        <p:strVal val="visible"/>
                                      </p:to>
                                    </p:set>
                                    <p:animEffect transition="in" filter="barn(inVertical)">
                                      <p:cBhvr>
                                        <p:cTn id="71" dur="500"/>
                                        <p:tgtEl>
                                          <p:spTgt spid="23"/>
                                        </p:tgtEl>
                                      </p:cBhvr>
                                    </p:animEffect>
                                  </p:childTnLst>
                                </p:cTn>
                              </p:par>
                            </p:childTnLst>
                          </p:cTn>
                        </p:par>
                        <p:par>
                          <p:cTn id="72" fill="hold">
                            <p:stCondLst>
                              <p:cond delay="1000"/>
                            </p:stCondLst>
                            <p:childTnLst>
                              <p:par>
                                <p:cTn id="73" presetID="16" presetClass="entr" presetSubtype="21" fill="hold" nodeType="afterEffect">
                                  <p:stCondLst>
                                    <p:cond delay="0"/>
                                  </p:stCondLst>
                                  <p:childTnLst>
                                    <p:set>
                                      <p:cBhvr>
                                        <p:cTn id="74" dur="1" fill="hold">
                                          <p:stCondLst>
                                            <p:cond delay="0"/>
                                          </p:stCondLst>
                                        </p:cTn>
                                        <p:tgtEl>
                                          <p:spTgt spid="31"/>
                                        </p:tgtEl>
                                        <p:attrNameLst>
                                          <p:attrName>style.visibility</p:attrName>
                                        </p:attrNameLst>
                                      </p:cBhvr>
                                      <p:to>
                                        <p:strVal val="visible"/>
                                      </p:to>
                                    </p:set>
                                    <p:animEffect transition="in" filter="barn(inVertical)">
                                      <p:cBhvr>
                                        <p:cTn id="75" dur="500"/>
                                        <p:tgtEl>
                                          <p:spTgt spid="31"/>
                                        </p:tgtEl>
                                      </p:cBhvr>
                                    </p:animEffect>
                                  </p:childTnLst>
                                </p:cTn>
                              </p:par>
                            </p:childTnLst>
                          </p:cTn>
                        </p:par>
                      </p:childTnLst>
                    </p:cTn>
                  </p:par>
                  <p:par>
                    <p:cTn id="76" fill="hold">
                      <p:stCondLst>
                        <p:cond delay="indefinite"/>
                      </p:stCondLst>
                      <p:childTnLst>
                        <p:par>
                          <p:cTn id="77" fill="hold">
                            <p:stCondLst>
                              <p:cond delay="0"/>
                            </p:stCondLst>
                            <p:childTnLst>
                              <p:par>
                                <p:cTn id="78" presetID="16" presetClass="entr" presetSubtype="21" fill="hold" nodeType="clickEffect">
                                  <p:stCondLst>
                                    <p:cond delay="0"/>
                                  </p:stCondLst>
                                  <p:childTnLst>
                                    <p:set>
                                      <p:cBhvr>
                                        <p:cTn id="79" dur="1" fill="hold">
                                          <p:stCondLst>
                                            <p:cond delay="0"/>
                                          </p:stCondLst>
                                        </p:cTn>
                                        <p:tgtEl>
                                          <p:spTgt spid="60"/>
                                        </p:tgtEl>
                                        <p:attrNameLst>
                                          <p:attrName>style.visibility</p:attrName>
                                        </p:attrNameLst>
                                      </p:cBhvr>
                                      <p:to>
                                        <p:strVal val="visible"/>
                                      </p:to>
                                    </p:set>
                                    <p:animEffect transition="in" filter="barn(inVertical)">
                                      <p:cBhvr>
                                        <p:cTn id="80" dur="500"/>
                                        <p:tgtEl>
                                          <p:spTgt spid="60"/>
                                        </p:tgtEl>
                                      </p:cBhvr>
                                    </p:animEffect>
                                  </p:childTnLst>
                                </p:cTn>
                              </p:par>
                              <p:par>
                                <p:cTn id="81" presetID="16" presetClass="entr" presetSubtype="21" fill="hold" nodeType="withEffect">
                                  <p:stCondLst>
                                    <p:cond delay="0"/>
                                  </p:stCondLst>
                                  <p:childTnLst>
                                    <p:set>
                                      <p:cBhvr>
                                        <p:cTn id="82" dur="1" fill="hold">
                                          <p:stCondLst>
                                            <p:cond delay="0"/>
                                          </p:stCondLst>
                                        </p:cTn>
                                        <p:tgtEl>
                                          <p:spTgt spid="58"/>
                                        </p:tgtEl>
                                        <p:attrNameLst>
                                          <p:attrName>style.visibility</p:attrName>
                                        </p:attrNameLst>
                                      </p:cBhvr>
                                      <p:to>
                                        <p:strVal val="visible"/>
                                      </p:to>
                                    </p:set>
                                    <p:animEffect transition="in" filter="barn(inVertical)">
                                      <p:cBhvr>
                                        <p:cTn id="83" dur="500"/>
                                        <p:tgtEl>
                                          <p:spTgt spid="58"/>
                                        </p:tgtEl>
                                      </p:cBhvr>
                                    </p:animEffect>
                                  </p:childTnLst>
                                </p:cTn>
                              </p:par>
                            </p:childTnLst>
                          </p:cTn>
                        </p:par>
                        <p:par>
                          <p:cTn id="84" fill="hold">
                            <p:stCondLst>
                              <p:cond delay="500"/>
                            </p:stCondLst>
                            <p:childTnLst>
                              <p:par>
                                <p:cTn id="85" presetID="16" presetClass="entr" presetSubtype="21" fill="hold" grpId="0" nodeType="afterEffect">
                                  <p:stCondLst>
                                    <p:cond delay="0"/>
                                  </p:stCondLst>
                                  <p:childTnLst>
                                    <p:set>
                                      <p:cBhvr>
                                        <p:cTn id="86" dur="1" fill="hold">
                                          <p:stCondLst>
                                            <p:cond delay="0"/>
                                          </p:stCondLst>
                                        </p:cTn>
                                        <p:tgtEl>
                                          <p:spTgt spid="45"/>
                                        </p:tgtEl>
                                        <p:attrNameLst>
                                          <p:attrName>style.visibility</p:attrName>
                                        </p:attrNameLst>
                                      </p:cBhvr>
                                      <p:to>
                                        <p:strVal val="visible"/>
                                      </p:to>
                                    </p:set>
                                    <p:animEffect transition="in" filter="barn(inVertical)">
                                      <p:cBhvr>
                                        <p:cTn id="87" dur="500"/>
                                        <p:tgtEl>
                                          <p:spTgt spid="45"/>
                                        </p:tgtEl>
                                      </p:cBhvr>
                                    </p:animEffect>
                                  </p:childTnLst>
                                </p:cTn>
                              </p:par>
                            </p:childTnLst>
                          </p:cTn>
                        </p:par>
                        <p:par>
                          <p:cTn id="88" fill="hold">
                            <p:stCondLst>
                              <p:cond delay="1000"/>
                            </p:stCondLst>
                            <p:childTnLst>
                              <p:par>
                                <p:cTn id="89" presetID="16" presetClass="entr" presetSubtype="21" fill="hold" nodeType="afterEffect">
                                  <p:stCondLst>
                                    <p:cond delay="0"/>
                                  </p:stCondLst>
                                  <p:childTnLst>
                                    <p:set>
                                      <p:cBhvr>
                                        <p:cTn id="90" dur="1" fill="hold">
                                          <p:stCondLst>
                                            <p:cond delay="0"/>
                                          </p:stCondLst>
                                        </p:cTn>
                                        <p:tgtEl>
                                          <p:spTgt spid="32"/>
                                        </p:tgtEl>
                                        <p:attrNameLst>
                                          <p:attrName>style.visibility</p:attrName>
                                        </p:attrNameLst>
                                      </p:cBhvr>
                                      <p:to>
                                        <p:strVal val="visible"/>
                                      </p:to>
                                    </p:set>
                                    <p:animEffect transition="in" filter="barn(inVertical)">
                                      <p:cBhvr>
                                        <p:cTn id="91" dur="500"/>
                                        <p:tgtEl>
                                          <p:spTgt spid="32"/>
                                        </p:tgtEl>
                                      </p:cBhvr>
                                    </p:animEffect>
                                  </p:childTnLst>
                                </p:cTn>
                              </p:par>
                            </p:childTnLst>
                          </p:cTn>
                        </p:par>
                      </p:childTnLst>
                    </p:cTn>
                  </p:par>
                  <p:par>
                    <p:cTn id="92" fill="hold">
                      <p:stCondLst>
                        <p:cond delay="indefinite"/>
                      </p:stCondLst>
                      <p:childTnLst>
                        <p:par>
                          <p:cTn id="93" fill="hold">
                            <p:stCondLst>
                              <p:cond delay="0"/>
                            </p:stCondLst>
                            <p:childTnLst>
                              <p:par>
                                <p:cTn id="94" presetID="16" presetClass="entr" presetSubtype="21" fill="hold" nodeType="clickEffect">
                                  <p:stCondLst>
                                    <p:cond delay="0"/>
                                  </p:stCondLst>
                                  <p:childTnLst>
                                    <p:set>
                                      <p:cBhvr>
                                        <p:cTn id="95" dur="1" fill="hold">
                                          <p:stCondLst>
                                            <p:cond delay="0"/>
                                          </p:stCondLst>
                                        </p:cTn>
                                        <p:tgtEl>
                                          <p:spTgt spid="66"/>
                                        </p:tgtEl>
                                        <p:attrNameLst>
                                          <p:attrName>style.visibility</p:attrName>
                                        </p:attrNameLst>
                                      </p:cBhvr>
                                      <p:to>
                                        <p:strVal val="visible"/>
                                      </p:to>
                                    </p:set>
                                    <p:animEffect transition="in" filter="barn(inVertical)">
                                      <p:cBhvr>
                                        <p:cTn id="96" dur="500"/>
                                        <p:tgtEl>
                                          <p:spTgt spid="66"/>
                                        </p:tgtEl>
                                      </p:cBhvr>
                                    </p:animEffect>
                                  </p:childTnLst>
                                </p:cTn>
                              </p:par>
                            </p:childTnLst>
                          </p:cTn>
                        </p:par>
                        <p:par>
                          <p:cTn id="97" fill="hold">
                            <p:stCondLst>
                              <p:cond delay="500"/>
                            </p:stCondLst>
                            <p:childTnLst>
                              <p:par>
                                <p:cTn id="98" presetID="16" presetClass="entr" presetSubtype="21" fill="hold" nodeType="afterEffect">
                                  <p:stCondLst>
                                    <p:cond delay="0"/>
                                  </p:stCondLst>
                                  <p:childTnLst>
                                    <p:set>
                                      <p:cBhvr>
                                        <p:cTn id="99" dur="1" fill="hold">
                                          <p:stCondLst>
                                            <p:cond delay="0"/>
                                          </p:stCondLst>
                                        </p:cTn>
                                        <p:tgtEl>
                                          <p:spTgt spid="61"/>
                                        </p:tgtEl>
                                        <p:attrNameLst>
                                          <p:attrName>style.visibility</p:attrName>
                                        </p:attrNameLst>
                                      </p:cBhvr>
                                      <p:to>
                                        <p:strVal val="visible"/>
                                      </p:to>
                                    </p:set>
                                    <p:animEffect transition="in" filter="barn(inVertical)">
                                      <p:cBhvr>
                                        <p:cTn id="100" dur="500"/>
                                        <p:tgtEl>
                                          <p:spTgt spid="61"/>
                                        </p:tgtEl>
                                      </p:cBhvr>
                                    </p:animEffect>
                                  </p:childTnLst>
                                </p:cTn>
                              </p:par>
                            </p:childTnLst>
                          </p:cTn>
                        </p:par>
                        <p:par>
                          <p:cTn id="101" fill="hold">
                            <p:stCondLst>
                              <p:cond delay="1000"/>
                            </p:stCondLst>
                            <p:childTnLst>
                              <p:par>
                                <p:cTn id="102" presetID="16" presetClass="entr" presetSubtype="21" fill="hold" grpId="0" nodeType="afterEffect">
                                  <p:stCondLst>
                                    <p:cond delay="0"/>
                                  </p:stCondLst>
                                  <p:childTnLst>
                                    <p:set>
                                      <p:cBhvr>
                                        <p:cTn id="103" dur="1" fill="hold">
                                          <p:stCondLst>
                                            <p:cond delay="0"/>
                                          </p:stCondLst>
                                        </p:cTn>
                                        <p:tgtEl>
                                          <p:spTgt spid="46"/>
                                        </p:tgtEl>
                                        <p:attrNameLst>
                                          <p:attrName>style.visibility</p:attrName>
                                        </p:attrNameLst>
                                      </p:cBhvr>
                                      <p:to>
                                        <p:strVal val="visible"/>
                                      </p:to>
                                    </p:set>
                                    <p:animEffect transition="in" filter="barn(inVertical)">
                                      <p:cBhvr>
                                        <p:cTn id="104" dur="500"/>
                                        <p:tgtEl>
                                          <p:spTgt spid="46"/>
                                        </p:tgtEl>
                                      </p:cBhvr>
                                    </p:animEffect>
                                  </p:childTnLst>
                                </p:cTn>
                              </p:par>
                            </p:childTnLst>
                          </p:cTn>
                        </p:par>
                        <p:par>
                          <p:cTn id="105" fill="hold">
                            <p:stCondLst>
                              <p:cond delay="1500"/>
                            </p:stCondLst>
                            <p:childTnLst>
                              <p:par>
                                <p:cTn id="106" presetID="16" presetClass="entr" presetSubtype="21" fill="hold" nodeType="afterEffect">
                                  <p:stCondLst>
                                    <p:cond delay="0"/>
                                  </p:stCondLst>
                                  <p:childTnLst>
                                    <p:set>
                                      <p:cBhvr>
                                        <p:cTn id="107" dur="1" fill="hold">
                                          <p:stCondLst>
                                            <p:cond delay="0"/>
                                          </p:stCondLst>
                                        </p:cTn>
                                        <p:tgtEl>
                                          <p:spTgt spid="5"/>
                                        </p:tgtEl>
                                        <p:attrNameLst>
                                          <p:attrName>style.visibility</p:attrName>
                                        </p:attrNameLst>
                                      </p:cBhvr>
                                      <p:to>
                                        <p:strVal val="visible"/>
                                      </p:to>
                                    </p:set>
                                    <p:animEffect transition="in" filter="barn(inVertical)">
                                      <p:cBhvr>
                                        <p:cTn id="10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26" grpId="0" animBg="1"/>
      <p:bldP spid="27" grpId="0"/>
      <p:bldP spid="45" grpId="0"/>
      <p:bldP spid="40" grpId="0"/>
      <p:bldP spid="46" grpId="0"/>
      <p:bldP spid="23" grpId="0"/>
      <p:bldP spid="42" grpId="0"/>
      <p:bldP spid="2" grpId="0" animBg="1"/>
      <p:bldP spid="2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图片 22">
            <a:extLst>
              <a:ext uri="{FF2B5EF4-FFF2-40B4-BE49-F238E27FC236}">
                <a16:creationId xmlns:a16="http://schemas.microsoft.com/office/drawing/2014/main" xmlns="" id="{BB38ACBD-F380-4D99-B8D3-13E1884F182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a:off x="-222935" y="265209"/>
            <a:ext cx="1259673" cy="729248"/>
          </a:xfrm>
          <a:prstGeom prst="rect">
            <a:avLst/>
          </a:prstGeom>
        </p:spPr>
      </p:pic>
      <p:pic>
        <p:nvPicPr>
          <p:cNvPr id="36" name="图片 22">
            <a:extLst>
              <a:ext uri="{FF2B5EF4-FFF2-40B4-BE49-F238E27FC236}">
                <a16:creationId xmlns:a16="http://schemas.microsoft.com/office/drawing/2014/main" xmlns="" id="{D7854286-8242-4466-98D5-D82E2AEDEBC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38230" y="21421"/>
            <a:ext cx="1153769" cy="987539"/>
          </a:xfrm>
          <a:prstGeom prst="rect">
            <a:avLst/>
          </a:prstGeom>
        </p:spPr>
      </p:pic>
      <p:sp>
        <p:nvSpPr>
          <p:cNvPr id="2" name="TextBox 1">
            <a:extLst>
              <a:ext uri="{FF2B5EF4-FFF2-40B4-BE49-F238E27FC236}">
                <a16:creationId xmlns:a16="http://schemas.microsoft.com/office/drawing/2014/main" xmlns="" id="{11FA5BBF-CD5E-4AA2-9662-4FA8F498E5B0}"/>
              </a:ext>
            </a:extLst>
          </p:cNvPr>
          <p:cNvSpPr txBox="1"/>
          <p:nvPr/>
        </p:nvSpPr>
        <p:spPr>
          <a:xfrm>
            <a:off x="138529" y="1220880"/>
            <a:ext cx="11858625" cy="2677656"/>
          </a:xfrm>
          <a:prstGeom prst="rect">
            <a:avLst/>
          </a:prstGeom>
          <a:solidFill>
            <a:srgbClr val="CCFFFF"/>
          </a:solidFill>
        </p:spPr>
        <p:txBody>
          <a:bodyPr wrap="square" rtlCol="0">
            <a:spAutoFit/>
          </a:bodyPr>
          <a:lstStyle/>
          <a:p>
            <a:pPr algn="just"/>
            <a:r>
              <a:rPr lang="en-US" sz="2400" dirty="0">
                <a:latin typeface="Times New Roman" panose="02020603050405020304" pitchFamily="18" charset="0"/>
                <a:cs typeface="Times New Roman" panose="02020603050405020304" pitchFamily="18" charset="0"/>
              </a:rPr>
              <a:t>      </a:t>
            </a:r>
            <a:r>
              <a:rPr lang="en-US" sz="2400" b="1" dirty="0">
                <a:solidFill>
                  <a:srgbClr val="FF0000"/>
                </a:solidFill>
                <a:latin typeface="Times New Roman" panose="02020603050405020304" pitchFamily="18" charset="0"/>
                <a:cs typeface="Times New Roman" panose="02020603050405020304" pitchFamily="18" charset="0"/>
              </a:rPr>
              <a:t>Đ2</a:t>
            </a:r>
            <a:r>
              <a:rPr lang="en-US" sz="2400" dirty="0">
                <a:latin typeface="Times New Roman" panose="02020603050405020304" pitchFamily="18" charset="0"/>
                <a:cs typeface="Times New Roman" panose="02020603050405020304" pitchFamily="18" charset="0"/>
              </a:rPr>
              <a:t>  Sau </a:t>
            </a:r>
            <a:r>
              <a:rPr lang="en-US" sz="2400" dirty="0" err="1">
                <a:latin typeface="Times New Roman" panose="02020603050405020304" pitchFamily="18" charset="0"/>
                <a:cs typeface="Times New Roman" panose="02020603050405020304" pitchFamily="18" charset="0"/>
              </a:rPr>
              <a:t>này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Đội</a:t>
            </a:r>
            <a:r>
              <a:rPr lang="en-US" sz="2400" dirty="0">
                <a:latin typeface="Times New Roman" panose="02020603050405020304" pitchFamily="18" charset="0"/>
                <a:cs typeface="Times New Roman" panose="02020603050405020304" pitchFamily="18" charset="0"/>
              </a:rPr>
              <a:t> ở </a:t>
            </a:r>
            <a:r>
              <a:rPr lang="en-US" sz="2400" dirty="0" err="1">
                <a:latin typeface="Times New Roman" panose="02020603050405020304" pitchFamily="18" charset="0"/>
                <a:cs typeface="Times New Roman" panose="02020603050405020304" pitchFamily="18" charset="0"/>
              </a:rPr>
              <a:t>một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phường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lần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tôi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phải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vận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động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một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cậu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bé</a:t>
            </a:r>
            <a:r>
              <a:rPr lang="en-US" sz="2400" dirty="0">
                <a:latin typeface="Times New Roman" panose="02020603050405020304" pitchFamily="18" charset="0"/>
                <a:cs typeface="Times New Roman" panose="02020603050405020304" pitchFamily="18" charset="0"/>
              </a:rPr>
              <a:t> lang thang </a:t>
            </a:r>
            <a:r>
              <a:rPr lang="en-US" sz="2400" dirty="0" err="1">
                <a:latin typeface="Times New Roman" panose="02020603050405020304" pitchFamily="18" charset="0"/>
                <a:cs typeface="Times New Roman" panose="02020603050405020304" pitchFamily="18" charset="0"/>
              </a:rPr>
              <a:t>đi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học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Tôi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theo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khắp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đường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phố</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Một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lần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tôi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bắt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gặp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cậu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ngẩn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nhìn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theo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đôi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giày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ba</a:t>
            </a:r>
            <a:r>
              <a:rPr lang="en-US" sz="2400" dirty="0">
                <a:latin typeface="Times New Roman" panose="02020603050405020304" pitchFamily="18" charset="0"/>
                <a:cs typeface="Times New Roman" panose="02020603050405020304" pitchFamily="18" charset="0"/>
              </a:rPr>
              <a:t> ta </a:t>
            </a:r>
            <a:r>
              <a:rPr lang="en-US" sz="2400" dirty="0" err="1">
                <a:latin typeface="Times New Roman" panose="02020603050405020304" pitchFamily="18" charset="0"/>
                <a:cs typeface="Times New Roman" panose="02020603050405020304" pitchFamily="18" charset="0"/>
              </a:rPr>
              <a:t>màu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xanh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một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cậu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bé</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đang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dạo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Hóa</a:t>
            </a:r>
            <a:r>
              <a:rPr lang="en-US" sz="2400" dirty="0">
                <a:latin typeface="Times New Roman" panose="02020603050405020304" pitchFamily="18" charset="0"/>
                <a:cs typeface="Times New Roman" panose="02020603050405020304" pitchFamily="18" charset="0"/>
              </a:rPr>
              <a:t> ra </a:t>
            </a:r>
            <a:r>
              <a:rPr lang="en-US" sz="2400" dirty="0" err="1">
                <a:latin typeface="Times New Roman" panose="02020603050405020304" pitchFamily="18" charset="0"/>
                <a:cs typeface="Times New Roman" panose="02020603050405020304" pitchFamily="18" charset="0"/>
              </a:rPr>
              <a:t>trẻ</a:t>
            </a:r>
            <a:r>
              <a:rPr lang="en-US" sz="2400" dirty="0">
                <a:latin typeface="Times New Roman" panose="02020603050405020304" pitchFamily="18" charset="0"/>
                <a:cs typeface="Times New Roman" panose="02020603050405020304" pitchFamily="18" charset="0"/>
              </a:rPr>
              <a:t> con </a:t>
            </a:r>
            <a:r>
              <a:rPr lang="en-US" sz="2400" dirty="0" err="1">
                <a:latin typeface="Times New Roman" panose="02020603050405020304" pitchFamily="18" charset="0"/>
                <a:cs typeface="Times New Roman" panose="02020603050405020304" pitchFamily="18" charset="0"/>
              </a:rPr>
              <a:t>thời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nào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cũng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giống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nhau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Tôi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quyết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định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chọn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đôi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giày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ba</a:t>
            </a:r>
            <a:r>
              <a:rPr lang="en-US" sz="2400" dirty="0">
                <a:latin typeface="Times New Roman" panose="02020603050405020304" pitchFamily="18" charset="0"/>
                <a:cs typeface="Times New Roman" panose="02020603050405020304" pitchFamily="18" charset="0"/>
              </a:rPr>
              <a:t> ta </a:t>
            </a:r>
            <a:r>
              <a:rPr lang="en-US" sz="2400" dirty="0" err="1">
                <a:latin typeface="Times New Roman" panose="02020603050405020304" pitchFamily="18" charset="0"/>
                <a:cs typeface="Times New Roman" panose="02020603050405020304" pitchFamily="18" charset="0"/>
              </a:rPr>
              <a:t>màu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xanh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thưởng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buổi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đầu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cậu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đến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lớp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Hôm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nhận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giày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tay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Lái</a:t>
            </a:r>
            <a:r>
              <a:rPr lang="en-US" sz="2400" dirty="0">
                <a:latin typeface="Times New Roman" panose="02020603050405020304" pitchFamily="18" charset="0"/>
                <a:cs typeface="Times New Roman" panose="02020603050405020304" pitchFamily="18" charset="0"/>
              </a:rPr>
              <a:t> run </a:t>
            </a:r>
            <a:r>
              <a:rPr lang="en-US" sz="2400" dirty="0" err="1">
                <a:latin typeface="Times New Roman" panose="02020603050405020304" pitchFamily="18" charset="0"/>
                <a:cs typeface="Times New Roman" panose="02020603050405020304" pitchFamily="18" charset="0"/>
              </a:rPr>
              <a:t>run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môi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cậu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mấp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máy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mắt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nhìn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đôi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giày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nhìn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xuống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đôi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bàn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đang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ngọ</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nguậy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dưới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đất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Lúc</a:t>
            </a:r>
            <a:r>
              <a:rPr lang="en-US" sz="2400" dirty="0">
                <a:latin typeface="Times New Roman" panose="02020603050405020304" pitchFamily="18" charset="0"/>
                <a:cs typeface="Times New Roman" panose="02020603050405020304" pitchFamily="18" charset="0"/>
              </a:rPr>
              <a:t> ra </a:t>
            </a:r>
            <a:r>
              <a:rPr lang="en-US" sz="2400" dirty="0" err="1">
                <a:latin typeface="Times New Roman" panose="02020603050405020304" pitchFamily="18" charset="0"/>
                <a:cs typeface="Times New Roman" panose="02020603050405020304" pitchFamily="18" charset="0"/>
              </a:rPr>
              <a:t>khỏi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lớp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cột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hai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chiếc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giày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nhau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đeo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cổ</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nhảy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tưng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tưng</a:t>
            </a:r>
            <a:r>
              <a:rPr lang="en-US" sz="2400" dirty="0">
                <a:latin typeface="Times New Roman" panose="02020603050405020304" pitchFamily="18" charset="0"/>
                <a:cs typeface="Times New Roman" panose="02020603050405020304" pitchFamily="18" charset="0"/>
              </a:rPr>
              <a:t>.</a:t>
            </a:r>
            <a:endParaRPr lang="en-US" sz="2400" dirty="0"/>
          </a:p>
        </p:txBody>
      </p:sp>
      <p:pic>
        <p:nvPicPr>
          <p:cNvPr id="11" name="图片 22">
            <a:extLst>
              <a:ext uri="{FF2B5EF4-FFF2-40B4-BE49-F238E27FC236}">
                <a16:creationId xmlns:a16="http://schemas.microsoft.com/office/drawing/2014/main" xmlns="" id="{47098018-0C5B-4D32-9608-A74C1F5EC02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0800000">
            <a:off x="0" y="5667055"/>
            <a:ext cx="1331516" cy="1232533"/>
          </a:xfrm>
          <a:prstGeom prst="rect">
            <a:avLst/>
          </a:prstGeom>
        </p:spPr>
      </p:pic>
      <p:pic>
        <p:nvPicPr>
          <p:cNvPr id="12" name="图片 22">
            <a:extLst>
              <a:ext uri="{FF2B5EF4-FFF2-40B4-BE49-F238E27FC236}">
                <a16:creationId xmlns:a16="http://schemas.microsoft.com/office/drawing/2014/main" xmlns="" id="{D7878F03-7EF3-419D-B032-DC7C1D456C9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10906920" y="5561937"/>
            <a:ext cx="1331516" cy="1232533"/>
          </a:xfrm>
          <a:prstGeom prst="rect">
            <a:avLst/>
          </a:prstGeom>
        </p:spPr>
      </p:pic>
      <p:sp>
        <p:nvSpPr>
          <p:cNvPr id="15" name="TextBox 14">
            <a:extLst>
              <a:ext uri="{FF2B5EF4-FFF2-40B4-BE49-F238E27FC236}">
                <a16:creationId xmlns:a16="http://schemas.microsoft.com/office/drawing/2014/main" xmlns="" id="{F660DDFA-88FC-4E08-B867-1490B0562C47}"/>
              </a:ext>
            </a:extLst>
          </p:cNvPr>
          <p:cNvSpPr txBox="1"/>
          <p:nvPr/>
        </p:nvSpPr>
        <p:spPr>
          <a:xfrm>
            <a:off x="6761022" y="783774"/>
            <a:ext cx="3525324" cy="461665"/>
          </a:xfrm>
          <a:prstGeom prst="rect">
            <a:avLst/>
          </a:prstGeom>
          <a:noFill/>
        </p:spPr>
        <p:txBody>
          <a:bodyPr wrap="none" rtlCol="0">
            <a:spAutoFit/>
          </a:bodyPr>
          <a:lstStyle/>
          <a:p>
            <a:r>
              <a:rPr lang="en-US" sz="2400" b="1" dirty="0">
                <a:latin typeface="Times New Roman" panose="02020603050405020304" pitchFamily="18" charset="0"/>
                <a:cs typeface="Times New Roman" panose="02020603050405020304" pitchFamily="18" charset="0"/>
              </a:rPr>
              <a:t>Theo </a:t>
            </a:r>
            <a:r>
              <a:rPr lang="en-US" sz="2400" b="1" dirty="0" err="1">
                <a:latin typeface="Times New Roman" panose="02020603050405020304" pitchFamily="18" charset="0"/>
                <a:cs typeface="Times New Roman" panose="02020603050405020304" pitchFamily="18" charset="0"/>
              </a:rPr>
              <a:t>Hàng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Chức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Nguyên</a:t>
            </a:r>
            <a:endParaRPr lang="en-US" sz="2400" b="1" dirty="0">
              <a:latin typeface="Times New Roman" panose="02020603050405020304" pitchFamily="18" charset="0"/>
              <a:cs typeface="Times New Roman" panose="02020603050405020304" pitchFamily="18" charset="0"/>
            </a:endParaRPr>
          </a:p>
        </p:txBody>
      </p:sp>
      <p:sp>
        <p:nvSpPr>
          <p:cNvPr id="19" name="Title 1">
            <a:extLst>
              <a:ext uri="{FF2B5EF4-FFF2-40B4-BE49-F238E27FC236}">
                <a16:creationId xmlns:a16="http://schemas.microsoft.com/office/drawing/2014/main" xmlns="" id="{9DD20A2A-BF37-49F5-90AD-9DA1934253C5}"/>
              </a:ext>
            </a:extLst>
          </p:cNvPr>
          <p:cNvSpPr>
            <a:spLocks noGrp="1"/>
          </p:cNvSpPr>
          <p:nvPr>
            <p:ph type="title"/>
          </p:nvPr>
        </p:nvSpPr>
        <p:spPr>
          <a:xfrm>
            <a:off x="4787708" y="-73743"/>
            <a:ext cx="1951565" cy="498763"/>
          </a:xfrm>
        </p:spPr>
        <p:txBody>
          <a:bodyPr>
            <a:normAutofit/>
          </a:bodyPr>
          <a:lstStyle/>
          <a:p>
            <a:pPr algn="ctr"/>
            <a:r>
              <a:rPr lang="en-US" sz="2400" b="1" u="sng" dirty="0" err="1">
                <a:solidFill>
                  <a:schemeClr val="tx1"/>
                </a:solidFill>
                <a:latin typeface="Times New Roman" panose="02020603050405020304" pitchFamily="18" charset="0"/>
                <a:cs typeface="Times New Roman" panose="02020603050405020304" pitchFamily="18" charset="0"/>
              </a:rPr>
              <a:t>Tập</a:t>
            </a:r>
            <a:r>
              <a:rPr lang="en-US" sz="2400" b="1" u="sng" dirty="0">
                <a:solidFill>
                  <a:schemeClr val="tx1"/>
                </a:solidFill>
                <a:latin typeface="Times New Roman" panose="02020603050405020304" pitchFamily="18" charset="0"/>
                <a:cs typeface="Times New Roman" panose="02020603050405020304" pitchFamily="18" charset="0"/>
              </a:rPr>
              <a:t> </a:t>
            </a:r>
            <a:r>
              <a:rPr lang="en-US" sz="2400" b="1" u="sng" dirty="0" err="1">
                <a:solidFill>
                  <a:schemeClr val="tx1"/>
                </a:solidFill>
                <a:latin typeface="Times New Roman" panose="02020603050405020304" pitchFamily="18" charset="0"/>
                <a:cs typeface="Times New Roman" panose="02020603050405020304" pitchFamily="18" charset="0"/>
              </a:rPr>
              <a:t>đọc</a:t>
            </a:r>
            <a:endParaRPr lang="en-US" sz="3600" dirty="0">
              <a:solidFill>
                <a:schemeClr val="tx1"/>
              </a:solidFill>
              <a:latin typeface="Times New Roman" panose="02020603050405020304" pitchFamily="18" charset="0"/>
              <a:cs typeface="Times New Roman" panose="02020603050405020304" pitchFamily="18" charset="0"/>
            </a:endParaRPr>
          </a:p>
        </p:txBody>
      </p:sp>
      <p:sp>
        <p:nvSpPr>
          <p:cNvPr id="23" name="Title 1">
            <a:extLst>
              <a:ext uri="{FF2B5EF4-FFF2-40B4-BE49-F238E27FC236}">
                <a16:creationId xmlns:a16="http://schemas.microsoft.com/office/drawing/2014/main" xmlns="" id="{72E51011-275A-48D0-9279-3BBB9C46779D}"/>
              </a:ext>
            </a:extLst>
          </p:cNvPr>
          <p:cNvSpPr txBox="1">
            <a:spLocks/>
          </p:cNvSpPr>
          <p:nvPr/>
        </p:nvSpPr>
        <p:spPr>
          <a:xfrm>
            <a:off x="3255813" y="235518"/>
            <a:ext cx="5683789" cy="699410"/>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err="1">
                <a:solidFill>
                  <a:srgbClr val="FF0000"/>
                </a:solidFill>
                <a:latin typeface="Times New Roman" panose="02020603050405020304" pitchFamily="18" charset="0"/>
                <a:cs typeface="Times New Roman" panose="02020603050405020304" pitchFamily="18" charset="0"/>
              </a:rPr>
              <a:t>Đôi</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giày</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ba</a:t>
            </a:r>
            <a:r>
              <a:rPr lang="en-US" sz="3600" b="1" dirty="0">
                <a:solidFill>
                  <a:srgbClr val="FF0000"/>
                </a:solidFill>
                <a:latin typeface="Times New Roman" panose="02020603050405020304" pitchFamily="18" charset="0"/>
                <a:cs typeface="Times New Roman" panose="02020603050405020304" pitchFamily="18" charset="0"/>
              </a:rPr>
              <a:t> ta </a:t>
            </a:r>
            <a:r>
              <a:rPr lang="en-US" sz="3600" b="1" dirty="0" err="1">
                <a:solidFill>
                  <a:srgbClr val="FF0000"/>
                </a:solidFill>
                <a:latin typeface="Times New Roman" panose="02020603050405020304" pitchFamily="18" charset="0"/>
                <a:cs typeface="Times New Roman" panose="02020603050405020304" pitchFamily="18" charset="0"/>
              </a:rPr>
              <a:t>màu</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xanh</a:t>
            </a:r>
            <a:endParaRPr lang="en-US" sz="3600" dirty="0">
              <a:latin typeface="Times New Roman" panose="02020603050405020304" pitchFamily="18" charset="0"/>
              <a:cs typeface="Times New Roman" panose="02020603050405020304" pitchFamily="18" charset="0"/>
            </a:endParaRPr>
          </a:p>
        </p:txBody>
      </p:sp>
      <p:sp>
        <p:nvSpPr>
          <p:cNvPr id="3" name="Thought Bubble: Cloud 2">
            <a:extLst>
              <a:ext uri="{FF2B5EF4-FFF2-40B4-BE49-F238E27FC236}">
                <a16:creationId xmlns:a16="http://schemas.microsoft.com/office/drawing/2014/main" xmlns="" id="{1D5F80A4-FA1E-46BF-83B9-3A8509D49AB0}"/>
              </a:ext>
            </a:extLst>
          </p:cNvPr>
          <p:cNvSpPr/>
          <p:nvPr/>
        </p:nvSpPr>
        <p:spPr>
          <a:xfrm>
            <a:off x="461120" y="3958933"/>
            <a:ext cx="4869884" cy="983575"/>
          </a:xfrm>
          <a:prstGeom prst="cloudCallout">
            <a:avLst>
              <a:gd name="adj1" fmla="val -23515"/>
              <a:gd name="adj2" fmla="val 101236"/>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800" dirty="0" err="1">
                <a:solidFill>
                  <a:srgbClr val="3B16F2"/>
                </a:solidFill>
                <a:latin typeface="Times New Roman" panose="02020603050405020304" pitchFamily="18" charset="0"/>
                <a:cs typeface="Times New Roman" panose="02020603050405020304" pitchFamily="18" charset="0"/>
              </a:rPr>
              <a:t>Chị</a:t>
            </a:r>
            <a:r>
              <a:rPr lang="en-US" sz="2800" dirty="0">
                <a:solidFill>
                  <a:srgbClr val="3B16F2"/>
                </a:solidFill>
                <a:latin typeface="Times New Roman" panose="02020603050405020304" pitchFamily="18" charset="0"/>
                <a:cs typeface="Times New Roman" panose="02020603050405020304" pitchFamily="18" charset="0"/>
              </a:rPr>
              <a:t> </a:t>
            </a:r>
            <a:r>
              <a:rPr lang="en-US" sz="2800" dirty="0" err="1">
                <a:solidFill>
                  <a:srgbClr val="3B16F2"/>
                </a:solidFill>
                <a:latin typeface="Times New Roman" panose="02020603050405020304" pitchFamily="18" charset="0"/>
                <a:cs typeface="Times New Roman" panose="02020603050405020304" pitchFamily="18" charset="0"/>
              </a:rPr>
              <a:t>phụ</a:t>
            </a:r>
            <a:r>
              <a:rPr lang="en-US" sz="2800" dirty="0">
                <a:solidFill>
                  <a:srgbClr val="3B16F2"/>
                </a:solidFill>
                <a:latin typeface="Times New Roman" panose="02020603050405020304" pitchFamily="18" charset="0"/>
                <a:cs typeface="Times New Roman" panose="02020603050405020304" pitchFamily="18" charset="0"/>
              </a:rPr>
              <a:t> </a:t>
            </a:r>
            <a:r>
              <a:rPr lang="en-US" sz="2800" dirty="0" err="1">
                <a:solidFill>
                  <a:srgbClr val="3B16F2"/>
                </a:solidFill>
                <a:latin typeface="Times New Roman" panose="02020603050405020304" pitchFamily="18" charset="0"/>
                <a:cs typeface="Times New Roman" panose="02020603050405020304" pitchFamily="18" charset="0"/>
              </a:rPr>
              <a:t>trách</a:t>
            </a:r>
            <a:r>
              <a:rPr lang="en-US" sz="2800" dirty="0">
                <a:solidFill>
                  <a:srgbClr val="3B16F2"/>
                </a:solidFill>
                <a:latin typeface="Times New Roman" panose="02020603050405020304" pitchFamily="18" charset="0"/>
                <a:cs typeface="Times New Roman" panose="02020603050405020304" pitchFamily="18" charset="0"/>
              </a:rPr>
              <a:t> </a:t>
            </a:r>
            <a:r>
              <a:rPr lang="en-US" sz="2800" dirty="0" err="1">
                <a:solidFill>
                  <a:srgbClr val="3B16F2"/>
                </a:solidFill>
                <a:latin typeface="Times New Roman" panose="02020603050405020304" pitchFamily="18" charset="0"/>
                <a:cs typeface="Times New Roman" panose="02020603050405020304" pitchFamily="18" charset="0"/>
              </a:rPr>
              <a:t>Đội</a:t>
            </a:r>
            <a:r>
              <a:rPr lang="en-US" sz="2800" dirty="0">
                <a:solidFill>
                  <a:srgbClr val="3B16F2"/>
                </a:solidFill>
                <a:latin typeface="Times New Roman" panose="02020603050405020304" pitchFamily="18" charset="0"/>
                <a:cs typeface="Times New Roman" panose="02020603050405020304" pitchFamily="18" charset="0"/>
              </a:rPr>
              <a:t> </a:t>
            </a:r>
            <a:r>
              <a:rPr lang="en-US" sz="2800" dirty="0" err="1">
                <a:solidFill>
                  <a:srgbClr val="3B16F2"/>
                </a:solidFill>
                <a:latin typeface="Times New Roman" panose="02020603050405020304" pitchFamily="18" charset="0"/>
                <a:cs typeface="Times New Roman" panose="02020603050405020304" pitchFamily="18" charset="0"/>
              </a:rPr>
              <a:t>được</a:t>
            </a:r>
            <a:r>
              <a:rPr lang="en-US" sz="2800" dirty="0">
                <a:solidFill>
                  <a:srgbClr val="3B16F2"/>
                </a:solidFill>
                <a:latin typeface="Times New Roman" panose="02020603050405020304" pitchFamily="18" charset="0"/>
                <a:cs typeface="Times New Roman" panose="02020603050405020304" pitchFamily="18" charset="0"/>
              </a:rPr>
              <a:t> </a:t>
            </a:r>
            <a:r>
              <a:rPr lang="en-US" sz="2800" dirty="0" err="1">
                <a:solidFill>
                  <a:srgbClr val="3B16F2"/>
                </a:solidFill>
                <a:latin typeface="Times New Roman" panose="02020603050405020304" pitchFamily="18" charset="0"/>
                <a:cs typeface="Times New Roman" panose="02020603050405020304" pitchFamily="18" charset="0"/>
              </a:rPr>
              <a:t>giao</a:t>
            </a:r>
            <a:r>
              <a:rPr lang="en-US" sz="2800" dirty="0">
                <a:solidFill>
                  <a:srgbClr val="3B16F2"/>
                </a:solidFill>
                <a:latin typeface="Times New Roman" panose="02020603050405020304" pitchFamily="18" charset="0"/>
                <a:cs typeface="Times New Roman" panose="02020603050405020304" pitchFamily="18" charset="0"/>
              </a:rPr>
              <a:t> </a:t>
            </a:r>
            <a:r>
              <a:rPr lang="en-US" sz="2800" dirty="0" err="1">
                <a:solidFill>
                  <a:srgbClr val="3B16F2"/>
                </a:solidFill>
                <a:latin typeface="Times New Roman" panose="02020603050405020304" pitchFamily="18" charset="0"/>
                <a:cs typeface="Times New Roman" panose="02020603050405020304" pitchFamily="18" charset="0"/>
              </a:rPr>
              <a:t>việc</a:t>
            </a:r>
            <a:r>
              <a:rPr lang="en-US" sz="2800" dirty="0">
                <a:solidFill>
                  <a:srgbClr val="3B16F2"/>
                </a:solidFill>
                <a:latin typeface="Times New Roman" panose="02020603050405020304" pitchFamily="18" charset="0"/>
                <a:cs typeface="Times New Roman" panose="02020603050405020304" pitchFamily="18" charset="0"/>
              </a:rPr>
              <a:t> </a:t>
            </a:r>
            <a:r>
              <a:rPr lang="en-US" sz="2800" dirty="0" err="1">
                <a:solidFill>
                  <a:srgbClr val="3B16F2"/>
                </a:solidFill>
                <a:latin typeface="Times New Roman" panose="02020603050405020304" pitchFamily="18" charset="0"/>
                <a:cs typeface="Times New Roman" panose="02020603050405020304" pitchFamily="18" charset="0"/>
              </a:rPr>
              <a:t>gì</a:t>
            </a:r>
            <a:r>
              <a:rPr lang="en-US" sz="2800" dirty="0">
                <a:solidFill>
                  <a:srgbClr val="3B16F2"/>
                </a:solidFill>
                <a:latin typeface="Times New Roman" panose="02020603050405020304" pitchFamily="18" charset="0"/>
                <a:cs typeface="Times New Roman" panose="02020603050405020304" pitchFamily="18" charset="0"/>
              </a:rPr>
              <a:t>?</a:t>
            </a:r>
            <a:endParaRPr lang="en-US" sz="2800" dirty="0"/>
          </a:p>
        </p:txBody>
      </p:sp>
      <p:pic>
        <p:nvPicPr>
          <p:cNvPr id="17" name="Picture 16">
            <a:extLst>
              <a:ext uri="{FF2B5EF4-FFF2-40B4-BE49-F238E27FC236}">
                <a16:creationId xmlns:a16="http://schemas.microsoft.com/office/drawing/2014/main" xmlns="" id="{32A197E6-2ABD-4AC8-A695-2F9D62C23AF9}"/>
              </a:ext>
            </a:extLst>
          </p:cNvPr>
          <p:cNvPicPr>
            <a:picLocks noChangeAspect="1"/>
          </p:cNvPicPr>
          <p:nvPr/>
        </p:nvPicPr>
        <p:blipFill>
          <a:blip r:embed="rId4"/>
          <a:stretch>
            <a:fillRect/>
          </a:stretch>
        </p:blipFill>
        <p:spPr>
          <a:xfrm>
            <a:off x="30769" y="5412372"/>
            <a:ext cx="1787146" cy="1431590"/>
          </a:xfrm>
          <a:prstGeom prst="rect">
            <a:avLst/>
          </a:prstGeom>
        </p:spPr>
      </p:pic>
      <p:sp>
        <p:nvSpPr>
          <p:cNvPr id="24" name="Cloud Callout 24">
            <a:extLst>
              <a:ext uri="{FF2B5EF4-FFF2-40B4-BE49-F238E27FC236}">
                <a16:creationId xmlns:a16="http://schemas.microsoft.com/office/drawing/2014/main" xmlns="" id="{5C2D5926-577B-48DE-962B-A0F7F42F203B}"/>
              </a:ext>
            </a:extLst>
          </p:cNvPr>
          <p:cNvSpPr/>
          <p:nvPr/>
        </p:nvSpPr>
        <p:spPr>
          <a:xfrm>
            <a:off x="5991225" y="4382524"/>
            <a:ext cx="5234456" cy="2038617"/>
          </a:xfrm>
          <a:prstGeom prst="cloudCallout">
            <a:avLst>
              <a:gd name="adj1" fmla="val 54685"/>
              <a:gd name="adj2" fmla="val 39784"/>
            </a:avLst>
          </a:prstGeom>
          <a:solidFill>
            <a:srgbClr val="FFFF99"/>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chemeClr val="tx1"/>
                </a:solidFill>
                <a:latin typeface="Times New Roman" panose="02020603050405020304" pitchFamily="18" charset="0"/>
                <a:cs typeface="Times New Roman" panose="02020603050405020304" pitchFamily="18" charset="0"/>
              </a:rPr>
              <a:t>Vận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động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Lái</a:t>
            </a:r>
            <a:r>
              <a:rPr lang="en-US" sz="2800" dirty="0">
                <a:solidFill>
                  <a:schemeClr val="tx1"/>
                </a:solidFill>
                <a:latin typeface="Times New Roman" panose="02020603050405020304" pitchFamily="18" charset="0"/>
                <a:cs typeface="Times New Roman" panose="02020603050405020304" pitchFamily="18" charset="0"/>
              </a:rPr>
              <a:t> -  </a:t>
            </a:r>
            <a:r>
              <a:rPr lang="en-US" sz="2800" dirty="0" err="1">
                <a:solidFill>
                  <a:schemeClr val="tx1"/>
                </a:solidFill>
                <a:latin typeface="Times New Roman" panose="02020603050405020304" pitchFamily="18" charset="0"/>
                <a:cs typeface="Times New Roman" panose="02020603050405020304" pitchFamily="18" charset="0"/>
              </a:rPr>
              <a:t>một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cậu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bé</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sống</a:t>
            </a:r>
            <a:r>
              <a:rPr lang="en-US" sz="2800" dirty="0">
                <a:solidFill>
                  <a:schemeClr val="tx1"/>
                </a:solidFill>
                <a:latin typeface="Times New Roman" panose="02020603050405020304" pitchFamily="18" charset="0"/>
                <a:cs typeface="Times New Roman" panose="02020603050405020304" pitchFamily="18" charset="0"/>
              </a:rPr>
              <a:t> lang thang </a:t>
            </a:r>
            <a:r>
              <a:rPr lang="en-US" sz="2800" dirty="0" err="1">
                <a:solidFill>
                  <a:schemeClr val="tx1"/>
                </a:solidFill>
                <a:latin typeface="Times New Roman" panose="02020603050405020304" pitchFamily="18" charset="0"/>
                <a:cs typeface="Times New Roman" panose="02020603050405020304" pitchFamily="18" charset="0"/>
              </a:rPr>
              <a:t>trên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đường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phố</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học</a:t>
            </a:r>
            <a:r>
              <a:rPr lang="en-US" sz="2800" dirty="0">
                <a:solidFill>
                  <a:schemeClr val="tx1"/>
                </a:solidFill>
                <a:latin typeface="Times New Roman" panose="02020603050405020304" pitchFamily="18" charset="0"/>
                <a:cs typeface="Times New Roman" panose="02020603050405020304" pitchFamily="18" charset="0"/>
              </a:rPr>
              <a:t>.</a:t>
            </a:r>
          </a:p>
        </p:txBody>
      </p:sp>
      <p:pic>
        <p:nvPicPr>
          <p:cNvPr id="26" name="Picture 25">
            <a:extLst>
              <a:ext uri="{FF2B5EF4-FFF2-40B4-BE49-F238E27FC236}">
                <a16:creationId xmlns:a16="http://schemas.microsoft.com/office/drawing/2014/main" xmlns="" id="{84B09476-FD08-447B-AABF-1A245E1941C2}"/>
              </a:ext>
            </a:extLst>
          </p:cNvPr>
          <p:cNvPicPr>
            <a:picLocks noChangeAspect="1"/>
          </p:cNvPicPr>
          <p:nvPr/>
        </p:nvPicPr>
        <p:blipFill>
          <a:blip r:embed="rId5"/>
          <a:stretch>
            <a:fillRect/>
          </a:stretch>
        </p:blipFill>
        <p:spPr>
          <a:xfrm>
            <a:off x="11367101" y="4994371"/>
            <a:ext cx="963264" cy="1905217"/>
          </a:xfrm>
          <a:prstGeom prst="rect">
            <a:avLst/>
          </a:prstGeom>
        </p:spPr>
      </p:pic>
      <p:sp>
        <p:nvSpPr>
          <p:cNvPr id="27" name="Thought Bubble: Cloud 26">
            <a:extLst>
              <a:ext uri="{FF2B5EF4-FFF2-40B4-BE49-F238E27FC236}">
                <a16:creationId xmlns:a16="http://schemas.microsoft.com/office/drawing/2014/main" xmlns="" id="{E45F03FB-1F62-401A-93A9-66B21828CE72}"/>
              </a:ext>
            </a:extLst>
          </p:cNvPr>
          <p:cNvSpPr/>
          <p:nvPr/>
        </p:nvSpPr>
        <p:spPr>
          <a:xfrm>
            <a:off x="365089" y="3986746"/>
            <a:ext cx="4973667" cy="983575"/>
          </a:xfrm>
          <a:prstGeom prst="cloudCallout">
            <a:avLst>
              <a:gd name="adj1" fmla="val -24554"/>
              <a:gd name="adj2" fmla="val 104556"/>
            </a:avLst>
          </a:prstGeom>
          <a:solidFill>
            <a:schemeClr val="accent2">
              <a:lumMod val="40000"/>
              <a:lumOff val="60000"/>
            </a:schemeClr>
          </a:solidFill>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800" dirty="0" err="1">
                <a:solidFill>
                  <a:srgbClr val="3B16F2"/>
                </a:solidFill>
                <a:latin typeface="Times New Roman" panose="02020603050405020304" pitchFamily="18" charset="0"/>
                <a:cs typeface="Times New Roman" panose="02020603050405020304" pitchFamily="18" charset="0"/>
              </a:rPr>
              <a:t>Chị</a:t>
            </a:r>
            <a:r>
              <a:rPr lang="en-US" sz="2800" dirty="0">
                <a:solidFill>
                  <a:srgbClr val="3B16F2"/>
                </a:solidFill>
                <a:latin typeface="Times New Roman" panose="02020603050405020304" pitchFamily="18" charset="0"/>
                <a:cs typeface="Times New Roman" panose="02020603050405020304" pitchFamily="18" charset="0"/>
              </a:rPr>
              <a:t> </a:t>
            </a:r>
            <a:r>
              <a:rPr lang="en-US" sz="2800" dirty="0" err="1">
                <a:solidFill>
                  <a:srgbClr val="3B16F2"/>
                </a:solidFill>
                <a:latin typeface="Times New Roman" panose="02020603050405020304" pitchFamily="18" charset="0"/>
                <a:cs typeface="Times New Roman" panose="02020603050405020304" pitchFamily="18" charset="0"/>
              </a:rPr>
              <a:t>phát</a:t>
            </a:r>
            <a:r>
              <a:rPr lang="en-US" sz="2800" dirty="0">
                <a:solidFill>
                  <a:srgbClr val="3B16F2"/>
                </a:solidFill>
                <a:latin typeface="Times New Roman" panose="02020603050405020304" pitchFamily="18" charset="0"/>
                <a:cs typeface="Times New Roman" panose="02020603050405020304" pitchFamily="18" charset="0"/>
              </a:rPr>
              <a:t> </a:t>
            </a:r>
            <a:r>
              <a:rPr lang="en-US" sz="2800" dirty="0" err="1">
                <a:solidFill>
                  <a:srgbClr val="3B16F2"/>
                </a:solidFill>
                <a:latin typeface="Times New Roman" panose="02020603050405020304" pitchFamily="18" charset="0"/>
                <a:cs typeface="Times New Roman" panose="02020603050405020304" pitchFamily="18" charset="0"/>
              </a:rPr>
              <a:t>hiện</a:t>
            </a:r>
            <a:r>
              <a:rPr lang="en-US" sz="2800" dirty="0">
                <a:solidFill>
                  <a:srgbClr val="3B16F2"/>
                </a:solidFill>
                <a:latin typeface="Times New Roman" panose="02020603050405020304" pitchFamily="18" charset="0"/>
                <a:cs typeface="Times New Roman" panose="02020603050405020304" pitchFamily="18" charset="0"/>
              </a:rPr>
              <a:t> ra </a:t>
            </a:r>
            <a:r>
              <a:rPr lang="en-US" sz="2800" dirty="0" err="1">
                <a:solidFill>
                  <a:srgbClr val="3B16F2"/>
                </a:solidFill>
                <a:latin typeface="Times New Roman" panose="02020603050405020304" pitchFamily="18" charset="0"/>
                <a:cs typeface="Times New Roman" panose="02020603050405020304" pitchFamily="18" charset="0"/>
              </a:rPr>
              <a:t>Lái</a:t>
            </a:r>
            <a:r>
              <a:rPr lang="en-US" sz="2800" dirty="0">
                <a:solidFill>
                  <a:srgbClr val="3B16F2"/>
                </a:solidFill>
                <a:latin typeface="Times New Roman" panose="02020603050405020304" pitchFamily="18" charset="0"/>
                <a:cs typeface="Times New Roman" panose="02020603050405020304" pitchFamily="18" charset="0"/>
              </a:rPr>
              <a:t> </a:t>
            </a:r>
            <a:r>
              <a:rPr lang="en-US" sz="2800" dirty="0" err="1">
                <a:solidFill>
                  <a:srgbClr val="3B16F2"/>
                </a:solidFill>
                <a:latin typeface="Times New Roman" panose="02020603050405020304" pitchFamily="18" charset="0"/>
                <a:cs typeface="Times New Roman" panose="02020603050405020304" pitchFamily="18" charset="0"/>
              </a:rPr>
              <a:t>thèm</a:t>
            </a:r>
            <a:r>
              <a:rPr lang="en-US" sz="2800" dirty="0">
                <a:solidFill>
                  <a:srgbClr val="3B16F2"/>
                </a:solidFill>
                <a:latin typeface="Times New Roman" panose="02020603050405020304" pitchFamily="18" charset="0"/>
                <a:cs typeface="Times New Roman" panose="02020603050405020304" pitchFamily="18" charset="0"/>
              </a:rPr>
              <a:t> </a:t>
            </a:r>
            <a:r>
              <a:rPr lang="en-US" sz="2800" dirty="0" err="1">
                <a:solidFill>
                  <a:srgbClr val="3B16F2"/>
                </a:solidFill>
                <a:latin typeface="Times New Roman" panose="02020603050405020304" pitchFamily="18" charset="0"/>
                <a:cs typeface="Times New Roman" panose="02020603050405020304" pitchFamily="18" charset="0"/>
              </a:rPr>
              <a:t>muốn</a:t>
            </a:r>
            <a:r>
              <a:rPr lang="en-US" sz="2800" dirty="0">
                <a:solidFill>
                  <a:srgbClr val="3B16F2"/>
                </a:solidFill>
                <a:latin typeface="Times New Roman" panose="02020603050405020304" pitchFamily="18" charset="0"/>
                <a:cs typeface="Times New Roman" panose="02020603050405020304" pitchFamily="18" charset="0"/>
              </a:rPr>
              <a:t> </a:t>
            </a:r>
            <a:r>
              <a:rPr lang="en-US" sz="2800" dirty="0" err="1">
                <a:solidFill>
                  <a:srgbClr val="3B16F2"/>
                </a:solidFill>
                <a:latin typeface="Times New Roman" panose="02020603050405020304" pitchFamily="18" charset="0"/>
                <a:cs typeface="Times New Roman" panose="02020603050405020304" pitchFamily="18" charset="0"/>
              </a:rPr>
              <a:t>cái</a:t>
            </a:r>
            <a:r>
              <a:rPr lang="en-US" sz="2800" dirty="0">
                <a:solidFill>
                  <a:srgbClr val="3B16F2"/>
                </a:solidFill>
                <a:latin typeface="Times New Roman" panose="02020603050405020304" pitchFamily="18" charset="0"/>
                <a:cs typeface="Times New Roman" panose="02020603050405020304" pitchFamily="18" charset="0"/>
              </a:rPr>
              <a:t> </a:t>
            </a:r>
            <a:r>
              <a:rPr lang="en-US" sz="2800" dirty="0" err="1">
                <a:solidFill>
                  <a:srgbClr val="3B16F2"/>
                </a:solidFill>
                <a:latin typeface="Times New Roman" panose="02020603050405020304" pitchFamily="18" charset="0"/>
                <a:cs typeface="Times New Roman" panose="02020603050405020304" pitchFamily="18" charset="0"/>
              </a:rPr>
              <a:t>gì</a:t>
            </a:r>
            <a:r>
              <a:rPr lang="en-US" sz="2800" dirty="0">
                <a:solidFill>
                  <a:srgbClr val="3B16F2"/>
                </a:solidFill>
                <a:latin typeface="Times New Roman" panose="02020603050405020304" pitchFamily="18" charset="0"/>
                <a:cs typeface="Times New Roman" panose="02020603050405020304" pitchFamily="18" charset="0"/>
              </a:rPr>
              <a:t>?</a:t>
            </a:r>
            <a:endParaRPr lang="en-US" sz="2800" dirty="0"/>
          </a:p>
        </p:txBody>
      </p:sp>
      <p:sp>
        <p:nvSpPr>
          <p:cNvPr id="29" name="Cloud Callout 24">
            <a:extLst>
              <a:ext uri="{FF2B5EF4-FFF2-40B4-BE49-F238E27FC236}">
                <a16:creationId xmlns:a16="http://schemas.microsoft.com/office/drawing/2014/main" xmlns="" id="{DBDE2525-34FA-450B-9B36-7447C8987574}"/>
              </a:ext>
            </a:extLst>
          </p:cNvPr>
          <p:cNvSpPr/>
          <p:nvPr/>
        </p:nvSpPr>
        <p:spPr>
          <a:xfrm>
            <a:off x="5594663" y="4382524"/>
            <a:ext cx="5801830" cy="2118944"/>
          </a:xfrm>
          <a:prstGeom prst="cloudCallout">
            <a:avLst>
              <a:gd name="adj1" fmla="val 54685"/>
              <a:gd name="adj2" fmla="val 39784"/>
            </a:avLst>
          </a:prstGeom>
          <a:solidFill>
            <a:schemeClr val="accent2">
              <a:lumMod val="20000"/>
              <a:lumOff val="80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chemeClr val="tx1"/>
                </a:solidFill>
                <a:latin typeface="Times New Roman" panose="02020603050405020304" pitchFamily="18" charset="0"/>
                <a:cs typeface="Times New Roman" panose="02020603050405020304" pitchFamily="18" charset="0"/>
              </a:rPr>
              <a:t>Lái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ngẩn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ngơ</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nhìn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theo</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đôi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giày</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ba</a:t>
            </a:r>
            <a:r>
              <a:rPr lang="en-US" sz="2800" dirty="0">
                <a:solidFill>
                  <a:schemeClr val="tx1"/>
                </a:solidFill>
                <a:latin typeface="Times New Roman" panose="02020603050405020304" pitchFamily="18" charset="0"/>
                <a:cs typeface="Times New Roman" panose="02020603050405020304" pitchFamily="18" charset="0"/>
              </a:rPr>
              <a:t> ta </a:t>
            </a:r>
            <a:r>
              <a:rPr lang="en-US" sz="2800" dirty="0" err="1">
                <a:solidFill>
                  <a:schemeClr val="tx1"/>
                </a:solidFill>
                <a:latin typeface="Times New Roman" panose="02020603050405020304" pitchFamily="18" charset="0"/>
                <a:cs typeface="Times New Roman" panose="02020603050405020304" pitchFamily="18" charset="0"/>
              </a:rPr>
              <a:t>màu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xanh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của</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một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cậu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bé</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đang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dạo</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chơi</a:t>
            </a:r>
            <a:r>
              <a:rPr lang="en-US" sz="2800" dirty="0">
                <a:solidFill>
                  <a:schemeClr val="tx1"/>
                </a:solidFill>
                <a:latin typeface="Times New Roman" panose="02020603050405020304" pitchFamily="18" charset="0"/>
                <a:cs typeface="Times New Roman" panose="02020603050405020304" pitchFamily="18" charset="0"/>
              </a:rPr>
              <a:t>.</a:t>
            </a:r>
          </a:p>
        </p:txBody>
      </p:sp>
      <p:sp>
        <p:nvSpPr>
          <p:cNvPr id="34" name="Thought Bubble: Cloud 33">
            <a:extLst>
              <a:ext uri="{FF2B5EF4-FFF2-40B4-BE49-F238E27FC236}">
                <a16:creationId xmlns:a16="http://schemas.microsoft.com/office/drawing/2014/main" xmlns="" id="{3BCF8890-0352-4241-959C-B3F4798A0728}"/>
              </a:ext>
            </a:extLst>
          </p:cNvPr>
          <p:cNvSpPr/>
          <p:nvPr/>
        </p:nvSpPr>
        <p:spPr>
          <a:xfrm>
            <a:off x="415651" y="3972093"/>
            <a:ext cx="4973667" cy="983575"/>
          </a:xfrm>
          <a:prstGeom prst="cloudCallout">
            <a:avLst>
              <a:gd name="adj1" fmla="val -27618"/>
              <a:gd name="adj2" fmla="val 139972"/>
            </a:avLst>
          </a:prstGeom>
          <a:solidFill>
            <a:srgbClr val="BCE2FC"/>
          </a:solidFill>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800" dirty="0" err="1">
                <a:solidFill>
                  <a:schemeClr val="tx1"/>
                </a:solidFill>
                <a:latin typeface="Times New Roman" panose="02020603050405020304" pitchFamily="18" charset="0"/>
                <a:cs typeface="Times New Roman" panose="02020603050405020304" pitchFamily="18" charset="0"/>
              </a:rPr>
              <a:t>Vì</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sao</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chị</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biết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điều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đó</a:t>
            </a:r>
            <a:r>
              <a:rPr lang="en-US" sz="2800" dirty="0">
                <a:solidFill>
                  <a:schemeClr val="tx1"/>
                </a:solidFill>
                <a:latin typeface="Times New Roman" panose="02020603050405020304" pitchFamily="18" charset="0"/>
                <a:cs typeface="Times New Roman" panose="02020603050405020304" pitchFamily="18" charset="0"/>
              </a:rPr>
              <a:t>?</a:t>
            </a:r>
            <a:endParaRPr lang="en-US" sz="2800" dirty="0">
              <a:solidFill>
                <a:schemeClr val="tx1"/>
              </a:solidFill>
            </a:endParaRPr>
          </a:p>
        </p:txBody>
      </p:sp>
      <p:sp>
        <p:nvSpPr>
          <p:cNvPr id="37" name="Cloud Callout 24">
            <a:extLst>
              <a:ext uri="{FF2B5EF4-FFF2-40B4-BE49-F238E27FC236}">
                <a16:creationId xmlns:a16="http://schemas.microsoft.com/office/drawing/2014/main" xmlns="" id="{4C0BF345-C687-4857-9C7E-C402AA622D17}"/>
              </a:ext>
            </a:extLst>
          </p:cNvPr>
          <p:cNvSpPr/>
          <p:nvPr/>
        </p:nvSpPr>
        <p:spPr>
          <a:xfrm>
            <a:off x="5799695" y="4416610"/>
            <a:ext cx="5447978" cy="1928644"/>
          </a:xfrm>
          <a:prstGeom prst="cloudCallout">
            <a:avLst>
              <a:gd name="adj1" fmla="val 54685"/>
              <a:gd name="adj2" fmla="val 39784"/>
            </a:avLst>
          </a:prstGeom>
          <a:solidFill>
            <a:schemeClr val="accent4">
              <a:lumMod val="40000"/>
              <a:lumOff val="60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chemeClr val="tx1"/>
                </a:solidFill>
                <a:latin typeface="Times New Roman" panose="02020603050405020304" pitchFamily="18" charset="0"/>
                <a:cs typeface="Times New Roman" panose="02020603050405020304" pitchFamily="18" charset="0"/>
              </a:rPr>
              <a:t>Chị</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theo</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Lái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trên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khắp</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các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đường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phố</a:t>
            </a:r>
            <a:r>
              <a:rPr lang="en-US" sz="2800" dirty="0">
                <a:solidFill>
                  <a:schemeClr val="tx1"/>
                </a:solidFill>
                <a:latin typeface="Times New Roman" panose="02020603050405020304" pitchFamily="18" charset="0"/>
                <a:cs typeface="Times New Roman" panose="02020603050405020304" pitchFamily="18" charset="0"/>
              </a:rPr>
              <a:t>.</a:t>
            </a:r>
          </a:p>
        </p:txBody>
      </p:sp>
      <p:sp>
        <p:nvSpPr>
          <p:cNvPr id="41" name="Thought Bubble: Cloud 40">
            <a:extLst>
              <a:ext uri="{FF2B5EF4-FFF2-40B4-BE49-F238E27FC236}">
                <a16:creationId xmlns:a16="http://schemas.microsoft.com/office/drawing/2014/main" xmlns="" id="{D8160CD2-1B76-4A8E-AF0E-B0CBD1140965}"/>
              </a:ext>
            </a:extLst>
          </p:cNvPr>
          <p:cNvSpPr/>
          <p:nvPr/>
        </p:nvSpPr>
        <p:spPr>
          <a:xfrm>
            <a:off x="149364" y="3898536"/>
            <a:ext cx="5296479" cy="1606680"/>
          </a:xfrm>
          <a:prstGeom prst="cloudCallout">
            <a:avLst/>
          </a:prstGeom>
          <a:solidFill>
            <a:schemeClr val="accent6">
              <a:lumMod val="20000"/>
              <a:lumOff val="80000"/>
            </a:schemeClr>
          </a:solidFill>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800" dirty="0" err="1">
                <a:solidFill>
                  <a:schemeClr val="tx1"/>
                </a:solidFill>
                <a:latin typeface="Times New Roman" panose="02020603050405020304" pitchFamily="18" charset="0"/>
                <a:cs typeface="Times New Roman" panose="02020603050405020304" pitchFamily="18" charset="0"/>
              </a:rPr>
              <a:t>Chị</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đã</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làm</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gì</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để</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động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viên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Lái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trong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ngày</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đầu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đến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lớp</a:t>
            </a:r>
            <a:r>
              <a:rPr lang="en-US" sz="2800" dirty="0">
                <a:solidFill>
                  <a:schemeClr val="tx1"/>
                </a:solidFill>
                <a:latin typeface="Times New Roman" panose="02020603050405020304" pitchFamily="18" charset="0"/>
                <a:cs typeface="Times New Roman" panose="02020603050405020304" pitchFamily="18" charset="0"/>
              </a:rPr>
              <a:t>?</a:t>
            </a:r>
            <a:endParaRPr lang="en-US" sz="2800" dirty="0">
              <a:solidFill>
                <a:schemeClr val="tx1"/>
              </a:solidFill>
            </a:endParaRPr>
          </a:p>
        </p:txBody>
      </p:sp>
      <p:sp>
        <p:nvSpPr>
          <p:cNvPr id="43" name="Cloud Callout 24">
            <a:extLst>
              <a:ext uri="{FF2B5EF4-FFF2-40B4-BE49-F238E27FC236}">
                <a16:creationId xmlns:a16="http://schemas.microsoft.com/office/drawing/2014/main" xmlns="" id="{1396C734-9C75-43C7-84F2-D1E6C53D931B}"/>
              </a:ext>
            </a:extLst>
          </p:cNvPr>
          <p:cNvSpPr/>
          <p:nvPr/>
        </p:nvSpPr>
        <p:spPr>
          <a:xfrm>
            <a:off x="6164295" y="4302197"/>
            <a:ext cx="5001038" cy="1928644"/>
          </a:xfrm>
          <a:prstGeom prst="cloudCallout">
            <a:avLst>
              <a:gd name="adj1" fmla="val 54685"/>
              <a:gd name="adj2" fmla="val 39784"/>
            </a:avLst>
          </a:prstGeom>
          <a:solidFill>
            <a:schemeClr val="accent2">
              <a:lumMod val="40000"/>
              <a:lumOff val="60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0000CC"/>
                </a:solidFill>
                <a:latin typeface="Times New Roman" panose="02020603050405020304" pitchFamily="18" charset="0"/>
                <a:cs typeface="Times New Roman" panose="02020603050405020304" pitchFamily="18" charset="0"/>
              </a:rPr>
              <a:t>Thưởng</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cho</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Lái</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một</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đôi</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giày</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ba</a:t>
            </a:r>
            <a:r>
              <a:rPr lang="en-US" sz="2800" dirty="0">
                <a:solidFill>
                  <a:srgbClr val="0000CC"/>
                </a:solidFill>
                <a:latin typeface="Times New Roman" panose="02020603050405020304" pitchFamily="18" charset="0"/>
                <a:cs typeface="Times New Roman" panose="02020603050405020304" pitchFamily="18" charset="0"/>
              </a:rPr>
              <a:t> ta </a:t>
            </a:r>
            <a:r>
              <a:rPr lang="en-US" sz="2800" dirty="0" err="1">
                <a:solidFill>
                  <a:srgbClr val="0000CC"/>
                </a:solidFill>
                <a:latin typeface="Times New Roman" panose="02020603050405020304" pitchFamily="18" charset="0"/>
                <a:cs typeface="Times New Roman" panose="02020603050405020304" pitchFamily="18" charset="0"/>
              </a:rPr>
              <a:t>màu</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xanh</a:t>
            </a:r>
            <a:r>
              <a:rPr lang="en-US" sz="2800" dirty="0">
                <a:solidFill>
                  <a:srgbClr val="0000CC"/>
                </a:solidFill>
                <a:latin typeface="Times New Roman" panose="02020603050405020304" pitchFamily="18" charset="0"/>
                <a:cs typeface="Times New Roman" panose="02020603050405020304" pitchFamily="18" charset="0"/>
              </a:rPr>
              <a:t>.</a:t>
            </a:r>
          </a:p>
        </p:txBody>
      </p:sp>
      <p:sp>
        <p:nvSpPr>
          <p:cNvPr id="45" name="Thought Bubble: Cloud 44">
            <a:extLst>
              <a:ext uri="{FF2B5EF4-FFF2-40B4-BE49-F238E27FC236}">
                <a16:creationId xmlns:a16="http://schemas.microsoft.com/office/drawing/2014/main" xmlns="" id="{6AF7FB47-C420-41E1-A249-4B2084410BFE}"/>
              </a:ext>
            </a:extLst>
          </p:cNvPr>
          <p:cNvSpPr/>
          <p:nvPr/>
        </p:nvSpPr>
        <p:spPr>
          <a:xfrm>
            <a:off x="350109" y="3968272"/>
            <a:ext cx="5235029" cy="1136075"/>
          </a:xfrm>
          <a:prstGeom prst="cloudCallout">
            <a:avLst>
              <a:gd name="adj1" fmla="val -26655"/>
              <a:gd name="adj2" fmla="val 96036"/>
            </a:avLst>
          </a:prstGeom>
          <a:solidFill>
            <a:srgbClr val="BCE2FC"/>
          </a:solidFill>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800" dirty="0" err="1">
                <a:solidFill>
                  <a:srgbClr val="3B16F2"/>
                </a:solidFill>
                <a:latin typeface="Times New Roman" panose="02020603050405020304" pitchFamily="18" charset="0"/>
                <a:cs typeface="Times New Roman" panose="02020603050405020304" pitchFamily="18" charset="0"/>
              </a:rPr>
              <a:t>Vì</a:t>
            </a:r>
            <a:r>
              <a:rPr lang="en-US" sz="2800" dirty="0">
                <a:solidFill>
                  <a:srgbClr val="3B16F2"/>
                </a:solidFill>
                <a:latin typeface="Times New Roman" panose="02020603050405020304" pitchFamily="18" charset="0"/>
                <a:cs typeface="Times New Roman" panose="02020603050405020304" pitchFamily="18" charset="0"/>
              </a:rPr>
              <a:t> </a:t>
            </a:r>
            <a:r>
              <a:rPr lang="en-US" sz="2800" dirty="0" err="1">
                <a:solidFill>
                  <a:srgbClr val="3B16F2"/>
                </a:solidFill>
                <a:latin typeface="Times New Roman" panose="02020603050405020304" pitchFamily="18" charset="0"/>
                <a:cs typeface="Times New Roman" panose="02020603050405020304" pitchFamily="18" charset="0"/>
              </a:rPr>
              <a:t>sao</a:t>
            </a:r>
            <a:r>
              <a:rPr lang="en-US" sz="2800" dirty="0">
                <a:solidFill>
                  <a:srgbClr val="3B16F2"/>
                </a:solidFill>
                <a:latin typeface="Times New Roman" panose="02020603050405020304" pitchFamily="18" charset="0"/>
                <a:cs typeface="Times New Roman" panose="02020603050405020304" pitchFamily="18" charset="0"/>
              </a:rPr>
              <a:t> </a:t>
            </a:r>
            <a:r>
              <a:rPr lang="en-US" sz="2800" dirty="0" err="1">
                <a:solidFill>
                  <a:srgbClr val="3B16F2"/>
                </a:solidFill>
                <a:latin typeface="Times New Roman" panose="02020603050405020304" pitchFamily="18" charset="0"/>
                <a:cs typeface="Times New Roman" panose="02020603050405020304" pitchFamily="18" charset="0"/>
              </a:rPr>
              <a:t>chị</a:t>
            </a:r>
            <a:r>
              <a:rPr lang="en-US" sz="2800" dirty="0">
                <a:solidFill>
                  <a:srgbClr val="3B16F2"/>
                </a:solidFill>
                <a:latin typeface="Times New Roman" panose="02020603050405020304" pitchFamily="18" charset="0"/>
                <a:cs typeface="Times New Roman" panose="02020603050405020304" pitchFamily="18" charset="0"/>
              </a:rPr>
              <a:t> </a:t>
            </a:r>
            <a:r>
              <a:rPr lang="en-US" sz="2800" dirty="0" err="1">
                <a:solidFill>
                  <a:srgbClr val="3B16F2"/>
                </a:solidFill>
                <a:latin typeface="Times New Roman" panose="02020603050405020304" pitchFamily="18" charset="0"/>
                <a:cs typeface="Times New Roman" panose="02020603050405020304" pitchFamily="18" charset="0"/>
              </a:rPr>
              <a:t>phụ</a:t>
            </a:r>
            <a:r>
              <a:rPr lang="en-US" sz="2800" dirty="0">
                <a:solidFill>
                  <a:srgbClr val="3B16F2"/>
                </a:solidFill>
                <a:latin typeface="Times New Roman" panose="02020603050405020304" pitchFamily="18" charset="0"/>
                <a:cs typeface="Times New Roman" panose="02020603050405020304" pitchFamily="18" charset="0"/>
              </a:rPr>
              <a:t> </a:t>
            </a:r>
            <a:r>
              <a:rPr lang="en-US" sz="2800" dirty="0" err="1">
                <a:solidFill>
                  <a:srgbClr val="3B16F2"/>
                </a:solidFill>
                <a:latin typeface="Times New Roman" panose="02020603050405020304" pitchFamily="18" charset="0"/>
                <a:cs typeface="Times New Roman" panose="02020603050405020304" pitchFamily="18" charset="0"/>
              </a:rPr>
              <a:t>trách</a:t>
            </a:r>
            <a:r>
              <a:rPr lang="en-US" sz="2800" dirty="0">
                <a:solidFill>
                  <a:srgbClr val="3B16F2"/>
                </a:solidFill>
                <a:latin typeface="Times New Roman" panose="02020603050405020304" pitchFamily="18" charset="0"/>
                <a:cs typeface="Times New Roman" panose="02020603050405020304" pitchFamily="18" charset="0"/>
              </a:rPr>
              <a:t> </a:t>
            </a:r>
            <a:r>
              <a:rPr lang="en-US" sz="2800" dirty="0" err="1">
                <a:solidFill>
                  <a:srgbClr val="3B16F2"/>
                </a:solidFill>
                <a:latin typeface="Times New Roman" panose="02020603050405020304" pitchFamily="18" charset="0"/>
                <a:cs typeface="Times New Roman" panose="02020603050405020304" pitchFamily="18" charset="0"/>
              </a:rPr>
              <a:t>lại</a:t>
            </a:r>
            <a:r>
              <a:rPr lang="en-US" sz="2800" dirty="0">
                <a:solidFill>
                  <a:srgbClr val="3B16F2"/>
                </a:solidFill>
                <a:latin typeface="Times New Roman" panose="02020603050405020304" pitchFamily="18" charset="0"/>
                <a:cs typeface="Times New Roman" panose="02020603050405020304" pitchFamily="18" charset="0"/>
              </a:rPr>
              <a:t> </a:t>
            </a:r>
            <a:r>
              <a:rPr lang="en-US" sz="2800" dirty="0" err="1">
                <a:solidFill>
                  <a:srgbClr val="3B16F2"/>
                </a:solidFill>
                <a:latin typeface="Times New Roman" panose="02020603050405020304" pitchFamily="18" charset="0"/>
                <a:cs typeface="Times New Roman" panose="02020603050405020304" pitchFamily="18" charset="0"/>
              </a:rPr>
              <a:t>chọn</a:t>
            </a:r>
            <a:r>
              <a:rPr lang="en-US" sz="2800" dirty="0">
                <a:solidFill>
                  <a:srgbClr val="3B16F2"/>
                </a:solidFill>
                <a:latin typeface="Times New Roman" panose="02020603050405020304" pitchFamily="18" charset="0"/>
                <a:cs typeface="Times New Roman" panose="02020603050405020304" pitchFamily="18" charset="0"/>
              </a:rPr>
              <a:t> </a:t>
            </a:r>
            <a:r>
              <a:rPr lang="en-US" sz="2800" dirty="0" err="1">
                <a:solidFill>
                  <a:srgbClr val="3B16F2"/>
                </a:solidFill>
                <a:latin typeface="Times New Roman" panose="02020603050405020304" pitchFamily="18" charset="0"/>
                <a:cs typeface="Times New Roman" panose="02020603050405020304" pitchFamily="18" charset="0"/>
              </a:rPr>
              <a:t>cách</a:t>
            </a:r>
            <a:r>
              <a:rPr lang="en-US" sz="2800" dirty="0">
                <a:solidFill>
                  <a:srgbClr val="3B16F2"/>
                </a:solidFill>
                <a:latin typeface="Times New Roman" panose="02020603050405020304" pitchFamily="18" charset="0"/>
                <a:cs typeface="Times New Roman" panose="02020603050405020304" pitchFamily="18" charset="0"/>
              </a:rPr>
              <a:t> </a:t>
            </a:r>
            <a:r>
              <a:rPr lang="en-US" sz="2800" dirty="0" err="1">
                <a:solidFill>
                  <a:srgbClr val="3B16F2"/>
                </a:solidFill>
                <a:latin typeface="Times New Roman" panose="02020603050405020304" pitchFamily="18" charset="0"/>
                <a:cs typeface="Times New Roman" panose="02020603050405020304" pitchFamily="18" charset="0"/>
              </a:rPr>
              <a:t>làm</a:t>
            </a:r>
            <a:r>
              <a:rPr lang="en-US" sz="2800" dirty="0">
                <a:solidFill>
                  <a:srgbClr val="3B16F2"/>
                </a:solidFill>
                <a:latin typeface="Times New Roman" panose="02020603050405020304" pitchFamily="18" charset="0"/>
                <a:cs typeface="Times New Roman" panose="02020603050405020304" pitchFamily="18" charset="0"/>
              </a:rPr>
              <a:t> </a:t>
            </a:r>
            <a:r>
              <a:rPr lang="en-US" sz="2800" dirty="0" err="1">
                <a:solidFill>
                  <a:srgbClr val="3B16F2"/>
                </a:solidFill>
                <a:latin typeface="Times New Roman" panose="02020603050405020304" pitchFamily="18" charset="0"/>
                <a:cs typeface="Times New Roman" panose="02020603050405020304" pitchFamily="18" charset="0"/>
              </a:rPr>
              <a:t>đó</a:t>
            </a:r>
            <a:r>
              <a:rPr lang="en-US" sz="2800" dirty="0">
                <a:solidFill>
                  <a:srgbClr val="3B16F2"/>
                </a:solidFill>
                <a:latin typeface="Times New Roman" panose="02020603050405020304" pitchFamily="18" charset="0"/>
                <a:cs typeface="Times New Roman" panose="02020603050405020304" pitchFamily="18" charset="0"/>
              </a:rPr>
              <a:t>?</a:t>
            </a:r>
            <a:endParaRPr lang="en-US" sz="2800" dirty="0">
              <a:solidFill>
                <a:srgbClr val="3B16F2"/>
              </a:solidFill>
            </a:endParaRPr>
          </a:p>
        </p:txBody>
      </p:sp>
      <p:sp>
        <p:nvSpPr>
          <p:cNvPr id="46" name="Cloud Callout 24">
            <a:extLst>
              <a:ext uri="{FF2B5EF4-FFF2-40B4-BE49-F238E27FC236}">
                <a16:creationId xmlns:a16="http://schemas.microsoft.com/office/drawing/2014/main" xmlns="" id="{578B80B5-7F47-4F70-B1E4-0D4D35122D8F}"/>
              </a:ext>
            </a:extLst>
          </p:cNvPr>
          <p:cNvSpPr/>
          <p:nvPr/>
        </p:nvSpPr>
        <p:spPr>
          <a:xfrm>
            <a:off x="6154770" y="4277214"/>
            <a:ext cx="5001038" cy="1928644"/>
          </a:xfrm>
          <a:prstGeom prst="cloudCallout">
            <a:avLst>
              <a:gd name="adj1" fmla="val 54685"/>
              <a:gd name="adj2" fmla="val 39784"/>
            </a:avLst>
          </a:prstGeom>
          <a:solidFill>
            <a:schemeClr val="accent4">
              <a:lumMod val="20000"/>
              <a:lumOff val="80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chemeClr val="tx1"/>
                </a:solidFill>
                <a:latin typeface="Times New Roman" panose="02020603050405020304" pitchFamily="18" charset="0"/>
                <a:cs typeface="Times New Roman" panose="02020603050405020304" pitchFamily="18" charset="0"/>
              </a:rPr>
              <a:t>Vì</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chị</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muốn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đem</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lại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niềm</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vui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cho</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Lái</a:t>
            </a:r>
            <a:r>
              <a:rPr lang="en-US" sz="2800" dirty="0">
                <a:solidFill>
                  <a:schemeClr val="tx1"/>
                </a:solidFill>
                <a:latin typeface="Times New Roman" panose="02020603050405020304" pitchFamily="18" charset="0"/>
                <a:cs typeface="Times New Roman" panose="02020603050405020304" pitchFamily="18" charset="0"/>
              </a:rPr>
              <a:t>.</a:t>
            </a:r>
          </a:p>
        </p:txBody>
      </p:sp>
    </p:spTree>
    <p:custDataLst>
      <p:tags r:id="rId1"/>
    </p:custDataLst>
    <p:extLst>
      <p:ext uri="{BB962C8B-B14F-4D97-AF65-F5344CB8AC3E}">
        <p14:creationId xmlns:p14="http://schemas.microsoft.com/office/powerpoint/2010/main" val="2528432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cBhvr additive="base">
                                        <p:cTn id="17" dur="500" fill="hold"/>
                                        <p:tgtEl>
                                          <p:spTgt spid="17"/>
                                        </p:tgtEl>
                                        <p:attrNameLst>
                                          <p:attrName>ppt_x</p:attrName>
                                        </p:attrNameLst>
                                      </p:cBhvr>
                                      <p:tavLst>
                                        <p:tav tm="0">
                                          <p:val>
                                            <p:strVal val="#ppt_x"/>
                                          </p:val>
                                        </p:tav>
                                        <p:tav tm="100000">
                                          <p:val>
                                            <p:strVal val="#ppt_x"/>
                                          </p:val>
                                        </p:tav>
                                      </p:tavLst>
                                    </p:anim>
                                    <p:anim calcmode="lin" valueType="num">
                                      <p:cBhvr additive="base">
                                        <p:cTn id="1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24"/>
                                        </p:tgtEl>
                                        <p:attrNameLst>
                                          <p:attrName>style.visibility</p:attrName>
                                        </p:attrNameLst>
                                      </p:cBhvr>
                                      <p:to>
                                        <p:strVal val="visible"/>
                                      </p:to>
                                    </p:set>
                                    <p:anim calcmode="lin" valueType="num">
                                      <p:cBhvr additive="base">
                                        <p:cTn id="23" dur="500" fill="hold"/>
                                        <p:tgtEl>
                                          <p:spTgt spid="24"/>
                                        </p:tgtEl>
                                        <p:attrNameLst>
                                          <p:attrName>ppt_x</p:attrName>
                                        </p:attrNameLst>
                                      </p:cBhvr>
                                      <p:tavLst>
                                        <p:tav tm="0">
                                          <p:val>
                                            <p:strVal val="#ppt_x"/>
                                          </p:val>
                                        </p:tav>
                                        <p:tav tm="100000">
                                          <p:val>
                                            <p:strVal val="#ppt_x"/>
                                          </p:val>
                                        </p:tav>
                                      </p:tavLst>
                                    </p:anim>
                                    <p:anim calcmode="lin" valueType="num">
                                      <p:cBhvr additive="base">
                                        <p:cTn id="24" dur="500" fill="hold"/>
                                        <p:tgtEl>
                                          <p:spTgt spid="24"/>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26"/>
                                        </p:tgtEl>
                                        <p:attrNameLst>
                                          <p:attrName>style.visibility</p:attrName>
                                        </p:attrNameLst>
                                      </p:cBhvr>
                                      <p:to>
                                        <p:strVal val="visible"/>
                                      </p:to>
                                    </p:set>
                                    <p:anim calcmode="lin" valueType="num">
                                      <p:cBhvr additive="base">
                                        <p:cTn id="27" dur="500" fill="hold"/>
                                        <p:tgtEl>
                                          <p:spTgt spid="26"/>
                                        </p:tgtEl>
                                        <p:attrNameLst>
                                          <p:attrName>ppt_x</p:attrName>
                                        </p:attrNameLst>
                                      </p:cBhvr>
                                      <p:tavLst>
                                        <p:tav tm="0">
                                          <p:val>
                                            <p:strVal val="#ppt_x"/>
                                          </p:val>
                                        </p:tav>
                                        <p:tav tm="100000">
                                          <p:val>
                                            <p:strVal val="#ppt_x"/>
                                          </p:val>
                                        </p:tav>
                                      </p:tavLst>
                                    </p:anim>
                                    <p:anim calcmode="lin" valueType="num">
                                      <p:cBhvr additive="base">
                                        <p:cTn id="28"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27"/>
                                        </p:tgtEl>
                                        <p:attrNameLst>
                                          <p:attrName>style.visibility</p:attrName>
                                        </p:attrNameLst>
                                      </p:cBhvr>
                                      <p:to>
                                        <p:strVal val="visible"/>
                                      </p:to>
                                    </p:set>
                                    <p:anim calcmode="lin" valueType="num">
                                      <p:cBhvr additive="base">
                                        <p:cTn id="33" dur="500" fill="hold"/>
                                        <p:tgtEl>
                                          <p:spTgt spid="27"/>
                                        </p:tgtEl>
                                        <p:attrNameLst>
                                          <p:attrName>ppt_x</p:attrName>
                                        </p:attrNameLst>
                                      </p:cBhvr>
                                      <p:tavLst>
                                        <p:tav tm="0">
                                          <p:val>
                                            <p:strVal val="#ppt_x"/>
                                          </p:val>
                                        </p:tav>
                                        <p:tav tm="100000">
                                          <p:val>
                                            <p:strVal val="#ppt_x"/>
                                          </p:val>
                                        </p:tav>
                                      </p:tavLst>
                                    </p:anim>
                                    <p:anim calcmode="lin" valueType="num">
                                      <p:cBhvr additive="base">
                                        <p:cTn id="34" dur="500" fill="hold"/>
                                        <p:tgtEl>
                                          <p:spTgt spid="27"/>
                                        </p:tgtEl>
                                        <p:attrNameLst>
                                          <p:attrName>ppt_y</p:attrName>
                                        </p:attrNameLst>
                                      </p:cBhvr>
                                      <p:tavLst>
                                        <p:tav tm="0">
                                          <p:val>
                                            <p:strVal val="1+#ppt_h/2"/>
                                          </p:val>
                                        </p:tav>
                                        <p:tav tm="100000">
                                          <p:val>
                                            <p:strVal val="#ppt_y"/>
                                          </p:val>
                                        </p:tav>
                                      </p:tavLst>
                                    </p:anim>
                                  </p:childTnLst>
                                </p:cTn>
                              </p:par>
                              <p:par>
                                <p:cTn id="35" presetID="2" presetClass="exit" presetSubtype="4" fill="hold" grpId="1" nodeType="withEffect">
                                  <p:stCondLst>
                                    <p:cond delay="0"/>
                                  </p:stCondLst>
                                  <p:childTnLst>
                                    <p:anim calcmode="lin" valueType="num">
                                      <p:cBhvr additive="base">
                                        <p:cTn id="36" dur="500"/>
                                        <p:tgtEl>
                                          <p:spTgt spid="3"/>
                                        </p:tgtEl>
                                        <p:attrNameLst>
                                          <p:attrName>ppt_x</p:attrName>
                                        </p:attrNameLst>
                                      </p:cBhvr>
                                      <p:tavLst>
                                        <p:tav tm="0">
                                          <p:val>
                                            <p:strVal val="ppt_x"/>
                                          </p:val>
                                        </p:tav>
                                        <p:tav tm="100000">
                                          <p:val>
                                            <p:strVal val="ppt_x"/>
                                          </p:val>
                                        </p:tav>
                                      </p:tavLst>
                                    </p:anim>
                                    <p:anim calcmode="lin" valueType="num">
                                      <p:cBhvr additive="base">
                                        <p:cTn id="37" dur="500"/>
                                        <p:tgtEl>
                                          <p:spTgt spid="3"/>
                                        </p:tgtEl>
                                        <p:attrNameLst>
                                          <p:attrName>ppt_y</p:attrName>
                                        </p:attrNameLst>
                                      </p:cBhvr>
                                      <p:tavLst>
                                        <p:tav tm="0">
                                          <p:val>
                                            <p:strVal val="ppt_y"/>
                                          </p:val>
                                        </p:tav>
                                        <p:tav tm="100000">
                                          <p:val>
                                            <p:strVal val="1+ppt_h/2"/>
                                          </p:val>
                                        </p:tav>
                                      </p:tavLst>
                                    </p:anim>
                                    <p:set>
                                      <p:cBhvr>
                                        <p:cTn id="38" dur="1" fill="hold">
                                          <p:stCondLst>
                                            <p:cond delay="499"/>
                                          </p:stCondLst>
                                        </p:cTn>
                                        <p:tgtEl>
                                          <p:spTgt spid="3"/>
                                        </p:tgtEl>
                                        <p:attrNameLst>
                                          <p:attrName>style.visibility</p:attrName>
                                        </p:attrNameLst>
                                      </p:cBhvr>
                                      <p:to>
                                        <p:strVal val="hidden"/>
                                      </p:to>
                                    </p:set>
                                  </p:childTnLst>
                                </p:cTn>
                              </p:par>
                              <p:par>
                                <p:cTn id="39" presetID="2" presetClass="exit" presetSubtype="4" fill="hold" grpId="1" nodeType="withEffect">
                                  <p:stCondLst>
                                    <p:cond delay="0"/>
                                  </p:stCondLst>
                                  <p:childTnLst>
                                    <p:anim calcmode="lin" valueType="num">
                                      <p:cBhvr additive="base">
                                        <p:cTn id="40" dur="500"/>
                                        <p:tgtEl>
                                          <p:spTgt spid="24"/>
                                        </p:tgtEl>
                                        <p:attrNameLst>
                                          <p:attrName>ppt_x</p:attrName>
                                        </p:attrNameLst>
                                      </p:cBhvr>
                                      <p:tavLst>
                                        <p:tav tm="0">
                                          <p:val>
                                            <p:strVal val="ppt_x"/>
                                          </p:val>
                                        </p:tav>
                                        <p:tav tm="100000">
                                          <p:val>
                                            <p:strVal val="ppt_x"/>
                                          </p:val>
                                        </p:tav>
                                      </p:tavLst>
                                    </p:anim>
                                    <p:anim calcmode="lin" valueType="num">
                                      <p:cBhvr additive="base">
                                        <p:cTn id="41" dur="500"/>
                                        <p:tgtEl>
                                          <p:spTgt spid="24"/>
                                        </p:tgtEl>
                                        <p:attrNameLst>
                                          <p:attrName>ppt_y</p:attrName>
                                        </p:attrNameLst>
                                      </p:cBhvr>
                                      <p:tavLst>
                                        <p:tav tm="0">
                                          <p:val>
                                            <p:strVal val="ppt_y"/>
                                          </p:val>
                                        </p:tav>
                                        <p:tav tm="100000">
                                          <p:val>
                                            <p:strVal val="1+ppt_h/2"/>
                                          </p:val>
                                        </p:tav>
                                      </p:tavLst>
                                    </p:anim>
                                    <p:set>
                                      <p:cBhvr>
                                        <p:cTn id="42" dur="1" fill="hold">
                                          <p:stCondLst>
                                            <p:cond delay="499"/>
                                          </p:stCondLst>
                                        </p:cTn>
                                        <p:tgtEl>
                                          <p:spTgt spid="24"/>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29"/>
                                        </p:tgtEl>
                                        <p:attrNameLst>
                                          <p:attrName>style.visibility</p:attrName>
                                        </p:attrNameLst>
                                      </p:cBhvr>
                                      <p:to>
                                        <p:strVal val="visible"/>
                                      </p:to>
                                    </p:set>
                                    <p:anim calcmode="lin" valueType="num">
                                      <p:cBhvr additive="base">
                                        <p:cTn id="47" dur="500" fill="hold"/>
                                        <p:tgtEl>
                                          <p:spTgt spid="29"/>
                                        </p:tgtEl>
                                        <p:attrNameLst>
                                          <p:attrName>ppt_x</p:attrName>
                                        </p:attrNameLst>
                                      </p:cBhvr>
                                      <p:tavLst>
                                        <p:tav tm="0">
                                          <p:val>
                                            <p:strVal val="#ppt_x"/>
                                          </p:val>
                                        </p:tav>
                                        <p:tav tm="100000">
                                          <p:val>
                                            <p:strVal val="#ppt_x"/>
                                          </p:val>
                                        </p:tav>
                                      </p:tavLst>
                                    </p:anim>
                                    <p:anim calcmode="lin" valueType="num">
                                      <p:cBhvr additive="base">
                                        <p:cTn id="48"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34"/>
                                        </p:tgtEl>
                                        <p:attrNameLst>
                                          <p:attrName>style.visibility</p:attrName>
                                        </p:attrNameLst>
                                      </p:cBhvr>
                                      <p:to>
                                        <p:strVal val="visible"/>
                                      </p:to>
                                    </p:set>
                                    <p:anim calcmode="lin" valueType="num">
                                      <p:cBhvr additive="base">
                                        <p:cTn id="53" dur="500" fill="hold"/>
                                        <p:tgtEl>
                                          <p:spTgt spid="34"/>
                                        </p:tgtEl>
                                        <p:attrNameLst>
                                          <p:attrName>ppt_x</p:attrName>
                                        </p:attrNameLst>
                                      </p:cBhvr>
                                      <p:tavLst>
                                        <p:tav tm="0">
                                          <p:val>
                                            <p:strVal val="#ppt_x"/>
                                          </p:val>
                                        </p:tav>
                                        <p:tav tm="100000">
                                          <p:val>
                                            <p:strVal val="#ppt_x"/>
                                          </p:val>
                                        </p:tav>
                                      </p:tavLst>
                                    </p:anim>
                                    <p:anim calcmode="lin" valueType="num">
                                      <p:cBhvr additive="base">
                                        <p:cTn id="54" dur="500" fill="hold"/>
                                        <p:tgtEl>
                                          <p:spTgt spid="34"/>
                                        </p:tgtEl>
                                        <p:attrNameLst>
                                          <p:attrName>ppt_y</p:attrName>
                                        </p:attrNameLst>
                                      </p:cBhvr>
                                      <p:tavLst>
                                        <p:tav tm="0">
                                          <p:val>
                                            <p:strVal val="1+#ppt_h/2"/>
                                          </p:val>
                                        </p:tav>
                                        <p:tav tm="100000">
                                          <p:val>
                                            <p:strVal val="#ppt_y"/>
                                          </p:val>
                                        </p:tav>
                                      </p:tavLst>
                                    </p:anim>
                                  </p:childTnLst>
                                </p:cTn>
                              </p:par>
                              <p:par>
                                <p:cTn id="55" presetID="2" presetClass="exit" presetSubtype="4" fill="hold" grpId="1" nodeType="withEffect">
                                  <p:stCondLst>
                                    <p:cond delay="0"/>
                                  </p:stCondLst>
                                  <p:childTnLst>
                                    <p:anim calcmode="lin" valueType="num">
                                      <p:cBhvr additive="base">
                                        <p:cTn id="56" dur="500"/>
                                        <p:tgtEl>
                                          <p:spTgt spid="27"/>
                                        </p:tgtEl>
                                        <p:attrNameLst>
                                          <p:attrName>ppt_x</p:attrName>
                                        </p:attrNameLst>
                                      </p:cBhvr>
                                      <p:tavLst>
                                        <p:tav tm="0">
                                          <p:val>
                                            <p:strVal val="ppt_x"/>
                                          </p:val>
                                        </p:tav>
                                        <p:tav tm="100000">
                                          <p:val>
                                            <p:strVal val="ppt_x"/>
                                          </p:val>
                                        </p:tav>
                                      </p:tavLst>
                                    </p:anim>
                                    <p:anim calcmode="lin" valueType="num">
                                      <p:cBhvr additive="base">
                                        <p:cTn id="57" dur="500"/>
                                        <p:tgtEl>
                                          <p:spTgt spid="27"/>
                                        </p:tgtEl>
                                        <p:attrNameLst>
                                          <p:attrName>ppt_y</p:attrName>
                                        </p:attrNameLst>
                                      </p:cBhvr>
                                      <p:tavLst>
                                        <p:tav tm="0">
                                          <p:val>
                                            <p:strVal val="ppt_y"/>
                                          </p:val>
                                        </p:tav>
                                        <p:tav tm="100000">
                                          <p:val>
                                            <p:strVal val="1+ppt_h/2"/>
                                          </p:val>
                                        </p:tav>
                                      </p:tavLst>
                                    </p:anim>
                                    <p:set>
                                      <p:cBhvr>
                                        <p:cTn id="58" dur="1" fill="hold">
                                          <p:stCondLst>
                                            <p:cond delay="499"/>
                                          </p:stCondLst>
                                        </p:cTn>
                                        <p:tgtEl>
                                          <p:spTgt spid="27"/>
                                        </p:tgtEl>
                                        <p:attrNameLst>
                                          <p:attrName>style.visibility</p:attrName>
                                        </p:attrNameLst>
                                      </p:cBhvr>
                                      <p:to>
                                        <p:strVal val="hidden"/>
                                      </p:to>
                                    </p:set>
                                  </p:childTnLst>
                                </p:cTn>
                              </p:par>
                              <p:par>
                                <p:cTn id="59" presetID="2" presetClass="exit" presetSubtype="4" fill="hold" grpId="1" nodeType="withEffect">
                                  <p:stCondLst>
                                    <p:cond delay="0"/>
                                  </p:stCondLst>
                                  <p:childTnLst>
                                    <p:anim calcmode="lin" valueType="num">
                                      <p:cBhvr additive="base">
                                        <p:cTn id="60" dur="500"/>
                                        <p:tgtEl>
                                          <p:spTgt spid="29"/>
                                        </p:tgtEl>
                                        <p:attrNameLst>
                                          <p:attrName>ppt_x</p:attrName>
                                        </p:attrNameLst>
                                      </p:cBhvr>
                                      <p:tavLst>
                                        <p:tav tm="0">
                                          <p:val>
                                            <p:strVal val="ppt_x"/>
                                          </p:val>
                                        </p:tav>
                                        <p:tav tm="100000">
                                          <p:val>
                                            <p:strVal val="ppt_x"/>
                                          </p:val>
                                        </p:tav>
                                      </p:tavLst>
                                    </p:anim>
                                    <p:anim calcmode="lin" valueType="num">
                                      <p:cBhvr additive="base">
                                        <p:cTn id="61" dur="500"/>
                                        <p:tgtEl>
                                          <p:spTgt spid="29"/>
                                        </p:tgtEl>
                                        <p:attrNameLst>
                                          <p:attrName>ppt_y</p:attrName>
                                        </p:attrNameLst>
                                      </p:cBhvr>
                                      <p:tavLst>
                                        <p:tav tm="0">
                                          <p:val>
                                            <p:strVal val="ppt_y"/>
                                          </p:val>
                                        </p:tav>
                                        <p:tav tm="100000">
                                          <p:val>
                                            <p:strVal val="1+ppt_h/2"/>
                                          </p:val>
                                        </p:tav>
                                      </p:tavLst>
                                    </p:anim>
                                    <p:set>
                                      <p:cBhvr>
                                        <p:cTn id="62" dur="1" fill="hold">
                                          <p:stCondLst>
                                            <p:cond delay="499"/>
                                          </p:stCondLst>
                                        </p:cTn>
                                        <p:tgtEl>
                                          <p:spTgt spid="29"/>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grpId="0" nodeType="clickEffect">
                                  <p:stCondLst>
                                    <p:cond delay="0"/>
                                  </p:stCondLst>
                                  <p:childTnLst>
                                    <p:set>
                                      <p:cBhvr>
                                        <p:cTn id="66" dur="1" fill="hold">
                                          <p:stCondLst>
                                            <p:cond delay="0"/>
                                          </p:stCondLst>
                                        </p:cTn>
                                        <p:tgtEl>
                                          <p:spTgt spid="37"/>
                                        </p:tgtEl>
                                        <p:attrNameLst>
                                          <p:attrName>style.visibility</p:attrName>
                                        </p:attrNameLst>
                                      </p:cBhvr>
                                      <p:to>
                                        <p:strVal val="visible"/>
                                      </p:to>
                                    </p:set>
                                    <p:animEffect transition="in" filter="barn(inVertical)">
                                      <p:cBhvr>
                                        <p:cTn id="67" dur="500"/>
                                        <p:tgtEl>
                                          <p:spTgt spid="37"/>
                                        </p:tgtEl>
                                      </p:cBhvr>
                                    </p:animEffect>
                                  </p:childTnLst>
                                </p:cTn>
                              </p:par>
                            </p:childTnLst>
                          </p:cTn>
                        </p:par>
                      </p:childTnLst>
                    </p:cTn>
                  </p:par>
                  <p:par>
                    <p:cTn id="68" fill="hold">
                      <p:stCondLst>
                        <p:cond delay="indefinite"/>
                      </p:stCondLst>
                      <p:childTnLst>
                        <p:par>
                          <p:cTn id="69" fill="hold">
                            <p:stCondLst>
                              <p:cond delay="0"/>
                            </p:stCondLst>
                            <p:childTnLst>
                              <p:par>
                                <p:cTn id="70" presetID="2" presetClass="entr" presetSubtype="4" fill="hold" grpId="0" nodeType="clickEffect">
                                  <p:stCondLst>
                                    <p:cond delay="0"/>
                                  </p:stCondLst>
                                  <p:childTnLst>
                                    <p:set>
                                      <p:cBhvr>
                                        <p:cTn id="71" dur="1" fill="hold">
                                          <p:stCondLst>
                                            <p:cond delay="0"/>
                                          </p:stCondLst>
                                        </p:cTn>
                                        <p:tgtEl>
                                          <p:spTgt spid="41"/>
                                        </p:tgtEl>
                                        <p:attrNameLst>
                                          <p:attrName>style.visibility</p:attrName>
                                        </p:attrNameLst>
                                      </p:cBhvr>
                                      <p:to>
                                        <p:strVal val="visible"/>
                                      </p:to>
                                    </p:set>
                                    <p:anim calcmode="lin" valueType="num">
                                      <p:cBhvr additive="base">
                                        <p:cTn id="72" dur="500" fill="hold"/>
                                        <p:tgtEl>
                                          <p:spTgt spid="41"/>
                                        </p:tgtEl>
                                        <p:attrNameLst>
                                          <p:attrName>ppt_x</p:attrName>
                                        </p:attrNameLst>
                                      </p:cBhvr>
                                      <p:tavLst>
                                        <p:tav tm="0">
                                          <p:val>
                                            <p:strVal val="#ppt_x"/>
                                          </p:val>
                                        </p:tav>
                                        <p:tav tm="100000">
                                          <p:val>
                                            <p:strVal val="#ppt_x"/>
                                          </p:val>
                                        </p:tav>
                                      </p:tavLst>
                                    </p:anim>
                                    <p:anim calcmode="lin" valueType="num">
                                      <p:cBhvr additive="base">
                                        <p:cTn id="73" dur="500" fill="hold"/>
                                        <p:tgtEl>
                                          <p:spTgt spid="41"/>
                                        </p:tgtEl>
                                        <p:attrNameLst>
                                          <p:attrName>ppt_y</p:attrName>
                                        </p:attrNameLst>
                                      </p:cBhvr>
                                      <p:tavLst>
                                        <p:tav tm="0">
                                          <p:val>
                                            <p:strVal val="1+#ppt_h/2"/>
                                          </p:val>
                                        </p:tav>
                                        <p:tav tm="100000">
                                          <p:val>
                                            <p:strVal val="#ppt_y"/>
                                          </p:val>
                                        </p:tav>
                                      </p:tavLst>
                                    </p:anim>
                                  </p:childTnLst>
                                </p:cTn>
                              </p:par>
                              <p:par>
                                <p:cTn id="74" presetID="2" presetClass="exit" presetSubtype="4" fill="hold" grpId="1" nodeType="withEffect">
                                  <p:stCondLst>
                                    <p:cond delay="0"/>
                                  </p:stCondLst>
                                  <p:childTnLst>
                                    <p:anim calcmode="lin" valueType="num">
                                      <p:cBhvr additive="base">
                                        <p:cTn id="75" dur="500"/>
                                        <p:tgtEl>
                                          <p:spTgt spid="34"/>
                                        </p:tgtEl>
                                        <p:attrNameLst>
                                          <p:attrName>ppt_x</p:attrName>
                                        </p:attrNameLst>
                                      </p:cBhvr>
                                      <p:tavLst>
                                        <p:tav tm="0">
                                          <p:val>
                                            <p:strVal val="ppt_x"/>
                                          </p:val>
                                        </p:tav>
                                        <p:tav tm="100000">
                                          <p:val>
                                            <p:strVal val="ppt_x"/>
                                          </p:val>
                                        </p:tav>
                                      </p:tavLst>
                                    </p:anim>
                                    <p:anim calcmode="lin" valueType="num">
                                      <p:cBhvr additive="base">
                                        <p:cTn id="76" dur="500"/>
                                        <p:tgtEl>
                                          <p:spTgt spid="34"/>
                                        </p:tgtEl>
                                        <p:attrNameLst>
                                          <p:attrName>ppt_y</p:attrName>
                                        </p:attrNameLst>
                                      </p:cBhvr>
                                      <p:tavLst>
                                        <p:tav tm="0">
                                          <p:val>
                                            <p:strVal val="ppt_y"/>
                                          </p:val>
                                        </p:tav>
                                        <p:tav tm="100000">
                                          <p:val>
                                            <p:strVal val="1+ppt_h/2"/>
                                          </p:val>
                                        </p:tav>
                                      </p:tavLst>
                                    </p:anim>
                                    <p:set>
                                      <p:cBhvr>
                                        <p:cTn id="77" dur="1" fill="hold">
                                          <p:stCondLst>
                                            <p:cond delay="499"/>
                                          </p:stCondLst>
                                        </p:cTn>
                                        <p:tgtEl>
                                          <p:spTgt spid="34"/>
                                        </p:tgtEl>
                                        <p:attrNameLst>
                                          <p:attrName>style.visibility</p:attrName>
                                        </p:attrNameLst>
                                      </p:cBhvr>
                                      <p:to>
                                        <p:strVal val="hidden"/>
                                      </p:to>
                                    </p:set>
                                  </p:childTnLst>
                                </p:cTn>
                              </p:par>
                              <p:par>
                                <p:cTn id="78" presetID="2" presetClass="exit" presetSubtype="4" fill="hold" grpId="1" nodeType="withEffect">
                                  <p:stCondLst>
                                    <p:cond delay="0"/>
                                  </p:stCondLst>
                                  <p:childTnLst>
                                    <p:anim calcmode="lin" valueType="num">
                                      <p:cBhvr additive="base">
                                        <p:cTn id="79" dur="500"/>
                                        <p:tgtEl>
                                          <p:spTgt spid="37"/>
                                        </p:tgtEl>
                                        <p:attrNameLst>
                                          <p:attrName>ppt_x</p:attrName>
                                        </p:attrNameLst>
                                      </p:cBhvr>
                                      <p:tavLst>
                                        <p:tav tm="0">
                                          <p:val>
                                            <p:strVal val="ppt_x"/>
                                          </p:val>
                                        </p:tav>
                                        <p:tav tm="100000">
                                          <p:val>
                                            <p:strVal val="ppt_x"/>
                                          </p:val>
                                        </p:tav>
                                      </p:tavLst>
                                    </p:anim>
                                    <p:anim calcmode="lin" valueType="num">
                                      <p:cBhvr additive="base">
                                        <p:cTn id="80" dur="500"/>
                                        <p:tgtEl>
                                          <p:spTgt spid="37"/>
                                        </p:tgtEl>
                                        <p:attrNameLst>
                                          <p:attrName>ppt_y</p:attrName>
                                        </p:attrNameLst>
                                      </p:cBhvr>
                                      <p:tavLst>
                                        <p:tav tm="0">
                                          <p:val>
                                            <p:strVal val="ppt_y"/>
                                          </p:val>
                                        </p:tav>
                                        <p:tav tm="100000">
                                          <p:val>
                                            <p:strVal val="1+ppt_h/2"/>
                                          </p:val>
                                        </p:tav>
                                      </p:tavLst>
                                    </p:anim>
                                    <p:set>
                                      <p:cBhvr>
                                        <p:cTn id="81" dur="1" fill="hold">
                                          <p:stCondLst>
                                            <p:cond delay="499"/>
                                          </p:stCondLst>
                                        </p:cTn>
                                        <p:tgtEl>
                                          <p:spTgt spid="37"/>
                                        </p:tgtEl>
                                        <p:attrNameLst>
                                          <p:attrName>style.visibility</p:attrName>
                                        </p:attrNameLst>
                                      </p:cBhvr>
                                      <p:to>
                                        <p:strVal val="hidden"/>
                                      </p:to>
                                    </p:set>
                                  </p:childTnLst>
                                </p:cTn>
                              </p:par>
                            </p:childTnLst>
                          </p:cTn>
                        </p:par>
                      </p:childTnLst>
                    </p:cTn>
                  </p:par>
                  <p:par>
                    <p:cTn id="82" fill="hold">
                      <p:stCondLst>
                        <p:cond delay="indefinite"/>
                      </p:stCondLst>
                      <p:childTnLst>
                        <p:par>
                          <p:cTn id="83" fill="hold">
                            <p:stCondLst>
                              <p:cond delay="0"/>
                            </p:stCondLst>
                            <p:childTnLst>
                              <p:par>
                                <p:cTn id="84" presetID="16" presetClass="entr" presetSubtype="21" fill="hold" grpId="0" nodeType="clickEffect">
                                  <p:stCondLst>
                                    <p:cond delay="0"/>
                                  </p:stCondLst>
                                  <p:childTnLst>
                                    <p:set>
                                      <p:cBhvr>
                                        <p:cTn id="85" dur="1" fill="hold">
                                          <p:stCondLst>
                                            <p:cond delay="0"/>
                                          </p:stCondLst>
                                        </p:cTn>
                                        <p:tgtEl>
                                          <p:spTgt spid="43"/>
                                        </p:tgtEl>
                                        <p:attrNameLst>
                                          <p:attrName>style.visibility</p:attrName>
                                        </p:attrNameLst>
                                      </p:cBhvr>
                                      <p:to>
                                        <p:strVal val="visible"/>
                                      </p:to>
                                    </p:set>
                                    <p:animEffect transition="in" filter="barn(inVertical)">
                                      <p:cBhvr>
                                        <p:cTn id="86" dur="500"/>
                                        <p:tgtEl>
                                          <p:spTgt spid="43"/>
                                        </p:tgtEl>
                                      </p:cBhvr>
                                    </p:animEffect>
                                  </p:childTnLst>
                                </p:cTn>
                              </p:par>
                            </p:childTnLst>
                          </p:cTn>
                        </p:par>
                      </p:childTnLst>
                    </p:cTn>
                  </p:par>
                  <p:par>
                    <p:cTn id="87" fill="hold">
                      <p:stCondLst>
                        <p:cond delay="indefinite"/>
                      </p:stCondLst>
                      <p:childTnLst>
                        <p:par>
                          <p:cTn id="88" fill="hold">
                            <p:stCondLst>
                              <p:cond delay="0"/>
                            </p:stCondLst>
                            <p:childTnLst>
                              <p:par>
                                <p:cTn id="89" presetID="2" presetClass="entr" presetSubtype="4" fill="hold" grpId="0" nodeType="clickEffect">
                                  <p:stCondLst>
                                    <p:cond delay="0"/>
                                  </p:stCondLst>
                                  <p:childTnLst>
                                    <p:set>
                                      <p:cBhvr>
                                        <p:cTn id="90" dur="1" fill="hold">
                                          <p:stCondLst>
                                            <p:cond delay="0"/>
                                          </p:stCondLst>
                                        </p:cTn>
                                        <p:tgtEl>
                                          <p:spTgt spid="45"/>
                                        </p:tgtEl>
                                        <p:attrNameLst>
                                          <p:attrName>style.visibility</p:attrName>
                                        </p:attrNameLst>
                                      </p:cBhvr>
                                      <p:to>
                                        <p:strVal val="visible"/>
                                      </p:to>
                                    </p:set>
                                    <p:anim calcmode="lin" valueType="num">
                                      <p:cBhvr additive="base">
                                        <p:cTn id="91" dur="500" fill="hold"/>
                                        <p:tgtEl>
                                          <p:spTgt spid="45"/>
                                        </p:tgtEl>
                                        <p:attrNameLst>
                                          <p:attrName>ppt_x</p:attrName>
                                        </p:attrNameLst>
                                      </p:cBhvr>
                                      <p:tavLst>
                                        <p:tav tm="0">
                                          <p:val>
                                            <p:strVal val="#ppt_x"/>
                                          </p:val>
                                        </p:tav>
                                        <p:tav tm="100000">
                                          <p:val>
                                            <p:strVal val="#ppt_x"/>
                                          </p:val>
                                        </p:tav>
                                      </p:tavLst>
                                    </p:anim>
                                    <p:anim calcmode="lin" valueType="num">
                                      <p:cBhvr additive="base">
                                        <p:cTn id="92" dur="500" fill="hold"/>
                                        <p:tgtEl>
                                          <p:spTgt spid="45"/>
                                        </p:tgtEl>
                                        <p:attrNameLst>
                                          <p:attrName>ppt_y</p:attrName>
                                        </p:attrNameLst>
                                      </p:cBhvr>
                                      <p:tavLst>
                                        <p:tav tm="0">
                                          <p:val>
                                            <p:strVal val="1+#ppt_h/2"/>
                                          </p:val>
                                        </p:tav>
                                        <p:tav tm="100000">
                                          <p:val>
                                            <p:strVal val="#ppt_y"/>
                                          </p:val>
                                        </p:tav>
                                      </p:tavLst>
                                    </p:anim>
                                  </p:childTnLst>
                                </p:cTn>
                              </p:par>
                              <p:par>
                                <p:cTn id="93" presetID="2" presetClass="exit" presetSubtype="4" fill="hold" grpId="1" nodeType="withEffect">
                                  <p:stCondLst>
                                    <p:cond delay="0"/>
                                  </p:stCondLst>
                                  <p:childTnLst>
                                    <p:anim calcmode="lin" valueType="num">
                                      <p:cBhvr additive="base">
                                        <p:cTn id="94" dur="500"/>
                                        <p:tgtEl>
                                          <p:spTgt spid="41"/>
                                        </p:tgtEl>
                                        <p:attrNameLst>
                                          <p:attrName>ppt_x</p:attrName>
                                        </p:attrNameLst>
                                      </p:cBhvr>
                                      <p:tavLst>
                                        <p:tav tm="0">
                                          <p:val>
                                            <p:strVal val="ppt_x"/>
                                          </p:val>
                                        </p:tav>
                                        <p:tav tm="100000">
                                          <p:val>
                                            <p:strVal val="ppt_x"/>
                                          </p:val>
                                        </p:tav>
                                      </p:tavLst>
                                    </p:anim>
                                    <p:anim calcmode="lin" valueType="num">
                                      <p:cBhvr additive="base">
                                        <p:cTn id="95" dur="500"/>
                                        <p:tgtEl>
                                          <p:spTgt spid="41"/>
                                        </p:tgtEl>
                                        <p:attrNameLst>
                                          <p:attrName>ppt_y</p:attrName>
                                        </p:attrNameLst>
                                      </p:cBhvr>
                                      <p:tavLst>
                                        <p:tav tm="0">
                                          <p:val>
                                            <p:strVal val="ppt_y"/>
                                          </p:val>
                                        </p:tav>
                                        <p:tav tm="100000">
                                          <p:val>
                                            <p:strVal val="1+ppt_h/2"/>
                                          </p:val>
                                        </p:tav>
                                      </p:tavLst>
                                    </p:anim>
                                    <p:set>
                                      <p:cBhvr>
                                        <p:cTn id="96" dur="1" fill="hold">
                                          <p:stCondLst>
                                            <p:cond delay="499"/>
                                          </p:stCondLst>
                                        </p:cTn>
                                        <p:tgtEl>
                                          <p:spTgt spid="41"/>
                                        </p:tgtEl>
                                        <p:attrNameLst>
                                          <p:attrName>style.visibility</p:attrName>
                                        </p:attrNameLst>
                                      </p:cBhvr>
                                      <p:to>
                                        <p:strVal val="hidden"/>
                                      </p:to>
                                    </p:set>
                                  </p:childTnLst>
                                </p:cTn>
                              </p:par>
                              <p:par>
                                <p:cTn id="97" presetID="2" presetClass="exit" presetSubtype="4" fill="hold" grpId="1" nodeType="withEffect">
                                  <p:stCondLst>
                                    <p:cond delay="0"/>
                                  </p:stCondLst>
                                  <p:childTnLst>
                                    <p:anim calcmode="lin" valueType="num">
                                      <p:cBhvr additive="base">
                                        <p:cTn id="98" dur="500"/>
                                        <p:tgtEl>
                                          <p:spTgt spid="43"/>
                                        </p:tgtEl>
                                        <p:attrNameLst>
                                          <p:attrName>ppt_x</p:attrName>
                                        </p:attrNameLst>
                                      </p:cBhvr>
                                      <p:tavLst>
                                        <p:tav tm="0">
                                          <p:val>
                                            <p:strVal val="ppt_x"/>
                                          </p:val>
                                        </p:tav>
                                        <p:tav tm="100000">
                                          <p:val>
                                            <p:strVal val="ppt_x"/>
                                          </p:val>
                                        </p:tav>
                                      </p:tavLst>
                                    </p:anim>
                                    <p:anim calcmode="lin" valueType="num">
                                      <p:cBhvr additive="base">
                                        <p:cTn id="99" dur="500"/>
                                        <p:tgtEl>
                                          <p:spTgt spid="43"/>
                                        </p:tgtEl>
                                        <p:attrNameLst>
                                          <p:attrName>ppt_y</p:attrName>
                                        </p:attrNameLst>
                                      </p:cBhvr>
                                      <p:tavLst>
                                        <p:tav tm="0">
                                          <p:val>
                                            <p:strVal val="ppt_y"/>
                                          </p:val>
                                        </p:tav>
                                        <p:tav tm="100000">
                                          <p:val>
                                            <p:strVal val="1+ppt_h/2"/>
                                          </p:val>
                                        </p:tav>
                                      </p:tavLst>
                                    </p:anim>
                                    <p:set>
                                      <p:cBhvr>
                                        <p:cTn id="100" dur="1" fill="hold">
                                          <p:stCondLst>
                                            <p:cond delay="499"/>
                                          </p:stCondLst>
                                        </p:cTn>
                                        <p:tgtEl>
                                          <p:spTgt spid="43"/>
                                        </p:tgtEl>
                                        <p:attrNameLst>
                                          <p:attrName>style.visibility</p:attrName>
                                        </p:attrNameLst>
                                      </p:cBhvr>
                                      <p:to>
                                        <p:strVal val="hidden"/>
                                      </p:to>
                                    </p:set>
                                  </p:childTnLst>
                                </p:cTn>
                              </p:par>
                            </p:childTnLst>
                          </p:cTn>
                        </p:par>
                      </p:childTnLst>
                    </p:cTn>
                  </p:par>
                  <p:par>
                    <p:cTn id="101" fill="hold">
                      <p:stCondLst>
                        <p:cond delay="indefinite"/>
                      </p:stCondLst>
                      <p:childTnLst>
                        <p:par>
                          <p:cTn id="102" fill="hold">
                            <p:stCondLst>
                              <p:cond delay="0"/>
                            </p:stCondLst>
                            <p:childTnLst>
                              <p:par>
                                <p:cTn id="103" presetID="16" presetClass="entr" presetSubtype="21" fill="hold" grpId="0" nodeType="clickEffect">
                                  <p:stCondLst>
                                    <p:cond delay="0"/>
                                  </p:stCondLst>
                                  <p:childTnLst>
                                    <p:set>
                                      <p:cBhvr>
                                        <p:cTn id="104" dur="1" fill="hold">
                                          <p:stCondLst>
                                            <p:cond delay="0"/>
                                          </p:stCondLst>
                                        </p:cTn>
                                        <p:tgtEl>
                                          <p:spTgt spid="46"/>
                                        </p:tgtEl>
                                        <p:attrNameLst>
                                          <p:attrName>style.visibility</p:attrName>
                                        </p:attrNameLst>
                                      </p:cBhvr>
                                      <p:to>
                                        <p:strVal val="visible"/>
                                      </p:to>
                                    </p:set>
                                    <p:animEffect transition="in" filter="barn(inVertical)">
                                      <p:cBhvr>
                                        <p:cTn id="105"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3" grpId="1" animBg="1"/>
      <p:bldP spid="24" grpId="0" animBg="1"/>
      <p:bldP spid="24" grpId="1" animBg="1"/>
      <p:bldP spid="27" grpId="0" animBg="1"/>
      <p:bldP spid="27" grpId="1" animBg="1"/>
      <p:bldP spid="29" grpId="0" animBg="1"/>
      <p:bldP spid="29" grpId="1" animBg="1"/>
      <p:bldP spid="34" grpId="0" animBg="1"/>
      <p:bldP spid="34" grpId="1" animBg="1"/>
      <p:bldP spid="37" grpId="0" animBg="1"/>
      <p:bldP spid="37" grpId="1" animBg="1"/>
      <p:bldP spid="41" grpId="0" animBg="1"/>
      <p:bldP spid="41" grpId="1" animBg="1"/>
      <p:bldP spid="43" grpId="0" animBg="1"/>
      <p:bldP spid="43" grpId="1" animBg="1"/>
      <p:bldP spid="45" grpId="0" animBg="1"/>
      <p:bldP spid="4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图片 22">
            <a:extLst>
              <a:ext uri="{FF2B5EF4-FFF2-40B4-BE49-F238E27FC236}">
                <a16:creationId xmlns:a16="http://schemas.microsoft.com/office/drawing/2014/main" xmlns="" id="{BB38ACBD-F380-4D99-B8D3-13E1884F182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a:off x="-222935" y="265209"/>
            <a:ext cx="1259673" cy="729248"/>
          </a:xfrm>
          <a:prstGeom prst="rect">
            <a:avLst/>
          </a:prstGeom>
        </p:spPr>
      </p:pic>
      <p:pic>
        <p:nvPicPr>
          <p:cNvPr id="36" name="图片 22">
            <a:extLst>
              <a:ext uri="{FF2B5EF4-FFF2-40B4-BE49-F238E27FC236}">
                <a16:creationId xmlns:a16="http://schemas.microsoft.com/office/drawing/2014/main" xmlns="" id="{D7854286-8242-4466-98D5-D82E2AEDEBC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38230" y="21421"/>
            <a:ext cx="1153769" cy="987539"/>
          </a:xfrm>
          <a:prstGeom prst="rect">
            <a:avLst/>
          </a:prstGeom>
        </p:spPr>
      </p:pic>
      <p:sp>
        <p:nvSpPr>
          <p:cNvPr id="16" name="TextBox 15">
            <a:extLst>
              <a:ext uri="{FF2B5EF4-FFF2-40B4-BE49-F238E27FC236}">
                <a16:creationId xmlns:a16="http://schemas.microsoft.com/office/drawing/2014/main" xmlns="" id="{40B4B00F-6771-4767-9451-0BAD039AC728}"/>
              </a:ext>
            </a:extLst>
          </p:cNvPr>
          <p:cNvSpPr txBox="1"/>
          <p:nvPr/>
        </p:nvSpPr>
        <p:spPr>
          <a:xfrm>
            <a:off x="7049897" y="883040"/>
            <a:ext cx="3525324" cy="461665"/>
          </a:xfrm>
          <a:prstGeom prst="rect">
            <a:avLst/>
          </a:prstGeom>
          <a:noFill/>
        </p:spPr>
        <p:txBody>
          <a:bodyPr wrap="none" rtlCol="0">
            <a:spAutoFit/>
          </a:bodyPr>
          <a:lstStyle/>
          <a:p>
            <a:r>
              <a:rPr lang="en-US" sz="2400" b="1" dirty="0">
                <a:latin typeface="Times New Roman" panose="02020603050405020304" pitchFamily="18" charset="0"/>
                <a:cs typeface="Times New Roman" panose="02020603050405020304" pitchFamily="18" charset="0"/>
              </a:rPr>
              <a:t>Theo </a:t>
            </a:r>
            <a:r>
              <a:rPr lang="en-US" sz="2400" b="1" dirty="0" err="1">
                <a:latin typeface="Times New Roman" panose="02020603050405020304" pitchFamily="18" charset="0"/>
                <a:cs typeface="Times New Roman" panose="02020603050405020304" pitchFamily="18" charset="0"/>
              </a:rPr>
              <a:t>Hàng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Chức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Nguyên</a:t>
            </a:r>
            <a:endParaRPr lang="en-US" sz="2400" b="1" dirty="0">
              <a:latin typeface="Times New Roman" panose="02020603050405020304" pitchFamily="18" charset="0"/>
              <a:cs typeface="Times New Roman" panose="02020603050405020304" pitchFamily="18" charset="0"/>
            </a:endParaRPr>
          </a:p>
        </p:txBody>
      </p:sp>
      <p:sp>
        <p:nvSpPr>
          <p:cNvPr id="17" name="Title 1">
            <a:extLst>
              <a:ext uri="{FF2B5EF4-FFF2-40B4-BE49-F238E27FC236}">
                <a16:creationId xmlns:a16="http://schemas.microsoft.com/office/drawing/2014/main" xmlns="" id="{89893404-C323-445A-A864-7A0A8A5ED7D4}"/>
              </a:ext>
            </a:extLst>
          </p:cNvPr>
          <p:cNvSpPr>
            <a:spLocks noGrp="1"/>
          </p:cNvSpPr>
          <p:nvPr>
            <p:ph type="title"/>
          </p:nvPr>
        </p:nvSpPr>
        <p:spPr>
          <a:xfrm>
            <a:off x="4953963" y="-32178"/>
            <a:ext cx="1951565" cy="498763"/>
          </a:xfrm>
        </p:spPr>
        <p:txBody>
          <a:bodyPr>
            <a:normAutofit/>
          </a:bodyPr>
          <a:lstStyle/>
          <a:p>
            <a:pPr algn="ctr"/>
            <a:r>
              <a:rPr lang="en-US" sz="2400" b="1" u="sng" dirty="0" err="1">
                <a:solidFill>
                  <a:schemeClr val="tx1"/>
                </a:solidFill>
                <a:latin typeface="Times New Roman" panose="02020603050405020304" pitchFamily="18" charset="0"/>
                <a:cs typeface="Times New Roman" panose="02020603050405020304" pitchFamily="18" charset="0"/>
              </a:rPr>
              <a:t>Tập</a:t>
            </a:r>
            <a:r>
              <a:rPr lang="en-US" sz="2400" b="1" u="sng" dirty="0">
                <a:solidFill>
                  <a:schemeClr val="tx1"/>
                </a:solidFill>
                <a:latin typeface="Times New Roman" panose="02020603050405020304" pitchFamily="18" charset="0"/>
                <a:cs typeface="Times New Roman" panose="02020603050405020304" pitchFamily="18" charset="0"/>
              </a:rPr>
              <a:t> </a:t>
            </a:r>
            <a:r>
              <a:rPr lang="en-US" sz="2400" b="1" u="sng" dirty="0" err="1">
                <a:solidFill>
                  <a:schemeClr val="tx1"/>
                </a:solidFill>
                <a:latin typeface="Times New Roman" panose="02020603050405020304" pitchFamily="18" charset="0"/>
                <a:cs typeface="Times New Roman" panose="02020603050405020304" pitchFamily="18" charset="0"/>
              </a:rPr>
              <a:t>đọc</a:t>
            </a:r>
            <a:endParaRPr lang="en-US" sz="3600" dirty="0">
              <a:solidFill>
                <a:schemeClr val="tx1"/>
              </a:solidFill>
              <a:latin typeface="Times New Roman" panose="02020603050405020304" pitchFamily="18" charset="0"/>
              <a:cs typeface="Times New Roman" panose="02020603050405020304" pitchFamily="18" charset="0"/>
            </a:endParaRPr>
          </a:p>
        </p:txBody>
      </p:sp>
      <p:sp>
        <p:nvSpPr>
          <p:cNvPr id="18" name="Title 1">
            <a:extLst>
              <a:ext uri="{FF2B5EF4-FFF2-40B4-BE49-F238E27FC236}">
                <a16:creationId xmlns:a16="http://schemas.microsoft.com/office/drawing/2014/main" xmlns="" id="{53EC13E6-3741-41ED-9B2E-A9610CBDB9E8}"/>
              </a:ext>
            </a:extLst>
          </p:cNvPr>
          <p:cNvSpPr txBox="1">
            <a:spLocks/>
          </p:cNvSpPr>
          <p:nvPr/>
        </p:nvSpPr>
        <p:spPr>
          <a:xfrm>
            <a:off x="3391267" y="282266"/>
            <a:ext cx="5683789" cy="699410"/>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err="1">
                <a:solidFill>
                  <a:srgbClr val="FF0000"/>
                </a:solidFill>
                <a:latin typeface="Times New Roman" panose="02020603050405020304" pitchFamily="18" charset="0"/>
                <a:cs typeface="Times New Roman" panose="02020603050405020304" pitchFamily="18" charset="0"/>
              </a:rPr>
              <a:t>Đôi</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giày</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ba</a:t>
            </a:r>
            <a:r>
              <a:rPr lang="en-US" sz="3600" b="1" dirty="0">
                <a:solidFill>
                  <a:srgbClr val="FF0000"/>
                </a:solidFill>
                <a:latin typeface="Times New Roman" panose="02020603050405020304" pitchFamily="18" charset="0"/>
                <a:cs typeface="Times New Roman" panose="02020603050405020304" pitchFamily="18" charset="0"/>
              </a:rPr>
              <a:t> ta </a:t>
            </a:r>
            <a:r>
              <a:rPr lang="en-US" sz="3600" b="1" dirty="0" err="1">
                <a:solidFill>
                  <a:srgbClr val="FF0000"/>
                </a:solidFill>
                <a:latin typeface="Times New Roman" panose="02020603050405020304" pitchFamily="18" charset="0"/>
                <a:cs typeface="Times New Roman" panose="02020603050405020304" pitchFamily="18" charset="0"/>
              </a:rPr>
              <a:t>màu</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xanh</a:t>
            </a:r>
            <a:endParaRPr lang="en-US" sz="3600" dirty="0">
              <a:latin typeface="Times New Roman" panose="02020603050405020304" pitchFamily="18" charset="0"/>
              <a:cs typeface="Times New Roman" panose="02020603050405020304" pitchFamily="18" charset="0"/>
            </a:endParaRPr>
          </a:p>
        </p:txBody>
      </p:sp>
      <p:sp>
        <p:nvSpPr>
          <p:cNvPr id="20" name="TextBox 19">
            <a:extLst>
              <a:ext uri="{FF2B5EF4-FFF2-40B4-BE49-F238E27FC236}">
                <a16:creationId xmlns:a16="http://schemas.microsoft.com/office/drawing/2014/main" xmlns="" id="{04125441-D8B0-4EBA-8FDA-07DC2D53D110}"/>
              </a:ext>
            </a:extLst>
          </p:cNvPr>
          <p:cNvSpPr txBox="1"/>
          <p:nvPr/>
        </p:nvSpPr>
        <p:spPr>
          <a:xfrm>
            <a:off x="-10191" y="4078956"/>
            <a:ext cx="12264500" cy="461665"/>
          </a:xfrm>
          <a:prstGeom prst="rect">
            <a:avLst/>
          </a:prstGeom>
          <a:noFill/>
        </p:spPr>
        <p:txBody>
          <a:bodyPr wrap="square" rtlCol="0">
            <a:spAutoFit/>
          </a:bodyPr>
          <a:lstStyle/>
          <a:p>
            <a:r>
              <a:rPr lang="en-US" sz="2400" b="1" dirty="0">
                <a:solidFill>
                  <a:srgbClr val="CC0066"/>
                </a:solidFill>
                <a:latin typeface="Times New Roman" panose="02020603050405020304" pitchFamily="18" charset="0"/>
                <a:cs typeface="Times New Roman" panose="02020603050405020304" pitchFamily="18" charset="0"/>
              </a:rPr>
              <a:t>3. </a:t>
            </a:r>
            <a:r>
              <a:rPr lang="en-US" sz="2400" b="1" dirty="0" err="1">
                <a:solidFill>
                  <a:srgbClr val="CC0066"/>
                </a:solidFill>
                <a:latin typeface="Times New Roman" panose="02020603050405020304" pitchFamily="18" charset="0"/>
                <a:cs typeface="Times New Roman" panose="02020603050405020304" pitchFamily="18" charset="0"/>
              </a:rPr>
              <a:t>Tìm</a:t>
            </a:r>
            <a:r>
              <a:rPr lang="en-US" sz="2400" b="1" dirty="0">
                <a:solidFill>
                  <a:srgbClr val="CC0066"/>
                </a:solidFill>
                <a:latin typeface="Times New Roman" panose="02020603050405020304" pitchFamily="18" charset="0"/>
                <a:cs typeface="Times New Roman" panose="02020603050405020304" pitchFamily="18" charset="0"/>
              </a:rPr>
              <a:t> </a:t>
            </a:r>
            <a:r>
              <a:rPr lang="en-US" sz="2400" b="1" dirty="0" err="1">
                <a:solidFill>
                  <a:srgbClr val="CC0066"/>
                </a:solidFill>
                <a:latin typeface="Times New Roman" panose="02020603050405020304" pitchFamily="18" charset="0"/>
                <a:cs typeface="Times New Roman" panose="02020603050405020304" pitchFamily="18" charset="0"/>
              </a:rPr>
              <a:t>những</a:t>
            </a:r>
            <a:r>
              <a:rPr lang="en-US" sz="2400" b="1" dirty="0">
                <a:solidFill>
                  <a:srgbClr val="CC0066"/>
                </a:solidFill>
                <a:latin typeface="Times New Roman" panose="02020603050405020304" pitchFamily="18" charset="0"/>
                <a:cs typeface="Times New Roman" panose="02020603050405020304" pitchFamily="18" charset="0"/>
              </a:rPr>
              <a:t> chi </a:t>
            </a:r>
            <a:r>
              <a:rPr lang="en-US" sz="2400" b="1" dirty="0" err="1">
                <a:solidFill>
                  <a:srgbClr val="CC0066"/>
                </a:solidFill>
                <a:latin typeface="Times New Roman" panose="02020603050405020304" pitchFamily="18" charset="0"/>
                <a:cs typeface="Times New Roman" panose="02020603050405020304" pitchFamily="18" charset="0"/>
              </a:rPr>
              <a:t>tiết</a:t>
            </a:r>
            <a:r>
              <a:rPr lang="en-US" sz="2400" b="1" dirty="0">
                <a:solidFill>
                  <a:srgbClr val="CC0066"/>
                </a:solidFill>
                <a:latin typeface="Times New Roman" panose="02020603050405020304" pitchFamily="18" charset="0"/>
                <a:cs typeface="Times New Roman" panose="02020603050405020304" pitchFamily="18" charset="0"/>
              </a:rPr>
              <a:t> </a:t>
            </a:r>
            <a:r>
              <a:rPr lang="en-US" sz="2400" b="1" dirty="0" err="1">
                <a:solidFill>
                  <a:srgbClr val="CC0066"/>
                </a:solidFill>
                <a:latin typeface="Times New Roman" panose="02020603050405020304" pitchFamily="18" charset="0"/>
                <a:cs typeface="Times New Roman" panose="02020603050405020304" pitchFamily="18" charset="0"/>
              </a:rPr>
              <a:t>nói</a:t>
            </a:r>
            <a:r>
              <a:rPr lang="en-US" sz="2400" b="1" dirty="0">
                <a:solidFill>
                  <a:srgbClr val="CC0066"/>
                </a:solidFill>
                <a:latin typeface="Times New Roman" panose="02020603050405020304" pitchFamily="18" charset="0"/>
                <a:cs typeface="Times New Roman" panose="02020603050405020304" pitchFamily="18" charset="0"/>
              </a:rPr>
              <a:t> </a:t>
            </a:r>
            <a:r>
              <a:rPr lang="en-US" sz="2400" b="1" dirty="0" err="1">
                <a:solidFill>
                  <a:srgbClr val="CC0066"/>
                </a:solidFill>
                <a:latin typeface="Times New Roman" panose="02020603050405020304" pitchFamily="18" charset="0"/>
                <a:cs typeface="Times New Roman" panose="02020603050405020304" pitchFamily="18" charset="0"/>
              </a:rPr>
              <a:t>lên</a:t>
            </a:r>
            <a:r>
              <a:rPr lang="en-US" sz="2400" b="1" dirty="0">
                <a:solidFill>
                  <a:srgbClr val="CC0066"/>
                </a:solidFill>
                <a:latin typeface="Times New Roman" panose="02020603050405020304" pitchFamily="18" charset="0"/>
                <a:cs typeface="Times New Roman" panose="02020603050405020304" pitchFamily="18" charset="0"/>
              </a:rPr>
              <a:t> </a:t>
            </a:r>
            <a:r>
              <a:rPr lang="en-US" sz="2400" b="1" dirty="0" err="1">
                <a:solidFill>
                  <a:srgbClr val="CC0066"/>
                </a:solidFill>
                <a:latin typeface="Times New Roman" panose="02020603050405020304" pitchFamily="18" charset="0"/>
                <a:cs typeface="Times New Roman" panose="02020603050405020304" pitchFamily="18" charset="0"/>
              </a:rPr>
              <a:t>sự</a:t>
            </a:r>
            <a:r>
              <a:rPr lang="en-US" sz="2400" b="1" dirty="0">
                <a:solidFill>
                  <a:srgbClr val="CC0066"/>
                </a:solidFill>
                <a:latin typeface="Times New Roman" panose="02020603050405020304" pitchFamily="18" charset="0"/>
                <a:cs typeface="Times New Roman" panose="02020603050405020304" pitchFamily="18" charset="0"/>
              </a:rPr>
              <a:t> </a:t>
            </a:r>
            <a:r>
              <a:rPr lang="en-US" sz="2400" b="1" dirty="0" err="1">
                <a:solidFill>
                  <a:srgbClr val="CC0066"/>
                </a:solidFill>
                <a:latin typeface="Times New Roman" panose="02020603050405020304" pitchFamily="18" charset="0"/>
                <a:cs typeface="Times New Roman" panose="02020603050405020304" pitchFamily="18" charset="0"/>
              </a:rPr>
              <a:t>cảm</a:t>
            </a:r>
            <a:r>
              <a:rPr lang="en-US" sz="2400" b="1" dirty="0">
                <a:solidFill>
                  <a:srgbClr val="CC0066"/>
                </a:solidFill>
                <a:latin typeface="Times New Roman" panose="02020603050405020304" pitchFamily="18" charset="0"/>
                <a:cs typeface="Times New Roman" panose="02020603050405020304" pitchFamily="18" charset="0"/>
              </a:rPr>
              <a:t> </a:t>
            </a:r>
            <a:r>
              <a:rPr lang="en-US" sz="2400" b="1" dirty="0" err="1">
                <a:solidFill>
                  <a:srgbClr val="CC0066"/>
                </a:solidFill>
                <a:latin typeface="Times New Roman" panose="02020603050405020304" pitchFamily="18" charset="0"/>
                <a:cs typeface="Times New Roman" panose="02020603050405020304" pitchFamily="18" charset="0"/>
              </a:rPr>
              <a:t>động</a:t>
            </a:r>
            <a:r>
              <a:rPr lang="en-US" sz="2400" b="1" dirty="0">
                <a:solidFill>
                  <a:srgbClr val="CC0066"/>
                </a:solidFill>
                <a:latin typeface="Times New Roman" panose="02020603050405020304" pitchFamily="18" charset="0"/>
                <a:cs typeface="Times New Roman" panose="02020603050405020304" pitchFamily="18" charset="0"/>
              </a:rPr>
              <a:t> </a:t>
            </a:r>
            <a:r>
              <a:rPr lang="en-US" sz="2400" b="1" dirty="0" err="1">
                <a:solidFill>
                  <a:srgbClr val="CC0066"/>
                </a:solidFill>
                <a:latin typeface="Times New Roman" panose="02020603050405020304" pitchFamily="18" charset="0"/>
                <a:cs typeface="Times New Roman" panose="02020603050405020304" pitchFamily="18" charset="0"/>
              </a:rPr>
              <a:t>và</a:t>
            </a:r>
            <a:r>
              <a:rPr lang="en-US" sz="2400" b="1" dirty="0">
                <a:solidFill>
                  <a:srgbClr val="CC0066"/>
                </a:solidFill>
                <a:latin typeface="Times New Roman" panose="02020603050405020304" pitchFamily="18" charset="0"/>
                <a:cs typeface="Times New Roman" panose="02020603050405020304" pitchFamily="18" charset="0"/>
              </a:rPr>
              <a:t> </a:t>
            </a:r>
            <a:r>
              <a:rPr lang="en-US" sz="2400" b="1" dirty="0" err="1">
                <a:solidFill>
                  <a:srgbClr val="CC0066"/>
                </a:solidFill>
                <a:latin typeface="Times New Roman" panose="02020603050405020304" pitchFamily="18" charset="0"/>
                <a:cs typeface="Times New Roman" panose="02020603050405020304" pitchFamily="18" charset="0"/>
              </a:rPr>
              <a:t>niềm</a:t>
            </a:r>
            <a:r>
              <a:rPr lang="en-US" sz="2400" b="1" dirty="0">
                <a:solidFill>
                  <a:srgbClr val="CC0066"/>
                </a:solidFill>
                <a:latin typeface="Times New Roman" panose="02020603050405020304" pitchFamily="18" charset="0"/>
                <a:cs typeface="Times New Roman" panose="02020603050405020304" pitchFamily="18" charset="0"/>
              </a:rPr>
              <a:t> </a:t>
            </a:r>
            <a:r>
              <a:rPr lang="en-US" sz="2400" b="1" dirty="0" err="1">
                <a:solidFill>
                  <a:srgbClr val="CC0066"/>
                </a:solidFill>
                <a:latin typeface="Times New Roman" panose="02020603050405020304" pitchFamily="18" charset="0"/>
                <a:cs typeface="Times New Roman" panose="02020603050405020304" pitchFamily="18" charset="0"/>
              </a:rPr>
              <a:t>vui</a:t>
            </a:r>
            <a:r>
              <a:rPr lang="en-US" sz="2400" b="1" dirty="0">
                <a:solidFill>
                  <a:srgbClr val="CC0066"/>
                </a:solidFill>
                <a:latin typeface="Times New Roman" panose="02020603050405020304" pitchFamily="18" charset="0"/>
                <a:cs typeface="Times New Roman" panose="02020603050405020304" pitchFamily="18" charset="0"/>
              </a:rPr>
              <a:t> </a:t>
            </a:r>
            <a:r>
              <a:rPr lang="en-US" sz="2400" b="1" dirty="0" err="1">
                <a:solidFill>
                  <a:srgbClr val="CC0066"/>
                </a:solidFill>
                <a:latin typeface="Times New Roman" panose="02020603050405020304" pitchFamily="18" charset="0"/>
                <a:cs typeface="Times New Roman" panose="02020603050405020304" pitchFamily="18" charset="0"/>
              </a:rPr>
              <a:t>của</a:t>
            </a:r>
            <a:r>
              <a:rPr lang="en-US" sz="2400" b="1" dirty="0">
                <a:solidFill>
                  <a:srgbClr val="CC0066"/>
                </a:solidFill>
                <a:latin typeface="Times New Roman" panose="02020603050405020304" pitchFamily="18" charset="0"/>
                <a:cs typeface="Times New Roman" panose="02020603050405020304" pitchFamily="18" charset="0"/>
              </a:rPr>
              <a:t> </a:t>
            </a:r>
            <a:r>
              <a:rPr lang="en-US" sz="2400" b="1" dirty="0" err="1">
                <a:solidFill>
                  <a:srgbClr val="CC0066"/>
                </a:solidFill>
                <a:latin typeface="Times New Roman" panose="02020603050405020304" pitchFamily="18" charset="0"/>
                <a:cs typeface="Times New Roman" panose="02020603050405020304" pitchFamily="18" charset="0"/>
              </a:rPr>
              <a:t>Lái</a:t>
            </a:r>
            <a:r>
              <a:rPr lang="en-US" sz="2400" b="1" dirty="0">
                <a:solidFill>
                  <a:srgbClr val="CC0066"/>
                </a:solidFill>
                <a:latin typeface="Times New Roman" panose="02020603050405020304" pitchFamily="18" charset="0"/>
                <a:cs typeface="Times New Roman" panose="02020603050405020304" pitchFamily="18" charset="0"/>
              </a:rPr>
              <a:t> </a:t>
            </a:r>
            <a:r>
              <a:rPr lang="en-US" sz="2400" b="1" dirty="0" err="1">
                <a:solidFill>
                  <a:srgbClr val="CC0066"/>
                </a:solidFill>
                <a:latin typeface="Times New Roman" panose="02020603050405020304" pitchFamily="18" charset="0"/>
                <a:cs typeface="Times New Roman" panose="02020603050405020304" pitchFamily="18" charset="0"/>
              </a:rPr>
              <a:t>khi</a:t>
            </a:r>
            <a:r>
              <a:rPr lang="en-US" sz="2400" b="1" dirty="0">
                <a:solidFill>
                  <a:srgbClr val="CC0066"/>
                </a:solidFill>
                <a:latin typeface="Times New Roman" panose="02020603050405020304" pitchFamily="18" charset="0"/>
                <a:cs typeface="Times New Roman" panose="02020603050405020304" pitchFamily="18" charset="0"/>
              </a:rPr>
              <a:t> </a:t>
            </a:r>
            <a:r>
              <a:rPr lang="en-US" sz="2400" b="1" dirty="0" err="1">
                <a:solidFill>
                  <a:srgbClr val="CC0066"/>
                </a:solidFill>
                <a:latin typeface="Times New Roman" panose="02020603050405020304" pitchFamily="18" charset="0"/>
                <a:cs typeface="Times New Roman" panose="02020603050405020304" pitchFamily="18" charset="0"/>
              </a:rPr>
              <a:t>nhận</a:t>
            </a:r>
            <a:r>
              <a:rPr lang="en-US" sz="2400" b="1" dirty="0">
                <a:solidFill>
                  <a:srgbClr val="CC0066"/>
                </a:solidFill>
                <a:latin typeface="Times New Roman" panose="02020603050405020304" pitchFamily="18" charset="0"/>
                <a:cs typeface="Times New Roman" panose="02020603050405020304" pitchFamily="18" charset="0"/>
              </a:rPr>
              <a:t> </a:t>
            </a:r>
            <a:r>
              <a:rPr lang="en-US" sz="2400" b="1" dirty="0" err="1">
                <a:solidFill>
                  <a:srgbClr val="CC0066"/>
                </a:solidFill>
                <a:latin typeface="Times New Roman" panose="02020603050405020304" pitchFamily="18" charset="0"/>
                <a:cs typeface="Times New Roman" panose="02020603050405020304" pitchFamily="18" charset="0"/>
              </a:rPr>
              <a:t>đôi</a:t>
            </a:r>
            <a:r>
              <a:rPr lang="en-US" sz="2400" b="1" dirty="0">
                <a:solidFill>
                  <a:srgbClr val="CC0066"/>
                </a:solidFill>
                <a:latin typeface="Times New Roman" panose="02020603050405020304" pitchFamily="18" charset="0"/>
                <a:cs typeface="Times New Roman" panose="02020603050405020304" pitchFamily="18" charset="0"/>
              </a:rPr>
              <a:t> </a:t>
            </a:r>
            <a:r>
              <a:rPr lang="en-US" sz="2400" b="1" dirty="0" err="1">
                <a:solidFill>
                  <a:srgbClr val="CC0066"/>
                </a:solidFill>
                <a:latin typeface="Times New Roman" panose="02020603050405020304" pitchFamily="18" charset="0"/>
                <a:cs typeface="Times New Roman" panose="02020603050405020304" pitchFamily="18" charset="0"/>
              </a:rPr>
              <a:t>giày</a:t>
            </a:r>
            <a:r>
              <a:rPr lang="en-US" sz="2400" b="1" dirty="0">
                <a:solidFill>
                  <a:srgbClr val="CC0066"/>
                </a:solidFill>
                <a:latin typeface="Times New Roman" panose="02020603050405020304" pitchFamily="18" charset="0"/>
                <a:cs typeface="Times New Roman" panose="02020603050405020304" pitchFamily="18" charset="0"/>
              </a:rPr>
              <a:t>.</a:t>
            </a:r>
          </a:p>
        </p:txBody>
      </p:sp>
      <p:sp>
        <p:nvSpPr>
          <p:cNvPr id="21" name="TextBox 20">
            <a:extLst>
              <a:ext uri="{FF2B5EF4-FFF2-40B4-BE49-F238E27FC236}">
                <a16:creationId xmlns:a16="http://schemas.microsoft.com/office/drawing/2014/main" xmlns="" id="{DBB61ECD-30BC-49A3-AFC6-C4E6C8C70F07}"/>
              </a:ext>
            </a:extLst>
          </p:cNvPr>
          <p:cNvSpPr txBox="1"/>
          <p:nvPr/>
        </p:nvSpPr>
        <p:spPr>
          <a:xfrm>
            <a:off x="69275" y="4597216"/>
            <a:ext cx="8079474" cy="1200329"/>
          </a:xfrm>
          <a:prstGeom prst="rect">
            <a:avLst/>
          </a:prstGeom>
          <a:noFill/>
        </p:spPr>
        <p:txBody>
          <a:bodyPr wrap="square" rtlCol="0">
            <a:spAutoFit/>
          </a:bodyPr>
          <a:lstStyle/>
          <a:p>
            <a:pPr algn="just"/>
            <a:r>
              <a:rPr lang="en-US" sz="2400" i="1" dirty="0">
                <a:solidFill>
                  <a:srgbClr val="0000CC"/>
                </a:solidFill>
                <a:latin typeface="Times New Roman" panose="02020603050405020304" pitchFamily="18" charset="0"/>
                <a:cs typeface="Times New Roman" panose="02020603050405020304" pitchFamily="18" charset="0"/>
              </a:rPr>
              <a:t>- </a:t>
            </a:r>
            <a:r>
              <a:rPr lang="nl-NL" sz="2400" i="1" dirty="0">
                <a:solidFill>
                  <a:srgbClr val="0000CC"/>
                </a:solidFill>
                <a:latin typeface="Times New Roman" panose="02020603050405020304" pitchFamily="18" charset="0"/>
                <a:cs typeface="Times New Roman" panose="02020603050405020304" pitchFamily="18" charset="0"/>
              </a:rPr>
              <a:t>Khi nhận được đôi giày thì tay Lái run run, môi cậu mấp máy, mắt hết nhìn đôi giày, lại nhìn xuống đôi bàn chân mình đang ngọ nguậy dưới đất.</a:t>
            </a:r>
            <a:endParaRPr lang="en-US" sz="2400" i="1" dirty="0">
              <a:solidFill>
                <a:srgbClr val="0000CC"/>
              </a:solidFill>
              <a:latin typeface="Times New Roman" panose="02020603050405020304" pitchFamily="18" charset="0"/>
              <a:cs typeface="Times New Roman" panose="02020603050405020304" pitchFamily="18" charset="0"/>
            </a:endParaRPr>
          </a:p>
        </p:txBody>
      </p:sp>
      <p:sp>
        <p:nvSpPr>
          <p:cNvPr id="24" name="TextBox 23">
            <a:extLst>
              <a:ext uri="{FF2B5EF4-FFF2-40B4-BE49-F238E27FC236}">
                <a16:creationId xmlns:a16="http://schemas.microsoft.com/office/drawing/2014/main" xmlns="" id="{C5088E1E-7AC7-4F4B-8F7C-35D4224B843B}"/>
              </a:ext>
            </a:extLst>
          </p:cNvPr>
          <p:cNvSpPr txBox="1"/>
          <p:nvPr/>
        </p:nvSpPr>
        <p:spPr>
          <a:xfrm>
            <a:off x="138529" y="1344705"/>
            <a:ext cx="11858625" cy="2677656"/>
          </a:xfrm>
          <a:prstGeom prst="rect">
            <a:avLst/>
          </a:prstGeom>
          <a:solidFill>
            <a:srgbClr val="CCFFFF"/>
          </a:solidFill>
        </p:spPr>
        <p:txBody>
          <a:bodyPr wrap="square" rtlCol="0">
            <a:spAutoFit/>
          </a:bodyPr>
          <a:lstStyle/>
          <a:p>
            <a:pPr algn="just"/>
            <a:r>
              <a:rPr lang="en-US" sz="2400" dirty="0">
                <a:latin typeface="Times New Roman" panose="02020603050405020304" pitchFamily="18" charset="0"/>
                <a:cs typeface="Times New Roman" panose="02020603050405020304" pitchFamily="18" charset="0"/>
              </a:rPr>
              <a:t>      </a:t>
            </a:r>
            <a:r>
              <a:rPr lang="en-US" sz="2400" b="1" dirty="0">
                <a:solidFill>
                  <a:srgbClr val="FF0000"/>
                </a:solidFill>
                <a:latin typeface="Times New Roman" panose="02020603050405020304" pitchFamily="18" charset="0"/>
                <a:cs typeface="Times New Roman" panose="02020603050405020304" pitchFamily="18" charset="0"/>
              </a:rPr>
              <a:t>Đ2</a:t>
            </a:r>
            <a:r>
              <a:rPr lang="en-US" sz="2400" dirty="0">
                <a:latin typeface="Times New Roman" panose="02020603050405020304" pitchFamily="18" charset="0"/>
                <a:cs typeface="Times New Roman" panose="02020603050405020304" pitchFamily="18" charset="0"/>
              </a:rPr>
              <a:t>  Sau </a:t>
            </a:r>
            <a:r>
              <a:rPr lang="en-US" sz="2400" dirty="0" err="1">
                <a:latin typeface="Times New Roman" panose="02020603050405020304" pitchFamily="18" charset="0"/>
                <a:cs typeface="Times New Roman" panose="02020603050405020304" pitchFamily="18" charset="0"/>
              </a:rPr>
              <a:t>này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Đội</a:t>
            </a:r>
            <a:r>
              <a:rPr lang="en-US" sz="2400" dirty="0">
                <a:latin typeface="Times New Roman" panose="02020603050405020304" pitchFamily="18" charset="0"/>
                <a:cs typeface="Times New Roman" panose="02020603050405020304" pitchFamily="18" charset="0"/>
              </a:rPr>
              <a:t> ở </a:t>
            </a:r>
            <a:r>
              <a:rPr lang="en-US" sz="2400" dirty="0" err="1">
                <a:latin typeface="Times New Roman" panose="02020603050405020304" pitchFamily="18" charset="0"/>
                <a:cs typeface="Times New Roman" panose="02020603050405020304" pitchFamily="18" charset="0"/>
              </a:rPr>
              <a:t>một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phường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lần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tôi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phải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vận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động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một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cậu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bé</a:t>
            </a:r>
            <a:r>
              <a:rPr lang="en-US" sz="2400" dirty="0">
                <a:latin typeface="Times New Roman" panose="02020603050405020304" pitchFamily="18" charset="0"/>
                <a:cs typeface="Times New Roman" panose="02020603050405020304" pitchFamily="18" charset="0"/>
              </a:rPr>
              <a:t> lang thang </a:t>
            </a:r>
            <a:r>
              <a:rPr lang="en-US" sz="2400" dirty="0" err="1">
                <a:latin typeface="Times New Roman" panose="02020603050405020304" pitchFamily="18" charset="0"/>
                <a:cs typeface="Times New Roman" panose="02020603050405020304" pitchFamily="18" charset="0"/>
              </a:rPr>
              <a:t>đi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học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Tôi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theo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khắp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đường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phố</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Một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lần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tôi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bắt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gặp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cậu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ngẩn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nhìn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theo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đôi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giày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ba</a:t>
            </a:r>
            <a:r>
              <a:rPr lang="en-US" sz="2400" dirty="0">
                <a:latin typeface="Times New Roman" panose="02020603050405020304" pitchFamily="18" charset="0"/>
                <a:cs typeface="Times New Roman" panose="02020603050405020304" pitchFamily="18" charset="0"/>
              </a:rPr>
              <a:t> ta </a:t>
            </a:r>
            <a:r>
              <a:rPr lang="en-US" sz="2400" dirty="0" err="1">
                <a:latin typeface="Times New Roman" panose="02020603050405020304" pitchFamily="18" charset="0"/>
                <a:cs typeface="Times New Roman" panose="02020603050405020304" pitchFamily="18" charset="0"/>
              </a:rPr>
              <a:t>màu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xanh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một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cậu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bé</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đang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dạo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Hóa</a:t>
            </a:r>
            <a:r>
              <a:rPr lang="en-US" sz="2400" dirty="0">
                <a:latin typeface="Times New Roman" panose="02020603050405020304" pitchFamily="18" charset="0"/>
                <a:cs typeface="Times New Roman" panose="02020603050405020304" pitchFamily="18" charset="0"/>
              </a:rPr>
              <a:t> ra </a:t>
            </a:r>
            <a:r>
              <a:rPr lang="en-US" sz="2400" dirty="0" err="1">
                <a:latin typeface="Times New Roman" panose="02020603050405020304" pitchFamily="18" charset="0"/>
                <a:cs typeface="Times New Roman" panose="02020603050405020304" pitchFamily="18" charset="0"/>
              </a:rPr>
              <a:t>trẻ</a:t>
            </a:r>
            <a:r>
              <a:rPr lang="en-US" sz="2400" dirty="0">
                <a:latin typeface="Times New Roman" panose="02020603050405020304" pitchFamily="18" charset="0"/>
                <a:cs typeface="Times New Roman" panose="02020603050405020304" pitchFamily="18" charset="0"/>
              </a:rPr>
              <a:t> con </a:t>
            </a:r>
            <a:r>
              <a:rPr lang="en-US" sz="2400" dirty="0" err="1">
                <a:latin typeface="Times New Roman" panose="02020603050405020304" pitchFamily="18" charset="0"/>
                <a:cs typeface="Times New Roman" panose="02020603050405020304" pitchFamily="18" charset="0"/>
              </a:rPr>
              <a:t>thời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nào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cũng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giống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nhau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Tôi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quyết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định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chọn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đôi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giày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ba</a:t>
            </a:r>
            <a:r>
              <a:rPr lang="en-US" sz="2400" dirty="0">
                <a:latin typeface="Times New Roman" panose="02020603050405020304" pitchFamily="18" charset="0"/>
                <a:cs typeface="Times New Roman" panose="02020603050405020304" pitchFamily="18" charset="0"/>
              </a:rPr>
              <a:t> ta </a:t>
            </a:r>
            <a:r>
              <a:rPr lang="en-US" sz="2400" dirty="0" err="1">
                <a:latin typeface="Times New Roman" panose="02020603050405020304" pitchFamily="18" charset="0"/>
                <a:cs typeface="Times New Roman" panose="02020603050405020304" pitchFamily="18" charset="0"/>
              </a:rPr>
              <a:t>màu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xanh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thưởng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buổi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đầu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cậu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đến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lớp</a:t>
            </a:r>
            <a:r>
              <a:rPr lang="en-US" sz="2400" dirty="0">
                <a:latin typeface="Times New Roman" panose="02020603050405020304" pitchFamily="18" charset="0"/>
                <a:cs typeface="Times New Roman" panose="02020603050405020304" pitchFamily="18" charset="0"/>
              </a:rPr>
              <a:t>.</a:t>
            </a:r>
          </a:p>
          <a:p>
            <a:pPr algn="just"/>
            <a:endParaRPr lang="en-US" sz="2400" dirty="0">
              <a:latin typeface="Times New Roman" panose="02020603050405020304" pitchFamily="18" charset="0"/>
              <a:cs typeface="Times New Roman" panose="02020603050405020304" pitchFamily="18" charset="0"/>
            </a:endParaRPr>
          </a:p>
          <a:p>
            <a:pPr algn="just"/>
            <a:endParaRPr lang="en-US" sz="2400" dirty="0"/>
          </a:p>
        </p:txBody>
      </p:sp>
      <p:sp>
        <p:nvSpPr>
          <p:cNvPr id="14" name="TextBox 13">
            <a:extLst>
              <a:ext uri="{FF2B5EF4-FFF2-40B4-BE49-F238E27FC236}">
                <a16:creationId xmlns:a16="http://schemas.microsoft.com/office/drawing/2014/main" xmlns="" id="{C740BB88-A6DB-4601-91B8-8AFC482945A0}"/>
              </a:ext>
            </a:extLst>
          </p:cNvPr>
          <p:cNvSpPr txBox="1"/>
          <p:nvPr/>
        </p:nvSpPr>
        <p:spPr>
          <a:xfrm>
            <a:off x="647244" y="2807290"/>
            <a:ext cx="11967411" cy="461665"/>
          </a:xfrm>
          <a:prstGeom prst="rect">
            <a:avLst/>
          </a:prstGeom>
          <a:noFill/>
        </p:spPr>
        <p:txBody>
          <a:bodyPr wrap="square" rtlCol="0">
            <a:spAutoFit/>
          </a:bodyPr>
          <a:lstStyle/>
          <a:p>
            <a:pPr algn="just"/>
            <a:r>
              <a:rPr lang="en-US" sz="2400" dirty="0" err="1">
                <a:latin typeface="Times New Roman" panose="02020603050405020304" pitchFamily="18" charset="0"/>
                <a:cs typeface="Times New Roman" panose="02020603050405020304" pitchFamily="18" charset="0"/>
              </a:rPr>
              <a:t>Hôm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nhận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giày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tay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Lái</a:t>
            </a:r>
            <a:r>
              <a:rPr lang="en-US" sz="2400" dirty="0">
                <a:latin typeface="Times New Roman" panose="02020603050405020304" pitchFamily="18" charset="0"/>
                <a:cs typeface="Times New Roman" panose="02020603050405020304" pitchFamily="18" charset="0"/>
              </a:rPr>
              <a:t> run </a:t>
            </a:r>
            <a:r>
              <a:rPr lang="en-US" sz="2400" dirty="0" err="1">
                <a:latin typeface="Times New Roman" panose="02020603050405020304" pitchFamily="18" charset="0"/>
                <a:cs typeface="Times New Roman" panose="02020603050405020304" pitchFamily="18" charset="0"/>
              </a:rPr>
              <a:t>run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môi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cậu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mấp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máy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mắt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nhìn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đôi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giày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nhìn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xuống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đôi</a:t>
            </a:r>
            <a:endParaRPr lang="en-US" sz="2400" dirty="0"/>
          </a:p>
        </p:txBody>
      </p:sp>
      <p:sp>
        <p:nvSpPr>
          <p:cNvPr id="25" name="TextBox 24">
            <a:extLst>
              <a:ext uri="{FF2B5EF4-FFF2-40B4-BE49-F238E27FC236}">
                <a16:creationId xmlns:a16="http://schemas.microsoft.com/office/drawing/2014/main" xmlns="" id="{1A67BA76-BD93-4666-9D74-C0396A864355}"/>
              </a:ext>
            </a:extLst>
          </p:cNvPr>
          <p:cNvSpPr txBox="1"/>
          <p:nvPr/>
        </p:nvSpPr>
        <p:spPr>
          <a:xfrm>
            <a:off x="112294" y="3216551"/>
            <a:ext cx="11967411" cy="461665"/>
          </a:xfrm>
          <a:prstGeom prst="rect">
            <a:avLst/>
          </a:prstGeom>
          <a:noFill/>
        </p:spPr>
        <p:txBody>
          <a:bodyPr wrap="square" rtlCol="0">
            <a:spAutoFit/>
          </a:bodyPr>
          <a:lstStyle/>
          <a:p>
            <a:pPr algn="just"/>
            <a:r>
              <a:rPr lang="en-US" sz="2400" dirty="0" err="1">
                <a:latin typeface="Times New Roman" panose="02020603050405020304" pitchFamily="18" charset="0"/>
                <a:cs typeface="Times New Roman" panose="02020603050405020304" pitchFamily="18" charset="0"/>
              </a:rPr>
              <a:t>bàn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đang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ngọ</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nguậy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dưới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đất</a:t>
            </a:r>
            <a:r>
              <a:rPr lang="en-US" sz="2400" dirty="0">
                <a:latin typeface="Times New Roman" panose="02020603050405020304" pitchFamily="18" charset="0"/>
                <a:cs typeface="Times New Roman" panose="02020603050405020304" pitchFamily="18" charset="0"/>
              </a:rPr>
              <a:t>. </a:t>
            </a:r>
            <a:endParaRPr lang="en-US" sz="2400" dirty="0"/>
          </a:p>
        </p:txBody>
      </p:sp>
      <p:sp>
        <p:nvSpPr>
          <p:cNvPr id="15" name="TextBox 14">
            <a:extLst>
              <a:ext uri="{FF2B5EF4-FFF2-40B4-BE49-F238E27FC236}">
                <a16:creationId xmlns:a16="http://schemas.microsoft.com/office/drawing/2014/main" xmlns="" id="{6920D8B3-7888-42B5-881E-0101644F54E2}"/>
              </a:ext>
            </a:extLst>
          </p:cNvPr>
          <p:cNvSpPr txBox="1"/>
          <p:nvPr/>
        </p:nvSpPr>
        <p:spPr>
          <a:xfrm>
            <a:off x="5061707" y="3216551"/>
            <a:ext cx="7609694" cy="461665"/>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Lúc</a:t>
            </a:r>
            <a:r>
              <a:rPr lang="en-US" sz="2400" dirty="0">
                <a:latin typeface="Times New Roman" panose="02020603050405020304" pitchFamily="18" charset="0"/>
                <a:cs typeface="Times New Roman" panose="02020603050405020304" pitchFamily="18" charset="0"/>
              </a:rPr>
              <a:t> ra </a:t>
            </a:r>
            <a:r>
              <a:rPr lang="en-US" sz="2400" dirty="0" err="1">
                <a:latin typeface="Times New Roman" panose="02020603050405020304" pitchFamily="18" charset="0"/>
                <a:cs typeface="Times New Roman" panose="02020603050405020304" pitchFamily="18" charset="0"/>
              </a:rPr>
              <a:t>khỏi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lớp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cột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hai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chiếc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giày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nhau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đeo</a:t>
            </a:r>
            <a:r>
              <a:rPr lang="en-US" sz="2400" dirty="0">
                <a:latin typeface="Times New Roman" panose="02020603050405020304" pitchFamily="18" charset="0"/>
                <a:cs typeface="Times New Roman" panose="02020603050405020304" pitchFamily="18" charset="0"/>
              </a:rPr>
              <a:t> </a:t>
            </a:r>
          </a:p>
        </p:txBody>
      </p:sp>
      <p:sp>
        <p:nvSpPr>
          <p:cNvPr id="19" name="TextBox 18">
            <a:extLst>
              <a:ext uri="{FF2B5EF4-FFF2-40B4-BE49-F238E27FC236}">
                <a16:creationId xmlns:a16="http://schemas.microsoft.com/office/drawing/2014/main" xmlns="" id="{F1DA0E64-A0E0-4CD9-96E0-7BB4F5BC63AD}"/>
              </a:ext>
            </a:extLst>
          </p:cNvPr>
          <p:cNvSpPr txBox="1"/>
          <p:nvPr/>
        </p:nvSpPr>
        <p:spPr>
          <a:xfrm>
            <a:off x="96785" y="3581563"/>
            <a:ext cx="3771586" cy="461665"/>
          </a:xfrm>
          <a:prstGeom prst="rect">
            <a:avLst/>
          </a:prstGeom>
          <a:noFill/>
        </p:spPr>
        <p:txBody>
          <a:bodyPr wrap="square" rtlCol="0">
            <a:spAutoFit/>
          </a:bodyPr>
          <a:lstStyle/>
          <a:p>
            <a:pPr algn="just"/>
            <a:r>
              <a:rPr lang="en-US" sz="2400" dirty="0" err="1">
                <a:latin typeface="Times New Roman" panose="02020603050405020304" pitchFamily="18" charset="0"/>
                <a:cs typeface="Times New Roman" panose="02020603050405020304" pitchFamily="18" charset="0"/>
              </a:rPr>
              <a:t>vào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cổ</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nhảy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tưng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tưng</a:t>
            </a:r>
            <a:r>
              <a:rPr lang="en-US" sz="2400" dirty="0">
                <a:latin typeface="Times New Roman" panose="02020603050405020304" pitchFamily="18" charset="0"/>
                <a:cs typeface="Times New Roman" panose="02020603050405020304" pitchFamily="18" charset="0"/>
              </a:rPr>
              <a:t>.</a:t>
            </a:r>
            <a:endParaRPr lang="en-US" sz="2400" dirty="0"/>
          </a:p>
        </p:txBody>
      </p:sp>
      <p:pic>
        <p:nvPicPr>
          <p:cNvPr id="23" name="图片 22">
            <a:extLst>
              <a:ext uri="{FF2B5EF4-FFF2-40B4-BE49-F238E27FC236}">
                <a16:creationId xmlns:a16="http://schemas.microsoft.com/office/drawing/2014/main" xmlns="" id="{B4BF8C8A-8A58-4A1D-AB11-8DEB0AD0A66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0800000">
            <a:off x="22839" y="5624021"/>
            <a:ext cx="1331516" cy="1232533"/>
          </a:xfrm>
          <a:prstGeom prst="rect">
            <a:avLst/>
          </a:prstGeom>
        </p:spPr>
      </p:pic>
      <p:pic>
        <p:nvPicPr>
          <p:cNvPr id="26" name="图片 22">
            <a:extLst>
              <a:ext uri="{FF2B5EF4-FFF2-40B4-BE49-F238E27FC236}">
                <a16:creationId xmlns:a16="http://schemas.microsoft.com/office/drawing/2014/main" xmlns="" id="{E74389B8-27C9-47A7-8703-A3E9185C6A8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10906920" y="5561937"/>
            <a:ext cx="1331516" cy="1232533"/>
          </a:xfrm>
          <a:prstGeom prst="rect">
            <a:avLst/>
          </a:prstGeom>
        </p:spPr>
      </p:pic>
      <p:sp>
        <p:nvSpPr>
          <p:cNvPr id="22" name="TextBox 21">
            <a:extLst>
              <a:ext uri="{FF2B5EF4-FFF2-40B4-BE49-F238E27FC236}">
                <a16:creationId xmlns:a16="http://schemas.microsoft.com/office/drawing/2014/main" xmlns="" id="{8769CB89-6E9E-4BAE-8060-101317098F6F}"/>
              </a:ext>
            </a:extLst>
          </p:cNvPr>
          <p:cNvSpPr txBox="1"/>
          <p:nvPr/>
        </p:nvSpPr>
        <p:spPr>
          <a:xfrm>
            <a:off x="77825" y="5827257"/>
            <a:ext cx="8253959" cy="461665"/>
          </a:xfrm>
          <a:prstGeom prst="rect">
            <a:avLst/>
          </a:prstGeom>
          <a:noFill/>
        </p:spPr>
        <p:txBody>
          <a:bodyPr wrap="square" rtlCol="0">
            <a:spAutoFit/>
          </a:bodyPr>
          <a:lstStyle/>
          <a:p>
            <a:r>
              <a:rPr lang="en-US" sz="2400" dirty="0">
                <a:solidFill>
                  <a:srgbClr val="0000CC"/>
                </a:solidFill>
                <a:latin typeface="Times New Roman" panose="02020603050405020304" pitchFamily="18" charset="0"/>
                <a:cs typeface="Times New Roman" panose="02020603050405020304" pitchFamily="18" charset="0"/>
              </a:rPr>
              <a:t>- </a:t>
            </a:r>
            <a:r>
              <a:rPr lang="nl-NL" sz="2400" i="1" dirty="0">
                <a:solidFill>
                  <a:srgbClr val="0000CC"/>
                </a:solidFill>
                <a:latin typeface="Times New Roman" panose="02020603050405020304" pitchFamily="18" charset="0"/>
                <a:cs typeface="Times New Roman" panose="02020603050405020304" pitchFamily="18" charset="0"/>
              </a:rPr>
              <a:t>Lái cột hai chiếc giày vào nhau, đeo vào cổ, nhảy tưng tưng</a:t>
            </a:r>
            <a:endParaRPr lang="en-US" sz="2400" i="1" dirty="0">
              <a:solidFill>
                <a:srgbClr val="0000CC"/>
              </a:solidFill>
              <a:latin typeface="Times New Roman" panose="02020603050405020304" pitchFamily="18" charset="0"/>
              <a:cs typeface="Times New Roman" panose="02020603050405020304" pitchFamily="18" charset="0"/>
            </a:endParaRPr>
          </a:p>
        </p:txBody>
      </p:sp>
      <p:pic>
        <p:nvPicPr>
          <p:cNvPr id="11" name="Picture 10">
            <a:extLst>
              <a:ext uri="{FF2B5EF4-FFF2-40B4-BE49-F238E27FC236}">
                <a16:creationId xmlns:a16="http://schemas.microsoft.com/office/drawing/2014/main" xmlns="" id="{CCA9C839-886D-4A75-A994-CFFCC10E5B32}"/>
              </a:ext>
            </a:extLst>
          </p:cNvPr>
          <p:cNvPicPr>
            <a:picLocks noChangeAspect="1"/>
          </p:cNvPicPr>
          <p:nvPr/>
        </p:nvPicPr>
        <p:blipFill>
          <a:blip r:embed="rId4"/>
          <a:stretch>
            <a:fillRect/>
          </a:stretch>
        </p:blipFill>
        <p:spPr>
          <a:xfrm>
            <a:off x="8416987" y="4584009"/>
            <a:ext cx="3562065" cy="2168187"/>
          </a:xfrm>
          <a:prstGeom prst="rect">
            <a:avLst/>
          </a:prstGeom>
          <a:ln w="28575">
            <a:solidFill>
              <a:schemeClr val="tx1"/>
            </a:solidFill>
          </a:ln>
        </p:spPr>
      </p:pic>
    </p:spTree>
    <p:custDataLst>
      <p:tags r:id="rId1"/>
    </p:custDataLst>
    <p:extLst>
      <p:ext uri="{BB962C8B-B14F-4D97-AF65-F5344CB8AC3E}">
        <p14:creationId xmlns:p14="http://schemas.microsoft.com/office/powerpoint/2010/main" val="790977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mph" presetSubtype="0" fill="hold" grpId="0" nodeType="clickEffect">
                                  <p:stCondLst>
                                    <p:cond delay="0"/>
                                  </p:stCondLst>
                                  <p:iterate type="lt">
                                    <p:tmPct val="4000"/>
                                  </p:iterate>
                                  <p:childTnLst>
                                    <p:set>
                                      <p:cBhvr override="childStyle">
                                        <p:cTn id="12" dur="500" fill="hold"/>
                                        <p:tgtEl>
                                          <p:spTgt spid="14"/>
                                        </p:tgtEl>
                                        <p:attrNameLst>
                                          <p:attrName>style.color</p:attrName>
                                        </p:attrNameLst>
                                      </p:cBhvr>
                                      <p:to>
                                        <p:clrVal>
                                          <a:srgbClr val="FF3300"/>
                                        </p:clrVal>
                                      </p:to>
                                    </p:set>
                                    <p:set>
                                      <p:cBhvr>
                                        <p:cTn id="13" dur="500" fill="hold"/>
                                        <p:tgtEl>
                                          <p:spTgt spid="14"/>
                                        </p:tgtEl>
                                        <p:attrNameLst>
                                          <p:attrName>fillcolor</p:attrName>
                                        </p:attrNameLst>
                                      </p:cBhvr>
                                      <p:to>
                                        <p:clrVal>
                                          <a:srgbClr val="FF3300"/>
                                        </p:clrVal>
                                      </p:to>
                                    </p:set>
                                    <p:set>
                                      <p:cBhvr>
                                        <p:cTn id="14" dur="500" fill="hold"/>
                                        <p:tgtEl>
                                          <p:spTgt spid="14"/>
                                        </p:tgtEl>
                                        <p:attrNameLst>
                                          <p:attrName>fill.type</p:attrName>
                                        </p:attrNameLst>
                                      </p:cBhvr>
                                      <p:to>
                                        <p:strVal val="solid"/>
                                      </p:to>
                                    </p:set>
                                  </p:childTnLst>
                                </p:cTn>
                              </p:par>
                            </p:childTnLst>
                          </p:cTn>
                        </p:par>
                        <p:par>
                          <p:cTn id="15" fill="hold">
                            <p:stCondLst>
                              <p:cond delay="1900"/>
                            </p:stCondLst>
                            <p:childTnLst>
                              <p:par>
                                <p:cTn id="16" presetID="16" presetClass="emph" presetSubtype="0" fill="hold" grpId="0" nodeType="afterEffect">
                                  <p:stCondLst>
                                    <p:cond delay="0"/>
                                  </p:stCondLst>
                                  <p:iterate type="lt">
                                    <p:tmPct val="4000"/>
                                  </p:iterate>
                                  <p:childTnLst>
                                    <p:set>
                                      <p:cBhvr override="childStyle">
                                        <p:cTn id="17" dur="500" fill="hold"/>
                                        <p:tgtEl>
                                          <p:spTgt spid="25"/>
                                        </p:tgtEl>
                                        <p:attrNameLst>
                                          <p:attrName>style.color</p:attrName>
                                        </p:attrNameLst>
                                      </p:cBhvr>
                                      <p:to>
                                        <p:clrVal>
                                          <a:srgbClr val="FF3300"/>
                                        </p:clrVal>
                                      </p:to>
                                    </p:set>
                                    <p:set>
                                      <p:cBhvr>
                                        <p:cTn id="18" dur="500" fill="hold"/>
                                        <p:tgtEl>
                                          <p:spTgt spid="25"/>
                                        </p:tgtEl>
                                        <p:attrNameLst>
                                          <p:attrName>fillcolor</p:attrName>
                                        </p:attrNameLst>
                                      </p:cBhvr>
                                      <p:to>
                                        <p:clrVal>
                                          <a:srgbClr val="FF3300"/>
                                        </p:clrVal>
                                      </p:to>
                                    </p:set>
                                    <p:set>
                                      <p:cBhvr>
                                        <p:cTn id="19" dur="500" fill="hold"/>
                                        <p:tgtEl>
                                          <p:spTgt spid="25"/>
                                        </p:tgtEl>
                                        <p:attrNameLst>
                                          <p:attrName>fill.type</p:attrName>
                                        </p:attrNameLst>
                                      </p:cBhvr>
                                      <p:to>
                                        <p:strVal val="solid"/>
                                      </p:to>
                                    </p:set>
                                  </p:childTnLst>
                                </p:cTn>
                              </p:par>
                            </p:childTnLst>
                          </p:cTn>
                        </p:par>
                        <p:par>
                          <p:cTn id="20" fill="hold">
                            <p:stCondLst>
                              <p:cond delay="3000"/>
                            </p:stCondLst>
                            <p:childTnLst>
                              <p:par>
                                <p:cTn id="21" presetID="42" presetClass="entr" presetSubtype="0" fill="hold" grpId="0" nodeType="after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fade">
                                      <p:cBhvr>
                                        <p:cTn id="23" dur="500"/>
                                        <p:tgtEl>
                                          <p:spTgt spid="21"/>
                                        </p:tgtEl>
                                      </p:cBhvr>
                                    </p:animEffect>
                                    <p:anim calcmode="lin" valueType="num">
                                      <p:cBhvr>
                                        <p:cTn id="24" dur="500" fill="hold"/>
                                        <p:tgtEl>
                                          <p:spTgt spid="21"/>
                                        </p:tgtEl>
                                        <p:attrNameLst>
                                          <p:attrName>ppt_x</p:attrName>
                                        </p:attrNameLst>
                                      </p:cBhvr>
                                      <p:tavLst>
                                        <p:tav tm="0">
                                          <p:val>
                                            <p:strVal val="#ppt_x"/>
                                          </p:val>
                                        </p:tav>
                                        <p:tav tm="100000">
                                          <p:val>
                                            <p:strVal val="#ppt_x"/>
                                          </p:val>
                                        </p:tav>
                                      </p:tavLst>
                                    </p:anim>
                                    <p:anim calcmode="lin" valueType="num">
                                      <p:cBhvr>
                                        <p:cTn id="25" dur="5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barn(inVertical)">
                                      <p:cBhvr>
                                        <p:cTn id="30" dur="500"/>
                                        <p:tgtEl>
                                          <p:spTgt spid="11"/>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mph" presetSubtype="0" fill="hold" grpId="0" nodeType="clickEffect">
                                  <p:stCondLst>
                                    <p:cond delay="0"/>
                                  </p:stCondLst>
                                  <p:iterate type="lt">
                                    <p:tmPct val="4000"/>
                                  </p:iterate>
                                  <p:childTnLst>
                                    <p:set>
                                      <p:cBhvr override="childStyle">
                                        <p:cTn id="34" dur="500" fill="hold"/>
                                        <p:tgtEl>
                                          <p:spTgt spid="15"/>
                                        </p:tgtEl>
                                        <p:attrNameLst>
                                          <p:attrName>style.color</p:attrName>
                                        </p:attrNameLst>
                                      </p:cBhvr>
                                      <p:to>
                                        <p:clrVal>
                                          <a:srgbClr val="FF3300"/>
                                        </p:clrVal>
                                      </p:to>
                                    </p:set>
                                    <p:set>
                                      <p:cBhvr>
                                        <p:cTn id="35" dur="500" fill="hold"/>
                                        <p:tgtEl>
                                          <p:spTgt spid="15"/>
                                        </p:tgtEl>
                                        <p:attrNameLst>
                                          <p:attrName>fillcolor</p:attrName>
                                        </p:attrNameLst>
                                      </p:cBhvr>
                                      <p:to>
                                        <p:clrVal>
                                          <a:srgbClr val="FF3300"/>
                                        </p:clrVal>
                                      </p:to>
                                    </p:set>
                                    <p:set>
                                      <p:cBhvr>
                                        <p:cTn id="36" dur="500" fill="hold"/>
                                        <p:tgtEl>
                                          <p:spTgt spid="15"/>
                                        </p:tgtEl>
                                        <p:attrNameLst>
                                          <p:attrName>fill.type</p:attrName>
                                        </p:attrNameLst>
                                      </p:cBhvr>
                                      <p:to>
                                        <p:strVal val="solid"/>
                                      </p:to>
                                    </p:set>
                                  </p:childTnLst>
                                </p:cTn>
                              </p:par>
                            </p:childTnLst>
                          </p:cTn>
                        </p:par>
                        <p:par>
                          <p:cTn id="37" fill="hold">
                            <p:stCondLst>
                              <p:cond delay="1320"/>
                            </p:stCondLst>
                            <p:childTnLst>
                              <p:par>
                                <p:cTn id="38" presetID="16" presetClass="emph" presetSubtype="0" fill="hold" grpId="0" nodeType="afterEffect">
                                  <p:stCondLst>
                                    <p:cond delay="0"/>
                                  </p:stCondLst>
                                  <p:iterate type="lt">
                                    <p:tmPct val="4000"/>
                                  </p:iterate>
                                  <p:childTnLst>
                                    <p:set>
                                      <p:cBhvr override="childStyle">
                                        <p:cTn id="39" dur="500" fill="hold"/>
                                        <p:tgtEl>
                                          <p:spTgt spid="19"/>
                                        </p:tgtEl>
                                        <p:attrNameLst>
                                          <p:attrName>style.color</p:attrName>
                                        </p:attrNameLst>
                                      </p:cBhvr>
                                      <p:to>
                                        <p:clrVal>
                                          <a:srgbClr val="FF3300"/>
                                        </p:clrVal>
                                      </p:to>
                                    </p:set>
                                    <p:set>
                                      <p:cBhvr>
                                        <p:cTn id="40" dur="500" fill="hold"/>
                                        <p:tgtEl>
                                          <p:spTgt spid="19"/>
                                        </p:tgtEl>
                                        <p:attrNameLst>
                                          <p:attrName>fillcolor</p:attrName>
                                        </p:attrNameLst>
                                      </p:cBhvr>
                                      <p:to>
                                        <p:clrVal>
                                          <a:srgbClr val="FF3300"/>
                                        </p:clrVal>
                                      </p:to>
                                    </p:set>
                                    <p:set>
                                      <p:cBhvr>
                                        <p:cTn id="41" dur="500" fill="hold"/>
                                        <p:tgtEl>
                                          <p:spTgt spid="19"/>
                                        </p:tgtEl>
                                        <p:attrNameLst>
                                          <p:attrName>fill.type</p:attrName>
                                        </p:attrNameLst>
                                      </p:cBhvr>
                                      <p:to>
                                        <p:strVal val="solid"/>
                                      </p:to>
                                    </p:set>
                                  </p:childTnLst>
                                </p:cTn>
                              </p:par>
                            </p:childTnLst>
                          </p:cTn>
                        </p:par>
                        <p:par>
                          <p:cTn id="42" fill="hold">
                            <p:stCondLst>
                              <p:cond delay="2180"/>
                            </p:stCondLst>
                            <p:childTnLst>
                              <p:par>
                                <p:cTn id="43" presetID="42" presetClass="entr" presetSubtype="0" fill="hold" grpId="0" nodeType="afterEffect">
                                  <p:stCondLst>
                                    <p:cond delay="0"/>
                                  </p:stCondLst>
                                  <p:childTnLst>
                                    <p:set>
                                      <p:cBhvr>
                                        <p:cTn id="44" dur="1" fill="hold">
                                          <p:stCondLst>
                                            <p:cond delay="0"/>
                                          </p:stCondLst>
                                        </p:cTn>
                                        <p:tgtEl>
                                          <p:spTgt spid="22"/>
                                        </p:tgtEl>
                                        <p:attrNameLst>
                                          <p:attrName>style.visibility</p:attrName>
                                        </p:attrNameLst>
                                      </p:cBhvr>
                                      <p:to>
                                        <p:strVal val="visible"/>
                                      </p:to>
                                    </p:set>
                                    <p:animEffect transition="in" filter="fade">
                                      <p:cBhvr>
                                        <p:cTn id="45" dur="500"/>
                                        <p:tgtEl>
                                          <p:spTgt spid="22"/>
                                        </p:tgtEl>
                                      </p:cBhvr>
                                    </p:animEffect>
                                    <p:anim calcmode="lin" valueType="num">
                                      <p:cBhvr>
                                        <p:cTn id="46" dur="500" fill="hold"/>
                                        <p:tgtEl>
                                          <p:spTgt spid="22"/>
                                        </p:tgtEl>
                                        <p:attrNameLst>
                                          <p:attrName>ppt_x</p:attrName>
                                        </p:attrNameLst>
                                      </p:cBhvr>
                                      <p:tavLst>
                                        <p:tav tm="0">
                                          <p:val>
                                            <p:strVal val="#ppt_x"/>
                                          </p:val>
                                        </p:tav>
                                        <p:tav tm="100000">
                                          <p:val>
                                            <p:strVal val="#ppt_x"/>
                                          </p:val>
                                        </p:tav>
                                      </p:tavLst>
                                    </p:anim>
                                    <p:anim calcmode="lin" valueType="num">
                                      <p:cBhvr>
                                        <p:cTn id="47" dur="5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14" grpId="0"/>
      <p:bldP spid="25" grpId="0"/>
      <p:bldP spid="15" grpId="0"/>
      <p:bldP spid="19" grpId="0"/>
      <p:bldP spid="2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图片 22">
            <a:extLst>
              <a:ext uri="{FF2B5EF4-FFF2-40B4-BE49-F238E27FC236}">
                <a16:creationId xmlns:a16="http://schemas.microsoft.com/office/drawing/2014/main" xmlns="" id="{BB38ACBD-F380-4D99-B8D3-13E1884F182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a:off x="-916237" y="958510"/>
            <a:ext cx="3309280" cy="1392256"/>
          </a:xfrm>
          <a:prstGeom prst="rect">
            <a:avLst/>
          </a:prstGeom>
        </p:spPr>
      </p:pic>
      <p:pic>
        <p:nvPicPr>
          <p:cNvPr id="35" name="图片 22">
            <a:extLst>
              <a:ext uri="{FF2B5EF4-FFF2-40B4-BE49-F238E27FC236}">
                <a16:creationId xmlns:a16="http://schemas.microsoft.com/office/drawing/2014/main" xmlns="" id="{C8154913-8256-4D6F-8299-1D9A4CC9498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0800000">
            <a:off x="17291" y="5880664"/>
            <a:ext cx="2663025" cy="957852"/>
          </a:xfrm>
          <a:prstGeom prst="rect">
            <a:avLst/>
          </a:prstGeom>
        </p:spPr>
      </p:pic>
      <p:pic>
        <p:nvPicPr>
          <p:cNvPr id="36" name="图片 22">
            <a:extLst>
              <a:ext uri="{FF2B5EF4-FFF2-40B4-BE49-F238E27FC236}">
                <a16:creationId xmlns:a16="http://schemas.microsoft.com/office/drawing/2014/main" xmlns="" id="{D7854286-8242-4466-98D5-D82E2AEDEBC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49411" y="21421"/>
            <a:ext cx="3442589" cy="1238250"/>
          </a:xfrm>
          <a:prstGeom prst="rect">
            <a:avLst/>
          </a:prstGeom>
        </p:spPr>
      </p:pic>
      <p:pic>
        <p:nvPicPr>
          <p:cNvPr id="37" name="图片 22">
            <a:extLst>
              <a:ext uri="{FF2B5EF4-FFF2-40B4-BE49-F238E27FC236}">
                <a16:creationId xmlns:a16="http://schemas.microsoft.com/office/drawing/2014/main" xmlns="" id="{BAE574C4-D393-4B31-81CC-186DD0845E5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10202357" y="4852663"/>
            <a:ext cx="2628495" cy="1316209"/>
          </a:xfrm>
          <a:prstGeom prst="rect">
            <a:avLst/>
          </a:prstGeom>
        </p:spPr>
      </p:pic>
      <p:sp>
        <p:nvSpPr>
          <p:cNvPr id="14" name="TextBox 13">
            <a:extLst>
              <a:ext uri="{FF2B5EF4-FFF2-40B4-BE49-F238E27FC236}">
                <a16:creationId xmlns:a16="http://schemas.microsoft.com/office/drawing/2014/main" xmlns="" id="{05230580-99AE-4F4B-972B-9A3274992FDD}"/>
              </a:ext>
            </a:extLst>
          </p:cNvPr>
          <p:cNvSpPr txBox="1"/>
          <p:nvPr/>
        </p:nvSpPr>
        <p:spPr>
          <a:xfrm>
            <a:off x="738403" y="1799180"/>
            <a:ext cx="4448891" cy="584775"/>
          </a:xfrm>
          <a:prstGeom prst="rect">
            <a:avLst/>
          </a:prstGeom>
          <a:noFill/>
        </p:spPr>
        <p:txBody>
          <a:bodyPr wrap="square" rtlCol="0">
            <a:spAutoFit/>
          </a:bodyPr>
          <a:lstStyle/>
          <a:p>
            <a:pPr>
              <a:spcAft>
                <a:spcPts val="600"/>
              </a:spcAft>
            </a:pPr>
            <a:r>
              <a:rPr lang="en-US" sz="3200" b="1" dirty="0" err="1">
                <a:solidFill>
                  <a:schemeClr val="accent1">
                    <a:lumMod val="75000"/>
                  </a:schemeClr>
                </a:solidFill>
                <a:latin typeface="Times New Roman" panose="02020603050405020304" pitchFamily="18" charset="0"/>
                <a:cs typeface="Times New Roman" panose="02020603050405020304" pitchFamily="18" charset="0"/>
              </a:rPr>
              <a:t>Nội</a:t>
            </a:r>
            <a:r>
              <a:rPr lang="en-US" sz="3200" b="1" dirty="0">
                <a:solidFill>
                  <a:schemeClr val="accent1">
                    <a:lumMod val="75000"/>
                  </a:schemeClr>
                </a:solidFill>
                <a:latin typeface="Times New Roman" panose="02020603050405020304" pitchFamily="18" charset="0"/>
                <a:cs typeface="Times New Roman" panose="02020603050405020304" pitchFamily="18" charset="0"/>
              </a:rPr>
              <a:t> dung </a:t>
            </a:r>
            <a:r>
              <a:rPr lang="en-US" sz="3200" b="1" dirty="0" err="1">
                <a:solidFill>
                  <a:schemeClr val="accent1">
                    <a:lumMod val="75000"/>
                  </a:schemeClr>
                </a:solidFill>
                <a:latin typeface="Times New Roman" panose="02020603050405020304" pitchFamily="18" charset="0"/>
                <a:cs typeface="Times New Roman" panose="02020603050405020304" pitchFamily="18" charset="0"/>
              </a:rPr>
              <a:t>chính</a:t>
            </a:r>
            <a:r>
              <a:rPr lang="en-US" sz="3200" b="1" dirty="0">
                <a:solidFill>
                  <a:schemeClr val="accent1">
                    <a:lumMod val="75000"/>
                  </a:schemeClr>
                </a:solidFill>
                <a:latin typeface="Times New Roman" panose="02020603050405020304" pitchFamily="18" charset="0"/>
                <a:cs typeface="Times New Roman" panose="02020603050405020304" pitchFamily="18" charset="0"/>
              </a:rPr>
              <a:t> </a:t>
            </a:r>
            <a:r>
              <a:rPr lang="en-US" sz="3200" b="1" dirty="0" err="1">
                <a:solidFill>
                  <a:schemeClr val="accent1">
                    <a:lumMod val="75000"/>
                  </a:schemeClr>
                </a:solidFill>
                <a:latin typeface="Times New Roman" panose="02020603050405020304" pitchFamily="18" charset="0"/>
                <a:cs typeface="Times New Roman" panose="02020603050405020304" pitchFamily="18" charset="0"/>
              </a:rPr>
              <a:t>của</a:t>
            </a:r>
            <a:r>
              <a:rPr lang="en-US" sz="3200" b="1" dirty="0">
                <a:solidFill>
                  <a:schemeClr val="accent1">
                    <a:lumMod val="75000"/>
                  </a:schemeClr>
                </a:solidFill>
                <a:latin typeface="Times New Roman" panose="02020603050405020304" pitchFamily="18" charset="0"/>
                <a:cs typeface="Times New Roman" panose="02020603050405020304" pitchFamily="18" charset="0"/>
              </a:rPr>
              <a:t> </a:t>
            </a:r>
            <a:r>
              <a:rPr lang="en-US" sz="3200" b="1" dirty="0" err="1">
                <a:solidFill>
                  <a:schemeClr val="accent1">
                    <a:lumMod val="75000"/>
                  </a:schemeClr>
                </a:solidFill>
                <a:latin typeface="Times New Roman" panose="02020603050405020304" pitchFamily="18" charset="0"/>
                <a:cs typeface="Times New Roman" panose="02020603050405020304" pitchFamily="18" charset="0"/>
              </a:rPr>
              <a:t>bài</a:t>
            </a:r>
            <a:r>
              <a:rPr lang="en-US" sz="3200" b="1" dirty="0">
                <a:solidFill>
                  <a:schemeClr val="accent1">
                    <a:lumMod val="75000"/>
                  </a:schemeClr>
                </a:solidFill>
                <a:latin typeface="Times New Roman" panose="02020603050405020304" pitchFamily="18" charset="0"/>
                <a:cs typeface="Times New Roman" panose="02020603050405020304" pitchFamily="18" charset="0"/>
              </a:rPr>
              <a:t>: </a:t>
            </a:r>
          </a:p>
        </p:txBody>
      </p:sp>
      <p:grpSp>
        <p:nvGrpSpPr>
          <p:cNvPr id="17" name="Group 16">
            <a:extLst>
              <a:ext uri="{FF2B5EF4-FFF2-40B4-BE49-F238E27FC236}">
                <a16:creationId xmlns:a16="http://schemas.microsoft.com/office/drawing/2014/main" xmlns="" id="{B809F637-4824-407D-AAF0-639B6F91B224}"/>
              </a:ext>
            </a:extLst>
          </p:cNvPr>
          <p:cNvGrpSpPr/>
          <p:nvPr/>
        </p:nvGrpSpPr>
        <p:grpSpPr>
          <a:xfrm>
            <a:off x="941697" y="2432685"/>
            <a:ext cx="10563368" cy="3063240"/>
            <a:chOff x="245658" y="2773884"/>
            <a:chExt cx="10563368" cy="3063240"/>
          </a:xfrm>
        </p:grpSpPr>
        <p:sp>
          <p:nvSpPr>
            <p:cNvPr id="18" name="Scroll: Horizontal 17">
              <a:extLst>
                <a:ext uri="{FF2B5EF4-FFF2-40B4-BE49-F238E27FC236}">
                  <a16:creationId xmlns:a16="http://schemas.microsoft.com/office/drawing/2014/main" xmlns="" id="{82E63098-1F66-4131-9595-9FC26AD398BA}"/>
                </a:ext>
              </a:extLst>
            </p:cNvPr>
            <p:cNvSpPr/>
            <p:nvPr/>
          </p:nvSpPr>
          <p:spPr>
            <a:xfrm>
              <a:off x="245658" y="2773884"/>
              <a:ext cx="10563368" cy="3063240"/>
            </a:xfrm>
            <a:prstGeom prst="horizontalScroll">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TextBox 18">
              <a:extLst>
                <a:ext uri="{FF2B5EF4-FFF2-40B4-BE49-F238E27FC236}">
                  <a16:creationId xmlns:a16="http://schemas.microsoft.com/office/drawing/2014/main" xmlns="" id="{97D26ABC-F85C-41BC-9325-36FCC3536968}"/>
                </a:ext>
              </a:extLst>
            </p:cNvPr>
            <p:cNvSpPr txBox="1"/>
            <p:nvPr/>
          </p:nvSpPr>
          <p:spPr>
            <a:xfrm>
              <a:off x="722705" y="3288139"/>
              <a:ext cx="9879826" cy="2062103"/>
            </a:xfrm>
            <a:prstGeom prst="rect">
              <a:avLst/>
            </a:prstGeom>
            <a:noFill/>
          </p:spPr>
          <p:txBody>
            <a:bodyPr wrap="square" rtlCol="0">
              <a:spAutoFit/>
            </a:bodyPr>
            <a:lstStyle/>
            <a:p>
              <a:pPr algn="just">
                <a:spcAft>
                  <a:spcPts val="600"/>
                </a:spcAft>
              </a:pPr>
              <a:r>
                <a:rPr lang="en-US" sz="3200" b="1" dirty="0" err="1">
                  <a:solidFill>
                    <a:srgbClr val="FF0066"/>
                  </a:solidFill>
                  <a:latin typeface="Times New Roman" panose="02020603050405020304" pitchFamily="18" charset="0"/>
                  <a:cs typeface="Times New Roman" panose="02020603050405020304" pitchFamily="18" charset="0"/>
                </a:rPr>
                <a:t>Để</a:t>
              </a:r>
              <a:r>
                <a:rPr lang="en-US" sz="3200" b="1" dirty="0">
                  <a:solidFill>
                    <a:srgbClr val="FF0066"/>
                  </a:solidFill>
                  <a:latin typeface="Times New Roman" panose="02020603050405020304" pitchFamily="18" charset="0"/>
                  <a:cs typeface="Times New Roman" panose="02020603050405020304" pitchFamily="18" charset="0"/>
                </a:rPr>
                <a:t> </a:t>
              </a:r>
              <a:r>
                <a:rPr lang="en-US" sz="3200" b="1" dirty="0" err="1">
                  <a:solidFill>
                    <a:srgbClr val="FF0066"/>
                  </a:solidFill>
                  <a:latin typeface="Times New Roman" panose="02020603050405020304" pitchFamily="18" charset="0"/>
                  <a:cs typeface="Times New Roman" panose="02020603050405020304" pitchFamily="18" charset="0"/>
                </a:rPr>
                <a:t>vận</a:t>
              </a:r>
              <a:r>
                <a:rPr lang="en-US" sz="3200" b="1" dirty="0">
                  <a:solidFill>
                    <a:srgbClr val="FF0066"/>
                  </a:solidFill>
                  <a:latin typeface="Times New Roman" panose="02020603050405020304" pitchFamily="18" charset="0"/>
                  <a:cs typeface="Times New Roman" panose="02020603050405020304" pitchFamily="18" charset="0"/>
                </a:rPr>
                <a:t> </a:t>
              </a:r>
              <a:r>
                <a:rPr lang="en-US" sz="3200" b="1" dirty="0" err="1">
                  <a:solidFill>
                    <a:srgbClr val="FF0066"/>
                  </a:solidFill>
                  <a:latin typeface="Times New Roman" panose="02020603050405020304" pitchFamily="18" charset="0"/>
                  <a:cs typeface="Times New Roman" panose="02020603050405020304" pitchFamily="18" charset="0"/>
                </a:rPr>
                <a:t>động</a:t>
              </a:r>
              <a:r>
                <a:rPr lang="en-US" sz="3200" b="1" dirty="0">
                  <a:solidFill>
                    <a:srgbClr val="FF0066"/>
                  </a:solidFill>
                  <a:latin typeface="Times New Roman" panose="02020603050405020304" pitchFamily="18" charset="0"/>
                  <a:cs typeface="Times New Roman" panose="02020603050405020304" pitchFamily="18" charset="0"/>
                </a:rPr>
                <a:t> </a:t>
              </a:r>
              <a:r>
                <a:rPr lang="en-US" sz="3200" b="1" dirty="0" err="1">
                  <a:solidFill>
                    <a:srgbClr val="FF0066"/>
                  </a:solidFill>
                  <a:latin typeface="Times New Roman" panose="02020603050405020304" pitchFamily="18" charset="0"/>
                  <a:cs typeface="Times New Roman" panose="02020603050405020304" pitchFamily="18" charset="0"/>
                </a:rPr>
                <a:t>cậu</a:t>
              </a:r>
              <a:r>
                <a:rPr lang="en-US" sz="3200" b="1" dirty="0">
                  <a:solidFill>
                    <a:srgbClr val="FF0066"/>
                  </a:solidFill>
                  <a:latin typeface="Times New Roman" panose="02020603050405020304" pitchFamily="18" charset="0"/>
                  <a:cs typeface="Times New Roman" panose="02020603050405020304" pitchFamily="18" charset="0"/>
                </a:rPr>
                <a:t> </a:t>
              </a:r>
              <a:r>
                <a:rPr lang="en-US" sz="3200" b="1" dirty="0" err="1">
                  <a:solidFill>
                    <a:srgbClr val="FF0066"/>
                  </a:solidFill>
                  <a:latin typeface="Times New Roman" panose="02020603050405020304" pitchFamily="18" charset="0"/>
                  <a:cs typeface="Times New Roman" panose="02020603050405020304" pitchFamily="18" charset="0"/>
                </a:rPr>
                <a:t>bé</a:t>
              </a:r>
              <a:r>
                <a:rPr lang="en-US" sz="3200" b="1" dirty="0">
                  <a:solidFill>
                    <a:srgbClr val="FF0066"/>
                  </a:solidFill>
                  <a:latin typeface="Times New Roman" panose="02020603050405020304" pitchFamily="18" charset="0"/>
                  <a:cs typeface="Times New Roman" panose="02020603050405020304" pitchFamily="18" charset="0"/>
                </a:rPr>
                <a:t> lang thang </a:t>
              </a:r>
              <a:r>
                <a:rPr lang="en-US" sz="3200" b="1" dirty="0" err="1">
                  <a:solidFill>
                    <a:srgbClr val="FF0066"/>
                  </a:solidFill>
                  <a:latin typeface="Times New Roman" panose="02020603050405020304" pitchFamily="18" charset="0"/>
                  <a:cs typeface="Times New Roman" panose="02020603050405020304" pitchFamily="18" charset="0"/>
                </a:rPr>
                <a:t>đi</a:t>
              </a:r>
              <a:r>
                <a:rPr lang="en-US" sz="3200" b="1" dirty="0">
                  <a:solidFill>
                    <a:srgbClr val="FF0066"/>
                  </a:solidFill>
                  <a:latin typeface="Times New Roman" panose="02020603050405020304" pitchFamily="18" charset="0"/>
                  <a:cs typeface="Times New Roman" panose="02020603050405020304" pitchFamily="18" charset="0"/>
                </a:rPr>
                <a:t> </a:t>
              </a:r>
              <a:r>
                <a:rPr lang="en-US" sz="3200" b="1" dirty="0" err="1">
                  <a:solidFill>
                    <a:srgbClr val="FF0066"/>
                  </a:solidFill>
                  <a:latin typeface="Times New Roman" panose="02020603050405020304" pitchFamily="18" charset="0"/>
                  <a:cs typeface="Times New Roman" panose="02020603050405020304" pitchFamily="18" charset="0"/>
                </a:rPr>
                <a:t>học</a:t>
              </a:r>
              <a:r>
                <a:rPr lang="en-US" sz="3200" b="1" dirty="0">
                  <a:solidFill>
                    <a:srgbClr val="FF0066"/>
                  </a:solidFill>
                  <a:latin typeface="Times New Roman" panose="02020603050405020304" pitchFamily="18" charset="0"/>
                  <a:cs typeface="Times New Roman" panose="02020603050405020304" pitchFamily="18" charset="0"/>
                </a:rPr>
                <a:t>, </a:t>
              </a:r>
              <a:r>
                <a:rPr lang="en-US" sz="3200" b="1" dirty="0" err="1">
                  <a:solidFill>
                    <a:srgbClr val="FF0066"/>
                  </a:solidFill>
                  <a:latin typeface="Times New Roman" panose="02020603050405020304" pitchFamily="18" charset="0"/>
                  <a:cs typeface="Times New Roman" panose="02020603050405020304" pitchFamily="18" charset="0"/>
                </a:rPr>
                <a:t>chị</a:t>
              </a:r>
              <a:r>
                <a:rPr lang="en-US" sz="3200" b="1" dirty="0">
                  <a:solidFill>
                    <a:srgbClr val="FF0066"/>
                  </a:solidFill>
                  <a:latin typeface="Times New Roman" panose="02020603050405020304" pitchFamily="18" charset="0"/>
                  <a:cs typeface="Times New Roman" panose="02020603050405020304" pitchFamily="18" charset="0"/>
                </a:rPr>
                <a:t> </a:t>
              </a:r>
              <a:r>
                <a:rPr lang="en-US" sz="3200" b="1" dirty="0" err="1">
                  <a:solidFill>
                    <a:srgbClr val="FF0066"/>
                  </a:solidFill>
                  <a:latin typeface="Times New Roman" panose="02020603050405020304" pitchFamily="18" charset="0"/>
                  <a:cs typeface="Times New Roman" panose="02020603050405020304" pitchFamily="18" charset="0"/>
                </a:rPr>
                <a:t>phụ</a:t>
              </a:r>
              <a:r>
                <a:rPr lang="en-US" sz="3200" b="1" dirty="0">
                  <a:solidFill>
                    <a:srgbClr val="FF0066"/>
                  </a:solidFill>
                  <a:latin typeface="Times New Roman" panose="02020603050405020304" pitchFamily="18" charset="0"/>
                  <a:cs typeface="Times New Roman" panose="02020603050405020304" pitchFamily="18" charset="0"/>
                </a:rPr>
                <a:t> </a:t>
              </a:r>
              <a:r>
                <a:rPr lang="en-US" sz="3200" b="1" dirty="0" err="1">
                  <a:solidFill>
                    <a:srgbClr val="FF0066"/>
                  </a:solidFill>
                  <a:latin typeface="Times New Roman" panose="02020603050405020304" pitchFamily="18" charset="0"/>
                  <a:cs typeface="Times New Roman" panose="02020603050405020304" pitchFamily="18" charset="0"/>
                </a:rPr>
                <a:t>trách</a:t>
              </a:r>
              <a:r>
                <a:rPr lang="en-US" sz="3200" b="1" dirty="0">
                  <a:solidFill>
                    <a:srgbClr val="FF0066"/>
                  </a:solidFill>
                  <a:latin typeface="Times New Roman" panose="02020603050405020304" pitchFamily="18" charset="0"/>
                  <a:cs typeface="Times New Roman" panose="02020603050405020304" pitchFamily="18" charset="0"/>
                </a:rPr>
                <a:t> </a:t>
              </a:r>
              <a:r>
                <a:rPr lang="en-US" sz="3200" b="1" dirty="0" err="1">
                  <a:solidFill>
                    <a:srgbClr val="FF0066"/>
                  </a:solidFill>
                  <a:latin typeface="Times New Roman" panose="02020603050405020304" pitchFamily="18" charset="0"/>
                  <a:cs typeface="Times New Roman" panose="02020603050405020304" pitchFamily="18" charset="0"/>
                </a:rPr>
                <a:t>đã</a:t>
              </a:r>
              <a:r>
                <a:rPr lang="en-US" sz="3200" b="1" dirty="0">
                  <a:solidFill>
                    <a:srgbClr val="FF0066"/>
                  </a:solidFill>
                  <a:latin typeface="Times New Roman" panose="02020603050405020304" pitchFamily="18" charset="0"/>
                  <a:cs typeface="Times New Roman" panose="02020603050405020304" pitchFamily="18" charset="0"/>
                </a:rPr>
                <a:t> </a:t>
              </a:r>
              <a:r>
                <a:rPr lang="en-US" sz="3200" b="1" dirty="0" err="1">
                  <a:solidFill>
                    <a:srgbClr val="FF0066"/>
                  </a:solidFill>
                  <a:latin typeface="Times New Roman" panose="02020603050405020304" pitchFamily="18" charset="0"/>
                  <a:cs typeface="Times New Roman" panose="02020603050405020304" pitchFamily="18" charset="0"/>
                </a:rPr>
                <a:t>quan</a:t>
              </a:r>
              <a:r>
                <a:rPr lang="en-US" sz="3200" b="1" dirty="0">
                  <a:solidFill>
                    <a:srgbClr val="FF0066"/>
                  </a:solidFill>
                  <a:latin typeface="Times New Roman" panose="02020603050405020304" pitchFamily="18" charset="0"/>
                  <a:cs typeface="Times New Roman" panose="02020603050405020304" pitchFamily="18" charset="0"/>
                </a:rPr>
                <a:t> </a:t>
              </a:r>
              <a:r>
                <a:rPr lang="en-US" sz="3200" b="1" dirty="0" err="1">
                  <a:solidFill>
                    <a:srgbClr val="FF0066"/>
                  </a:solidFill>
                  <a:latin typeface="Times New Roman" panose="02020603050405020304" pitchFamily="18" charset="0"/>
                  <a:cs typeface="Times New Roman" panose="02020603050405020304" pitchFamily="18" charset="0"/>
                </a:rPr>
                <a:t>tâm</a:t>
              </a:r>
              <a:r>
                <a:rPr lang="en-US" sz="3200" b="1" dirty="0">
                  <a:solidFill>
                    <a:srgbClr val="FF0066"/>
                  </a:solidFill>
                  <a:latin typeface="Times New Roman" panose="02020603050405020304" pitchFamily="18" charset="0"/>
                  <a:cs typeface="Times New Roman" panose="02020603050405020304" pitchFamily="18" charset="0"/>
                </a:rPr>
                <a:t> </a:t>
              </a:r>
              <a:r>
                <a:rPr lang="en-US" sz="3200" b="1" dirty="0" err="1">
                  <a:solidFill>
                    <a:srgbClr val="FF0066"/>
                  </a:solidFill>
                  <a:latin typeface="Times New Roman" panose="02020603050405020304" pitchFamily="18" charset="0"/>
                  <a:cs typeface="Times New Roman" panose="02020603050405020304" pitchFamily="18" charset="0"/>
                </a:rPr>
                <a:t>tới</a:t>
              </a:r>
              <a:r>
                <a:rPr lang="en-US" sz="3200" b="1" dirty="0">
                  <a:solidFill>
                    <a:srgbClr val="FF0066"/>
                  </a:solidFill>
                  <a:latin typeface="Times New Roman" panose="02020603050405020304" pitchFamily="18" charset="0"/>
                  <a:cs typeface="Times New Roman" panose="02020603050405020304" pitchFamily="18" charset="0"/>
                </a:rPr>
                <a:t> </a:t>
              </a:r>
              <a:r>
                <a:rPr lang="en-US" sz="3200" b="1" dirty="0" err="1">
                  <a:solidFill>
                    <a:srgbClr val="FF0066"/>
                  </a:solidFill>
                  <a:latin typeface="Times New Roman" panose="02020603050405020304" pitchFamily="18" charset="0"/>
                  <a:cs typeface="Times New Roman" panose="02020603050405020304" pitchFamily="18" charset="0"/>
                </a:rPr>
                <a:t>ước</a:t>
              </a:r>
              <a:r>
                <a:rPr lang="en-US" sz="3200" b="1" dirty="0">
                  <a:solidFill>
                    <a:srgbClr val="FF0066"/>
                  </a:solidFill>
                  <a:latin typeface="Times New Roman" panose="02020603050405020304" pitchFamily="18" charset="0"/>
                  <a:cs typeface="Times New Roman" panose="02020603050405020304" pitchFamily="18" charset="0"/>
                </a:rPr>
                <a:t> </a:t>
              </a:r>
              <a:r>
                <a:rPr lang="en-US" sz="3200" b="1" dirty="0" err="1">
                  <a:solidFill>
                    <a:srgbClr val="FF0066"/>
                  </a:solidFill>
                  <a:latin typeface="Times New Roman" panose="02020603050405020304" pitchFamily="18" charset="0"/>
                  <a:cs typeface="Times New Roman" panose="02020603050405020304" pitchFamily="18" charset="0"/>
                </a:rPr>
                <a:t>mơ</a:t>
              </a:r>
              <a:r>
                <a:rPr lang="en-US" sz="3200" b="1" dirty="0">
                  <a:solidFill>
                    <a:srgbClr val="FF0066"/>
                  </a:solidFill>
                  <a:latin typeface="Times New Roman" panose="02020603050405020304" pitchFamily="18" charset="0"/>
                  <a:cs typeface="Times New Roman" panose="02020603050405020304" pitchFamily="18" charset="0"/>
                </a:rPr>
                <a:t> </a:t>
              </a:r>
              <a:r>
                <a:rPr lang="en-US" sz="3200" b="1" dirty="0" err="1">
                  <a:solidFill>
                    <a:srgbClr val="FF0066"/>
                  </a:solidFill>
                  <a:latin typeface="Times New Roman" panose="02020603050405020304" pitchFamily="18" charset="0"/>
                  <a:cs typeface="Times New Roman" panose="02020603050405020304" pitchFamily="18" charset="0"/>
                </a:rPr>
                <a:t>của</a:t>
              </a:r>
              <a:r>
                <a:rPr lang="en-US" sz="3200" b="1" dirty="0">
                  <a:solidFill>
                    <a:srgbClr val="FF0066"/>
                  </a:solidFill>
                  <a:latin typeface="Times New Roman" panose="02020603050405020304" pitchFamily="18" charset="0"/>
                  <a:cs typeface="Times New Roman" panose="02020603050405020304" pitchFamily="18" charset="0"/>
                </a:rPr>
                <a:t> </a:t>
              </a:r>
              <a:r>
                <a:rPr lang="en-US" sz="3200" b="1" dirty="0" err="1">
                  <a:solidFill>
                    <a:srgbClr val="FF0066"/>
                  </a:solidFill>
                  <a:latin typeface="Times New Roman" panose="02020603050405020304" pitchFamily="18" charset="0"/>
                  <a:cs typeface="Times New Roman" panose="02020603050405020304" pitchFamily="18" charset="0"/>
                </a:rPr>
                <a:t>cậu</a:t>
              </a:r>
              <a:r>
                <a:rPr lang="en-US" sz="3200" b="1" dirty="0">
                  <a:solidFill>
                    <a:srgbClr val="FF0066"/>
                  </a:solidFill>
                  <a:latin typeface="Times New Roman" panose="02020603050405020304" pitchFamily="18" charset="0"/>
                  <a:cs typeface="Times New Roman" panose="02020603050405020304" pitchFamily="18" charset="0"/>
                </a:rPr>
                <a:t>, </a:t>
              </a:r>
              <a:r>
                <a:rPr lang="en-US" sz="3200" b="1" dirty="0" err="1">
                  <a:solidFill>
                    <a:srgbClr val="FF0066"/>
                  </a:solidFill>
                  <a:latin typeface="Times New Roman" panose="02020603050405020304" pitchFamily="18" charset="0"/>
                  <a:cs typeface="Times New Roman" panose="02020603050405020304" pitchFamily="18" charset="0"/>
                </a:rPr>
                <a:t>khiến</a:t>
              </a:r>
              <a:r>
                <a:rPr lang="en-US" sz="3200" b="1" dirty="0">
                  <a:solidFill>
                    <a:srgbClr val="FF0066"/>
                  </a:solidFill>
                  <a:latin typeface="Times New Roman" panose="02020603050405020304" pitchFamily="18" charset="0"/>
                  <a:cs typeface="Times New Roman" panose="02020603050405020304" pitchFamily="18" charset="0"/>
                </a:rPr>
                <a:t> </a:t>
              </a:r>
              <a:r>
                <a:rPr lang="en-US" sz="3200" b="1" dirty="0" err="1">
                  <a:solidFill>
                    <a:srgbClr val="FF0066"/>
                  </a:solidFill>
                  <a:latin typeface="Times New Roman" panose="02020603050405020304" pitchFamily="18" charset="0"/>
                  <a:cs typeface="Times New Roman" panose="02020603050405020304" pitchFamily="18" charset="0"/>
                </a:rPr>
                <a:t>cậu</a:t>
              </a:r>
              <a:r>
                <a:rPr lang="en-US" sz="3200" b="1" dirty="0">
                  <a:solidFill>
                    <a:srgbClr val="FF0066"/>
                  </a:solidFill>
                  <a:latin typeface="Times New Roman" panose="02020603050405020304" pitchFamily="18" charset="0"/>
                  <a:cs typeface="Times New Roman" panose="02020603050405020304" pitchFamily="18" charset="0"/>
                </a:rPr>
                <a:t> </a:t>
              </a:r>
              <a:r>
                <a:rPr lang="en-US" sz="3200" b="1" dirty="0" err="1">
                  <a:solidFill>
                    <a:srgbClr val="FF0066"/>
                  </a:solidFill>
                  <a:latin typeface="Times New Roman" panose="02020603050405020304" pitchFamily="18" charset="0"/>
                  <a:cs typeface="Times New Roman" panose="02020603050405020304" pitchFamily="18" charset="0"/>
                </a:rPr>
                <a:t>rất</a:t>
              </a:r>
              <a:r>
                <a:rPr lang="en-US" sz="3200" b="1" dirty="0">
                  <a:solidFill>
                    <a:srgbClr val="FF0066"/>
                  </a:solidFill>
                  <a:latin typeface="Times New Roman" panose="02020603050405020304" pitchFamily="18" charset="0"/>
                  <a:cs typeface="Times New Roman" panose="02020603050405020304" pitchFamily="18" charset="0"/>
                </a:rPr>
                <a:t> </a:t>
              </a:r>
              <a:r>
                <a:rPr lang="en-US" sz="3200" b="1" dirty="0" err="1">
                  <a:solidFill>
                    <a:srgbClr val="FF0066"/>
                  </a:solidFill>
                  <a:latin typeface="Times New Roman" panose="02020603050405020304" pitchFamily="18" charset="0"/>
                  <a:cs typeface="Times New Roman" panose="02020603050405020304" pitchFamily="18" charset="0"/>
                </a:rPr>
                <a:t>xúc</a:t>
              </a:r>
              <a:r>
                <a:rPr lang="en-US" sz="3200" b="1" dirty="0">
                  <a:solidFill>
                    <a:srgbClr val="FF0066"/>
                  </a:solidFill>
                  <a:latin typeface="Times New Roman" panose="02020603050405020304" pitchFamily="18" charset="0"/>
                  <a:cs typeface="Times New Roman" panose="02020603050405020304" pitchFamily="18" charset="0"/>
                </a:rPr>
                <a:t> </a:t>
              </a:r>
              <a:r>
                <a:rPr lang="en-US" sz="3200" b="1" dirty="0" err="1">
                  <a:solidFill>
                    <a:srgbClr val="FF0066"/>
                  </a:solidFill>
                  <a:latin typeface="Times New Roman" panose="02020603050405020304" pitchFamily="18" charset="0"/>
                  <a:cs typeface="Times New Roman" panose="02020603050405020304" pitchFamily="18" charset="0"/>
                </a:rPr>
                <a:t>động</a:t>
              </a:r>
              <a:r>
                <a:rPr lang="en-US" sz="3200" b="1" dirty="0">
                  <a:solidFill>
                    <a:srgbClr val="FF0066"/>
                  </a:solidFill>
                  <a:latin typeface="Times New Roman" panose="02020603050405020304" pitchFamily="18" charset="0"/>
                  <a:cs typeface="Times New Roman" panose="02020603050405020304" pitchFamily="18" charset="0"/>
                </a:rPr>
                <a:t>, </a:t>
              </a:r>
              <a:r>
                <a:rPr lang="en-US" sz="3200" b="1" dirty="0" err="1">
                  <a:solidFill>
                    <a:srgbClr val="FF0066"/>
                  </a:solidFill>
                  <a:latin typeface="Times New Roman" panose="02020603050405020304" pitchFamily="18" charset="0"/>
                  <a:cs typeface="Times New Roman" panose="02020603050405020304" pitchFamily="18" charset="0"/>
                </a:rPr>
                <a:t>vui</a:t>
              </a:r>
              <a:r>
                <a:rPr lang="en-US" sz="3200" b="1" dirty="0">
                  <a:solidFill>
                    <a:srgbClr val="FF0066"/>
                  </a:solidFill>
                  <a:latin typeface="Times New Roman" panose="02020603050405020304" pitchFamily="18" charset="0"/>
                  <a:cs typeface="Times New Roman" panose="02020603050405020304" pitchFamily="18" charset="0"/>
                </a:rPr>
                <a:t> </a:t>
              </a:r>
              <a:r>
                <a:rPr lang="en-US" sz="3200" b="1" dirty="0" err="1">
                  <a:solidFill>
                    <a:srgbClr val="FF0066"/>
                  </a:solidFill>
                  <a:latin typeface="Times New Roman" panose="02020603050405020304" pitchFamily="18" charset="0"/>
                  <a:cs typeface="Times New Roman" panose="02020603050405020304" pitchFamily="18" charset="0"/>
                </a:rPr>
                <a:t>sướng</a:t>
              </a:r>
              <a:r>
                <a:rPr lang="en-US" sz="3200" b="1" dirty="0">
                  <a:solidFill>
                    <a:srgbClr val="FF0066"/>
                  </a:solidFill>
                  <a:latin typeface="Times New Roman" panose="02020603050405020304" pitchFamily="18" charset="0"/>
                  <a:cs typeface="Times New Roman" panose="02020603050405020304" pitchFamily="18" charset="0"/>
                </a:rPr>
                <a:t> </a:t>
              </a:r>
              <a:r>
                <a:rPr lang="en-US" sz="3200" b="1" dirty="0" err="1">
                  <a:solidFill>
                    <a:srgbClr val="FF0066"/>
                  </a:solidFill>
                  <a:latin typeface="Times New Roman" panose="02020603050405020304" pitchFamily="18" charset="0"/>
                  <a:cs typeface="Times New Roman" panose="02020603050405020304" pitchFamily="18" charset="0"/>
                </a:rPr>
                <a:t>vì</a:t>
              </a:r>
              <a:r>
                <a:rPr lang="en-US" sz="3200" b="1" dirty="0">
                  <a:solidFill>
                    <a:srgbClr val="FF0066"/>
                  </a:solidFill>
                  <a:latin typeface="Times New Roman" panose="02020603050405020304" pitchFamily="18" charset="0"/>
                  <a:cs typeface="Times New Roman" panose="02020603050405020304" pitchFamily="18" charset="0"/>
                </a:rPr>
                <a:t> </a:t>
              </a:r>
              <a:r>
                <a:rPr lang="en-US" sz="3200" b="1" dirty="0" err="1">
                  <a:solidFill>
                    <a:srgbClr val="FF0066"/>
                  </a:solidFill>
                  <a:latin typeface="Times New Roman" panose="02020603050405020304" pitchFamily="18" charset="0"/>
                  <a:cs typeface="Times New Roman" panose="02020603050405020304" pitchFamily="18" charset="0"/>
                </a:rPr>
                <a:t>được</a:t>
              </a:r>
              <a:r>
                <a:rPr lang="en-US" sz="3200" b="1" dirty="0">
                  <a:solidFill>
                    <a:srgbClr val="FF0066"/>
                  </a:solidFill>
                  <a:latin typeface="Times New Roman" panose="02020603050405020304" pitchFamily="18" charset="0"/>
                  <a:cs typeface="Times New Roman" panose="02020603050405020304" pitchFamily="18" charset="0"/>
                </a:rPr>
                <a:t> </a:t>
              </a:r>
              <a:r>
                <a:rPr lang="en-US" sz="3200" b="1" dirty="0" err="1">
                  <a:solidFill>
                    <a:srgbClr val="FF0066"/>
                  </a:solidFill>
                  <a:latin typeface="Times New Roman" panose="02020603050405020304" pitchFamily="18" charset="0"/>
                  <a:cs typeface="Times New Roman" panose="02020603050405020304" pitchFamily="18" charset="0"/>
                </a:rPr>
                <a:t>thưởng</a:t>
              </a:r>
              <a:r>
                <a:rPr lang="en-US" sz="3200" b="1" dirty="0">
                  <a:solidFill>
                    <a:srgbClr val="FF0066"/>
                  </a:solidFill>
                  <a:latin typeface="Times New Roman" panose="02020603050405020304" pitchFamily="18" charset="0"/>
                  <a:cs typeface="Times New Roman" panose="02020603050405020304" pitchFamily="18" charset="0"/>
                </a:rPr>
                <a:t> </a:t>
              </a:r>
              <a:r>
                <a:rPr lang="en-US" sz="3200" b="1" dirty="0" err="1">
                  <a:solidFill>
                    <a:srgbClr val="FF0066"/>
                  </a:solidFill>
                  <a:latin typeface="Times New Roman" panose="02020603050405020304" pitchFamily="18" charset="0"/>
                  <a:cs typeface="Times New Roman" panose="02020603050405020304" pitchFamily="18" charset="0"/>
                </a:rPr>
                <a:t>đôi</a:t>
              </a:r>
              <a:r>
                <a:rPr lang="en-US" sz="3200" b="1" dirty="0">
                  <a:solidFill>
                    <a:srgbClr val="FF0066"/>
                  </a:solidFill>
                  <a:latin typeface="Times New Roman" panose="02020603050405020304" pitchFamily="18" charset="0"/>
                  <a:cs typeface="Times New Roman" panose="02020603050405020304" pitchFamily="18" charset="0"/>
                </a:rPr>
                <a:t> </a:t>
              </a:r>
              <a:r>
                <a:rPr lang="en-US" sz="3200" b="1" dirty="0" err="1">
                  <a:solidFill>
                    <a:srgbClr val="FF0066"/>
                  </a:solidFill>
                  <a:latin typeface="Times New Roman" panose="02020603050405020304" pitchFamily="18" charset="0"/>
                  <a:cs typeface="Times New Roman" panose="02020603050405020304" pitchFamily="18" charset="0"/>
                </a:rPr>
                <a:t>giày</a:t>
              </a:r>
              <a:r>
                <a:rPr lang="en-US" sz="3200" b="1" dirty="0">
                  <a:solidFill>
                    <a:srgbClr val="FF0066"/>
                  </a:solidFill>
                  <a:latin typeface="Times New Roman" panose="02020603050405020304" pitchFamily="18" charset="0"/>
                  <a:cs typeface="Times New Roman" panose="02020603050405020304" pitchFamily="18" charset="0"/>
                </a:rPr>
                <a:t> </a:t>
              </a:r>
              <a:r>
                <a:rPr lang="en-US" sz="3200" b="1" dirty="0" err="1">
                  <a:solidFill>
                    <a:srgbClr val="FF0066"/>
                  </a:solidFill>
                  <a:latin typeface="Times New Roman" panose="02020603050405020304" pitchFamily="18" charset="0"/>
                  <a:cs typeface="Times New Roman" panose="02020603050405020304" pitchFamily="18" charset="0"/>
                </a:rPr>
                <a:t>trong</a:t>
              </a:r>
              <a:r>
                <a:rPr lang="en-US" sz="3200" b="1" dirty="0">
                  <a:solidFill>
                    <a:srgbClr val="FF0066"/>
                  </a:solidFill>
                  <a:latin typeface="Times New Roman" panose="02020603050405020304" pitchFamily="18" charset="0"/>
                  <a:cs typeface="Times New Roman" panose="02020603050405020304" pitchFamily="18" charset="0"/>
                </a:rPr>
                <a:t> </a:t>
              </a:r>
              <a:r>
                <a:rPr lang="en-US" sz="3200" b="1" dirty="0" err="1">
                  <a:solidFill>
                    <a:srgbClr val="FF0066"/>
                  </a:solidFill>
                  <a:latin typeface="Times New Roman" panose="02020603050405020304" pitchFamily="18" charset="0"/>
                  <a:cs typeface="Times New Roman" panose="02020603050405020304" pitchFamily="18" charset="0"/>
                </a:rPr>
                <a:t>buổi</a:t>
              </a:r>
              <a:r>
                <a:rPr lang="en-US" sz="3200" b="1" dirty="0">
                  <a:solidFill>
                    <a:srgbClr val="FF0066"/>
                  </a:solidFill>
                  <a:latin typeface="Times New Roman" panose="02020603050405020304" pitchFamily="18" charset="0"/>
                  <a:cs typeface="Times New Roman" panose="02020603050405020304" pitchFamily="18" charset="0"/>
                </a:rPr>
                <a:t> </a:t>
              </a:r>
              <a:r>
                <a:rPr lang="en-US" sz="3200" b="1" dirty="0" err="1">
                  <a:solidFill>
                    <a:srgbClr val="FF0066"/>
                  </a:solidFill>
                  <a:latin typeface="Times New Roman" panose="02020603050405020304" pitchFamily="18" charset="0"/>
                  <a:cs typeface="Times New Roman" panose="02020603050405020304" pitchFamily="18" charset="0"/>
                </a:rPr>
                <a:t>đến</a:t>
              </a:r>
              <a:r>
                <a:rPr lang="en-US" sz="3200" b="1" dirty="0">
                  <a:solidFill>
                    <a:srgbClr val="FF0066"/>
                  </a:solidFill>
                  <a:latin typeface="Times New Roman" panose="02020603050405020304" pitchFamily="18" charset="0"/>
                  <a:cs typeface="Times New Roman" panose="02020603050405020304" pitchFamily="18" charset="0"/>
                </a:rPr>
                <a:t> </a:t>
              </a:r>
              <a:r>
                <a:rPr lang="en-US" sz="3200" b="1" dirty="0" err="1">
                  <a:solidFill>
                    <a:srgbClr val="FF0066"/>
                  </a:solidFill>
                  <a:latin typeface="Times New Roman" panose="02020603050405020304" pitchFamily="18" charset="0"/>
                  <a:cs typeface="Times New Roman" panose="02020603050405020304" pitchFamily="18" charset="0"/>
                </a:rPr>
                <a:t>lớp</a:t>
              </a:r>
              <a:r>
                <a:rPr lang="en-US" sz="3200" b="1" dirty="0">
                  <a:solidFill>
                    <a:srgbClr val="FF0066"/>
                  </a:solidFill>
                  <a:latin typeface="Times New Roman" panose="02020603050405020304" pitchFamily="18" charset="0"/>
                  <a:cs typeface="Times New Roman" panose="02020603050405020304" pitchFamily="18" charset="0"/>
                </a:rPr>
                <a:t> </a:t>
              </a:r>
              <a:r>
                <a:rPr lang="en-US" sz="3200" b="1" dirty="0" err="1">
                  <a:solidFill>
                    <a:srgbClr val="FF0066"/>
                  </a:solidFill>
                  <a:latin typeface="Times New Roman" panose="02020603050405020304" pitchFamily="18" charset="0"/>
                  <a:cs typeface="Times New Roman" panose="02020603050405020304" pitchFamily="18" charset="0"/>
                </a:rPr>
                <a:t>đầu</a:t>
              </a:r>
              <a:r>
                <a:rPr lang="en-US" sz="3200" b="1" dirty="0">
                  <a:solidFill>
                    <a:srgbClr val="FF0066"/>
                  </a:solidFill>
                  <a:latin typeface="Times New Roman" panose="02020603050405020304" pitchFamily="18" charset="0"/>
                  <a:cs typeface="Times New Roman" panose="02020603050405020304" pitchFamily="18" charset="0"/>
                </a:rPr>
                <a:t> </a:t>
              </a:r>
              <a:r>
                <a:rPr lang="en-US" sz="3200" b="1" dirty="0" err="1">
                  <a:solidFill>
                    <a:srgbClr val="FF0066"/>
                  </a:solidFill>
                  <a:latin typeface="Times New Roman" panose="02020603050405020304" pitchFamily="18" charset="0"/>
                  <a:cs typeface="Times New Roman" panose="02020603050405020304" pitchFamily="18" charset="0"/>
                </a:rPr>
                <a:t>tiên</a:t>
              </a:r>
              <a:r>
                <a:rPr lang="en-US" sz="3200" b="1" dirty="0">
                  <a:solidFill>
                    <a:srgbClr val="FF0066"/>
                  </a:solidFill>
                  <a:latin typeface="Times New Roman" panose="02020603050405020304" pitchFamily="18" charset="0"/>
                  <a:cs typeface="Times New Roman" panose="02020603050405020304" pitchFamily="18" charset="0"/>
                </a:rPr>
                <a:t>.</a:t>
              </a:r>
            </a:p>
          </p:txBody>
        </p:sp>
      </p:grpSp>
      <p:sp>
        <p:nvSpPr>
          <p:cNvPr id="20" name="TextBox 19">
            <a:extLst>
              <a:ext uri="{FF2B5EF4-FFF2-40B4-BE49-F238E27FC236}">
                <a16:creationId xmlns:a16="http://schemas.microsoft.com/office/drawing/2014/main" xmlns="" id="{104E33A5-9785-4201-BDBF-E85A51F9D7E7}"/>
              </a:ext>
            </a:extLst>
          </p:cNvPr>
          <p:cNvSpPr txBox="1"/>
          <p:nvPr/>
        </p:nvSpPr>
        <p:spPr>
          <a:xfrm>
            <a:off x="7049897" y="883040"/>
            <a:ext cx="3525324" cy="461665"/>
          </a:xfrm>
          <a:prstGeom prst="rect">
            <a:avLst/>
          </a:prstGeom>
          <a:noFill/>
        </p:spPr>
        <p:txBody>
          <a:bodyPr wrap="none" rtlCol="0">
            <a:spAutoFit/>
          </a:bodyPr>
          <a:lstStyle/>
          <a:p>
            <a:r>
              <a:rPr lang="en-US" sz="2400" b="1" dirty="0">
                <a:latin typeface="Times New Roman" panose="02020603050405020304" pitchFamily="18" charset="0"/>
                <a:cs typeface="Times New Roman" panose="02020603050405020304" pitchFamily="18" charset="0"/>
              </a:rPr>
              <a:t>Theo </a:t>
            </a:r>
            <a:r>
              <a:rPr lang="en-US" sz="2400" b="1" dirty="0" err="1">
                <a:latin typeface="Times New Roman" panose="02020603050405020304" pitchFamily="18" charset="0"/>
                <a:cs typeface="Times New Roman" panose="02020603050405020304" pitchFamily="18" charset="0"/>
              </a:rPr>
              <a:t>Hàng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Chức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Nguyên</a:t>
            </a:r>
            <a:endParaRPr lang="en-US" sz="2400" b="1" dirty="0">
              <a:latin typeface="Times New Roman" panose="02020603050405020304" pitchFamily="18" charset="0"/>
              <a:cs typeface="Times New Roman" panose="02020603050405020304" pitchFamily="18" charset="0"/>
            </a:endParaRPr>
          </a:p>
        </p:txBody>
      </p:sp>
      <p:sp>
        <p:nvSpPr>
          <p:cNvPr id="21" name="Title 1">
            <a:extLst>
              <a:ext uri="{FF2B5EF4-FFF2-40B4-BE49-F238E27FC236}">
                <a16:creationId xmlns:a16="http://schemas.microsoft.com/office/drawing/2014/main" xmlns="" id="{37AC3EDA-D437-461E-A41D-33943EA81B51}"/>
              </a:ext>
            </a:extLst>
          </p:cNvPr>
          <p:cNvSpPr>
            <a:spLocks noGrp="1"/>
          </p:cNvSpPr>
          <p:nvPr>
            <p:ph type="title"/>
          </p:nvPr>
        </p:nvSpPr>
        <p:spPr>
          <a:xfrm>
            <a:off x="4953963" y="-32178"/>
            <a:ext cx="1951565" cy="498763"/>
          </a:xfrm>
        </p:spPr>
        <p:txBody>
          <a:bodyPr>
            <a:normAutofit/>
          </a:bodyPr>
          <a:lstStyle/>
          <a:p>
            <a:pPr algn="ctr"/>
            <a:r>
              <a:rPr lang="en-US" sz="2400" b="1" u="sng" dirty="0" err="1">
                <a:solidFill>
                  <a:schemeClr val="tx1"/>
                </a:solidFill>
                <a:latin typeface="Times New Roman" panose="02020603050405020304" pitchFamily="18" charset="0"/>
                <a:cs typeface="Times New Roman" panose="02020603050405020304" pitchFamily="18" charset="0"/>
              </a:rPr>
              <a:t>Tập</a:t>
            </a:r>
            <a:r>
              <a:rPr lang="en-US" sz="2400" b="1" u="sng" dirty="0">
                <a:solidFill>
                  <a:schemeClr val="tx1"/>
                </a:solidFill>
                <a:latin typeface="Times New Roman" panose="02020603050405020304" pitchFamily="18" charset="0"/>
                <a:cs typeface="Times New Roman" panose="02020603050405020304" pitchFamily="18" charset="0"/>
              </a:rPr>
              <a:t> </a:t>
            </a:r>
            <a:r>
              <a:rPr lang="en-US" sz="2400" b="1" u="sng" dirty="0" err="1">
                <a:solidFill>
                  <a:schemeClr val="tx1"/>
                </a:solidFill>
                <a:latin typeface="Times New Roman" panose="02020603050405020304" pitchFamily="18" charset="0"/>
                <a:cs typeface="Times New Roman" panose="02020603050405020304" pitchFamily="18" charset="0"/>
              </a:rPr>
              <a:t>đọc</a:t>
            </a:r>
            <a:endParaRPr lang="en-US" sz="3600" dirty="0">
              <a:solidFill>
                <a:schemeClr val="tx1"/>
              </a:solidFill>
              <a:latin typeface="Times New Roman" panose="02020603050405020304" pitchFamily="18" charset="0"/>
              <a:cs typeface="Times New Roman" panose="02020603050405020304" pitchFamily="18" charset="0"/>
            </a:endParaRPr>
          </a:p>
        </p:txBody>
      </p:sp>
      <p:sp>
        <p:nvSpPr>
          <p:cNvPr id="22" name="Title 1">
            <a:extLst>
              <a:ext uri="{FF2B5EF4-FFF2-40B4-BE49-F238E27FC236}">
                <a16:creationId xmlns:a16="http://schemas.microsoft.com/office/drawing/2014/main" xmlns="" id="{742689D2-9B7A-4B0C-8B3E-1DC04069D769}"/>
              </a:ext>
            </a:extLst>
          </p:cNvPr>
          <p:cNvSpPr txBox="1">
            <a:spLocks/>
          </p:cNvSpPr>
          <p:nvPr/>
        </p:nvSpPr>
        <p:spPr>
          <a:xfrm>
            <a:off x="3391267" y="282266"/>
            <a:ext cx="5683789" cy="699410"/>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err="1">
                <a:solidFill>
                  <a:srgbClr val="FF0000"/>
                </a:solidFill>
                <a:latin typeface="Times New Roman" panose="02020603050405020304" pitchFamily="18" charset="0"/>
                <a:cs typeface="Times New Roman" panose="02020603050405020304" pitchFamily="18" charset="0"/>
              </a:rPr>
              <a:t>Đôi</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giày</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ba</a:t>
            </a:r>
            <a:r>
              <a:rPr lang="en-US" sz="3600" b="1" dirty="0">
                <a:solidFill>
                  <a:srgbClr val="FF0000"/>
                </a:solidFill>
                <a:latin typeface="Times New Roman" panose="02020603050405020304" pitchFamily="18" charset="0"/>
                <a:cs typeface="Times New Roman" panose="02020603050405020304" pitchFamily="18" charset="0"/>
              </a:rPr>
              <a:t> ta </a:t>
            </a:r>
            <a:r>
              <a:rPr lang="en-US" sz="3600" b="1" dirty="0" err="1">
                <a:solidFill>
                  <a:srgbClr val="FF0000"/>
                </a:solidFill>
                <a:latin typeface="Times New Roman" panose="02020603050405020304" pitchFamily="18" charset="0"/>
                <a:cs typeface="Times New Roman" panose="02020603050405020304" pitchFamily="18" charset="0"/>
              </a:rPr>
              <a:t>màu</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xanh</a:t>
            </a:r>
            <a:endParaRPr lang="en-US" sz="3600" dirty="0">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3502422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anim calcmode="lin" valueType="num">
                                      <p:cBhvr>
                                        <p:cTn id="8" dur="500" fill="hold"/>
                                        <p:tgtEl>
                                          <p:spTgt spid="14"/>
                                        </p:tgtEl>
                                        <p:attrNameLst>
                                          <p:attrName>ppt_x</p:attrName>
                                        </p:attrNameLst>
                                      </p:cBhvr>
                                      <p:tavLst>
                                        <p:tav tm="0">
                                          <p:val>
                                            <p:strVal val="#ppt_x"/>
                                          </p:val>
                                        </p:tav>
                                        <p:tav tm="100000">
                                          <p:val>
                                            <p:strVal val="#ppt_x"/>
                                          </p:val>
                                        </p:tav>
                                      </p:tavLst>
                                    </p:anim>
                                    <p:anim calcmode="lin" valueType="num">
                                      <p:cBhvr>
                                        <p:cTn id="9" dur="5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750"/>
                                        <p:tgtEl>
                                          <p:spTgt spid="17"/>
                                        </p:tgtEl>
                                      </p:cBhvr>
                                    </p:animEffect>
                                    <p:anim calcmode="lin" valueType="num">
                                      <p:cBhvr>
                                        <p:cTn id="15" dur="750" fill="hold"/>
                                        <p:tgtEl>
                                          <p:spTgt spid="17"/>
                                        </p:tgtEl>
                                        <p:attrNameLst>
                                          <p:attrName>ppt_x</p:attrName>
                                        </p:attrNameLst>
                                      </p:cBhvr>
                                      <p:tavLst>
                                        <p:tav tm="0">
                                          <p:val>
                                            <p:strVal val="#ppt_x"/>
                                          </p:val>
                                        </p:tav>
                                        <p:tav tm="100000">
                                          <p:val>
                                            <p:strVal val="#ppt_x"/>
                                          </p:val>
                                        </p:tav>
                                      </p:tavLst>
                                    </p:anim>
                                    <p:anim calcmode="lin" valueType="num">
                                      <p:cBhvr>
                                        <p:cTn id="16" dur="75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22">
            <a:extLst>
              <a:ext uri="{FF2B5EF4-FFF2-40B4-BE49-F238E27FC236}">
                <a16:creationId xmlns:a16="http://schemas.microsoft.com/office/drawing/2014/main" xmlns="" id="{9F96C980-B75A-486E-9447-A8AF789AF3C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a:off x="-60285" y="70718"/>
            <a:ext cx="1331516" cy="1232533"/>
          </a:xfrm>
          <a:prstGeom prst="rect">
            <a:avLst/>
          </a:prstGeom>
        </p:spPr>
      </p:pic>
      <p:pic>
        <p:nvPicPr>
          <p:cNvPr id="15" name="图片 22">
            <a:extLst>
              <a:ext uri="{FF2B5EF4-FFF2-40B4-BE49-F238E27FC236}">
                <a16:creationId xmlns:a16="http://schemas.microsoft.com/office/drawing/2014/main" xmlns="" id="{E2639F68-D961-4EC4-A5A0-272294FCF4B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0800000">
            <a:off x="22839" y="5624021"/>
            <a:ext cx="1331516" cy="1232533"/>
          </a:xfrm>
          <a:prstGeom prst="rect">
            <a:avLst/>
          </a:prstGeom>
        </p:spPr>
      </p:pic>
      <p:pic>
        <p:nvPicPr>
          <p:cNvPr id="16" name="图片 22">
            <a:extLst>
              <a:ext uri="{FF2B5EF4-FFF2-40B4-BE49-F238E27FC236}">
                <a16:creationId xmlns:a16="http://schemas.microsoft.com/office/drawing/2014/main" xmlns="" id="{179B45E9-A166-462E-9396-7A12F1889CE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60484" y="0"/>
            <a:ext cx="1331516" cy="1232533"/>
          </a:xfrm>
          <a:prstGeom prst="rect">
            <a:avLst/>
          </a:prstGeom>
        </p:spPr>
      </p:pic>
      <p:pic>
        <p:nvPicPr>
          <p:cNvPr id="17" name="图片 22">
            <a:extLst>
              <a:ext uri="{FF2B5EF4-FFF2-40B4-BE49-F238E27FC236}">
                <a16:creationId xmlns:a16="http://schemas.microsoft.com/office/drawing/2014/main" xmlns="" id="{36AB4C6D-9D71-416C-921B-A2F68163E54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10906920" y="5561937"/>
            <a:ext cx="1331516" cy="1232533"/>
          </a:xfrm>
          <a:prstGeom prst="rect">
            <a:avLst/>
          </a:prstGeom>
        </p:spPr>
      </p:pic>
      <p:pic>
        <p:nvPicPr>
          <p:cNvPr id="4" name="Picture 3">
            <a:extLst>
              <a:ext uri="{FF2B5EF4-FFF2-40B4-BE49-F238E27FC236}">
                <a16:creationId xmlns:a16="http://schemas.microsoft.com/office/drawing/2014/main" xmlns="" id="{1001C59E-B234-4890-8E7C-E3F0204ECFDF}"/>
              </a:ext>
            </a:extLst>
          </p:cNvPr>
          <p:cNvPicPr>
            <a:picLocks noChangeAspect="1"/>
          </p:cNvPicPr>
          <p:nvPr/>
        </p:nvPicPr>
        <p:blipFill>
          <a:blip r:embed="rId4"/>
          <a:stretch>
            <a:fillRect/>
          </a:stretch>
        </p:blipFill>
        <p:spPr>
          <a:xfrm>
            <a:off x="3244224" y="1861958"/>
            <a:ext cx="5683788" cy="4840644"/>
          </a:xfrm>
          <a:prstGeom prst="rect">
            <a:avLst/>
          </a:prstGeom>
        </p:spPr>
      </p:pic>
      <p:sp>
        <p:nvSpPr>
          <p:cNvPr id="18" name="TextBox 13">
            <a:extLst>
              <a:ext uri="{FF2B5EF4-FFF2-40B4-BE49-F238E27FC236}">
                <a16:creationId xmlns:a16="http://schemas.microsoft.com/office/drawing/2014/main" xmlns="" id="{8F706083-403C-4C36-8A7C-E8983B343162}"/>
              </a:ext>
            </a:extLst>
          </p:cNvPr>
          <p:cNvSpPr>
            <a:spLocks noChangeArrowheads="1"/>
          </p:cNvSpPr>
          <p:nvPr/>
        </p:nvSpPr>
        <p:spPr bwMode="auto">
          <a:xfrm>
            <a:off x="4049848" y="2303852"/>
            <a:ext cx="4796061" cy="584775"/>
          </a:xfrm>
          <a:prstGeom prst="rect">
            <a:avLst/>
          </a:prstGeom>
          <a:noFill/>
          <a:ln>
            <a:noFill/>
          </a:ln>
        </p:spPr>
        <p:txBody>
          <a:bodyPr>
            <a:spAutoFit/>
          </a:bodyPr>
          <a:lstStyle/>
          <a:p>
            <a:pPr algn="ctr" defTabSz="964182"/>
            <a:r>
              <a:rPr lang="en-US" altLang="zh-CN" sz="3200" b="1" dirty="0" err="1">
                <a:solidFill>
                  <a:srgbClr val="FF0066"/>
                </a:solidFill>
                <a:latin typeface="Times New Roman" panose="02020603050405020304" pitchFamily="18" charset="0"/>
                <a:ea typeface="方正正准黑简体" panose="02000000000000000000" pitchFamily="2" charset="-122"/>
                <a:cs typeface="Times New Roman" panose="02020603050405020304" pitchFamily="18" charset="0"/>
                <a:sym typeface="+mn-lt"/>
              </a:rPr>
              <a:t>Luyện</a:t>
            </a:r>
            <a:r>
              <a:rPr lang="en-US" altLang="zh-CN" sz="3200" b="1" dirty="0">
                <a:solidFill>
                  <a:srgbClr val="FF0066"/>
                </a:solidFill>
                <a:latin typeface="Times New Roman" panose="02020603050405020304" pitchFamily="18" charset="0"/>
                <a:ea typeface="方正正准黑简体" panose="02000000000000000000" pitchFamily="2" charset="-122"/>
                <a:cs typeface="Times New Roman" panose="02020603050405020304" pitchFamily="18" charset="0"/>
                <a:sym typeface="+mn-lt"/>
              </a:rPr>
              <a:t> </a:t>
            </a:r>
            <a:r>
              <a:rPr lang="en-US" altLang="zh-CN" sz="3200" b="1" dirty="0" err="1">
                <a:solidFill>
                  <a:srgbClr val="FF0066"/>
                </a:solidFill>
                <a:latin typeface="Times New Roman" panose="02020603050405020304" pitchFamily="18" charset="0"/>
                <a:ea typeface="方正正准黑简体" panose="02000000000000000000" pitchFamily="2" charset="-122"/>
                <a:cs typeface="Times New Roman" panose="02020603050405020304" pitchFamily="18" charset="0"/>
                <a:sym typeface="+mn-lt"/>
              </a:rPr>
              <a:t>đọc</a:t>
            </a:r>
            <a:r>
              <a:rPr lang="en-US" altLang="zh-CN" sz="3200" b="1" dirty="0">
                <a:solidFill>
                  <a:srgbClr val="FF0066"/>
                </a:solidFill>
                <a:latin typeface="Times New Roman" panose="02020603050405020304" pitchFamily="18" charset="0"/>
                <a:ea typeface="方正正准黑简体" panose="02000000000000000000" pitchFamily="2" charset="-122"/>
                <a:cs typeface="Times New Roman" panose="02020603050405020304" pitchFamily="18" charset="0"/>
                <a:sym typeface="+mn-lt"/>
              </a:rPr>
              <a:t> </a:t>
            </a:r>
            <a:r>
              <a:rPr lang="en-US" altLang="zh-CN" sz="3200" b="1" dirty="0" err="1">
                <a:solidFill>
                  <a:srgbClr val="FF0066"/>
                </a:solidFill>
                <a:latin typeface="Times New Roman" panose="02020603050405020304" pitchFamily="18" charset="0"/>
                <a:ea typeface="方正正准黑简体" panose="02000000000000000000" pitchFamily="2" charset="-122"/>
                <a:cs typeface="Times New Roman" panose="02020603050405020304" pitchFamily="18" charset="0"/>
                <a:sym typeface="+mn-lt"/>
              </a:rPr>
              <a:t>đúng</a:t>
            </a:r>
            <a:endParaRPr lang="zh-CN" altLang="en-US" sz="3200" b="1" dirty="0">
              <a:solidFill>
                <a:srgbClr val="FF0066"/>
              </a:solidFill>
              <a:latin typeface="Times New Roman" panose="02020603050405020304" pitchFamily="18" charset="0"/>
              <a:ea typeface="方正正准黑简体" panose="02000000000000000000" pitchFamily="2" charset="-122"/>
              <a:cs typeface="Times New Roman" panose="02020603050405020304" pitchFamily="18" charset="0"/>
              <a:sym typeface="+mn-lt"/>
            </a:endParaRPr>
          </a:p>
        </p:txBody>
      </p:sp>
      <p:sp>
        <p:nvSpPr>
          <p:cNvPr id="19" name="TextBox 13">
            <a:extLst>
              <a:ext uri="{FF2B5EF4-FFF2-40B4-BE49-F238E27FC236}">
                <a16:creationId xmlns:a16="http://schemas.microsoft.com/office/drawing/2014/main" xmlns="" id="{6398E995-EED9-4363-A46C-D5C68A5751DC}"/>
              </a:ext>
            </a:extLst>
          </p:cNvPr>
          <p:cNvSpPr>
            <a:spLocks noChangeArrowheads="1"/>
          </p:cNvSpPr>
          <p:nvPr/>
        </p:nvSpPr>
        <p:spPr bwMode="auto">
          <a:xfrm>
            <a:off x="4148176" y="3969374"/>
            <a:ext cx="4796061" cy="584775"/>
          </a:xfrm>
          <a:prstGeom prst="rect">
            <a:avLst/>
          </a:prstGeom>
          <a:noFill/>
          <a:ln>
            <a:noFill/>
          </a:ln>
        </p:spPr>
        <p:txBody>
          <a:bodyPr>
            <a:spAutoFit/>
          </a:bodyPr>
          <a:lstStyle/>
          <a:p>
            <a:pPr defTabSz="964182"/>
            <a:r>
              <a:rPr lang="en-US" altLang="zh-CN" sz="3200" b="1" dirty="0">
                <a:solidFill>
                  <a:schemeClr val="bg1"/>
                </a:solidFill>
                <a:latin typeface="Times New Roman" panose="02020603050405020304" pitchFamily="18" charset="0"/>
                <a:ea typeface="方正正准黑简体" panose="02000000000000000000" pitchFamily="2" charset="-122"/>
                <a:cs typeface="Times New Roman" panose="02020603050405020304" pitchFamily="18" charset="0"/>
                <a:sym typeface="+mn-lt"/>
              </a:rPr>
              <a:t>        </a:t>
            </a:r>
            <a:r>
              <a:rPr lang="en-US" altLang="zh-CN" sz="3200" b="1" dirty="0" err="1">
                <a:solidFill>
                  <a:srgbClr val="FF0066"/>
                </a:solidFill>
                <a:latin typeface="Times New Roman" panose="02020603050405020304" pitchFamily="18" charset="0"/>
                <a:ea typeface="方正正准黑简体" panose="02000000000000000000" pitchFamily="2" charset="-122"/>
                <a:cs typeface="Times New Roman" panose="02020603050405020304" pitchFamily="18" charset="0"/>
                <a:sym typeface="+mn-lt"/>
              </a:rPr>
              <a:t>Tìm</a:t>
            </a:r>
            <a:r>
              <a:rPr lang="en-US" altLang="zh-CN" sz="3200" b="1" dirty="0">
                <a:solidFill>
                  <a:srgbClr val="FF0066"/>
                </a:solidFill>
                <a:latin typeface="Times New Roman" panose="02020603050405020304" pitchFamily="18" charset="0"/>
                <a:ea typeface="方正正准黑简体" panose="02000000000000000000" pitchFamily="2" charset="-122"/>
                <a:cs typeface="Times New Roman" panose="02020603050405020304" pitchFamily="18" charset="0"/>
                <a:sym typeface="+mn-lt"/>
              </a:rPr>
              <a:t> </a:t>
            </a:r>
            <a:r>
              <a:rPr lang="en-US" altLang="zh-CN" sz="3200" b="1" dirty="0" err="1">
                <a:solidFill>
                  <a:srgbClr val="FF0066"/>
                </a:solidFill>
                <a:latin typeface="Times New Roman" panose="02020603050405020304" pitchFamily="18" charset="0"/>
                <a:ea typeface="方正正准黑简体" panose="02000000000000000000" pitchFamily="2" charset="-122"/>
                <a:cs typeface="Times New Roman" panose="02020603050405020304" pitchFamily="18" charset="0"/>
                <a:sym typeface="+mn-lt"/>
              </a:rPr>
              <a:t>hiểu</a:t>
            </a:r>
            <a:r>
              <a:rPr lang="en-US" altLang="zh-CN" sz="3200" b="1" dirty="0">
                <a:solidFill>
                  <a:srgbClr val="FF0066"/>
                </a:solidFill>
                <a:latin typeface="Times New Roman" panose="02020603050405020304" pitchFamily="18" charset="0"/>
                <a:ea typeface="方正正准黑简体" panose="02000000000000000000" pitchFamily="2" charset="-122"/>
                <a:cs typeface="Times New Roman" panose="02020603050405020304" pitchFamily="18" charset="0"/>
                <a:sym typeface="+mn-lt"/>
              </a:rPr>
              <a:t> </a:t>
            </a:r>
            <a:r>
              <a:rPr lang="en-US" altLang="zh-CN" sz="3200" b="1" dirty="0" err="1">
                <a:solidFill>
                  <a:srgbClr val="FF0066"/>
                </a:solidFill>
                <a:latin typeface="Times New Roman" panose="02020603050405020304" pitchFamily="18" charset="0"/>
                <a:ea typeface="方正正准黑简体" panose="02000000000000000000" pitchFamily="2" charset="-122"/>
                <a:cs typeface="Times New Roman" panose="02020603050405020304" pitchFamily="18" charset="0"/>
                <a:sym typeface="+mn-lt"/>
              </a:rPr>
              <a:t>bài</a:t>
            </a:r>
            <a:endParaRPr lang="zh-CN" altLang="en-US" sz="3200" b="1" dirty="0">
              <a:solidFill>
                <a:srgbClr val="FF0066"/>
              </a:solidFill>
              <a:latin typeface="Times New Roman" panose="02020603050405020304" pitchFamily="18" charset="0"/>
              <a:ea typeface="方正正准黑简体" panose="02000000000000000000" pitchFamily="2" charset="-122"/>
              <a:cs typeface="Times New Roman" panose="02020603050405020304" pitchFamily="18" charset="0"/>
              <a:sym typeface="+mn-lt"/>
            </a:endParaRPr>
          </a:p>
        </p:txBody>
      </p:sp>
      <p:sp>
        <p:nvSpPr>
          <p:cNvPr id="20" name="TextBox 13">
            <a:extLst>
              <a:ext uri="{FF2B5EF4-FFF2-40B4-BE49-F238E27FC236}">
                <a16:creationId xmlns:a16="http://schemas.microsoft.com/office/drawing/2014/main" xmlns="" id="{5746A336-FC09-46B9-A7C1-2C8CA2C7389F}"/>
              </a:ext>
            </a:extLst>
          </p:cNvPr>
          <p:cNvSpPr>
            <a:spLocks noChangeArrowheads="1"/>
          </p:cNvSpPr>
          <p:nvPr/>
        </p:nvSpPr>
        <p:spPr bwMode="auto">
          <a:xfrm>
            <a:off x="4049848" y="5512445"/>
            <a:ext cx="4796061" cy="584775"/>
          </a:xfrm>
          <a:prstGeom prst="rect">
            <a:avLst/>
          </a:prstGeom>
          <a:noFill/>
          <a:ln>
            <a:noFill/>
          </a:ln>
        </p:spPr>
        <p:txBody>
          <a:bodyPr>
            <a:spAutoFit/>
          </a:bodyPr>
          <a:lstStyle/>
          <a:p>
            <a:pPr defTabSz="964182"/>
            <a:r>
              <a:rPr lang="en-US" altLang="zh-CN" sz="3200" b="1" dirty="0">
                <a:solidFill>
                  <a:schemeClr val="bg1"/>
                </a:solidFill>
                <a:latin typeface="Times New Roman" panose="02020603050405020304" pitchFamily="18" charset="0"/>
                <a:ea typeface="方正正准黑简体" panose="02000000000000000000" pitchFamily="2" charset="-122"/>
                <a:cs typeface="Times New Roman" panose="02020603050405020304" pitchFamily="18" charset="0"/>
                <a:sym typeface="+mn-lt"/>
              </a:rPr>
              <a:t>         </a:t>
            </a:r>
            <a:r>
              <a:rPr lang="en-US" altLang="zh-CN" sz="3200" b="1" dirty="0" err="1">
                <a:latin typeface="Times New Roman" panose="02020603050405020304" pitchFamily="18" charset="0"/>
                <a:ea typeface="方正正准黑简体" panose="02000000000000000000" pitchFamily="2" charset="-122"/>
                <a:cs typeface="Times New Roman" panose="02020603050405020304" pitchFamily="18" charset="0"/>
                <a:sym typeface="+mn-lt"/>
              </a:rPr>
              <a:t>Luyện</a:t>
            </a:r>
            <a:r>
              <a:rPr lang="en-US" altLang="zh-CN" sz="3200" b="1" dirty="0">
                <a:latin typeface="Times New Roman" panose="02020603050405020304" pitchFamily="18" charset="0"/>
                <a:ea typeface="方正正准黑简体" panose="02000000000000000000" pitchFamily="2" charset="-122"/>
                <a:cs typeface="Times New Roman" panose="02020603050405020304" pitchFamily="18" charset="0"/>
                <a:sym typeface="+mn-lt"/>
              </a:rPr>
              <a:t> </a:t>
            </a:r>
            <a:r>
              <a:rPr lang="en-US" altLang="zh-CN" sz="3200" b="1" dirty="0" err="1">
                <a:latin typeface="Times New Roman" panose="02020603050405020304" pitchFamily="18" charset="0"/>
                <a:ea typeface="方正正准黑简体" panose="02000000000000000000" pitchFamily="2" charset="-122"/>
                <a:cs typeface="Times New Roman" panose="02020603050405020304" pitchFamily="18" charset="0"/>
                <a:sym typeface="+mn-lt"/>
              </a:rPr>
              <a:t>đọc</a:t>
            </a:r>
            <a:r>
              <a:rPr lang="en-US" altLang="zh-CN" sz="3200" b="1" dirty="0">
                <a:latin typeface="Times New Roman" panose="02020603050405020304" pitchFamily="18" charset="0"/>
                <a:ea typeface="方正正准黑简体" panose="02000000000000000000" pitchFamily="2" charset="-122"/>
                <a:cs typeface="Times New Roman" panose="02020603050405020304" pitchFamily="18" charset="0"/>
                <a:sym typeface="+mn-lt"/>
              </a:rPr>
              <a:t> </a:t>
            </a:r>
            <a:r>
              <a:rPr lang="en-US" altLang="zh-CN" sz="3200" b="1" dirty="0" err="1">
                <a:latin typeface="Times New Roman" panose="02020603050405020304" pitchFamily="18" charset="0"/>
                <a:ea typeface="方正正准黑简体" panose="02000000000000000000" pitchFamily="2" charset="-122"/>
                <a:cs typeface="Times New Roman" panose="02020603050405020304" pitchFamily="18" charset="0"/>
                <a:sym typeface="+mn-lt"/>
              </a:rPr>
              <a:t>diễn</a:t>
            </a:r>
            <a:r>
              <a:rPr lang="en-US" altLang="zh-CN" sz="3200" b="1" dirty="0">
                <a:latin typeface="Times New Roman" panose="02020603050405020304" pitchFamily="18" charset="0"/>
                <a:ea typeface="方正正准黑简体" panose="02000000000000000000" pitchFamily="2" charset="-122"/>
                <a:cs typeface="Times New Roman" panose="02020603050405020304" pitchFamily="18" charset="0"/>
                <a:sym typeface="+mn-lt"/>
              </a:rPr>
              <a:t> </a:t>
            </a:r>
            <a:r>
              <a:rPr lang="en-US" altLang="zh-CN" sz="3200" b="1" dirty="0" err="1">
                <a:latin typeface="Times New Roman" panose="02020603050405020304" pitchFamily="18" charset="0"/>
                <a:ea typeface="方正正准黑简体" panose="02000000000000000000" pitchFamily="2" charset="-122"/>
                <a:cs typeface="Times New Roman" panose="02020603050405020304" pitchFamily="18" charset="0"/>
                <a:sym typeface="+mn-lt"/>
              </a:rPr>
              <a:t>cảm</a:t>
            </a:r>
            <a:endParaRPr lang="zh-CN" altLang="en-US" sz="3200" b="1" dirty="0">
              <a:latin typeface="Times New Roman" panose="02020603050405020304" pitchFamily="18" charset="0"/>
              <a:ea typeface="方正正准黑简体" panose="02000000000000000000" pitchFamily="2" charset="-122"/>
              <a:cs typeface="Times New Roman" panose="02020603050405020304" pitchFamily="18" charset="0"/>
              <a:sym typeface="+mn-lt"/>
            </a:endParaRPr>
          </a:p>
        </p:txBody>
      </p:sp>
      <p:sp>
        <p:nvSpPr>
          <p:cNvPr id="5" name="Oval 4">
            <a:extLst>
              <a:ext uri="{FF2B5EF4-FFF2-40B4-BE49-F238E27FC236}">
                <a16:creationId xmlns:a16="http://schemas.microsoft.com/office/drawing/2014/main" xmlns="" id="{7A43722E-A6B4-4C2F-BC4C-A783A295997E}"/>
              </a:ext>
            </a:extLst>
          </p:cNvPr>
          <p:cNvSpPr/>
          <p:nvPr/>
        </p:nvSpPr>
        <p:spPr>
          <a:xfrm>
            <a:off x="3802743" y="2404628"/>
            <a:ext cx="624114" cy="591935"/>
          </a:xfrm>
          <a:prstGeom prst="ellipse">
            <a:avLst/>
          </a:prstGeom>
          <a:solidFill>
            <a:srgbClr val="FFC000"/>
          </a:solidFill>
          <a:ln>
            <a:solidFill>
              <a:srgbClr val="D600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Times New Roman" panose="02020603050405020304" pitchFamily="18" charset="0"/>
                <a:cs typeface="Times New Roman" panose="02020603050405020304" pitchFamily="18" charset="0"/>
              </a:rPr>
              <a:t>1</a:t>
            </a:r>
          </a:p>
        </p:txBody>
      </p:sp>
      <p:sp>
        <p:nvSpPr>
          <p:cNvPr id="21" name="Oval 20">
            <a:extLst>
              <a:ext uri="{FF2B5EF4-FFF2-40B4-BE49-F238E27FC236}">
                <a16:creationId xmlns:a16="http://schemas.microsoft.com/office/drawing/2014/main" xmlns="" id="{246CA831-B479-4402-955D-456BCC2C27A4}"/>
              </a:ext>
            </a:extLst>
          </p:cNvPr>
          <p:cNvSpPr/>
          <p:nvPr/>
        </p:nvSpPr>
        <p:spPr>
          <a:xfrm>
            <a:off x="3807091" y="4025874"/>
            <a:ext cx="624114" cy="591935"/>
          </a:xfrm>
          <a:prstGeom prst="ellipse">
            <a:avLst/>
          </a:prstGeom>
          <a:solidFill>
            <a:srgbClr val="00B050"/>
          </a:solidFill>
          <a:ln>
            <a:solidFill>
              <a:srgbClr val="D600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Times New Roman" panose="02020603050405020304" pitchFamily="18" charset="0"/>
                <a:cs typeface="Times New Roman" panose="02020603050405020304" pitchFamily="18" charset="0"/>
              </a:rPr>
              <a:t>2</a:t>
            </a:r>
          </a:p>
        </p:txBody>
      </p:sp>
      <p:sp>
        <p:nvSpPr>
          <p:cNvPr id="22" name="Oval 21">
            <a:extLst>
              <a:ext uri="{FF2B5EF4-FFF2-40B4-BE49-F238E27FC236}">
                <a16:creationId xmlns:a16="http://schemas.microsoft.com/office/drawing/2014/main" xmlns="" id="{3EAEAF7B-EAD2-4CB8-93B6-BF3AF2680CCC}"/>
              </a:ext>
            </a:extLst>
          </p:cNvPr>
          <p:cNvSpPr/>
          <p:nvPr/>
        </p:nvSpPr>
        <p:spPr>
          <a:xfrm>
            <a:off x="3836119" y="5648352"/>
            <a:ext cx="624114" cy="591935"/>
          </a:xfrm>
          <a:prstGeom prst="ellipse">
            <a:avLst/>
          </a:prstGeom>
          <a:solidFill>
            <a:srgbClr val="CC3300"/>
          </a:solidFill>
          <a:ln>
            <a:solidFill>
              <a:srgbClr val="D600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Times New Roman" panose="02020603050405020304" pitchFamily="18" charset="0"/>
                <a:cs typeface="Times New Roman" panose="02020603050405020304" pitchFamily="18" charset="0"/>
              </a:rPr>
              <a:t>3</a:t>
            </a:r>
          </a:p>
        </p:txBody>
      </p:sp>
      <p:sp>
        <p:nvSpPr>
          <p:cNvPr id="23" name="TextBox 22">
            <a:extLst>
              <a:ext uri="{FF2B5EF4-FFF2-40B4-BE49-F238E27FC236}">
                <a16:creationId xmlns:a16="http://schemas.microsoft.com/office/drawing/2014/main" xmlns="" id="{7B251273-16A5-4FCF-9086-46F2D615D84F}"/>
              </a:ext>
            </a:extLst>
          </p:cNvPr>
          <p:cNvSpPr txBox="1"/>
          <p:nvPr/>
        </p:nvSpPr>
        <p:spPr>
          <a:xfrm>
            <a:off x="6761022" y="783774"/>
            <a:ext cx="3525324" cy="461665"/>
          </a:xfrm>
          <a:prstGeom prst="rect">
            <a:avLst/>
          </a:prstGeom>
          <a:noFill/>
        </p:spPr>
        <p:txBody>
          <a:bodyPr wrap="none" rtlCol="0">
            <a:spAutoFit/>
          </a:bodyPr>
          <a:lstStyle/>
          <a:p>
            <a:r>
              <a:rPr lang="en-US" sz="2400" b="1" dirty="0">
                <a:latin typeface="Times New Roman" panose="02020603050405020304" pitchFamily="18" charset="0"/>
                <a:cs typeface="Times New Roman" panose="02020603050405020304" pitchFamily="18" charset="0"/>
              </a:rPr>
              <a:t>Theo </a:t>
            </a:r>
            <a:r>
              <a:rPr lang="en-US" sz="2400" b="1" dirty="0" err="1">
                <a:latin typeface="Times New Roman" panose="02020603050405020304" pitchFamily="18" charset="0"/>
                <a:cs typeface="Times New Roman" panose="02020603050405020304" pitchFamily="18" charset="0"/>
              </a:rPr>
              <a:t>Hàng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Chức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Nguyên</a:t>
            </a:r>
            <a:endParaRPr lang="en-US" sz="2400" b="1" dirty="0">
              <a:latin typeface="Times New Roman" panose="02020603050405020304" pitchFamily="18" charset="0"/>
              <a:cs typeface="Times New Roman" panose="02020603050405020304" pitchFamily="18" charset="0"/>
            </a:endParaRPr>
          </a:p>
        </p:txBody>
      </p:sp>
      <p:sp>
        <p:nvSpPr>
          <p:cNvPr id="24" name="Title 1">
            <a:extLst>
              <a:ext uri="{FF2B5EF4-FFF2-40B4-BE49-F238E27FC236}">
                <a16:creationId xmlns:a16="http://schemas.microsoft.com/office/drawing/2014/main" xmlns="" id="{9A27C006-8D3F-4D1F-B5A1-E6E5493F1125}"/>
              </a:ext>
            </a:extLst>
          </p:cNvPr>
          <p:cNvSpPr>
            <a:spLocks noGrp="1"/>
          </p:cNvSpPr>
          <p:nvPr>
            <p:ph type="title"/>
          </p:nvPr>
        </p:nvSpPr>
        <p:spPr>
          <a:xfrm>
            <a:off x="4787708" y="-73743"/>
            <a:ext cx="1951565" cy="498763"/>
          </a:xfrm>
        </p:spPr>
        <p:txBody>
          <a:bodyPr>
            <a:normAutofit/>
          </a:bodyPr>
          <a:lstStyle/>
          <a:p>
            <a:pPr algn="ctr"/>
            <a:r>
              <a:rPr lang="en-US" sz="2400" b="1" u="sng" dirty="0" err="1">
                <a:solidFill>
                  <a:schemeClr val="tx1"/>
                </a:solidFill>
                <a:latin typeface="Times New Roman" panose="02020603050405020304" pitchFamily="18" charset="0"/>
                <a:cs typeface="Times New Roman" panose="02020603050405020304" pitchFamily="18" charset="0"/>
              </a:rPr>
              <a:t>Tập</a:t>
            </a:r>
            <a:r>
              <a:rPr lang="en-US" sz="2400" b="1" u="sng" dirty="0">
                <a:solidFill>
                  <a:schemeClr val="tx1"/>
                </a:solidFill>
                <a:latin typeface="Times New Roman" panose="02020603050405020304" pitchFamily="18" charset="0"/>
                <a:cs typeface="Times New Roman" panose="02020603050405020304" pitchFamily="18" charset="0"/>
              </a:rPr>
              <a:t> </a:t>
            </a:r>
            <a:r>
              <a:rPr lang="en-US" sz="2400" b="1" u="sng" dirty="0" err="1">
                <a:solidFill>
                  <a:schemeClr val="tx1"/>
                </a:solidFill>
                <a:latin typeface="Times New Roman" panose="02020603050405020304" pitchFamily="18" charset="0"/>
                <a:cs typeface="Times New Roman" panose="02020603050405020304" pitchFamily="18" charset="0"/>
              </a:rPr>
              <a:t>đọc</a:t>
            </a:r>
            <a:endParaRPr lang="en-US" sz="3600" dirty="0">
              <a:solidFill>
                <a:schemeClr val="tx1"/>
              </a:solidFill>
              <a:latin typeface="Times New Roman" panose="02020603050405020304" pitchFamily="18" charset="0"/>
              <a:cs typeface="Times New Roman" panose="02020603050405020304" pitchFamily="18" charset="0"/>
            </a:endParaRPr>
          </a:p>
        </p:txBody>
      </p:sp>
      <p:sp>
        <p:nvSpPr>
          <p:cNvPr id="25" name="Title 1">
            <a:extLst>
              <a:ext uri="{FF2B5EF4-FFF2-40B4-BE49-F238E27FC236}">
                <a16:creationId xmlns:a16="http://schemas.microsoft.com/office/drawing/2014/main" xmlns="" id="{041640CF-19BA-4882-B953-DD0AD8C0A89C}"/>
              </a:ext>
            </a:extLst>
          </p:cNvPr>
          <p:cNvSpPr txBox="1">
            <a:spLocks/>
          </p:cNvSpPr>
          <p:nvPr/>
        </p:nvSpPr>
        <p:spPr>
          <a:xfrm>
            <a:off x="3255813" y="235518"/>
            <a:ext cx="5683789" cy="699410"/>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err="1">
                <a:solidFill>
                  <a:srgbClr val="FF0000"/>
                </a:solidFill>
                <a:latin typeface="Times New Roman" panose="02020603050405020304" pitchFamily="18" charset="0"/>
                <a:cs typeface="Times New Roman" panose="02020603050405020304" pitchFamily="18" charset="0"/>
              </a:rPr>
              <a:t>Đôi</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giày</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ba</a:t>
            </a:r>
            <a:r>
              <a:rPr lang="en-US" sz="3600" b="1" dirty="0">
                <a:solidFill>
                  <a:srgbClr val="FF0000"/>
                </a:solidFill>
                <a:latin typeface="Times New Roman" panose="02020603050405020304" pitchFamily="18" charset="0"/>
                <a:cs typeface="Times New Roman" panose="02020603050405020304" pitchFamily="18" charset="0"/>
              </a:rPr>
              <a:t> ta </a:t>
            </a:r>
            <a:r>
              <a:rPr lang="en-US" sz="3600" b="1" dirty="0" err="1">
                <a:solidFill>
                  <a:srgbClr val="FF0000"/>
                </a:solidFill>
                <a:latin typeface="Times New Roman" panose="02020603050405020304" pitchFamily="18" charset="0"/>
                <a:cs typeface="Times New Roman" panose="02020603050405020304" pitchFamily="18" charset="0"/>
              </a:rPr>
              <a:t>màu</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xanh</a:t>
            </a:r>
            <a:endParaRPr lang="en-US" sz="3600" dirty="0">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699428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mph" presetSubtype="0" fill="hold" grpId="0" nodeType="clickEffect">
                                  <p:stCondLst>
                                    <p:cond delay="0"/>
                                  </p:stCondLst>
                                  <p:iterate type="lt">
                                    <p:tmPct val="4000"/>
                                  </p:iterate>
                                  <p:childTnLst>
                                    <p:set>
                                      <p:cBhvr override="childStyle">
                                        <p:cTn id="6" dur="500" fill="hold"/>
                                        <p:tgtEl>
                                          <p:spTgt spid="20"/>
                                        </p:tgtEl>
                                        <p:attrNameLst>
                                          <p:attrName>style.color</p:attrName>
                                        </p:attrNameLst>
                                      </p:cBhvr>
                                      <p:to>
                                        <p:clrVal>
                                          <a:srgbClr val="FF0066"/>
                                        </p:clrVal>
                                      </p:to>
                                    </p:set>
                                    <p:set>
                                      <p:cBhvr>
                                        <p:cTn id="7" dur="500" fill="hold"/>
                                        <p:tgtEl>
                                          <p:spTgt spid="20"/>
                                        </p:tgtEl>
                                        <p:attrNameLst>
                                          <p:attrName>fillcolor</p:attrName>
                                        </p:attrNameLst>
                                      </p:cBhvr>
                                      <p:to>
                                        <p:clrVal>
                                          <a:srgbClr val="FF0066"/>
                                        </p:clrVal>
                                      </p:to>
                                    </p:set>
                                    <p:set>
                                      <p:cBhvr>
                                        <p:cTn id="8" dur="500" fill="hold"/>
                                        <p:tgtEl>
                                          <p:spTgt spid="20"/>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CDAB717A-A622-456D-811B-14F6D46E5D46}"/>
              </a:ext>
            </a:extLst>
          </p:cNvPr>
          <p:cNvSpPr txBox="1"/>
          <p:nvPr/>
        </p:nvSpPr>
        <p:spPr>
          <a:xfrm>
            <a:off x="341906" y="1349735"/>
            <a:ext cx="9681502" cy="2569934"/>
          </a:xfrm>
          <a:prstGeom prst="rect">
            <a:avLst/>
          </a:prstGeom>
          <a:noFill/>
        </p:spPr>
        <p:txBody>
          <a:bodyPr wrap="square" rtlCol="0">
            <a:spAutoFit/>
          </a:bodyPr>
          <a:lstStyle/>
          <a:p>
            <a:pPr algn="just"/>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Ngày</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còn</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bé</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có</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lần</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tôi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đã</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thấy</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anh</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họ</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tôi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đi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đôi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giày</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ba</a:t>
            </a:r>
            <a:r>
              <a:rPr lang="en-US" sz="2300" dirty="0">
                <a:latin typeface="Times New Roman" panose="02020603050405020304" pitchFamily="18" charset="0"/>
                <a:cs typeface="Times New Roman" panose="02020603050405020304" pitchFamily="18" charset="0"/>
              </a:rPr>
              <a:t> ta </a:t>
            </a:r>
            <a:r>
              <a:rPr lang="en-US" sz="2300" dirty="0" err="1">
                <a:latin typeface="Times New Roman" panose="02020603050405020304" pitchFamily="18" charset="0"/>
                <a:cs typeface="Times New Roman" panose="02020603050405020304" pitchFamily="18" charset="0"/>
              </a:rPr>
              <a:t>màu</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xanh</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nước</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biển</a:t>
            </a:r>
            <a:r>
              <a:rPr lang="en-US" sz="2300" dirty="0">
                <a:latin typeface="Times New Roman" panose="02020603050405020304" pitchFamily="18" charset="0"/>
                <a:cs typeface="Times New Roman" panose="02020603050405020304" pitchFamily="18" charset="0"/>
              </a:rPr>
              <a:t>. Chao </a:t>
            </a:r>
            <a:r>
              <a:rPr lang="en-US" sz="2300" dirty="0" err="1">
                <a:latin typeface="Times New Roman" panose="02020603050405020304" pitchFamily="18" charset="0"/>
                <a:cs typeface="Times New Roman" panose="02020603050405020304" pitchFamily="18" charset="0"/>
              </a:rPr>
              <a:t>ôi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Đôi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giày</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mới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đẹp</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làm</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sao</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Cổ</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giày</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ôm</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sát</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chân</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Thân</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giày</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làm</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bằng</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vải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cứng</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dáng</a:t>
            </a:r>
            <a:r>
              <a:rPr lang="en-US" sz="2300" dirty="0">
                <a:latin typeface="Times New Roman" panose="02020603050405020304" pitchFamily="18" charset="0"/>
                <a:cs typeface="Times New Roman" panose="02020603050405020304" pitchFamily="18" charset="0"/>
              </a:rPr>
              <a:t> thon </a:t>
            </a:r>
            <a:r>
              <a:rPr lang="en-US" sz="2300" dirty="0" err="1">
                <a:latin typeface="Times New Roman" panose="02020603050405020304" pitchFamily="18" charset="0"/>
                <a:cs typeface="Times New Roman" panose="02020603050405020304" pitchFamily="18" charset="0"/>
              </a:rPr>
              <a:t>thả</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màu</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vải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như</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màu</a:t>
            </a:r>
            <a:r>
              <a:rPr lang="en-US" sz="2300" dirty="0">
                <a:latin typeface="Times New Roman" panose="02020603050405020304" pitchFamily="18" charset="0"/>
                <a:cs typeface="Times New Roman" panose="02020603050405020304" pitchFamily="18" charset="0"/>
              </a:rPr>
              <a:t> da </a:t>
            </a:r>
            <a:r>
              <a:rPr lang="en-US" sz="2300" dirty="0" err="1">
                <a:latin typeface="Times New Roman" panose="02020603050405020304" pitchFamily="18" charset="0"/>
                <a:cs typeface="Times New Roman" panose="02020603050405020304" pitchFamily="18" charset="0"/>
              </a:rPr>
              <a:t>trời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những</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ngày</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thu</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Phần</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thân</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giày</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gần</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sát</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cổ</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có</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hai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hàng</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khuy</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dập</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và</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luồn</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một</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sợi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dây</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trắng</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nhỏ</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vắt</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ngang</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Tôi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tưởng</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tượng</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nếu</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mang</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nó</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vào</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chắc</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bước</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đi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sẽ</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nhẹ</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và</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nhanh</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hơn</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tôi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sẽ</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chạy</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trên</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những</a:t>
            </a:r>
            <a:r>
              <a:rPr lang="en-US" sz="2300" dirty="0">
                <a:latin typeface="Times New Roman" panose="02020603050405020304" pitchFamily="18" charset="0"/>
                <a:cs typeface="Times New Roman" panose="02020603050405020304" pitchFamily="18" charset="0"/>
              </a:rPr>
              <a:t> con </a:t>
            </a:r>
            <a:r>
              <a:rPr lang="en-US" sz="2300" dirty="0" err="1">
                <a:latin typeface="Times New Roman" panose="02020603050405020304" pitchFamily="18" charset="0"/>
                <a:cs typeface="Times New Roman" panose="02020603050405020304" pitchFamily="18" charset="0"/>
              </a:rPr>
              <a:t>đường</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đất</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mịn</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trong</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làng</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trước</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cái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nhìn</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thèm</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muốn</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của</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các</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bạn</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tôi</a:t>
            </a:r>
            <a:r>
              <a:rPr lang="en-US" sz="2300" dirty="0">
                <a:latin typeface="Times New Roman" panose="02020603050405020304" pitchFamily="18" charset="0"/>
                <a:cs typeface="Times New Roman" panose="02020603050405020304" pitchFamily="18" charset="0"/>
              </a:rPr>
              <a:t> …</a:t>
            </a:r>
          </a:p>
        </p:txBody>
      </p:sp>
      <p:sp>
        <p:nvSpPr>
          <p:cNvPr id="10" name="TextBox 9">
            <a:extLst>
              <a:ext uri="{FF2B5EF4-FFF2-40B4-BE49-F238E27FC236}">
                <a16:creationId xmlns:a16="http://schemas.microsoft.com/office/drawing/2014/main" xmlns="" id="{2AC75985-EB5D-4937-B7E8-6CA80B97F0EB}"/>
              </a:ext>
            </a:extLst>
          </p:cNvPr>
          <p:cNvSpPr txBox="1"/>
          <p:nvPr/>
        </p:nvSpPr>
        <p:spPr>
          <a:xfrm>
            <a:off x="1323975" y="4267200"/>
            <a:ext cx="184731" cy="369332"/>
          </a:xfrm>
          <a:prstGeom prst="rect">
            <a:avLst/>
          </a:prstGeom>
          <a:noFill/>
        </p:spPr>
        <p:txBody>
          <a:bodyPr wrap="none" rtlCol="0">
            <a:spAutoFit/>
          </a:bodyPr>
          <a:lstStyle/>
          <a:p>
            <a:endParaRPr lang="en-US" dirty="0"/>
          </a:p>
        </p:txBody>
      </p:sp>
      <p:cxnSp>
        <p:nvCxnSpPr>
          <p:cNvPr id="34" name="Straight Connector 33">
            <a:extLst>
              <a:ext uri="{FF2B5EF4-FFF2-40B4-BE49-F238E27FC236}">
                <a16:creationId xmlns:a16="http://schemas.microsoft.com/office/drawing/2014/main" xmlns="" id="{7FD13531-D8DE-4938-A35F-6CDEA455BE35}"/>
              </a:ext>
            </a:extLst>
          </p:cNvPr>
          <p:cNvCxnSpPr>
            <a:cxnSpLocks/>
          </p:cNvCxnSpPr>
          <p:nvPr/>
        </p:nvCxnSpPr>
        <p:spPr>
          <a:xfrm>
            <a:off x="3004457" y="2425116"/>
            <a:ext cx="1023013"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xmlns="" id="{2429BF38-A0B4-4129-B197-5B3C80212594}"/>
              </a:ext>
            </a:extLst>
          </p:cNvPr>
          <p:cNvCxnSpPr>
            <a:cxnSpLocks/>
          </p:cNvCxnSpPr>
          <p:nvPr/>
        </p:nvCxnSpPr>
        <p:spPr>
          <a:xfrm flipV="1">
            <a:off x="6619104" y="2069695"/>
            <a:ext cx="787056" cy="237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xmlns="" id="{99E3EA09-ECD2-40FD-A9F4-6382551469EC}"/>
              </a:ext>
            </a:extLst>
          </p:cNvPr>
          <p:cNvCxnSpPr>
            <a:cxnSpLocks/>
          </p:cNvCxnSpPr>
          <p:nvPr/>
        </p:nvCxnSpPr>
        <p:spPr>
          <a:xfrm>
            <a:off x="3906906" y="2078404"/>
            <a:ext cx="1538397"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xmlns="" id="{49AFACBC-8DE4-41BF-9A58-9B72774CFA16}"/>
              </a:ext>
            </a:extLst>
          </p:cNvPr>
          <p:cNvCxnSpPr>
            <a:cxnSpLocks/>
          </p:cNvCxnSpPr>
          <p:nvPr/>
        </p:nvCxnSpPr>
        <p:spPr>
          <a:xfrm>
            <a:off x="5784605" y="2416407"/>
            <a:ext cx="1363436"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xmlns="" id="{23AC3409-B19C-4187-8874-E7970CB0D13D}"/>
              </a:ext>
            </a:extLst>
          </p:cNvPr>
          <p:cNvCxnSpPr>
            <a:cxnSpLocks/>
          </p:cNvCxnSpPr>
          <p:nvPr/>
        </p:nvCxnSpPr>
        <p:spPr>
          <a:xfrm>
            <a:off x="7371324" y="3129504"/>
            <a:ext cx="42672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xmlns="" id="{4F7A6142-A34E-4639-8E4D-81D7FE846722}"/>
              </a:ext>
            </a:extLst>
          </p:cNvPr>
          <p:cNvCxnSpPr>
            <a:cxnSpLocks/>
          </p:cNvCxnSpPr>
          <p:nvPr/>
        </p:nvCxnSpPr>
        <p:spPr>
          <a:xfrm>
            <a:off x="8266754" y="3120552"/>
            <a:ext cx="1150075"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xmlns="" id="{8CE5B7C6-4BE7-4B38-991B-69A9957DCF26}"/>
              </a:ext>
            </a:extLst>
          </p:cNvPr>
          <p:cNvCxnSpPr>
            <a:cxnSpLocks/>
          </p:cNvCxnSpPr>
          <p:nvPr/>
        </p:nvCxnSpPr>
        <p:spPr>
          <a:xfrm>
            <a:off x="2500213" y="5939695"/>
            <a:ext cx="1080679"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xmlns="" id="{EA1E6774-D130-474B-AAD4-567C4FD21BBB}"/>
              </a:ext>
            </a:extLst>
          </p:cNvPr>
          <p:cNvCxnSpPr>
            <a:cxnSpLocks/>
          </p:cNvCxnSpPr>
          <p:nvPr/>
        </p:nvCxnSpPr>
        <p:spPr>
          <a:xfrm>
            <a:off x="8167955" y="3478840"/>
            <a:ext cx="1248874"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xmlns="" id="{E4E2242F-3500-42E5-9311-FCB2E62C20DF}"/>
              </a:ext>
            </a:extLst>
          </p:cNvPr>
          <p:cNvCxnSpPr>
            <a:cxnSpLocks/>
          </p:cNvCxnSpPr>
          <p:nvPr/>
        </p:nvCxnSpPr>
        <p:spPr>
          <a:xfrm>
            <a:off x="6634167" y="6291080"/>
            <a:ext cx="378465"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xmlns="" id="{D4E26BF2-7B1D-448B-AC3D-EC5B8FAF1CEC}"/>
              </a:ext>
            </a:extLst>
          </p:cNvPr>
          <p:cNvCxnSpPr>
            <a:cxnSpLocks/>
          </p:cNvCxnSpPr>
          <p:nvPr/>
        </p:nvCxnSpPr>
        <p:spPr>
          <a:xfrm>
            <a:off x="1701693" y="6291080"/>
            <a:ext cx="1242604"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xmlns="" id="{615DF3D1-3736-4AD7-9241-0667662B91DD}"/>
              </a:ext>
            </a:extLst>
          </p:cNvPr>
          <p:cNvCxnSpPr>
            <a:cxnSpLocks/>
          </p:cNvCxnSpPr>
          <p:nvPr/>
        </p:nvCxnSpPr>
        <p:spPr>
          <a:xfrm>
            <a:off x="345159" y="6646159"/>
            <a:ext cx="1291381"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8" name="Group 17">
            <a:extLst>
              <a:ext uri="{FF2B5EF4-FFF2-40B4-BE49-F238E27FC236}">
                <a16:creationId xmlns:a16="http://schemas.microsoft.com/office/drawing/2014/main" xmlns="" id="{F72AEE7A-B45B-43B2-B180-BC668A6DFDC1}"/>
              </a:ext>
            </a:extLst>
          </p:cNvPr>
          <p:cNvGrpSpPr/>
          <p:nvPr/>
        </p:nvGrpSpPr>
        <p:grpSpPr>
          <a:xfrm>
            <a:off x="10095346" y="1403095"/>
            <a:ext cx="2134595" cy="1675880"/>
            <a:chOff x="10057405" y="1257302"/>
            <a:chExt cx="2134595" cy="1971172"/>
          </a:xfrm>
          <a:solidFill>
            <a:schemeClr val="accent1">
              <a:lumMod val="40000"/>
              <a:lumOff val="60000"/>
            </a:schemeClr>
          </a:solidFill>
        </p:grpSpPr>
        <p:sp>
          <p:nvSpPr>
            <p:cNvPr id="16" name="Speech Bubble: Rectangle with Corners Rounded 15">
              <a:extLst>
                <a:ext uri="{FF2B5EF4-FFF2-40B4-BE49-F238E27FC236}">
                  <a16:creationId xmlns:a16="http://schemas.microsoft.com/office/drawing/2014/main" xmlns="" id="{50D3B85D-32E8-444B-87CB-E730F6CD9453}"/>
                </a:ext>
              </a:extLst>
            </p:cNvPr>
            <p:cNvSpPr/>
            <p:nvPr/>
          </p:nvSpPr>
          <p:spPr>
            <a:xfrm>
              <a:off x="10103562" y="1257302"/>
              <a:ext cx="2014100" cy="1890064"/>
            </a:xfrm>
            <a:prstGeom prst="wedgeRoundRectCallout">
              <a:avLst>
                <a:gd name="adj1" fmla="val -59072"/>
                <a:gd name="adj2" fmla="val -23521"/>
                <a:gd name="adj3" fmla="val 16667"/>
              </a:avLst>
            </a:prstGeom>
            <a:grp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kumimoji="0" lang="en-US" altLang="en-US" sz="2400" b="1" i="0" u="none" strike="noStrike" kern="1200" cap="none" spc="0" normalizeH="0" baseline="0" noProof="0" dirty="0">
                <a:ln>
                  <a:noFill/>
                </a:ln>
                <a:solidFill>
                  <a:srgbClr val="3B16F2"/>
                </a:solidFill>
                <a:effectLst/>
                <a:uLnTx/>
                <a:uFillTx/>
                <a:latin typeface="Times New Roman" panose="02020603050405020304" pitchFamily="18" charset="0"/>
                <a:cs typeface="Arial" panose="020B0604020202020204" pitchFamily="34" charset="0"/>
              </a:endParaRPr>
            </a:p>
          </p:txBody>
        </p:sp>
        <p:sp>
          <p:nvSpPr>
            <p:cNvPr id="13" name="TextBox 12">
              <a:extLst>
                <a:ext uri="{FF2B5EF4-FFF2-40B4-BE49-F238E27FC236}">
                  <a16:creationId xmlns:a16="http://schemas.microsoft.com/office/drawing/2014/main" xmlns="" id="{4279A4F3-7596-4E4C-80AA-A0F3C992DA50}"/>
                </a:ext>
              </a:extLst>
            </p:cNvPr>
            <p:cNvSpPr txBox="1"/>
            <p:nvPr/>
          </p:nvSpPr>
          <p:spPr>
            <a:xfrm>
              <a:off x="10057405" y="1454639"/>
              <a:ext cx="2134595" cy="1773835"/>
            </a:xfrm>
            <a:prstGeom prst="rect">
              <a:avLst/>
            </a:prstGeom>
            <a:grpFill/>
          </p:spPr>
          <p:txBody>
            <a:bodyPr wrap="square" rtlCol="0">
              <a:spAutoFit/>
            </a:bodyPr>
            <a:lstStyle/>
            <a:p>
              <a:pPr algn="ctr"/>
              <a:r>
                <a:rPr lang="en-US" altLang="en-US" sz="2300" b="1" noProof="0" dirty="0" err="1">
                  <a:solidFill>
                    <a:srgbClr val="3B16F2"/>
                  </a:solidFill>
                  <a:latin typeface="Times New Roman" panose="02020603050405020304" pitchFamily="18" charset="0"/>
                  <a:cs typeface="Arial" panose="020B0604020202020204" pitchFamily="34" charset="0"/>
                </a:rPr>
                <a:t>Đọc</a:t>
              </a:r>
              <a:r>
                <a:rPr lang="en-US" altLang="en-US" sz="2300" b="1" noProof="0" dirty="0">
                  <a:solidFill>
                    <a:srgbClr val="3B16F2"/>
                  </a:solidFill>
                  <a:latin typeface="Times New Roman" panose="02020603050405020304" pitchFamily="18" charset="0"/>
                  <a:cs typeface="Arial" panose="020B0604020202020204" pitchFamily="34" charset="0"/>
                </a:rPr>
                <a:t> </a:t>
              </a:r>
              <a:r>
                <a:rPr lang="en-US" altLang="en-US" sz="2300" b="1" noProof="0" dirty="0" err="1">
                  <a:solidFill>
                    <a:srgbClr val="3B16F2"/>
                  </a:solidFill>
                  <a:latin typeface="Times New Roman" panose="02020603050405020304" pitchFamily="18" charset="0"/>
                  <a:cs typeface="Arial" panose="020B0604020202020204" pitchFamily="34" charset="0"/>
                </a:rPr>
                <a:t>với</a:t>
              </a:r>
              <a:r>
                <a:rPr lang="en-US" altLang="en-US" sz="2300" b="1" noProof="0" dirty="0">
                  <a:solidFill>
                    <a:srgbClr val="3B16F2"/>
                  </a:solidFill>
                  <a:latin typeface="Times New Roman" panose="02020603050405020304" pitchFamily="18" charset="0"/>
                  <a:cs typeface="Arial" panose="020B0604020202020204" pitchFamily="34" charset="0"/>
                </a:rPr>
                <a:t> </a:t>
              </a:r>
              <a:r>
                <a:rPr lang="en-US" altLang="en-US" sz="2300" b="1" noProof="0" dirty="0" err="1">
                  <a:solidFill>
                    <a:srgbClr val="3B16F2"/>
                  </a:solidFill>
                  <a:latin typeface="Times New Roman" panose="02020603050405020304" pitchFamily="18" charset="0"/>
                  <a:cs typeface="Arial" panose="020B0604020202020204" pitchFamily="34" charset="0"/>
                </a:rPr>
                <a:t>giọng</a:t>
              </a:r>
              <a:r>
                <a:rPr lang="en-US" altLang="en-US" sz="2300" b="1" noProof="0" dirty="0">
                  <a:solidFill>
                    <a:srgbClr val="3B16F2"/>
                  </a:solidFill>
                  <a:latin typeface="Times New Roman" panose="02020603050405020304" pitchFamily="18" charset="0"/>
                  <a:cs typeface="Arial" panose="020B0604020202020204" pitchFamily="34" charset="0"/>
                </a:rPr>
                <a:t> </a:t>
              </a:r>
              <a:r>
                <a:rPr lang="en-US" altLang="en-US" sz="2300" b="1" noProof="0" dirty="0" err="1">
                  <a:solidFill>
                    <a:srgbClr val="3B16F2"/>
                  </a:solidFill>
                  <a:latin typeface="Times New Roman" panose="02020603050405020304" pitchFamily="18" charset="0"/>
                  <a:cs typeface="Arial" panose="020B0604020202020204" pitchFamily="34" charset="0"/>
                </a:rPr>
                <a:t>kể</a:t>
              </a:r>
              <a:r>
                <a:rPr lang="en-US" altLang="en-US" sz="2300" b="1" noProof="0" dirty="0">
                  <a:solidFill>
                    <a:srgbClr val="3B16F2"/>
                  </a:solidFill>
                  <a:latin typeface="Times New Roman" panose="02020603050405020304" pitchFamily="18" charset="0"/>
                  <a:cs typeface="Arial" panose="020B0604020202020204" pitchFamily="34" charset="0"/>
                </a:rPr>
                <a:t> </a:t>
              </a:r>
              <a:r>
                <a:rPr lang="en-US" altLang="en-US" sz="2300" b="1" noProof="0" dirty="0" err="1">
                  <a:solidFill>
                    <a:srgbClr val="3B16F2"/>
                  </a:solidFill>
                  <a:latin typeface="Times New Roman" panose="02020603050405020304" pitchFamily="18" charset="0"/>
                  <a:cs typeface="Arial" panose="020B0604020202020204" pitchFamily="34" charset="0"/>
                </a:rPr>
                <a:t>và</a:t>
              </a:r>
              <a:r>
                <a:rPr lang="en-US" altLang="en-US" sz="2300" b="1" noProof="0" dirty="0">
                  <a:solidFill>
                    <a:srgbClr val="3B16F2"/>
                  </a:solidFill>
                  <a:latin typeface="Times New Roman" panose="02020603050405020304" pitchFamily="18" charset="0"/>
                  <a:cs typeface="Arial" panose="020B0604020202020204" pitchFamily="34" charset="0"/>
                </a:rPr>
                <a:t> </a:t>
              </a:r>
              <a:r>
                <a:rPr lang="en-US" altLang="en-US" sz="2300" b="1" noProof="0" dirty="0" err="1">
                  <a:solidFill>
                    <a:srgbClr val="3B16F2"/>
                  </a:solidFill>
                  <a:latin typeface="Times New Roman" panose="02020603050405020304" pitchFamily="18" charset="0"/>
                  <a:cs typeface="Arial" panose="020B0604020202020204" pitchFamily="34" charset="0"/>
                </a:rPr>
                <a:t>tả</a:t>
              </a:r>
              <a:r>
                <a:rPr lang="en-US" altLang="en-US" sz="2300" b="1" noProof="0" dirty="0">
                  <a:solidFill>
                    <a:srgbClr val="3B16F2"/>
                  </a:solidFill>
                  <a:latin typeface="Times New Roman" panose="02020603050405020304" pitchFamily="18" charset="0"/>
                  <a:cs typeface="Arial" panose="020B0604020202020204" pitchFamily="34" charset="0"/>
                </a:rPr>
                <a:t>, </a:t>
              </a:r>
              <a:r>
                <a:rPr lang="en-US" altLang="en-US" sz="2300" b="1" noProof="0" dirty="0" err="1">
                  <a:solidFill>
                    <a:srgbClr val="3B16F2"/>
                  </a:solidFill>
                  <a:latin typeface="Times New Roman" panose="02020603050405020304" pitchFamily="18" charset="0"/>
                  <a:cs typeface="Arial" panose="020B0604020202020204" pitchFamily="34" charset="0"/>
                </a:rPr>
                <a:t>nhẹ</a:t>
              </a:r>
              <a:r>
                <a:rPr lang="en-US" altLang="en-US" sz="2300" b="1" noProof="0" dirty="0">
                  <a:solidFill>
                    <a:srgbClr val="3B16F2"/>
                  </a:solidFill>
                  <a:latin typeface="Times New Roman" panose="02020603050405020304" pitchFamily="18" charset="0"/>
                  <a:cs typeface="Arial" panose="020B0604020202020204" pitchFamily="34" charset="0"/>
                </a:rPr>
                <a:t> </a:t>
              </a:r>
              <a:r>
                <a:rPr lang="en-US" altLang="en-US" sz="2300" b="1" noProof="0" dirty="0" err="1">
                  <a:solidFill>
                    <a:srgbClr val="3B16F2"/>
                  </a:solidFill>
                  <a:latin typeface="Times New Roman" panose="02020603050405020304" pitchFamily="18" charset="0"/>
                  <a:cs typeface="Arial" panose="020B0604020202020204" pitchFamily="34" charset="0"/>
                </a:rPr>
                <a:t>nhàng</a:t>
              </a:r>
              <a:r>
                <a:rPr lang="en-US" altLang="en-US" sz="2300" b="1" noProof="0" dirty="0">
                  <a:solidFill>
                    <a:srgbClr val="3B16F2"/>
                  </a:solidFill>
                  <a:latin typeface="Times New Roman" panose="02020603050405020304" pitchFamily="18" charset="0"/>
                  <a:cs typeface="Arial" panose="020B0604020202020204" pitchFamily="34" charset="0"/>
                </a:rPr>
                <a:t>, </a:t>
              </a:r>
              <a:r>
                <a:rPr lang="en-US" altLang="en-US" sz="2300" b="1" noProof="0" dirty="0" err="1">
                  <a:solidFill>
                    <a:srgbClr val="3B16F2"/>
                  </a:solidFill>
                  <a:latin typeface="Times New Roman" panose="02020603050405020304" pitchFamily="18" charset="0"/>
                  <a:cs typeface="Arial" panose="020B0604020202020204" pitchFamily="34" charset="0"/>
                </a:rPr>
                <a:t>nhấn</a:t>
              </a:r>
              <a:r>
                <a:rPr lang="en-US" altLang="en-US" sz="2300" b="1" noProof="0" dirty="0">
                  <a:solidFill>
                    <a:srgbClr val="3B16F2"/>
                  </a:solidFill>
                  <a:latin typeface="Times New Roman" panose="02020603050405020304" pitchFamily="18" charset="0"/>
                  <a:cs typeface="Arial" panose="020B0604020202020204" pitchFamily="34" charset="0"/>
                </a:rPr>
                <a:t> </a:t>
              </a:r>
              <a:r>
                <a:rPr lang="en-US" altLang="en-US" sz="2300" b="1" noProof="0" dirty="0" err="1">
                  <a:solidFill>
                    <a:srgbClr val="3B16F2"/>
                  </a:solidFill>
                  <a:latin typeface="Times New Roman" panose="02020603050405020304" pitchFamily="18" charset="0"/>
                  <a:cs typeface="Arial" panose="020B0604020202020204" pitchFamily="34" charset="0"/>
                </a:rPr>
                <a:t>giọng</a:t>
              </a:r>
              <a:endParaRPr kumimoji="0" lang="en-US" altLang="en-US" sz="2300" b="1" i="0" u="none" strike="noStrike" kern="1200" cap="none" spc="0" normalizeH="0" baseline="0" noProof="0" dirty="0">
                <a:ln>
                  <a:noFill/>
                </a:ln>
                <a:solidFill>
                  <a:srgbClr val="3B16F2"/>
                </a:solidFill>
                <a:effectLst/>
                <a:uLnTx/>
                <a:uFillTx/>
                <a:latin typeface="Times New Roman" panose="02020603050405020304" pitchFamily="18" charset="0"/>
                <a:cs typeface="Arial" panose="020B0604020202020204" pitchFamily="34" charset="0"/>
              </a:endParaRPr>
            </a:p>
          </p:txBody>
        </p:sp>
      </p:grpSp>
      <p:sp>
        <p:nvSpPr>
          <p:cNvPr id="35" name="TextBox 34">
            <a:extLst>
              <a:ext uri="{FF2B5EF4-FFF2-40B4-BE49-F238E27FC236}">
                <a16:creationId xmlns:a16="http://schemas.microsoft.com/office/drawing/2014/main" xmlns="" id="{622D34C8-4FE9-4B90-8E4A-505452AA732E}"/>
              </a:ext>
            </a:extLst>
          </p:cNvPr>
          <p:cNvSpPr txBox="1"/>
          <p:nvPr/>
        </p:nvSpPr>
        <p:spPr>
          <a:xfrm>
            <a:off x="7049897" y="883040"/>
            <a:ext cx="3525324" cy="461665"/>
          </a:xfrm>
          <a:prstGeom prst="rect">
            <a:avLst/>
          </a:prstGeom>
          <a:noFill/>
        </p:spPr>
        <p:txBody>
          <a:bodyPr wrap="none" rtlCol="0">
            <a:spAutoFit/>
          </a:bodyPr>
          <a:lstStyle/>
          <a:p>
            <a:r>
              <a:rPr lang="en-US" sz="2400" b="1" dirty="0">
                <a:latin typeface="Times New Roman" panose="02020603050405020304" pitchFamily="18" charset="0"/>
                <a:cs typeface="Times New Roman" panose="02020603050405020304" pitchFamily="18" charset="0"/>
              </a:rPr>
              <a:t>Theo </a:t>
            </a:r>
            <a:r>
              <a:rPr lang="en-US" sz="2400" b="1" dirty="0" err="1">
                <a:latin typeface="Times New Roman" panose="02020603050405020304" pitchFamily="18" charset="0"/>
                <a:cs typeface="Times New Roman" panose="02020603050405020304" pitchFamily="18" charset="0"/>
              </a:rPr>
              <a:t>Hàng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Chức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Nguyên</a:t>
            </a:r>
            <a:endParaRPr lang="en-US" sz="2400" b="1" dirty="0">
              <a:latin typeface="Times New Roman" panose="02020603050405020304" pitchFamily="18" charset="0"/>
              <a:cs typeface="Times New Roman" panose="02020603050405020304" pitchFamily="18" charset="0"/>
            </a:endParaRPr>
          </a:p>
        </p:txBody>
      </p:sp>
      <p:sp>
        <p:nvSpPr>
          <p:cNvPr id="37" name="Title 1">
            <a:extLst>
              <a:ext uri="{FF2B5EF4-FFF2-40B4-BE49-F238E27FC236}">
                <a16:creationId xmlns:a16="http://schemas.microsoft.com/office/drawing/2014/main" xmlns="" id="{B508DB2C-5D3E-4522-9892-CEEA6EE18DBB}"/>
              </a:ext>
            </a:extLst>
          </p:cNvPr>
          <p:cNvSpPr>
            <a:spLocks noGrp="1"/>
          </p:cNvSpPr>
          <p:nvPr>
            <p:ph type="title"/>
          </p:nvPr>
        </p:nvSpPr>
        <p:spPr>
          <a:xfrm>
            <a:off x="4953963" y="-32178"/>
            <a:ext cx="1951565" cy="498763"/>
          </a:xfrm>
        </p:spPr>
        <p:txBody>
          <a:bodyPr>
            <a:normAutofit/>
          </a:bodyPr>
          <a:lstStyle/>
          <a:p>
            <a:pPr algn="ctr"/>
            <a:r>
              <a:rPr lang="en-US" sz="2400" b="1" u="sng" dirty="0" err="1">
                <a:solidFill>
                  <a:schemeClr val="tx1"/>
                </a:solidFill>
                <a:latin typeface="Times New Roman" panose="02020603050405020304" pitchFamily="18" charset="0"/>
                <a:cs typeface="Times New Roman" panose="02020603050405020304" pitchFamily="18" charset="0"/>
              </a:rPr>
              <a:t>Tập</a:t>
            </a:r>
            <a:r>
              <a:rPr lang="en-US" sz="2400" b="1" u="sng" dirty="0">
                <a:solidFill>
                  <a:schemeClr val="tx1"/>
                </a:solidFill>
                <a:latin typeface="Times New Roman" panose="02020603050405020304" pitchFamily="18" charset="0"/>
                <a:cs typeface="Times New Roman" panose="02020603050405020304" pitchFamily="18" charset="0"/>
              </a:rPr>
              <a:t> </a:t>
            </a:r>
            <a:r>
              <a:rPr lang="en-US" sz="2400" b="1" u="sng" dirty="0" err="1">
                <a:solidFill>
                  <a:schemeClr val="tx1"/>
                </a:solidFill>
                <a:latin typeface="Times New Roman" panose="02020603050405020304" pitchFamily="18" charset="0"/>
                <a:cs typeface="Times New Roman" panose="02020603050405020304" pitchFamily="18" charset="0"/>
              </a:rPr>
              <a:t>đọc</a:t>
            </a:r>
            <a:endParaRPr lang="en-US" sz="3600" dirty="0">
              <a:solidFill>
                <a:schemeClr val="tx1"/>
              </a:solidFill>
              <a:latin typeface="Times New Roman" panose="02020603050405020304" pitchFamily="18" charset="0"/>
              <a:cs typeface="Times New Roman" panose="02020603050405020304" pitchFamily="18" charset="0"/>
            </a:endParaRPr>
          </a:p>
        </p:txBody>
      </p:sp>
      <p:sp>
        <p:nvSpPr>
          <p:cNvPr id="39" name="Title 1">
            <a:extLst>
              <a:ext uri="{FF2B5EF4-FFF2-40B4-BE49-F238E27FC236}">
                <a16:creationId xmlns:a16="http://schemas.microsoft.com/office/drawing/2014/main" xmlns="" id="{236774DB-CF9F-4377-95A3-9218C5AD2249}"/>
              </a:ext>
            </a:extLst>
          </p:cNvPr>
          <p:cNvSpPr txBox="1">
            <a:spLocks/>
          </p:cNvSpPr>
          <p:nvPr/>
        </p:nvSpPr>
        <p:spPr>
          <a:xfrm>
            <a:off x="3391267" y="282266"/>
            <a:ext cx="5683789" cy="699410"/>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err="1">
                <a:solidFill>
                  <a:srgbClr val="FF0000"/>
                </a:solidFill>
                <a:latin typeface="Times New Roman" panose="02020603050405020304" pitchFamily="18" charset="0"/>
                <a:cs typeface="Times New Roman" panose="02020603050405020304" pitchFamily="18" charset="0"/>
              </a:rPr>
              <a:t>Đôi</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giày</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ba</a:t>
            </a:r>
            <a:r>
              <a:rPr lang="en-US" sz="3600" b="1" dirty="0">
                <a:solidFill>
                  <a:srgbClr val="FF0000"/>
                </a:solidFill>
                <a:latin typeface="Times New Roman" panose="02020603050405020304" pitchFamily="18" charset="0"/>
                <a:cs typeface="Times New Roman" panose="02020603050405020304" pitchFamily="18" charset="0"/>
              </a:rPr>
              <a:t> ta </a:t>
            </a:r>
            <a:r>
              <a:rPr lang="en-US" sz="3600" b="1" dirty="0" err="1">
                <a:solidFill>
                  <a:srgbClr val="FF0000"/>
                </a:solidFill>
                <a:latin typeface="Times New Roman" panose="02020603050405020304" pitchFamily="18" charset="0"/>
                <a:cs typeface="Times New Roman" panose="02020603050405020304" pitchFamily="18" charset="0"/>
              </a:rPr>
              <a:t>màu</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xanh</a:t>
            </a:r>
            <a:endParaRPr lang="en-US" sz="3600" dirty="0">
              <a:latin typeface="Times New Roman" panose="02020603050405020304" pitchFamily="18" charset="0"/>
              <a:cs typeface="Times New Roman" panose="02020603050405020304" pitchFamily="18" charset="0"/>
            </a:endParaRPr>
          </a:p>
        </p:txBody>
      </p:sp>
      <p:cxnSp>
        <p:nvCxnSpPr>
          <p:cNvPr id="47" name="Straight Connector 46">
            <a:extLst>
              <a:ext uri="{FF2B5EF4-FFF2-40B4-BE49-F238E27FC236}">
                <a16:creationId xmlns:a16="http://schemas.microsoft.com/office/drawing/2014/main" xmlns="" id="{0696CBE7-5D24-4841-9CA8-200DEF958249}"/>
              </a:ext>
            </a:extLst>
          </p:cNvPr>
          <p:cNvCxnSpPr>
            <a:cxnSpLocks/>
          </p:cNvCxnSpPr>
          <p:nvPr/>
        </p:nvCxnSpPr>
        <p:spPr>
          <a:xfrm>
            <a:off x="331933" y="5934831"/>
            <a:ext cx="921913"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xmlns="" id="{F0912C83-B069-4DDF-B9B1-6666848AA9AE}"/>
              </a:ext>
            </a:extLst>
          </p:cNvPr>
          <p:cNvCxnSpPr>
            <a:cxnSpLocks/>
          </p:cNvCxnSpPr>
          <p:nvPr/>
        </p:nvCxnSpPr>
        <p:spPr>
          <a:xfrm flipV="1">
            <a:off x="2397747" y="6646159"/>
            <a:ext cx="1132808" cy="4282"/>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pic>
        <p:nvPicPr>
          <p:cNvPr id="31" name="图片 22">
            <a:extLst>
              <a:ext uri="{FF2B5EF4-FFF2-40B4-BE49-F238E27FC236}">
                <a16:creationId xmlns:a16="http://schemas.microsoft.com/office/drawing/2014/main" xmlns="" id="{9D5D3757-089D-4B85-8492-7AEAB414BB0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a:off x="-60285" y="70718"/>
            <a:ext cx="1331516" cy="1232533"/>
          </a:xfrm>
          <a:prstGeom prst="rect">
            <a:avLst/>
          </a:prstGeom>
        </p:spPr>
      </p:pic>
      <p:pic>
        <p:nvPicPr>
          <p:cNvPr id="32" name="图片 22">
            <a:extLst>
              <a:ext uri="{FF2B5EF4-FFF2-40B4-BE49-F238E27FC236}">
                <a16:creationId xmlns:a16="http://schemas.microsoft.com/office/drawing/2014/main" xmlns="" id="{542968E9-2932-47D6-98F2-574CF6B250C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0800000">
            <a:off x="22839" y="5624021"/>
            <a:ext cx="1331516" cy="1232533"/>
          </a:xfrm>
          <a:prstGeom prst="rect">
            <a:avLst/>
          </a:prstGeom>
        </p:spPr>
      </p:pic>
      <p:pic>
        <p:nvPicPr>
          <p:cNvPr id="33" name="图片 22">
            <a:extLst>
              <a:ext uri="{FF2B5EF4-FFF2-40B4-BE49-F238E27FC236}">
                <a16:creationId xmlns:a16="http://schemas.microsoft.com/office/drawing/2014/main" xmlns="" id="{B2FB3400-08E7-4942-9019-479DCE4CF53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60484" y="0"/>
            <a:ext cx="1331516" cy="1232533"/>
          </a:xfrm>
          <a:prstGeom prst="rect">
            <a:avLst/>
          </a:prstGeom>
        </p:spPr>
      </p:pic>
      <p:pic>
        <p:nvPicPr>
          <p:cNvPr id="40" name="图片 22">
            <a:extLst>
              <a:ext uri="{FF2B5EF4-FFF2-40B4-BE49-F238E27FC236}">
                <a16:creationId xmlns:a16="http://schemas.microsoft.com/office/drawing/2014/main" xmlns="" id="{FB44788F-F53B-4C43-BEDE-61E3C8D4EB7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10906920" y="5561937"/>
            <a:ext cx="1331516" cy="1232533"/>
          </a:xfrm>
          <a:prstGeom prst="rect">
            <a:avLst/>
          </a:prstGeom>
        </p:spPr>
      </p:pic>
      <p:grpSp>
        <p:nvGrpSpPr>
          <p:cNvPr id="19" name="Group 18">
            <a:extLst>
              <a:ext uri="{FF2B5EF4-FFF2-40B4-BE49-F238E27FC236}">
                <a16:creationId xmlns:a16="http://schemas.microsoft.com/office/drawing/2014/main" xmlns="" id="{FC31CE0B-75D5-4658-BBEB-9573C89E5BD0}"/>
              </a:ext>
            </a:extLst>
          </p:cNvPr>
          <p:cNvGrpSpPr/>
          <p:nvPr/>
        </p:nvGrpSpPr>
        <p:grpSpPr>
          <a:xfrm>
            <a:off x="10098942" y="4283586"/>
            <a:ext cx="2127402" cy="1707760"/>
            <a:chOff x="9990260" y="4267200"/>
            <a:chExt cx="2127402" cy="1890064"/>
          </a:xfrm>
          <a:solidFill>
            <a:schemeClr val="accent6">
              <a:lumMod val="60000"/>
              <a:lumOff val="40000"/>
            </a:schemeClr>
          </a:solidFill>
        </p:grpSpPr>
        <p:sp>
          <p:nvSpPr>
            <p:cNvPr id="17" name="Speech Bubble: Rectangle with Corners Rounded 16">
              <a:extLst>
                <a:ext uri="{FF2B5EF4-FFF2-40B4-BE49-F238E27FC236}">
                  <a16:creationId xmlns:a16="http://schemas.microsoft.com/office/drawing/2014/main" xmlns="" id="{D3D7B960-5315-4CC3-8F5D-48F3F55EABDE}"/>
                </a:ext>
              </a:extLst>
            </p:cNvPr>
            <p:cNvSpPr/>
            <p:nvPr/>
          </p:nvSpPr>
          <p:spPr>
            <a:xfrm>
              <a:off x="10033579" y="4267200"/>
              <a:ext cx="1962296" cy="1890064"/>
            </a:xfrm>
            <a:prstGeom prst="wedgeRoundRectCallout">
              <a:avLst>
                <a:gd name="adj1" fmla="val -59896"/>
                <a:gd name="adj2" fmla="val -4011"/>
                <a:gd name="adj3" fmla="val 16667"/>
              </a:avLst>
            </a:prstGeom>
            <a:grp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0" lang="en-US" altLang="en-US" sz="2400" b="1" i="0" u="none" strike="noStrike" kern="1200" cap="none" spc="0" normalizeH="0" baseline="0" noProof="0" dirty="0">
                <a:ln>
                  <a:noFill/>
                </a:ln>
                <a:solidFill>
                  <a:srgbClr val="3B16F2"/>
                </a:solidFill>
                <a:effectLst/>
                <a:uLnTx/>
                <a:uFillTx/>
                <a:latin typeface="Times New Roman" panose="02020603050405020304" pitchFamily="18" charset="0"/>
                <a:cs typeface="Arial" panose="020B0604020202020204" pitchFamily="34" charset="0"/>
              </a:endParaRPr>
            </a:p>
          </p:txBody>
        </p:sp>
        <p:sp>
          <p:nvSpPr>
            <p:cNvPr id="15" name="TextBox 14">
              <a:extLst>
                <a:ext uri="{FF2B5EF4-FFF2-40B4-BE49-F238E27FC236}">
                  <a16:creationId xmlns:a16="http://schemas.microsoft.com/office/drawing/2014/main" xmlns="" id="{C556209B-A64D-4731-A7AE-D74D3B76911C}"/>
                </a:ext>
              </a:extLst>
            </p:cNvPr>
            <p:cNvSpPr txBox="1"/>
            <p:nvPr/>
          </p:nvSpPr>
          <p:spPr>
            <a:xfrm>
              <a:off x="9990260" y="4490339"/>
              <a:ext cx="2127402" cy="1508105"/>
            </a:xfrm>
            <a:prstGeom prst="rect">
              <a:avLst/>
            </a:prstGeom>
            <a:grpFill/>
          </p:spPr>
          <p:txBody>
            <a:bodyPr wrap="square" rtlCol="0">
              <a:spAutoFit/>
            </a:bodyPr>
            <a:lstStyle/>
            <a:p>
              <a:pPr algn="ctr"/>
              <a:r>
                <a:rPr lang="en-US" altLang="en-US" sz="2300" b="1" noProof="0" dirty="0" err="1">
                  <a:solidFill>
                    <a:srgbClr val="3B16F2"/>
                  </a:solidFill>
                  <a:latin typeface="Times New Roman" panose="02020603050405020304" pitchFamily="18" charset="0"/>
                  <a:cs typeface="Arial" panose="020B0604020202020204" pitchFamily="34" charset="0"/>
                </a:rPr>
                <a:t>Đọc</a:t>
              </a:r>
              <a:r>
                <a:rPr lang="en-US" altLang="en-US" sz="2300" b="1" noProof="0" dirty="0">
                  <a:solidFill>
                    <a:srgbClr val="3B16F2"/>
                  </a:solidFill>
                  <a:latin typeface="Times New Roman" panose="02020603050405020304" pitchFamily="18" charset="0"/>
                  <a:cs typeface="Arial" panose="020B0604020202020204" pitchFamily="34" charset="0"/>
                </a:rPr>
                <a:t> </a:t>
              </a:r>
              <a:r>
                <a:rPr lang="en-US" altLang="en-US" sz="2300" b="1" noProof="0" dirty="0" err="1">
                  <a:solidFill>
                    <a:srgbClr val="3B16F2"/>
                  </a:solidFill>
                  <a:latin typeface="Times New Roman" panose="02020603050405020304" pitchFamily="18" charset="0"/>
                  <a:cs typeface="Arial" panose="020B0604020202020204" pitchFamily="34" charset="0"/>
                </a:rPr>
                <a:t>với</a:t>
              </a:r>
              <a:r>
                <a:rPr lang="en-US" altLang="en-US" sz="2300" b="1" noProof="0" dirty="0">
                  <a:solidFill>
                    <a:srgbClr val="3B16F2"/>
                  </a:solidFill>
                  <a:latin typeface="Times New Roman" panose="02020603050405020304" pitchFamily="18" charset="0"/>
                  <a:cs typeface="Arial" panose="020B0604020202020204" pitchFamily="34" charset="0"/>
                </a:rPr>
                <a:t> </a:t>
              </a:r>
              <a:r>
                <a:rPr lang="en-US" altLang="en-US" sz="2300" b="1" noProof="0" dirty="0" err="1">
                  <a:solidFill>
                    <a:srgbClr val="3B16F2"/>
                  </a:solidFill>
                  <a:latin typeface="Times New Roman" panose="02020603050405020304" pitchFamily="18" charset="0"/>
                  <a:cs typeface="Arial" panose="020B0604020202020204" pitchFamily="34" charset="0"/>
                </a:rPr>
                <a:t>giọng</a:t>
              </a:r>
              <a:r>
                <a:rPr lang="en-US" altLang="en-US" sz="2300" b="1" noProof="0" dirty="0">
                  <a:solidFill>
                    <a:srgbClr val="3B16F2"/>
                  </a:solidFill>
                  <a:latin typeface="Times New Roman" panose="02020603050405020304" pitchFamily="18" charset="0"/>
                  <a:cs typeface="Arial" panose="020B0604020202020204" pitchFamily="34" charset="0"/>
                </a:rPr>
                <a:t> </a:t>
              </a:r>
              <a:r>
                <a:rPr lang="en-US" altLang="en-US" sz="2300" b="1" noProof="0" dirty="0" err="1">
                  <a:solidFill>
                    <a:srgbClr val="3B16F2"/>
                  </a:solidFill>
                  <a:latin typeface="Times New Roman" panose="02020603050405020304" pitchFamily="18" charset="0"/>
                  <a:cs typeface="Arial" panose="020B0604020202020204" pitchFamily="34" charset="0"/>
                </a:rPr>
                <a:t>nhanh</a:t>
              </a:r>
              <a:r>
                <a:rPr lang="en-US" altLang="en-US" sz="2300" b="1" noProof="0" dirty="0">
                  <a:solidFill>
                    <a:srgbClr val="3B16F2"/>
                  </a:solidFill>
                  <a:latin typeface="Times New Roman" panose="02020603050405020304" pitchFamily="18" charset="0"/>
                  <a:cs typeface="Arial" panose="020B0604020202020204" pitchFamily="34" charset="0"/>
                </a:rPr>
                <a:t>, </a:t>
              </a:r>
              <a:r>
                <a:rPr lang="en-US" altLang="en-US" sz="2300" b="1" noProof="0" dirty="0" err="1">
                  <a:solidFill>
                    <a:srgbClr val="3B16F2"/>
                  </a:solidFill>
                  <a:latin typeface="Times New Roman" panose="02020603050405020304" pitchFamily="18" charset="0"/>
                  <a:cs typeface="Arial" panose="020B0604020202020204" pitchFamily="34" charset="0"/>
                </a:rPr>
                <a:t>vui</a:t>
              </a:r>
              <a:r>
                <a:rPr lang="en-US" altLang="en-US" sz="2300" b="1" noProof="0" dirty="0">
                  <a:solidFill>
                    <a:srgbClr val="3B16F2"/>
                  </a:solidFill>
                  <a:latin typeface="Times New Roman" panose="02020603050405020304" pitchFamily="18" charset="0"/>
                  <a:cs typeface="Arial" panose="020B0604020202020204" pitchFamily="34" charset="0"/>
                </a:rPr>
                <a:t> </a:t>
              </a:r>
              <a:r>
                <a:rPr lang="en-US" altLang="en-US" sz="2300" b="1" noProof="0" dirty="0" err="1">
                  <a:solidFill>
                    <a:srgbClr val="3B16F2"/>
                  </a:solidFill>
                  <a:latin typeface="Times New Roman" panose="02020603050405020304" pitchFamily="18" charset="0"/>
                  <a:cs typeface="Arial" panose="020B0604020202020204" pitchFamily="34" charset="0"/>
                </a:rPr>
                <a:t>hơn</a:t>
              </a:r>
              <a:r>
                <a:rPr lang="en-US" altLang="en-US" sz="2300" b="1" noProof="0" dirty="0">
                  <a:solidFill>
                    <a:srgbClr val="3B16F2"/>
                  </a:solidFill>
                  <a:latin typeface="Times New Roman" panose="02020603050405020304" pitchFamily="18" charset="0"/>
                  <a:cs typeface="Arial" panose="020B0604020202020204" pitchFamily="34" charset="0"/>
                </a:rPr>
                <a:t>, </a:t>
              </a:r>
              <a:r>
                <a:rPr lang="en-US" altLang="en-US" sz="2300" b="1" noProof="0" dirty="0" err="1">
                  <a:solidFill>
                    <a:srgbClr val="3B16F2"/>
                  </a:solidFill>
                  <a:latin typeface="Times New Roman" panose="02020603050405020304" pitchFamily="18" charset="0"/>
                  <a:cs typeface="Arial" panose="020B0604020202020204" pitchFamily="34" charset="0"/>
                </a:rPr>
                <a:t>nhấn</a:t>
              </a:r>
              <a:r>
                <a:rPr lang="en-US" altLang="en-US" sz="2300" b="1" noProof="0" dirty="0">
                  <a:solidFill>
                    <a:srgbClr val="3B16F2"/>
                  </a:solidFill>
                  <a:latin typeface="Times New Roman" panose="02020603050405020304" pitchFamily="18" charset="0"/>
                  <a:cs typeface="Arial" panose="020B0604020202020204" pitchFamily="34" charset="0"/>
                </a:rPr>
                <a:t> </a:t>
              </a:r>
              <a:r>
                <a:rPr lang="en-US" altLang="en-US" sz="2300" b="1" noProof="0" dirty="0" err="1">
                  <a:solidFill>
                    <a:srgbClr val="3B16F2"/>
                  </a:solidFill>
                  <a:latin typeface="Times New Roman" panose="02020603050405020304" pitchFamily="18" charset="0"/>
                  <a:cs typeface="Arial" panose="020B0604020202020204" pitchFamily="34" charset="0"/>
                </a:rPr>
                <a:t>giọng</a:t>
              </a:r>
              <a:r>
                <a:rPr lang="en-US" altLang="en-US" sz="2300" b="1" noProof="0" dirty="0">
                  <a:solidFill>
                    <a:srgbClr val="3B16F2"/>
                  </a:solidFill>
                  <a:latin typeface="Times New Roman" panose="02020603050405020304" pitchFamily="18" charset="0"/>
                  <a:cs typeface="Arial" panose="020B0604020202020204" pitchFamily="34" charset="0"/>
                </a:rPr>
                <a:t> </a:t>
              </a:r>
              <a:endParaRPr kumimoji="0" lang="en-US" altLang="en-US" sz="2300" b="1" i="0" u="none" strike="noStrike" kern="1200" cap="none" spc="0" normalizeH="0" baseline="0" noProof="0" dirty="0">
                <a:ln>
                  <a:noFill/>
                </a:ln>
                <a:solidFill>
                  <a:srgbClr val="3B16F2"/>
                </a:solidFill>
                <a:effectLst/>
                <a:uLnTx/>
                <a:uFillTx/>
                <a:latin typeface="Times New Roman" panose="02020603050405020304" pitchFamily="18" charset="0"/>
                <a:cs typeface="Arial" panose="020B0604020202020204" pitchFamily="34" charset="0"/>
              </a:endParaRPr>
            </a:p>
          </p:txBody>
        </p:sp>
      </p:grpSp>
      <p:sp>
        <p:nvSpPr>
          <p:cNvPr id="14" name="TextBox 13">
            <a:extLst>
              <a:ext uri="{FF2B5EF4-FFF2-40B4-BE49-F238E27FC236}">
                <a16:creationId xmlns:a16="http://schemas.microsoft.com/office/drawing/2014/main" xmlns="" id="{5303BCED-671B-41CE-8926-A47644E39134}"/>
              </a:ext>
            </a:extLst>
          </p:cNvPr>
          <p:cNvSpPr txBox="1"/>
          <p:nvPr/>
        </p:nvSpPr>
        <p:spPr>
          <a:xfrm>
            <a:off x="255714" y="3824580"/>
            <a:ext cx="9803995" cy="3046988"/>
          </a:xfrm>
          <a:prstGeom prst="rect">
            <a:avLst/>
          </a:prstGeom>
          <a:noFill/>
        </p:spPr>
        <p:txBody>
          <a:bodyPr wrap="square">
            <a:spAutoFit/>
          </a:bodyPr>
          <a:lstStyle/>
          <a:p>
            <a:pPr algn="just"/>
            <a:r>
              <a:rPr lang="en-US" sz="2300" dirty="0">
                <a:latin typeface="Times New Roman" panose="02020603050405020304" pitchFamily="18" charset="0"/>
                <a:cs typeface="Times New Roman" panose="02020603050405020304" pitchFamily="18" charset="0"/>
              </a:rPr>
              <a:t>    Sau </a:t>
            </a:r>
            <a:r>
              <a:rPr lang="en-US" sz="2300" dirty="0" err="1">
                <a:latin typeface="Times New Roman" panose="02020603050405020304" pitchFamily="18" charset="0"/>
                <a:cs typeface="Times New Roman" panose="02020603050405020304" pitchFamily="18" charset="0"/>
              </a:rPr>
              <a:t>này</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làm</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công</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tác</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Đội</a:t>
            </a:r>
            <a:r>
              <a:rPr lang="en-US" sz="2300" dirty="0">
                <a:latin typeface="Times New Roman" panose="02020603050405020304" pitchFamily="18" charset="0"/>
                <a:cs typeface="Times New Roman" panose="02020603050405020304" pitchFamily="18" charset="0"/>
              </a:rPr>
              <a:t> ở </a:t>
            </a:r>
            <a:r>
              <a:rPr lang="en-US" sz="2300" dirty="0" err="1">
                <a:latin typeface="Times New Roman" panose="02020603050405020304" pitchFamily="18" charset="0"/>
                <a:cs typeface="Times New Roman" panose="02020603050405020304" pitchFamily="18" charset="0"/>
              </a:rPr>
              <a:t>một</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phường</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có</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lần</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tôi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phải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vận</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động</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Lái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một</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cậu</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bé</a:t>
            </a:r>
            <a:r>
              <a:rPr lang="en-US" sz="2300" dirty="0">
                <a:latin typeface="Times New Roman" panose="02020603050405020304" pitchFamily="18" charset="0"/>
                <a:cs typeface="Times New Roman" panose="02020603050405020304" pitchFamily="18" charset="0"/>
              </a:rPr>
              <a:t> lang thang </a:t>
            </a:r>
            <a:r>
              <a:rPr lang="en-US" sz="2300" dirty="0" err="1">
                <a:latin typeface="Times New Roman" panose="02020603050405020304" pitchFamily="18" charset="0"/>
                <a:cs typeface="Times New Roman" panose="02020603050405020304" pitchFamily="18" charset="0"/>
              </a:rPr>
              <a:t>đi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học</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Tôi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đã</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theo</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Lái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trên</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khắp</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các</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đường</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phố</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Một</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lần</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tôi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bắt</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gặp</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cậu</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ngẩn</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ngơ</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nhìn</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theo</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đôi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giày</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ba</a:t>
            </a:r>
            <a:r>
              <a:rPr lang="en-US" sz="2300" dirty="0">
                <a:latin typeface="Times New Roman" panose="02020603050405020304" pitchFamily="18" charset="0"/>
                <a:cs typeface="Times New Roman" panose="02020603050405020304" pitchFamily="18" charset="0"/>
              </a:rPr>
              <a:t> ta </a:t>
            </a:r>
            <a:r>
              <a:rPr lang="en-US" sz="2300" dirty="0" err="1">
                <a:latin typeface="Times New Roman" panose="02020603050405020304" pitchFamily="18" charset="0"/>
                <a:cs typeface="Times New Roman" panose="02020603050405020304" pitchFamily="18" charset="0"/>
              </a:rPr>
              <a:t>màu</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xanh</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của</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một</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cậu</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bé</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đang</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dạo</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chơi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Hóa</a:t>
            </a:r>
            <a:r>
              <a:rPr lang="en-US" sz="2300" dirty="0">
                <a:latin typeface="Times New Roman" panose="02020603050405020304" pitchFamily="18" charset="0"/>
                <a:cs typeface="Times New Roman" panose="02020603050405020304" pitchFamily="18" charset="0"/>
              </a:rPr>
              <a:t> ra </a:t>
            </a:r>
            <a:r>
              <a:rPr lang="en-US" sz="2300" dirty="0" err="1">
                <a:latin typeface="Times New Roman" panose="02020603050405020304" pitchFamily="18" charset="0"/>
                <a:cs typeface="Times New Roman" panose="02020603050405020304" pitchFamily="18" charset="0"/>
              </a:rPr>
              <a:t>trẻ</a:t>
            </a:r>
            <a:r>
              <a:rPr lang="en-US" sz="2300" dirty="0">
                <a:latin typeface="Times New Roman" panose="02020603050405020304" pitchFamily="18" charset="0"/>
                <a:cs typeface="Times New Roman" panose="02020603050405020304" pitchFamily="18" charset="0"/>
              </a:rPr>
              <a:t> con </a:t>
            </a:r>
            <a:r>
              <a:rPr lang="en-US" sz="2300" dirty="0" err="1">
                <a:latin typeface="Times New Roman" panose="02020603050405020304" pitchFamily="18" charset="0"/>
                <a:cs typeface="Times New Roman" panose="02020603050405020304" pitchFamily="18" charset="0"/>
              </a:rPr>
              <a:t>thời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nào</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cũng</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giống</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nhau</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Tôi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quyết</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định</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chọn</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đôi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giày</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ba</a:t>
            </a:r>
            <a:r>
              <a:rPr lang="en-US" sz="2300" dirty="0">
                <a:latin typeface="Times New Roman" panose="02020603050405020304" pitchFamily="18" charset="0"/>
                <a:cs typeface="Times New Roman" panose="02020603050405020304" pitchFamily="18" charset="0"/>
              </a:rPr>
              <a:t> ta </a:t>
            </a:r>
            <a:r>
              <a:rPr lang="en-US" sz="2300" dirty="0" err="1">
                <a:latin typeface="Times New Roman" panose="02020603050405020304" pitchFamily="18" charset="0"/>
                <a:cs typeface="Times New Roman" panose="02020603050405020304" pitchFamily="18" charset="0"/>
              </a:rPr>
              <a:t>màu</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xanh</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để</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thưởng</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cho</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Lái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trong</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buổi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đầu</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cậu</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đến</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lớp</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Hôm</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nhận</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giày</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tay</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Lái</a:t>
            </a:r>
            <a:r>
              <a:rPr lang="en-US" sz="2300" dirty="0">
                <a:latin typeface="Times New Roman" panose="02020603050405020304" pitchFamily="18" charset="0"/>
                <a:cs typeface="Times New Roman" panose="02020603050405020304" pitchFamily="18" charset="0"/>
              </a:rPr>
              <a:t> run </a:t>
            </a:r>
            <a:r>
              <a:rPr lang="en-US" sz="2300" dirty="0" err="1">
                <a:latin typeface="Times New Roman" panose="02020603050405020304" pitchFamily="18" charset="0"/>
                <a:cs typeface="Times New Roman" panose="02020603050405020304" pitchFamily="18" charset="0"/>
              </a:rPr>
              <a:t>run</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môi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cậu</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mấp</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máy</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mắt</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hết</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nhìn</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đôi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giày</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lại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nhìn</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xuống</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đôi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bàn</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chân</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mình</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đang</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ngọ</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nguậy</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dưới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đất</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Lúc</a:t>
            </a:r>
            <a:r>
              <a:rPr lang="en-US" sz="2300" dirty="0">
                <a:latin typeface="Times New Roman" panose="02020603050405020304" pitchFamily="18" charset="0"/>
                <a:cs typeface="Times New Roman" panose="02020603050405020304" pitchFamily="18" charset="0"/>
              </a:rPr>
              <a:t> ra </a:t>
            </a:r>
            <a:r>
              <a:rPr lang="en-US" sz="2300" dirty="0" err="1">
                <a:latin typeface="Times New Roman" panose="02020603050405020304" pitchFamily="18" charset="0"/>
                <a:cs typeface="Times New Roman" panose="02020603050405020304" pitchFamily="18" charset="0"/>
              </a:rPr>
              <a:t>khỏi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lớp</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Lái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cột</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hai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chiếc</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giày</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vào</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nhau</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đeo</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vào</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cổ</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nhảy</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tưng</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tưng</a:t>
            </a:r>
            <a:r>
              <a:rPr lang="en-US" sz="2400" dirty="0">
                <a:latin typeface="Times New Roman" panose="02020603050405020304" pitchFamily="18" charset="0"/>
                <a:cs typeface="Times New Roman" panose="02020603050405020304" pitchFamily="18" charset="0"/>
              </a:rPr>
              <a:t>. </a:t>
            </a:r>
            <a:endParaRPr lang="en-US" sz="2400" dirty="0"/>
          </a:p>
        </p:txBody>
      </p:sp>
    </p:spTree>
    <p:custDataLst>
      <p:tags r:id="rId1"/>
    </p:custDataLst>
    <p:extLst>
      <p:ext uri="{BB962C8B-B14F-4D97-AF65-F5344CB8AC3E}">
        <p14:creationId xmlns:p14="http://schemas.microsoft.com/office/powerpoint/2010/main" val="3123423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barn(inVertical)">
                                      <p:cBhvr>
                                        <p:cTn id="12" dur="500"/>
                                        <p:tgtEl>
                                          <p:spTgt spid="34"/>
                                        </p:tgtEl>
                                      </p:cBhvr>
                                    </p:animEffect>
                                  </p:childTnLst>
                                </p:cTn>
                              </p:par>
                              <p:par>
                                <p:cTn id="13" presetID="16" presetClass="entr" presetSubtype="21" fill="hold" nodeType="withEffect">
                                  <p:stCondLst>
                                    <p:cond delay="0"/>
                                  </p:stCondLst>
                                  <p:childTnLst>
                                    <p:set>
                                      <p:cBhvr>
                                        <p:cTn id="14" dur="1" fill="hold">
                                          <p:stCondLst>
                                            <p:cond delay="0"/>
                                          </p:stCondLst>
                                        </p:cTn>
                                        <p:tgtEl>
                                          <p:spTgt spid="36"/>
                                        </p:tgtEl>
                                        <p:attrNameLst>
                                          <p:attrName>style.visibility</p:attrName>
                                        </p:attrNameLst>
                                      </p:cBhvr>
                                      <p:to>
                                        <p:strVal val="visible"/>
                                      </p:to>
                                    </p:set>
                                    <p:animEffect transition="in" filter="barn(inVertical)">
                                      <p:cBhvr>
                                        <p:cTn id="15" dur="500"/>
                                        <p:tgtEl>
                                          <p:spTgt spid="36"/>
                                        </p:tgtEl>
                                      </p:cBhvr>
                                    </p:animEffect>
                                  </p:childTnLst>
                                </p:cTn>
                              </p:par>
                              <p:par>
                                <p:cTn id="16" presetID="16" presetClass="entr" presetSubtype="21" fill="hold" nodeType="withEffect">
                                  <p:stCondLst>
                                    <p:cond delay="0"/>
                                  </p:stCondLst>
                                  <p:childTnLst>
                                    <p:set>
                                      <p:cBhvr>
                                        <p:cTn id="17" dur="1" fill="hold">
                                          <p:stCondLst>
                                            <p:cond delay="0"/>
                                          </p:stCondLst>
                                        </p:cTn>
                                        <p:tgtEl>
                                          <p:spTgt spid="38"/>
                                        </p:tgtEl>
                                        <p:attrNameLst>
                                          <p:attrName>style.visibility</p:attrName>
                                        </p:attrNameLst>
                                      </p:cBhvr>
                                      <p:to>
                                        <p:strVal val="visible"/>
                                      </p:to>
                                    </p:set>
                                    <p:animEffect transition="in" filter="barn(inVertical)">
                                      <p:cBhvr>
                                        <p:cTn id="18" dur="500"/>
                                        <p:tgtEl>
                                          <p:spTgt spid="38"/>
                                        </p:tgtEl>
                                      </p:cBhvr>
                                    </p:animEffect>
                                  </p:childTnLst>
                                </p:cTn>
                              </p:par>
                              <p:par>
                                <p:cTn id="19" presetID="16" presetClass="entr" presetSubtype="21" fill="hold" nodeType="withEffect">
                                  <p:stCondLst>
                                    <p:cond delay="0"/>
                                  </p:stCondLst>
                                  <p:childTnLst>
                                    <p:set>
                                      <p:cBhvr>
                                        <p:cTn id="20" dur="1" fill="hold">
                                          <p:stCondLst>
                                            <p:cond delay="0"/>
                                          </p:stCondLst>
                                        </p:cTn>
                                        <p:tgtEl>
                                          <p:spTgt spid="45"/>
                                        </p:tgtEl>
                                        <p:attrNameLst>
                                          <p:attrName>style.visibility</p:attrName>
                                        </p:attrNameLst>
                                      </p:cBhvr>
                                      <p:to>
                                        <p:strVal val="visible"/>
                                      </p:to>
                                    </p:set>
                                    <p:animEffect transition="in" filter="barn(inVertical)">
                                      <p:cBhvr>
                                        <p:cTn id="21" dur="500"/>
                                        <p:tgtEl>
                                          <p:spTgt spid="45"/>
                                        </p:tgtEl>
                                      </p:cBhvr>
                                    </p:animEffect>
                                  </p:childTnLst>
                                </p:cTn>
                              </p:par>
                              <p:par>
                                <p:cTn id="22" presetID="16" presetClass="entr" presetSubtype="21" fill="hold" nodeType="withEffect">
                                  <p:stCondLst>
                                    <p:cond delay="0"/>
                                  </p:stCondLst>
                                  <p:childTnLst>
                                    <p:set>
                                      <p:cBhvr>
                                        <p:cTn id="23" dur="1" fill="hold">
                                          <p:stCondLst>
                                            <p:cond delay="0"/>
                                          </p:stCondLst>
                                        </p:cTn>
                                        <p:tgtEl>
                                          <p:spTgt spid="43"/>
                                        </p:tgtEl>
                                        <p:attrNameLst>
                                          <p:attrName>style.visibility</p:attrName>
                                        </p:attrNameLst>
                                      </p:cBhvr>
                                      <p:to>
                                        <p:strVal val="visible"/>
                                      </p:to>
                                    </p:set>
                                    <p:animEffect transition="in" filter="barn(inVertical)">
                                      <p:cBhvr>
                                        <p:cTn id="24" dur="500"/>
                                        <p:tgtEl>
                                          <p:spTgt spid="43"/>
                                        </p:tgtEl>
                                      </p:cBhvr>
                                    </p:animEffect>
                                  </p:childTnLst>
                                </p:cTn>
                              </p:par>
                              <p:par>
                                <p:cTn id="25" presetID="16" presetClass="entr" presetSubtype="21" fill="hold" nodeType="withEffect">
                                  <p:stCondLst>
                                    <p:cond delay="0"/>
                                  </p:stCondLst>
                                  <p:childTnLst>
                                    <p:set>
                                      <p:cBhvr>
                                        <p:cTn id="26" dur="1" fill="hold">
                                          <p:stCondLst>
                                            <p:cond delay="0"/>
                                          </p:stCondLst>
                                        </p:cTn>
                                        <p:tgtEl>
                                          <p:spTgt spid="53"/>
                                        </p:tgtEl>
                                        <p:attrNameLst>
                                          <p:attrName>style.visibility</p:attrName>
                                        </p:attrNameLst>
                                      </p:cBhvr>
                                      <p:to>
                                        <p:strVal val="visible"/>
                                      </p:to>
                                    </p:set>
                                    <p:animEffect transition="in" filter="barn(inVertical)">
                                      <p:cBhvr>
                                        <p:cTn id="27" dur="500"/>
                                        <p:tgtEl>
                                          <p:spTgt spid="53"/>
                                        </p:tgtEl>
                                      </p:cBhvr>
                                    </p:animEffect>
                                  </p:childTnLst>
                                </p:cTn>
                              </p:par>
                              <p:par>
                                <p:cTn id="28" presetID="16" presetClass="entr" presetSubtype="21" fill="hold" nodeType="withEffect">
                                  <p:stCondLst>
                                    <p:cond delay="0"/>
                                  </p:stCondLst>
                                  <p:childTnLst>
                                    <p:set>
                                      <p:cBhvr>
                                        <p:cTn id="29" dur="1" fill="hold">
                                          <p:stCondLst>
                                            <p:cond delay="0"/>
                                          </p:stCondLst>
                                        </p:cTn>
                                        <p:tgtEl>
                                          <p:spTgt spid="57"/>
                                        </p:tgtEl>
                                        <p:attrNameLst>
                                          <p:attrName>style.visibility</p:attrName>
                                        </p:attrNameLst>
                                      </p:cBhvr>
                                      <p:to>
                                        <p:strVal val="visible"/>
                                      </p:to>
                                    </p:set>
                                    <p:animEffect transition="in" filter="barn(inVertical)">
                                      <p:cBhvr>
                                        <p:cTn id="30" dur="500"/>
                                        <p:tgtEl>
                                          <p:spTgt spid="57"/>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barn(inVertical)">
                                      <p:cBhvr>
                                        <p:cTn id="35" dur="500"/>
                                        <p:tgtEl>
                                          <p:spTgt spid="19"/>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56"/>
                                        </p:tgtEl>
                                        <p:attrNameLst>
                                          <p:attrName>style.visibility</p:attrName>
                                        </p:attrNameLst>
                                      </p:cBhvr>
                                      <p:to>
                                        <p:strVal val="visible"/>
                                      </p:to>
                                    </p:set>
                                    <p:animEffect transition="in" filter="barn(inVertical)">
                                      <p:cBhvr>
                                        <p:cTn id="40" dur="500"/>
                                        <p:tgtEl>
                                          <p:spTgt spid="56"/>
                                        </p:tgtEl>
                                      </p:cBhvr>
                                    </p:animEffect>
                                  </p:childTnLst>
                                </p:cTn>
                              </p:par>
                              <p:par>
                                <p:cTn id="41" presetID="16" presetClass="entr" presetSubtype="21" fill="hold" nodeType="withEffect">
                                  <p:stCondLst>
                                    <p:cond delay="0"/>
                                  </p:stCondLst>
                                  <p:childTnLst>
                                    <p:set>
                                      <p:cBhvr>
                                        <p:cTn id="42" dur="1" fill="hold">
                                          <p:stCondLst>
                                            <p:cond delay="0"/>
                                          </p:stCondLst>
                                        </p:cTn>
                                        <p:tgtEl>
                                          <p:spTgt spid="60"/>
                                        </p:tgtEl>
                                        <p:attrNameLst>
                                          <p:attrName>style.visibility</p:attrName>
                                        </p:attrNameLst>
                                      </p:cBhvr>
                                      <p:to>
                                        <p:strVal val="visible"/>
                                      </p:to>
                                    </p:set>
                                    <p:animEffect transition="in" filter="barn(inVertical)">
                                      <p:cBhvr>
                                        <p:cTn id="43" dur="500"/>
                                        <p:tgtEl>
                                          <p:spTgt spid="60"/>
                                        </p:tgtEl>
                                      </p:cBhvr>
                                    </p:animEffect>
                                  </p:childTnLst>
                                </p:cTn>
                              </p:par>
                              <p:par>
                                <p:cTn id="44" presetID="16" presetClass="entr" presetSubtype="21" fill="hold" nodeType="withEffect">
                                  <p:stCondLst>
                                    <p:cond delay="0"/>
                                  </p:stCondLst>
                                  <p:childTnLst>
                                    <p:set>
                                      <p:cBhvr>
                                        <p:cTn id="45" dur="1" fill="hold">
                                          <p:stCondLst>
                                            <p:cond delay="0"/>
                                          </p:stCondLst>
                                        </p:cTn>
                                        <p:tgtEl>
                                          <p:spTgt spid="61"/>
                                        </p:tgtEl>
                                        <p:attrNameLst>
                                          <p:attrName>style.visibility</p:attrName>
                                        </p:attrNameLst>
                                      </p:cBhvr>
                                      <p:to>
                                        <p:strVal val="visible"/>
                                      </p:to>
                                    </p:set>
                                    <p:animEffect transition="in" filter="barn(inVertical)">
                                      <p:cBhvr>
                                        <p:cTn id="46" dur="500"/>
                                        <p:tgtEl>
                                          <p:spTgt spid="61"/>
                                        </p:tgtEl>
                                      </p:cBhvr>
                                    </p:animEffect>
                                  </p:childTnLst>
                                </p:cTn>
                              </p:par>
                              <p:par>
                                <p:cTn id="47" presetID="16" presetClass="entr" presetSubtype="21" fill="hold" nodeType="withEffect">
                                  <p:stCondLst>
                                    <p:cond delay="0"/>
                                  </p:stCondLst>
                                  <p:childTnLst>
                                    <p:set>
                                      <p:cBhvr>
                                        <p:cTn id="48" dur="1" fill="hold">
                                          <p:stCondLst>
                                            <p:cond delay="0"/>
                                          </p:stCondLst>
                                        </p:cTn>
                                        <p:tgtEl>
                                          <p:spTgt spid="66"/>
                                        </p:tgtEl>
                                        <p:attrNameLst>
                                          <p:attrName>style.visibility</p:attrName>
                                        </p:attrNameLst>
                                      </p:cBhvr>
                                      <p:to>
                                        <p:strVal val="visible"/>
                                      </p:to>
                                    </p:set>
                                    <p:animEffect transition="in" filter="barn(inVertical)">
                                      <p:cBhvr>
                                        <p:cTn id="49" dur="500"/>
                                        <p:tgtEl>
                                          <p:spTgt spid="66"/>
                                        </p:tgtEl>
                                      </p:cBhvr>
                                    </p:animEffect>
                                  </p:childTnLst>
                                </p:cTn>
                              </p:par>
                              <p:par>
                                <p:cTn id="50" presetID="16" presetClass="entr" presetSubtype="21" fill="hold" nodeType="withEffect">
                                  <p:stCondLst>
                                    <p:cond delay="0"/>
                                  </p:stCondLst>
                                  <p:childTnLst>
                                    <p:set>
                                      <p:cBhvr>
                                        <p:cTn id="51" dur="1" fill="hold">
                                          <p:stCondLst>
                                            <p:cond delay="0"/>
                                          </p:stCondLst>
                                        </p:cTn>
                                        <p:tgtEl>
                                          <p:spTgt spid="47"/>
                                        </p:tgtEl>
                                        <p:attrNameLst>
                                          <p:attrName>style.visibility</p:attrName>
                                        </p:attrNameLst>
                                      </p:cBhvr>
                                      <p:to>
                                        <p:strVal val="visible"/>
                                      </p:to>
                                    </p:set>
                                    <p:animEffect transition="in" filter="barn(inVertical)">
                                      <p:cBhvr>
                                        <p:cTn id="52" dur="500"/>
                                        <p:tgtEl>
                                          <p:spTgt spid="47"/>
                                        </p:tgtEl>
                                      </p:cBhvr>
                                    </p:animEffect>
                                  </p:childTnLst>
                                </p:cTn>
                              </p:par>
                              <p:par>
                                <p:cTn id="53" presetID="16" presetClass="entr" presetSubtype="21" fill="hold" nodeType="withEffect">
                                  <p:stCondLst>
                                    <p:cond delay="0"/>
                                  </p:stCondLst>
                                  <p:childTnLst>
                                    <p:set>
                                      <p:cBhvr>
                                        <p:cTn id="54" dur="1" fill="hold">
                                          <p:stCondLst>
                                            <p:cond delay="0"/>
                                          </p:stCondLst>
                                        </p:cTn>
                                        <p:tgtEl>
                                          <p:spTgt spid="54"/>
                                        </p:tgtEl>
                                        <p:attrNameLst>
                                          <p:attrName>style.visibility</p:attrName>
                                        </p:attrNameLst>
                                      </p:cBhvr>
                                      <p:to>
                                        <p:strVal val="visible"/>
                                      </p:to>
                                    </p:set>
                                    <p:animEffect transition="in" filter="barn(inVertical)">
                                      <p:cBhvr>
                                        <p:cTn id="55"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22">
            <a:extLst>
              <a:ext uri="{FF2B5EF4-FFF2-40B4-BE49-F238E27FC236}">
                <a16:creationId xmlns:a16="http://schemas.microsoft.com/office/drawing/2014/main" xmlns="" id="{8E51FF41-4159-40F9-941F-189AEBB79A1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a:off x="88757" y="-46485"/>
            <a:ext cx="1314453" cy="1407415"/>
          </a:xfrm>
          <a:prstGeom prst="rect">
            <a:avLst/>
          </a:prstGeom>
        </p:spPr>
      </p:pic>
      <p:pic>
        <p:nvPicPr>
          <p:cNvPr id="12" name="图片 22">
            <a:extLst>
              <a:ext uri="{FF2B5EF4-FFF2-40B4-BE49-F238E27FC236}">
                <a16:creationId xmlns:a16="http://schemas.microsoft.com/office/drawing/2014/main" xmlns="" id="{FE5A1F35-50FC-4A27-8646-E1B608E2249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0800000">
            <a:off x="22606" y="5476875"/>
            <a:ext cx="1625218" cy="1404078"/>
          </a:xfrm>
          <a:prstGeom prst="rect">
            <a:avLst/>
          </a:prstGeom>
        </p:spPr>
      </p:pic>
      <p:pic>
        <p:nvPicPr>
          <p:cNvPr id="13" name="图片 22">
            <a:extLst>
              <a:ext uri="{FF2B5EF4-FFF2-40B4-BE49-F238E27FC236}">
                <a16:creationId xmlns:a16="http://schemas.microsoft.com/office/drawing/2014/main" xmlns="" id="{539D3FE3-C211-4B48-AAAB-B293AB44D2D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10551453" y="5185857"/>
            <a:ext cx="1275313" cy="2114879"/>
          </a:xfrm>
          <a:prstGeom prst="rect">
            <a:avLst/>
          </a:prstGeom>
        </p:spPr>
      </p:pic>
      <p:pic>
        <p:nvPicPr>
          <p:cNvPr id="14" name="图片 22">
            <a:extLst>
              <a:ext uri="{FF2B5EF4-FFF2-40B4-BE49-F238E27FC236}">
                <a16:creationId xmlns:a16="http://schemas.microsoft.com/office/drawing/2014/main" xmlns="" id="{8BDC364A-E4CF-42CD-84AF-C84D9DA9A8F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39425" y="-1"/>
            <a:ext cx="1552575" cy="1419226"/>
          </a:xfrm>
          <a:prstGeom prst="rect">
            <a:avLst/>
          </a:prstGeom>
        </p:spPr>
      </p:pic>
      <p:sp>
        <p:nvSpPr>
          <p:cNvPr id="17" name="TextBox 16">
            <a:extLst>
              <a:ext uri="{FF2B5EF4-FFF2-40B4-BE49-F238E27FC236}">
                <a16:creationId xmlns:a16="http://schemas.microsoft.com/office/drawing/2014/main" xmlns="" id="{855822B4-AC66-4FE5-92D9-39477D4DCAEC}"/>
              </a:ext>
            </a:extLst>
          </p:cNvPr>
          <p:cNvSpPr txBox="1"/>
          <p:nvPr/>
        </p:nvSpPr>
        <p:spPr>
          <a:xfrm>
            <a:off x="561975" y="1790611"/>
            <a:ext cx="11153775" cy="2062103"/>
          </a:xfrm>
          <a:prstGeom prst="rect">
            <a:avLst/>
          </a:prstGeom>
          <a:noFill/>
        </p:spPr>
        <p:txBody>
          <a:bodyPr wrap="square">
            <a:spAutoFit/>
          </a:bodyPr>
          <a:lstStyle/>
          <a:p>
            <a:r>
              <a:rPr lang="en-US" sz="3200" dirty="0" err="1">
                <a:latin typeface="Times New Roman" panose="02020603050405020304" pitchFamily="18" charset="0"/>
                <a:cs typeface="Times New Roman" panose="02020603050405020304" pitchFamily="18" charset="0"/>
              </a:rPr>
              <a:t>Hôm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nhận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giày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tay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Lái</a:t>
            </a:r>
            <a:r>
              <a:rPr lang="en-US" sz="3200" dirty="0">
                <a:latin typeface="Times New Roman" panose="02020603050405020304" pitchFamily="18" charset="0"/>
                <a:cs typeface="Times New Roman" panose="02020603050405020304" pitchFamily="18" charset="0"/>
              </a:rPr>
              <a:t> run </a:t>
            </a:r>
            <a:r>
              <a:rPr lang="en-US" sz="3200" dirty="0" err="1">
                <a:latin typeface="Times New Roman" panose="02020603050405020304" pitchFamily="18" charset="0"/>
                <a:cs typeface="Times New Roman" panose="02020603050405020304" pitchFamily="18" charset="0"/>
              </a:rPr>
              <a:t>run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môi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cậu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mấp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máy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mắt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hết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nhìn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đôi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giày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lại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nhìn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xuống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đôi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bàn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chân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mình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đang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ngọ</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nguậy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dưới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đất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Lúc</a:t>
            </a:r>
            <a:r>
              <a:rPr lang="en-US" sz="3200" dirty="0">
                <a:latin typeface="Times New Roman" panose="02020603050405020304" pitchFamily="18" charset="0"/>
                <a:cs typeface="Times New Roman" panose="02020603050405020304" pitchFamily="18" charset="0"/>
              </a:rPr>
              <a:t> ra </a:t>
            </a:r>
            <a:r>
              <a:rPr lang="en-US" sz="3200" dirty="0" err="1">
                <a:latin typeface="Times New Roman" panose="02020603050405020304" pitchFamily="18" charset="0"/>
                <a:cs typeface="Times New Roman" panose="02020603050405020304" pitchFamily="18" charset="0"/>
              </a:rPr>
              <a:t>khỏi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lớp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Lái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cột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hai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chiếc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giày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vào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nhau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đeo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vào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cổ</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nhảy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tưng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tưng</a:t>
            </a:r>
            <a:r>
              <a:rPr lang="en-US" sz="3200" dirty="0">
                <a:latin typeface="Times New Roman" panose="02020603050405020304" pitchFamily="18" charset="0"/>
                <a:cs typeface="Times New Roman" panose="02020603050405020304" pitchFamily="18" charset="0"/>
              </a:rPr>
              <a:t>.</a:t>
            </a:r>
            <a:endParaRPr lang="en-US" sz="3200" dirty="0"/>
          </a:p>
        </p:txBody>
      </p:sp>
      <p:cxnSp>
        <p:nvCxnSpPr>
          <p:cNvPr id="18" name="Straight Connector 17">
            <a:extLst>
              <a:ext uri="{FF2B5EF4-FFF2-40B4-BE49-F238E27FC236}">
                <a16:creationId xmlns:a16="http://schemas.microsoft.com/office/drawing/2014/main" xmlns="" id="{AF965D6F-403C-430D-8DA6-FB0E464589EE}"/>
              </a:ext>
            </a:extLst>
          </p:cNvPr>
          <p:cNvCxnSpPr>
            <a:cxnSpLocks/>
          </p:cNvCxnSpPr>
          <p:nvPr/>
        </p:nvCxnSpPr>
        <p:spPr>
          <a:xfrm flipV="1">
            <a:off x="7315200" y="2263672"/>
            <a:ext cx="1485116" cy="8188"/>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xmlns="" id="{E68710CE-EB6F-49F1-A187-FAD0534D1D31}"/>
              </a:ext>
            </a:extLst>
          </p:cNvPr>
          <p:cNvCxnSpPr>
            <a:cxnSpLocks/>
          </p:cNvCxnSpPr>
          <p:nvPr/>
        </p:nvCxnSpPr>
        <p:spPr>
          <a:xfrm>
            <a:off x="4552460" y="2255638"/>
            <a:ext cx="1190625"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xmlns="" id="{28B1D13D-8A26-46F7-BC2B-D7DD0E468ABF}"/>
              </a:ext>
            </a:extLst>
          </p:cNvPr>
          <p:cNvCxnSpPr>
            <a:cxnSpLocks/>
          </p:cNvCxnSpPr>
          <p:nvPr/>
        </p:nvCxnSpPr>
        <p:spPr>
          <a:xfrm>
            <a:off x="8612689" y="2758975"/>
            <a:ext cx="1629927"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xmlns="" id="{3AA45815-5C35-469D-AA2E-BDBA320C3573}"/>
              </a:ext>
            </a:extLst>
          </p:cNvPr>
          <p:cNvCxnSpPr>
            <a:cxnSpLocks/>
          </p:cNvCxnSpPr>
          <p:nvPr/>
        </p:nvCxnSpPr>
        <p:spPr>
          <a:xfrm>
            <a:off x="9370502" y="3249412"/>
            <a:ext cx="1744227"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xmlns="" id="{D6124229-65DB-4348-833D-3F1B03F7AE39}"/>
              </a:ext>
            </a:extLst>
          </p:cNvPr>
          <p:cNvCxnSpPr>
            <a:cxnSpLocks/>
          </p:cNvCxnSpPr>
          <p:nvPr/>
        </p:nvCxnSpPr>
        <p:spPr>
          <a:xfrm>
            <a:off x="1572408" y="3746170"/>
            <a:ext cx="1498866"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xmlns="" id="{AC6DD906-71C7-4433-893E-76CF463C153A}"/>
              </a:ext>
            </a:extLst>
          </p:cNvPr>
          <p:cNvSpPr txBox="1"/>
          <p:nvPr/>
        </p:nvSpPr>
        <p:spPr>
          <a:xfrm>
            <a:off x="6761022" y="783774"/>
            <a:ext cx="3525324" cy="461665"/>
          </a:xfrm>
          <a:prstGeom prst="rect">
            <a:avLst/>
          </a:prstGeom>
          <a:noFill/>
        </p:spPr>
        <p:txBody>
          <a:bodyPr wrap="none" rtlCol="0">
            <a:spAutoFit/>
          </a:bodyPr>
          <a:lstStyle/>
          <a:p>
            <a:r>
              <a:rPr lang="en-US" sz="2400" b="1" dirty="0">
                <a:latin typeface="Times New Roman" panose="02020603050405020304" pitchFamily="18" charset="0"/>
                <a:cs typeface="Times New Roman" panose="02020603050405020304" pitchFamily="18" charset="0"/>
              </a:rPr>
              <a:t>Theo </a:t>
            </a:r>
            <a:r>
              <a:rPr lang="en-US" sz="2400" b="1" dirty="0" err="1">
                <a:latin typeface="Times New Roman" panose="02020603050405020304" pitchFamily="18" charset="0"/>
                <a:cs typeface="Times New Roman" panose="02020603050405020304" pitchFamily="18" charset="0"/>
              </a:rPr>
              <a:t>Hàng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Chức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Nguyên</a:t>
            </a:r>
            <a:endParaRPr lang="en-US" sz="2400" b="1" dirty="0">
              <a:latin typeface="Times New Roman" panose="02020603050405020304" pitchFamily="18" charset="0"/>
              <a:cs typeface="Times New Roman" panose="02020603050405020304" pitchFamily="18" charset="0"/>
            </a:endParaRPr>
          </a:p>
        </p:txBody>
      </p:sp>
      <p:sp>
        <p:nvSpPr>
          <p:cNvPr id="26" name="Title 1">
            <a:extLst>
              <a:ext uri="{FF2B5EF4-FFF2-40B4-BE49-F238E27FC236}">
                <a16:creationId xmlns:a16="http://schemas.microsoft.com/office/drawing/2014/main" xmlns="" id="{07B6D890-3BA5-4C5F-81DA-DFAAC6C9A184}"/>
              </a:ext>
            </a:extLst>
          </p:cNvPr>
          <p:cNvSpPr>
            <a:spLocks noGrp="1"/>
          </p:cNvSpPr>
          <p:nvPr>
            <p:ph type="title"/>
          </p:nvPr>
        </p:nvSpPr>
        <p:spPr>
          <a:xfrm>
            <a:off x="4787708" y="-73743"/>
            <a:ext cx="1951565" cy="498763"/>
          </a:xfrm>
        </p:spPr>
        <p:txBody>
          <a:bodyPr>
            <a:normAutofit/>
          </a:bodyPr>
          <a:lstStyle/>
          <a:p>
            <a:pPr algn="ctr"/>
            <a:r>
              <a:rPr lang="en-US" sz="2400" b="1" u="sng" dirty="0" err="1">
                <a:solidFill>
                  <a:schemeClr val="tx1"/>
                </a:solidFill>
                <a:latin typeface="Times New Roman" panose="02020603050405020304" pitchFamily="18" charset="0"/>
                <a:cs typeface="Times New Roman" panose="02020603050405020304" pitchFamily="18" charset="0"/>
              </a:rPr>
              <a:t>Tập</a:t>
            </a:r>
            <a:r>
              <a:rPr lang="en-US" sz="2400" b="1" u="sng" dirty="0">
                <a:solidFill>
                  <a:schemeClr val="tx1"/>
                </a:solidFill>
                <a:latin typeface="Times New Roman" panose="02020603050405020304" pitchFamily="18" charset="0"/>
                <a:cs typeface="Times New Roman" panose="02020603050405020304" pitchFamily="18" charset="0"/>
              </a:rPr>
              <a:t> </a:t>
            </a:r>
            <a:r>
              <a:rPr lang="en-US" sz="2400" b="1" u="sng" dirty="0" err="1">
                <a:solidFill>
                  <a:schemeClr val="tx1"/>
                </a:solidFill>
                <a:latin typeface="Times New Roman" panose="02020603050405020304" pitchFamily="18" charset="0"/>
                <a:cs typeface="Times New Roman" panose="02020603050405020304" pitchFamily="18" charset="0"/>
              </a:rPr>
              <a:t>đọc</a:t>
            </a:r>
            <a:endParaRPr lang="en-US" sz="3600" dirty="0">
              <a:solidFill>
                <a:schemeClr val="tx1"/>
              </a:solidFill>
              <a:latin typeface="Times New Roman" panose="02020603050405020304" pitchFamily="18" charset="0"/>
              <a:cs typeface="Times New Roman" panose="02020603050405020304" pitchFamily="18" charset="0"/>
            </a:endParaRPr>
          </a:p>
        </p:txBody>
      </p:sp>
      <p:sp>
        <p:nvSpPr>
          <p:cNvPr id="28" name="Title 1">
            <a:extLst>
              <a:ext uri="{FF2B5EF4-FFF2-40B4-BE49-F238E27FC236}">
                <a16:creationId xmlns:a16="http://schemas.microsoft.com/office/drawing/2014/main" xmlns="" id="{505FB4C9-5329-41D0-B939-023C0AFA8F79}"/>
              </a:ext>
            </a:extLst>
          </p:cNvPr>
          <p:cNvSpPr txBox="1">
            <a:spLocks/>
          </p:cNvSpPr>
          <p:nvPr/>
        </p:nvSpPr>
        <p:spPr>
          <a:xfrm>
            <a:off x="3255813" y="235518"/>
            <a:ext cx="5683789" cy="699410"/>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err="1">
                <a:solidFill>
                  <a:srgbClr val="FF0000"/>
                </a:solidFill>
                <a:latin typeface="Times New Roman" panose="02020603050405020304" pitchFamily="18" charset="0"/>
                <a:cs typeface="Times New Roman" panose="02020603050405020304" pitchFamily="18" charset="0"/>
              </a:rPr>
              <a:t>Đôi</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giày</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ba</a:t>
            </a:r>
            <a:r>
              <a:rPr lang="en-US" sz="3600" b="1" dirty="0">
                <a:solidFill>
                  <a:srgbClr val="FF0000"/>
                </a:solidFill>
                <a:latin typeface="Times New Roman" panose="02020603050405020304" pitchFamily="18" charset="0"/>
                <a:cs typeface="Times New Roman" panose="02020603050405020304" pitchFamily="18" charset="0"/>
              </a:rPr>
              <a:t> ta </a:t>
            </a:r>
            <a:r>
              <a:rPr lang="en-US" sz="3600" b="1" dirty="0" err="1">
                <a:solidFill>
                  <a:srgbClr val="FF0000"/>
                </a:solidFill>
                <a:latin typeface="Times New Roman" panose="02020603050405020304" pitchFamily="18" charset="0"/>
                <a:cs typeface="Times New Roman" panose="02020603050405020304" pitchFamily="18" charset="0"/>
              </a:rPr>
              <a:t>màu</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xanh</a:t>
            </a:r>
            <a:endParaRPr lang="en-US" sz="3600" dirty="0">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251745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barn(inVertical)">
                                      <p:cBhvr>
                                        <p:cTn id="13" dur="500"/>
                                        <p:tgtEl>
                                          <p:spTgt spid="19"/>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barn(inVertical)">
                                      <p:cBhvr>
                                        <p:cTn id="18" dur="500"/>
                                        <p:tgtEl>
                                          <p:spTgt spid="18"/>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barn(inVertical)">
                                      <p:cBhvr>
                                        <p:cTn id="23" dur="500"/>
                                        <p:tgtEl>
                                          <p:spTgt spid="20"/>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barn(inVertical)">
                                      <p:cBhvr>
                                        <p:cTn id="28" dur="500"/>
                                        <p:tgtEl>
                                          <p:spTgt spid="21"/>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27"/>
                                        </p:tgtEl>
                                        <p:attrNameLst>
                                          <p:attrName>style.visibility</p:attrName>
                                        </p:attrNameLst>
                                      </p:cBhvr>
                                      <p:to>
                                        <p:strVal val="visible"/>
                                      </p:to>
                                    </p:set>
                                    <p:animEffect transition="in" filter="barn(inVertical)">
                                      <p:cBhvr>
                                        <p:cTn id="33"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79C5A7A2-0037-48DE-8968-F72F45972D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xmlns="" id="{EC951223-EA80-4F35-A9D9-AAF32D682C83}"/>
              </a:ext>
            </a:extLst>
          </p:cNvPr>
          <p:cNvSpPr txBox="1"/>
          <p:nvPr/>
        </p:nvSpPr>
        <p:spPr>
          <a:xfrm>
            <a:off x="643873" y="2351782"/>
            <a:ext cx="7972391" cy="1077218"/>
          </a:xfrm>
          <a:prstGeom prst="rect">
            <a:avLst/>
          </a:prstGeom>
          <a:noFill/>
        </p:spPr>
        <p:txBody>
          <a:bodyPr wrap="square" rtlCol="0">
            <a:spAutoFit/>
          </a:bodyPr>
          <a:lstStyle/>
          <a:p>
            <a:pPr algn="just">
              <a:spcAft>
                <a:spcPts val="600"/>
              </a:spcAft>
            </a:pPr>
            <a:r>
              <a:rPr lang="en-US" sz="3200" b="1" dirty="0">
                <a:solidFill>
                  <a:schemeClr val="bg1"/>
                </a:solidFill>
                <a:latin typeface="Times New Roman" panose="02020603050405020304" pitchFamily="18" charset="0"/>
                <a:cs typeface="Times New Roman" panose="02020603050405020304" pitchFamily="18" charset="0"/>
              </a:rPr>
              <a:t>Qua </a:t>
            </a:r>
            <a:r>
              <a:rPr lang="en-US" sz="3200" b="1" dirty="0" err="1">
                <a:solidFill>
                  <a:schemeClr val="bg1"/>
                </a:solidFill>
                <a:latin typeface="Times New Roman" panose="02020603050405020304" pitchFamily="18" charset="0"/>
                <a:cs typeface="Times New Roman" panose="02020603050405020304" pitchFamily="18" charset="0"/>
              </a:rPr>
              <a:t>câu</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chuyện</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này</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các</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em</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đã</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học</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được</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điều</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gì</a:t>
            </a:r>
            <a:r>
              <a:rPr lang="en-US" sz="3200" b="1" dirty="0">
                <a:solidFill>
                  <a:schemeClr val="bg1"/>
                </a:solidFill>
                <a:latin typeface="Times New Roman" panose="02020603050405020304" pitchFamily="18" charset="0"/>
                <a:cs typeface="Times New Roman" panose="02020603050405020304" pitchFamily="18" charset="0"/>
              </a:rPr>
              <a:t>?</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750"/>
                                        <p:tgtEl>
                                          <p:spTgt spid="4"/>
                                        </p:tgtEl>
                                      </p:cBhvr>
                                    </p:animEffect>
                                    <p:anim calcmode="lin" valueType="num">
                                      <p:cBhvr>
                                        <p:cTn id="8" dur="750" fill="hold"/>
                                        <p:tgtEl>
                                          <p:spTgt spid="4"/>
                                        </p:tgtEl>
                                        <p:attrNameLst>
                                          <p:attrName>ppt_x</p:attrName>
                                        </p:attrNameLst>
                                      </p:cBhvr>
                                      <p:tavLst>
                                        <p:tav tm="0">
                                          <p:val>
                                            <p:strVal val="#ppt_x"/>
                                          </p:val>
                                        </p:tav>
                                        <p:tav tm="100000">
                                          <p:val>
                                            <p:strVal val="#ppt_x"/>
                                          </p:val>
                                        </p:tav>
                                      </p:tavLst>
                                    </p:anim>
                                    <p:anim calcmode="lin" valueType="num">
                                      <p:cBhvr>
                                        <p:cTn id="9" dur="75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descr="02">
            <a:extLst>
              <a:ext uri="{FF2B5EF4-FFF2-40B4-BE49-F238E27FC236}">
                <a16:creationId xmlns:a16="http://schemas.microsoft.com/office/drawing/2014/main" xmlns="" id="{F7A95A53-FFA3-486D-93CB-97B6A4C2986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501446" y="1442866"/>
            <a:ext cx="11131754" cy="5410200"/>
          </a:xfrm>
          <a:prstGeom prst="rect">
            <a:avLst/>
          </a:prstGeom>
        </p:spPr>
      </p:pic>
      <p:pic>
        <p:nvPicPr>
          <p:cNvPr id="8" name="图片 22">
            <a:extLst>
              <a:ext uri="{FF2B5EF4-FFF2-40B4-BE49-F238E27FC236}">
                <a16:creationId xmlns:a16="http://schemas.microsoft.com/office/drawing/2014/main" xmlns="" id="{57E6DBF6-CE5B-4DEB-A54F-E968C202C96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6200000">
            <a:off x="-60285" y="70718"/>
            <a:ext cx="1331516" cy="1232533"/>
          </a:xfrm>
          <a:prstGeom prst="rect">
            <a:avLst/>
          </a:prstGeom>
        </p:spPr>
      </p:pic>
      <p:pic>
        <p:nvPicPr>
          <p:cNvPr id="9" name="图片 22">
            <a:extLst>
              <a:ext uri="{FF2B5EF4-FFF2-40B4-BE49-F238E27FC236}">
                <a16:creationId xmlns:a16="http://schemas.microsoft.com/office/drawing/2014/main" xmlns="" id="{79755755-93AD-4511-BC48-90F49FDC79B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0800000">
            <a:off x="22839" y="5624021"/>
            <a:ext cx="1331516" cy="1232533"/>
          </a:xfrm>
          <a:prstGeom prst="rect">
            <a:avLst/>
          </a:prstGeom>
        </p:spPr>
      </p:pic>
      <p:pic>
        <p:nvPicPr>
          <p:cNvPr id="10" name="图片 22">
            <a:extLst>
              <a:ext uri="{FF2B5EF4-FFF2-40B4-BE49-F238E27FC236}">
                <a16:creationId xmlns:a16="http://schemas.microsoft.com/office/drawing/2014/main" xmlns="" id="{55AAEE2A-6147-4A43-809B-3CFB541BF82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60484" y="0"/>
            <a:ext cx="1331516" cy="1232533"/>
          </a:xfrm>
          <a:prstGeom prst="rect">
            <a:avLst/>
          </a:prstGeom>
        </p:spPr>
      </p:pic>
      <p:pic>
        <p:nvPicPr>
          <p:cNvPr id="11" name="图片 22">
            <a:extLst>
              <a:ext uri="{FF2B5EF4-FFF2-40B4-BE49-F238E27FC236}">
                <a16:creationId xmlns:a16="http://schemas.microsoft.com/office/drawing/2014/main" xmlns="" id="{F7556997-7F3C-4C76-AFCC-94EB230E839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10906920" y="5561937"/>
            <a:ext cx="1331516" cy="1232533"/>
          </a:xfrm>
          <a:prstGeom prst="rect">
            <a:avLst/>
          </a:prstGeom>
        </p:spPr>
      </p:pic>
      <p:sp>
        <p:nvSpPr>
          <p:cNvPr id="14" name="TextBox 13">
            <a:extLst>
              <a:ext uri="{FF2B5EF4-FFF2-40B4-BE49-F238E27FC236}">
                <a16:creationId xmlns:a16="http://schemas.microsoft.com/office/drawing/2014/main" xmlns="" id="{4706A729-8C29-4441-A410-7C35ED126136}"/>
              </a:ext>
            </a:extLst>
          </p:cNvPr>
          <p:cNvSpPr txBox="1"/>
          <p:nvPr/>
        </p:nvSpPr>
        <p:spPr>
          <a:xfrm>
            <a:off x="6761022" y="783774"/>
            <a:ext cx="3525324" cy="461665"/>
          </a:xfrm>
          <a:prstGeom prst="rect">
            <a:avLst/>
          </a:prstGeom>
          <a:noFill/>
        </p:spPr>
        <p:txBody>
          <a:bodyPr wrap="none" rtlCol="0">
            <a:spAutoFit/>
          </a:bodyPr>
          <a:lstStyle/>
          <a:p>
            <a:r>
              <a:rPr lang="en-US" sz="2400" b="1" dirty="0">
                <a:latin typeface="Times New Roman" panose="02020603050405020304" pitchFamily="18" charset="0"/>
                <a:cs typeface="Times New Roman" panose="02020603050405020304" pitchFamily="18" charset="0"/>
              </a:rPr>
              <a:t>Theo </a:t>
            </a:r>
            <a:r>
              <a:rPr lang="en-US" sz="2400" b="1" dirty="0" err="1">
                <a:latin typeface="Times New Roman" panose="02020603050405020304" pitchFamily="18" charset="0"/>
                <a:cs typeface="Times New Roman" panose="02020603050405020304" pitchFamily="18" charset="0"/>
              </a:rPr>
              <a:t>Hàng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Chức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Nguyên</a:t>
            </a:r>
            <a:endParaRPr lang="en-US" sz="2400" b="1" dirty="0">
              <a:latin typeface="Times New Roman" panose="02020603050405020304" pitchFamily="18" charset="0"/>
              <a:cs typeface="Times New Roman" panose="02020603050405020304" pitchFamily="18" charset="0"/>
            </a:endParaRPr>
          </a:p>
        </p:txBody>
      </p:sp>
      <p:sp>
        <p:nvSpPr>
          <p:cNvPr id="15" name="Title 1">
            <a:extLst>
              <a:ext uri="{FF2B5EF4-FFF2-40B4-BE49-F238E27FC236}">
                <a16:creationId xmlns:a16="http://schemas.microsoft.com/office/drawing/2014/main" xmlns="" id="{AC256C0D-9C07-4D6E-A952-3EC13709FB35}"/>
              </a:ext>
            </a:extLst>
          </p:cNvPr>
          <p:cNvSpPr>
            <a:spLocks noGrp="1"/>
          </p:cNvSpPr>
          <p:nvPr>
            <p:ph type="title"/>
          </p:nvPr>
        </p:nvSpPr>
        <p:spPr>
          <a:xfrm>
            <a:off x="4787708" y="-73743"/>
            <a:ext cx="1951565" cy="498763"/>
          </a:xfrm>
        </p:spPr>
        <p:txBody>
          <a:bodyPr>
            <a:normAutofit/>
          </a:bodyPr>
          <a:lstStyle/>
          <a:p>
            <a:pPr algn="ctr"/>
            <a:r>
              <a:rPr lang="en-US" sz="2400" b="1" u="sng" dirty="0" err="1">
                <a:solidFill>
                  <a:schemeClr val="tx1"/>
                </a:solidFill>
                <a:latin typeface="Times New Roman" panose="02020603050405020304" pitchFamily="18" charset="0"/>
                <a:cs typeface="Times New Roman" panose="02020603050405020304" pitchFamily="18" charset="0"/>
              </a:rPr>
              <a:t>Tập</a:t>
            </a:r>
            <a:r>
              <a:rPr lang="en-US" sz="2400" b="1" u="sng" dirty="0">
                <a:solidFill>
                  <a:schemeClr val="tx1"/>
                </a:solidFill>
                <a:latin typeface="Times New Roman" panose="02020603050405020304" pitchFamily="18" charset="0"/>
                <a:cs typeface="Times New Roman" panose="02020603050405020304" pitchFamily="18" charset="0"/>
              </a:rPr>
              <a:t> </a:t>
            </a:r>
            <a:r>
              <a:rPr lang="en-US" sz="2400" b="1" u="sng" dirty="0" err="1">
                <a:solidFill>
                  <a:schemeClr val="tx1"/>
                </a:solidFill>
                <a:latin typeface="Times New Roman" panose="02020603050405020304" pitchFamily="18" charset="0"/>
                <a:cs typeface="Times New Roman" panose="02020603050405020304" pitchFamily="18" charset="0"/>
              </a:rPr>
              <a:t>đọc</a:t>
            </a:r>
            <a:endParaRPr lang="en-US" sz="3600" dirty="0">
              <a:solidFill>
                <a:schemeClr val="tx1"/>
              </a:solidFill>
              <a:latin typeface="Times New Roman" panose="02020603050405020304" pitchFamily="18" charset="0"/>
              <a:cs typeface="Times New Roman" panose="02020603050405020304" pitchFamily="18" charset="0"/>
            </a:endParaRPr>
          </a:p>
        </p:txBody>
      </p:sp>
      <p:sp>
        <p:nvSpPr>
          <p:cNvPr id="16" name="Title 1">
            <a:extLst>
              <a:ext uri="{FF2B5EF4-FFF2-40B4-BE49-F238E27FC236}">
                <a16:creationId xmlns:a16="http://schemas.microsoft.com/office/drawing/2014/main" xmlns="" id="{8CCE7712-554F-4299-81C4-F24E327204C0}"/>
              </a:ext>
            </a:extLst>
          </p:cNvPr>
          <p:cNvSpPr txBox="1">
            <a:spLocks/>
          </p:cNvSpPr>
          <p:nvPr/>
        </p:nvSpPr>
        <p:spPr>
          <a:xfrm>
            <a:off x="3255813" y="235518"/>
            <a:ext cx="5683789" cy="699410"/>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err="1">
                <a:solidFill>
                  <a:srgbClr val="FF0000"/>
                </a:solidFill>
                <a:latin typeface="Times New Roman" panose="02020603050405020304" pitchFamily="18" charset="0"/>
                <a:cs typeface="Times New Roman" panose="02020603050405020304" pitchFamily="18" charset="0"/>
              </a:rPr>
              <a:t>Đôi</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giày</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ba</a:t>
            </a:r>
            <a:r>
              <a:rPr lang="en-US" sz="3600" b="1" dirty="0">
                <a:solidFill>
                  <a:srgbClr val="FF0000"/>
                </a:solidFill>
                <a:latin typeface="Times New Roman" panose="02020603050405020304" pitchFamily="18" charset="0"/>
                <a:cs typeface="Times New Roman" panose="02020603050405020304" pitchFamily="18" charset="0"/>
              </a:rPr>
              <a:t> ta </a:t>
            </a:r>
            <a:r>
              <a:rPr lang="en-US" sz="3600" b="1" dirty="0" err="1">
                <a:solidFill>
                  <a:srgbClr val="FF0000"/>
                </a:solidFill>
                <a:latin typeface="Times New Roman" panose="02020603050405020304" pitchFamily="18" charset="0"/>
                <a:cs typeface="Times New Roman" panose="02020603050405020304" pitchFamily="18" charset="0"/>
              </a:rPr>
              <a:t>màu</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xanh</a:t>
            </a:r>
            <a:endParaRPr lang="en-US" sz="3600" dirty="0">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3254236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anim calcmode="lin" valueType="num">
                                      <p:cBhvr>
                                        <p:cTn id="8" dur="500" fill="hold"/>
                                        <p:tgtEl>
                                          <p:spTgt spid="16"/>
                                        </p:tgtEl>
                                        <p:attrNameLst>
                                          <p:attrName>ppt_x</p:attrName>
                                        </p:attrNameLst>
                                      </p:cBhvr>
                                      <p:tavLst>
                                        <p:tav tm="0">
                                          <p:val>
                                            <p:strVal val="#ppt_x"/>
                                          </p:val>
                                        </p:tav>
                                        <p:tav tm="100000">
                                          <p:val>
                                            <p:strVal val="#ppt_x"/>
                                          </p:val>
                                        </p:tav>
                                      </p:tavLst>
                                    </p:anim>
                                    <p:anim calcmode="lin" valueType="num">
                                      <p:cBhvr>
                                        <p:cTn id="9" dur="500" fill="hold"/>
                                        <p:tgtEl>
                                          <p:spTgt spid="16"/>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anim calcmode="lin" valueType="num">
                                      <p:cBhvr>
                                        <p:cTn id="14" dur="500" fill="hold"/>
                                        <p:tgtEl>
                                          <p:spTgt spid="14"/>
                                        </p:tgtEl>
                                        <p:attrNameLst>
                                          <p:attrName>ppt_x</p:attrName>
                                        </p:attrNameLst>
                                      </p:cBhvr>
                                      <p:tavLst>
                                        <p:tav tm="0">
                                          <p:val>
                                            <p:strVal val="#ppt_x"/>
                                          </p:val>
                                        </p:tav>
                                        <p:tav tm="100000">
                                          <p:val>
                                            <p:strVal val="#ppt_x"/>
                                          </p:val>
                                        </p:tav>
                                      </p:tavLst>
                                    </p:anim>
                                    <p:anim calcmode="lin" valueType="num">
                                      <p:cBhvr>
                                        <p:cTn id="15" dur="500" fill="hold"/>
                                        <p:tgtEl>
                                          <p:spTgt spid="14"/>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13" presetClass="exit" presetSubtype="32" fill="hold" nodeType="afterEffect">
                                  <p:stCondLst>
                                    <p:cond delay="0"/>
                                  </p:stCondLst>
                                  <p:childTnLst>
                                    <p:animEffect transition="out" filter="plus(out)">
                                      <p:cBhvr>
                                        <p:cTn id="18" dur="1000"/>
                                        <p:tgtEl>
                                          <p:spTgt spid="5"/>
                                        </p:tgtEl>
                                      </p:cBhvr>
                                    </p:animEffect>
                                    <p:set>
                                      <p:cBhvr>
                                        <p:cTn id="19" dur="1" fill="hold">
                                          <p:stCondLst>
                                            <p:cond delay="9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D:\SOA\Khung nen bieu tuong\Khung nen bieu tuong\[Muare.asia]-FramesChildrenVol34\muare.asia - babyvol34 - 4.png">
            <a:extLst>
              <a:ext uri="{FF2B5EF4-FFF2-40B4-BE49-F238E27FC236}">
                <a16:creationId xmlns:a16="http://schemas.microsoft.com/office/drawing/2014/main" xmlns="" id="{E2B19D44-4A4A-4CBC-9006-276CF089545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3814"/>
            <a:ext cx="12192000" cy="683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xmlns="" id="{8173E886-CFFD-4E4B-81B9-438AA1181E06}"/>
              </a:ext>
            </a:extLst>
          </p:cNvPr>
          <p:cNvSpPr/>
          <p:nvPr/>
        </p:nvSpPr>
        <p:spPr>
          <a:xfrm>
            <a:off x="4176712" y="1720840"/>
            <a:ext cx="6619875" cy="3416320"/>
          </a:xfrm>
          <a:prstGeom prst="rect">
            <a:avLst/>
          </a:prstGeom>
          <a:noFill/>
        </p:spPr>
        <p:txBody>
          <a:bodyPr wrap="square" lIns="91440" tIns="45720" rIns="91440" bIns="45720">
            <a:spAutoFit/>
          </a:bodyPr>
          <a:lstStyle/>
          <a:p>
            <a:pPr algn="ctr"/>
            <a:r>
              <a:rPr lang="en-US" sz="7200" b="1" cap="none" spc="0" dirty="0" err="1">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rPr>
              <a:t>Chúc</a:t>
            </a:r>
            <a:r>
              <a:rPr lang="en-US" sz="7200" b="1" cap="none" spc="0"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rPr>
              <a:t> </a:t>
            </a:r>
            <a:r>
              <a:rPr lang="en-US" sz="7200" b="1" cap="none" spc="0" dirty="0" err="1">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rPr>
              <a:t>các</a:t>
            </a:r>
            <a:r>
              <a:rPr lang="en-US" sz="7200" b="1" cap="none" spc="0"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rPr>
              <a:t> </a:t>
            </a:r>
            <a:r>
              <a:rPr lang="en-US" sz="7200" b="1" cap="none" spc="0" dirty="0" err="1">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rPr>
              <a:t>em</a:t>
            </a:r>
            <a:r>
              <a:rPr lang="en-US" sz="7200" b="1" cap="none" spc="0"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rPr>
              <a:t> </a:t>
            </a:r>
            <a:r>
              <a:rPr lang="en-US" sz="7200" b="1" cap="none" spc="0" dirty="0" err="1">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rPr>
              <a:t>luôn</a:t>
            </a:r>
            <a:r>
              <a:rPr lang="en-US" sz="7200" b="1" cap="none" spc="0"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rPr>
              <a:t> </a:t>
            </a:r>
            <a:r>
              <a:rPr lang="en-US" sz="7200" b="1" cap="none" spc="0" dirty="0" err="1">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rPr>
              <a:t>vui</a:t>
            </a:r>
            <a:r>
              <a:rPr lang="en-US" sz="7200" b="1" cap="none" spc="0"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rPr>
              <a:t>, </a:t>
            </a:r>
            <a:r>
              <a:rPr lang="en-US" sz="7200" b="1" cap="none" spc="0" dirty="0" err="1">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rPr>
              <a:t>khoẻ</a:t>
            </a:r>
            <a:r>
              <a:rPr lang="en-US" sz="7200" b="1" cap="none" spc="0"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rPr>
              <a:t> </a:t>
            </a:r>
            <a:r>
              <a:rPr lang="en-US" sz="7200" b="1" cap="none" spc="0" dirty="0" err="1">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rPr>
              <a:t>và</a:t>
            </a:r>
            <a:r>
              <a:rPr lang="en-US" sz="7200" b="1" cap="none" spc="0"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rPr>
              <a:t> </a:t>
            </a:r>
            <a:r>
              <a:rPr lang="en-US" sz="7200" b="1" cap="none" spc="0" dirty="0" err="1">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rPr>
              <a:t>học</a:t>
            </a:r>
            <a:r>
              <a:rPr lang="en-US" sz="7200" b="1" cap="none" spc="0"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rPr>
              <a:t> </a:t>
            </a:r>
            <a:r>
              <a:rPr lang="en-US" sz="7200" b="1" cap="none" spc="0" dirty="0" err="1">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rPr>
              <a:t>tập</a:t>
            </a:r>
            <a:r>
              <a:rPr lang="en-US" sz="7200" b="1" cap="none" spc="0"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rPr>
              <a:t> </a:t>
            </a:r>
            <a:r>
              <a:rPr lang="en-US" sz="7200" b="1" cap="none" spc="0" dirty="0" err="1">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rPr>
              <a:t>tốt</a:t>
            </a:r>
            <a:r>
              <a:rPr lang="en-US" sz="7200" b="1" cap="none" spc="0"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rPr>
              <a:t>!</a:t>
            </a:r>
          </a:p>
        </p:txBody>
      </p:sp>
    </p:spTree>
    <p:extLst>
      <p:ext uri="{BB962C8B-B14F-4D97-AF65-F5344CB8AC3E}">
        <p14:creationId xmlns:p14="http://schemas.microsoft.com/office/powerpoint/2010/main" val="6625384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6" name="Content Placeholder 1">
            <a:extLst>
              <a:ext uri="{FF2B5EF4-FFF2-40B4-BE49-F238E27FC236}">
                <a16:creationId xmlns:a16="http://schemas.microsoft.com/office/drawing/2014/main" xmlns="" id="{B669C98D-2A72-4868-BD58-4BA5F088D1C4}"/>
              </a:ext>
            </a:extLst>
          </p:cNvPr>
          <p:cNvSpPr>
            <a:spLocks noGrp="1"/>
          </p:cNvSpPr>
          <p:nvPr>
            <p:ph sz="half" idx="2"/>
          </p:nvPr>
        </p:nvSpPr>
        <p:spPr>
          <a:xfrm>
            <a:off x="5149654" y="2477940"/>
            <a:ext cx="6575424" cy="1941497"/>
          </a:xfrm>
        </p:spPr>
        <p:txBody>
          <a:bodyPr>
            <a:normAutofit lnSpcReduction="10000"/>
          </a:bodyPr>
          <a:lstStyle/>
          <a:p>
            <a:pPr algn="just"/>
            <a:r>
              <a:rPr lang="en-US" altLang="en-US" dirty="0" err="1">
                <a:latin typeface="Times New Roman" panose="02020603050405020304" pitchFamily="18" charset="0"/>
                <a:cs typeface="Times New Roman" panose="02020603050405020304" pitchFamily="18" charset="0"/>
              </a:rPr>
              <a:t>Tác</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giả</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Hàng</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Chức</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Nguyên</a:t>
            </a:r>
            <a:r>
              <a:rPr lang="en-US" altLang="en-US" dirty="0">
                <a:latin typeface="Times New Roman" panose="02020603050405020304" pitchFamily="18" charset="0"/>
                <a:cs typeface="Times New Roman" panose="02020603050405020304" pitchFamily="18" charset="0"/>
              </a:rPr>
              <a:t> s</a:t>
            </a:r>
            <a:r>
              <a:rPr lang="vi-VN" altLang="en-US" dirty="0">
                <a:latin typeface="Times New Roman" panose="02020603050405020304" pitchFamily="18" charset="0"/>
                <a:cs typeface="Times New Roman" panose="02020603050405020304" pitchFamily="18" charset="0"/>
              </a:rPr>
              <a:t>inh ra và lớn lên ở Quảng Ngãi, năm 1970 anh vào Sài Gòn</a:t>
            </a:r>
            <a:r>
              <a:rPr lang="en-US" altLang="en-US" dirty="0">
                <a:latin typeface="Times New Roman" panose="02020603050405020304" pitchFamily="18" charset="0"/>
                <a:cs typeface="Times New Roman" panose="02020603050405020304" pitchFamily="18" charset="0"/>
              </a:rPr>
              <a:t>.</a:t>
            </a:r>
            <a:r>
              <a:rPr lang="vi-VN" altLang="en-US" dirty="0">
                <a:latin typeface="Times New Roman" panose="02020603050405020304" pitchFamily="18" charset="0"/>
                <a:cs typeface="Times New Roman" panose="02020603050405020304" pitchFamily="18" charset="0"/>
              </a:rPr>
              <a:t> </a:t>
            </a:r>
            <a:endParaRPr lang="en-US" altLang="en-US" dirty="0">
              <a:latin typeface="Times New Roman" panose="02020603050405020304" pitchFamily="18" charset="0"/>
              <a:cs typeface="Times New Roman" panose="02020603050405020304" pitchFamily="18" charset="0"/>
            </a:endParaRPr>
          </a:p>
          <a:p>
            <a:pPr algn="just"/>
            <a:r>
              <a:rPr lang="en-US" altLang="en-US" dirty="0" err="1">
                <a:latin typeface="Times New Roman" panose="02020603050405020304" pitchFamily="18" charset="0"/>
                <a:cs typeface="Times New Roman" panose="02020603050405020304" pitchFamily="18" charset="0"/>
              </a:rPr>
              <a:t>Hiện</a:t>
            </a:r>
            <a:r>
              <a:rPr lang="en-US" altLang="en-US" dirty="0">
                <a:latin typeface="Times New Roman" panose="02020603050405020304" pitchFamily="18" charset="0"/>
                <a:cs typeface="Times New Roman" panose="02020603050405020304" pitchFamily="18" charset="0"/>
              </a:rPr>
              <a:t> nay </a:t>
            </a:r>
            <a:r>
              <a:rPr lang="en-US" altLang="en-US" dirty="0" err="1">
                <a:latin typeface="Times New Roman" panose="02020603050405020304" pitchFamily="18" charset="0"/>
                <a:cs typeface="Times New Roman" panose="02020603050405020304" pitchFamily="18" charset="0"/>
              </a:rPr>
              <a:t>anh</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vẫn</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đang</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làm</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việc</a:t>
            </a:r>
            <a:r>
              <a:rPr lang="en-US" altLang="en-US" dirty="0">
                <a:latin typeface="Times New Roman" panose="02020603050405020304" pitchFamily="18" charset="0"/>
                <a:cs typeface="Times New Roman" panose="02020603050405020304" pitchFamily="18" charset="0"/>
              </a:rPr>
              <a:t> ở </a:t>
            </a:r>
            <a:r>
              <a:rPr lang="en-US" altLang="en-US" dirty="0" err="1">
                <a:latin typeface="Times New Roman" panose="02020603050405020304" pitchFamily="18" charset="0"/>
                <a:cs typeface="Times New Roman" panose="02020603050405020304" pitchFamily="18" charset="0"/>
              </a:rPr>
              <a:t>báo</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Tuổi</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trẻ</a:t>
            </a:r>
            <a:r>
              <a:rPr lang="en-US" altLang="en-US" dirty="0">
                <a:latin typeface="Times New Roman" panose="02020603050405020304" pitchFamily="18" charset="0"/>
                <a:cs typeface="Times New Roman" panose="02020603050405020304" pitchFamily="18" charset="0"/>
              </a:rPr>
              <a:t>.</a:t>
            </a:r>
          </a:p>
        </p:txBody>
      </p:sp>
      <p:pic>
        <p:nvPicPr>
          <p:cNvPr id="294917" name="Picture 2">
            <a:extLst>
              <a:ext uri="{FF2B5EF4-FFF2-40B4-BE49-F238E27FC236}">
                <a16:creationId xmlns:a16="http://schemas.microsoft.com/office/drawing/2014/main" xmlns="" id="{A5DCDAB0-677F-4888-84D4-8FAD18C259D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37309" y="1352744"/>
            <a:ext cx="4277193" cy="500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图片 22">
            <a:extLst>
              <a:ext uri="{FF2B5EF4-FFF2-40B4-BE49-F238E27FC236}">
                <a16:creationId xmlns:a16="http://schemas.microsoft.com/office/drawing/2014/main" xmlns="" id="{9F96C980-B75A-486E-9447-A8AF789AF3C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6200000">
            <a:off x="-60285" y="70718"/>
            <a:ext cx="1331516" cy="1232533"/>
          </a:xfrm>
          <a:prstGeom prst="rect">
            <a:avLst/>
          </a:prstGeom>
        </p:spPr>
      </p:pic>
      <p:sp>
        <p:nvSpPr>
          <p:cNvPr id="12" name="TextBox 11">
            <a:extLst>
              <a:ext uri="{FF2B5EF4-FFF2-40B4-BE49-F238E27FC236}">
                <a16:creationId xmlns:a16="http://schemas.microsoft.com/office/drawing/2014/main" xmlns="" id="{6973A4B9-4CF3-4A9D-97C2-CCC1DD309E2C}"/>
              </a:ext>
            </a:extLst>
          </p:cNvPr>
          <p:cNvSpPr txBox="1"/>
          <p:nvPr/>
        </p:nvSpPr>
        <p:spPr>
          <a:xfrm>
            <a:off x="6761022" y="783774"/>
            <a:ext cx="3525324" cy="461665"/>
          </a:xfrm>
          <a:prstGeom prst="rect">
            <a:avLst/>
          </a:prstGeom>
          <a:noFill/>
        </p:spPr>
        <p:txBody>
          <a:bodyPr wrap="none" rtlCol="0">
            <a:spAutoFit/>
          </a:bodyPr>
          <a:lstStyle/>
          <a:p>
            <a:r>
              <a:rPr lang="en-US" sz="2400" b="1" dirty="0">
                <a:latin typeface="Times New Roman" panose="02020603050405020304" pitchFamily="18" charset="0"/>
                <a:cs typeface="Times New Roman" panose="02020603050405020304" pitchFamily="18" charset="0"/>
              </a:rPr>
              <a:t>Theo </a:t>
            </a:r>
            <a:r>
              <a:rPr lang="en-US" sz="2400" b="1" dirty="0" err="1">
                <a:latin typeface="Times New Roman" panose="02020603050405020304" pitchFamily="18" charset="0"/>
                <a:cs typeface="Times New Roman" panose="02020603050405020304" pitchFamily="18" charset="0"/>
              </a:rPr>
              <a:t>Hàng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Chức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Nguyên</a:t>
            </a:r>
            <a:endParaRPr lang="en-US" sz="2400" b="1" dirty="0">
              <a:latin typeface="Times New Roman" panose="02020603050405020304" pitchFamily="18" charset="0"/>
              <a:cs typeface="Times New Roman" panose="02020603050405020304" pitchFamily="18" charset="0"/>
            </a:endParaRPr>
          </a:p>
        </p:txBody>
      </p:sp>
      <p:sp>
        <p:nvSpPr>
          <p:cNvPr id="13" name="Title 1">
            <a:extLst>
              <a:ext uri="{FF2B5EF4-FFF2-40B4-BE49-F238E27FC236}">
                <a16:creationId xmlns:a16="http://schemas.microsoft.com/office/drawing/2014/main" xmlns="" id="{57F27FDE-9267-4ADD-A621-9A76C1666DF9}"/>
              </a:ext>
            </a:extLst>
          </p:cNvPr>
          <p:cNvSpPr>
            <a:spLocks noGrp="1"/>
          </p:cNvSpPr>
          <p:nvPr>
            <p:ph type="title"/>
          </p:nvPr>
        </p:nvSpPr>
        <p:spPr>
          <a:xfrm>
            <a:off x="4787708" y="-73743"/>
            <a:ext cx="1951565" cy="498763"/>
          </a:xfrm>
        </p:spPr>
        <p:txBody>
          <a:bodyPr>
            <a:normAutofit/>
          </a:bodyPr>
          <a:lstStyle/>
          <a:p>
            <a:pPr algn="ctr"/>
            <a:r>
              <a:rPr lang="en-US" sz="2400" b="1" u="sng" dirty="0" err="1">
                <a:solidFill>
                  <a:schemeClr val="tx1"/>
                </a:solidFill>
                <a:latin typeface="Times New Roman" panose="02020603050405020304" pitchFamily="18" charset="0"/>
                <a:cs typeface="Times New Roman" panose="02020603050405020304" pitchFamily="18" charset="0"/>
              </a:rPr>
              <a:t>Tập</a:t>
            </a:r>
            <a:r>
              <a:rPr lang="en-US" sz="2400" b="1" u="sng" dirty="0">
                <a:solidFill>
                  <a:schemeClr val="tx1"/>
                </a:solidFill>
                <a:latin typeface="Times New Roman" panose="02020603050405020304" pitchFamily="18" charset="0"/>
                <a:cs typeface="Times New Roman" panose="02020603050405020304" pitchFamily="18" charset="0"/>
              </a:rPr>
              <a:t> </a:t>
            </a:r>
            <a:r>
              <a:rPr lang="en-US" sz="2400" b="1" u="sng" dirty="0" err="1">
                <a:solidFill>
                  <a:schemeClr val="tx1"/>
                </a:solidFill>
                <a:latin typeface="Times New Roman" panose="02020603050405020304" pitchFamily="18" charset="0"/>
                <a:cs typeface="Times New Roman" panose="02020603050405020304" pitchFamily="18" charset="0"/>
              </a:rPr>
              <a:t>đọc</a:t>
            </a:r>
            <a:endParaRPr lang="en-US" sz="3600" dirty="0">
              <a:solidFill>
                <a:schemeClr val="tx1"/>
              </a:solidFill>
              <a:latin typeface="Times New Roman" panose="02020603050405020304" pitchFamily="18" charset="0"/>
              <a:cs typeface="Times New Roman" panose="02020603050405020304" pitchFamily="18" charset="0"/>
            </a:endParaRPr>
          </a:p>
        </p:txBody>
      </p:sp>
      <p:sp>
        <p:nvSpPr>
          <p:cNvPr id="14" name="Title 1">
            <a:extLst>
              <a:ext uri="{FF2B5EF4-FFF2-40B4-BE49-F238E27FC236}">
                <a16:creationId xmlns:a16="http://schemas.microsoft.com/office/drawing/2014/main" xmlns="" id="{ACC2549B-D417-41BD-B0AB-E579187F385F}"/>
              </a:ext>
            </a:extLst>
          </p:cNvPr>
          <p:cNvSpPr txBox="1">
            <a:spLocks/>
          </p:cNvSpPr>
          <p:nvPr/>
        </p:nvSpPr>
        <p:spPr>
          <a:xfrm>
            <a:off x="3255813" y="235518"/>
            <a:ext cx="5683789" cy="699410"/>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err="1">
                <a:solidFill>
                  <a:srgbClr val="FF0000"/>
                </a:solidFill>
                <a:latin typeface="Times New Roman" panose="02020603050405020304" pitchFamily="18" charset="0"/>
                <a:cs typeface="Times New Roman" panose="02020603050405020304" pitchFamily="18" charset="0"/>
              </a:rPr>
              <a:t>Đôi</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giày</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ba</a:t>
            </a:r>
            <a:r>
              <a:rPr lang="en-US" sz="3600" b="1" dirty="0">
                <a:solidFill>
                  <a:srgbClr val="FF0000"/>
                </a:solidFill>
                <a:latin typeface="Times New Roman" panose="02020603050405020304" pitchFamily="18" charset="0"/>
                <a:cs typeface="Times New Roman" panose="02020603050405020304" pitchFamily="18" charset="0"/>
              </a:rPr>
              <a:t> ta </a:t>
            </a:r>
            <a:r>
              <a:rPr lang="en-US" sz="3600" b="1" dirty="0" err="1">
                <a:solidFill>
                  <a:srgbClr val="FF0000"/>
                </a:solidFill>
                <a:latin typeface="Times New Roman" panose="02020603050405020304" pitchFamily="18" charset="0"/>
                <a:cs typeface="Times New Roman" panose="02020603050405020304" pitchFamily="18" charset="0"/>
              </a:rPr>
              <a:t>màu</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xanh</a:t>
            </a:r>
            <a:endParaRPr lang="en-US" sz="3600" dirty="0">
              <a:latin typeface="Times New Roman" panose="02020603050405020304" pitchFamily="18" charset="0"/>
              <a:cs typeface="Times New Roman" panose="02020603050405020304" pitchFamily="18" charset="0"/>
            </a:endParaRPr>
          </a:p>
        </p:txBody>
      </p:sp>
      <p:pic>
        <p:nvPicPr>
          <p:cNvPr id="15" name="图片 22">
            <a:extLst>
              <a:ext uri="{FF2B5EF4-FFF2-40B4-BE49-F238E27FC236}">
                <a16:creationId xmlns:a16="http://schemas.microsoft.com/office/drawing/2014/main" xmlns="" id="{E2639F68-D961-4EC4-A5A0-272294FCF4B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0800000">
            <a:off x="22839" y="5624021"/>
            <a:ext cx="1331516" cy="1232533"/>
          </a:xfrm>
          <a:prstGeom prst="rect">
            <a:avLst/>
          </a:prstGeom>
        </p:spPr>
      </p:pic>
      <p:pic>
        <p:nvPicPr>
          <p:cNvPr id="16" name="图片 22">
            <a:extLst>
              <a:ext uri="{FF2B5EF4-FFF2-40B4-BE49-F238E27FC236}">
                <a16:creationId xmlns:a16="http://schemas.microsoft.com/office/drawing/2014/main" xmlns="" id="{179B45E9-A166-462E-9396-7A12F1889CE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89342" y="0"/>
            <a:ext cx="1602658" cy="1232533"/>
          </a:xfrm>
          <a:prstGeom prst="rect">
            <a:avLst/>
          </a:prstGeom>
        </p:spPr>
      </p:pic>
      <p:pic>
        <p:nvPicPr>
          <p:cNvPr id="17" name="图片 22">
            <a:extLst>
              <a:ext uri="{FF2B5EF4-FFF2-40B4-BE49-F238E27FC236}">
                <a16:creationId xmlns:a16="http://schemas.microsoft.com/office/drawing/2014/main" xmlns="" id="{36AB4C6D-9D71-416C-921B-A2F68163E54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10906920" y="5561937"/>
            <a:ext cx="1331516" cy="1232533"/>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94917"/>
                                        </p:tgtEl>
                                        <p:attrNameLst>
                                          <p:attrName>style.visibility</p:attrName>
                                        </p:attrNameLst>
                                      </p:cBhvr>
                                      <p:to>
                                        <p:strVal val="visible"/>
                                      </p:to>
                                    </p:set>
                                    <p:anim calcmode="lin" valueType="num">
                                      <p:cBhvr additive="base">
                                        <p:cTn id="7" dur="500" fill="hold"/>
                                        <p:tgtEl>
                                          <p:spTgt spid="294917"/>
                                        </p:tgtEl>
                                        <p:attrNameLst>
                                          <p:attrName>ppt_x</p:attrName>
                                        </p:attrNameLst>
                                      </p:cBhvr>
                                      <p:tavLst>
                                        <p:tav tm="0">
                                          <p:val>
                                            <p:strVal val="#ppt_x"/>
                                          </p:val>
                                        </p:tav>
                                        <p:tav tm="100000">
                                          <p:val>
                                            <p:strVal val="#ppt_x"/>
                                          </p:val>
                                        </p:tav>
                                      </p:tavLst>
                                    </p:anim>
                                    <p:anim calcmode="lin" valueType="num">
                                      <p:cBhvr additive="base">
                                        <p:cTn id="8" dur="500" fill="hold"/>
                                        <p:tgtEl>
                                          <p:spTgt spid="29491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94916">
                                            <p:txEl>
                                              <p:pRg st="0" end="0"/>
                                            </p:txEl>
                                          </p:spTgt>
                                        </p:tgtEl>
                                        <p:attrNameLst>
                                          <p:attrName>style.visibility</p:attrName>
                                        </p:attrNameLst>
                                      </p:cBhvr>
                                      <p:to>
                                        <p:strVal val="visible"/>
                                      </p:to>
                                    </p:set>
                                    <p:anim calcmode="lin" valueType="num">
                                      <p:cBhvr additive="base">
                                        <p:cTn id="13" dur="500" fill="hold"/>
                                        <p:tgtEl>
                                          <p:spTgt spid="294916">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9491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94916">
                                            <p:txEl>
                                              <p:pRg st="1" end="1"/>
                                            </p:txEl>
                                          </p:spTgt>
                                        </p:tgtEl>
                                        <p:attrNameLst>
                                          <p:attrName>style.visibility</p:attrName>
                                        </p:attrNameLst>
                                      </p:cBhvr>
                                      <p:to>
                                        <p:strVal val="visible"/>
                                      </p:to>
                                    </p:set>
                                    <p:anim calcmode="lin" valueType="num">
                                      <p:cBhvr additive="base">
                                        <p:cTn id="19" dur="500" fill="hold"/>
                                        <p:tgtEl>
                                          <p:spTgt spid="294916">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94916">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4916"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22">
            <a:extLst>
              <a:ext uri="{FF2B5EF4-FFF2-40B4-BE49-F238E27FC236}">
                <a16:creationId xmlns:a16="http://schemas.microsoft.com/office/drawing/2014/main" xmlns="" id="{9F96C980-B75A-486E-9447-A8AF789AF3C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a:off x="-60285" y="70718"/>
            <a:ext cx="1331516" cy="1232533"/>
          </a:xfrm>
          <a:prstGeom prst="rect">
            <a:avLst/>
          </a:prstGeom>
        </p:spPr>
      </p:pic>
      <p:pic>
        <p:nvPicPr>
          <p:cNvPr id="15" name="图片 22">
            <a:extLst>
              <a:ext uri="{FF2B5EF4-FFF2-40B4-BE49-F238E27FC236}">
                <a16:creationId xmlns:a16="http://schemas.microsoft.com/office/drawing/2014/main" xmlns="" id="{E2639F68-D961-4EC4-A5A0-272294FCF4B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0800000">
            <a:off x="22839" y="5624021"/>
            <a:ext cx="1331516" cy="1232533"/>
          </a:xfrm>
          <a:prstGeom prst="rect">
            <a:avLst/>
          </a:prstGeom>
        </p:spPr>
      </p:pic>
      <p:pic>
        <p:nvPicPr>
          <p:cNvPr id="16" name="图片 22">
            <a:extLst>
              <a:ext uri="{FF2B5EF4-FFF2-40B4-BE49-F238E27FC236}">
                <a16:creationId xmlns:a16="http://schemas.microsoft.com/office/drawing/2014/main" xmlns="" id="{179B45E9-A166-462E-9396-7A12F1889CE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60484" y="0"/>
            <a:ext cx="1331516" cy="1232533"/>
          </a:xfrm>
          <a:prstGeom prst="rect">
            <a:avLst/>
          </a:prstGeom>
        </p:spPr>
      </p:pic>
      <p:pic>
        <p:nvPicPr>
          <p:cNvPr id="17" name="图片 22">
            <a:extLst>
              <a:ext uri="{FF2B5EF4-FFF2-40B4-BE49-F238E27FC236}">
                <a16:creationId xmlns:a16="http://schemas.microsoft.com/office/drawing/2014/main" xmlns="" id="{36AB4C6D-9D71-416C-921B-A2F68163E54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10906920" y="5561937"/>
            <a:ext cx="1331516" cy="1232533"/>
          </a:xfrm>
          <a:prstGeom prst="rect">
            <a:avLst/>
          </a:prstGeom>
        </p:spPr>
      </p:pic>
      <p:pic>
        <p:nvPicPr>
          <p:cNvPr id="4" name="Picture 3">
            <a:extLst>
              <a:ext uri="{FF2B5EF4-FFF2-40B4-BE49-F238E27FC236}">
                <a16:creationId xmlns:a16="http://schemas.microsoft.com/office/drawing/2014/main" xmlns="" id="{1001C59E-B234-4890-8E7C-E3F0204ECFDF}"/>
              </a:ext>
            </a:extLst>
          </p:cNvPr>
          <p:cNvPicPr>
            <a:picLocks noChangeAspect="1"/>
          </p:cNvPicPr>
          <p:nvPr/>
        </p:nvPicPr>
        <p:blipFill>
          <a:blip r:embed="rId4"/>
          <a:stretch>
            <a:fillRect/>
          </a:stretch>
        </p:blipFill>
        <p:spPr>
          <a:xfrm>
            <a:off x="3244224" y="1861958"/>
            <a:ext cx="5766426" cy="4840644"/>
          </a:xfrm>
          <a:prstGeom prst="rect">
            <a:avLst/>
          </a:prstGeom>
        </p:spPr>
      </p:pic>
      <p:sp>
        <p:nvSpPr>
          <p:cNvPr id="18" name="TextBox 13">
            <a:extLst>
              <a:ext uri="{FF2B5EF4-FFF2-40B4-BE49-F238E27FC236}">
                <a16:creationId xmlns:a16="http://schemas.microsoft.com/office/drawing/2014/main" xmlns="" id="{8F706083-403C-4C36-8A7C-E8983B343162}"/>
              </a:ext>
            </a:extLst>
          </p:cNvPr>
          <p:cNvSpPr>
            <a:spLocks noChangeArrowheads="1"/>
          </p:cNvSpPr>
          <p:nvPr/>
        </p:nvSpPr>
        <p:spPr bwMode="auto">
          <a:xfrm>
            <a:off x="4049848" y="2303852"/>
            <a:ext cx="4796061" cy="584775"/>
          </a:xfrm>
          <a:prstGeom prst="rect">
            <a:avLst/>
          </a:prstGeom>
          <a:noFill/>
          <a:ln>
            <a:noFill/>
          </a:ln>
        </p:spPr>
        <p:txBody>
          <a:bodyPr>
            <a:spAutoFit/>
          </a:bodyPr>
          <a:lstStyle/>
          <a:p>
            <a:pPr algn="ctr" defTabSz="964182"/>
            <a:r>
              <a:rPr lang="en-US" altLang="zh-CN" sz="3200" b="1" dirty="0" err="1">
                <a:latin typeface="Times New Roman" panose="02020603050405020304" pitchFamily="18" charset="0"/>
                <a:ea typeface="方正正准黑简体" panose="02000000000000000000" pitchFamily="2" charset="-122"/>
                <a:cs typeface="Times New Roman" panose="02020603050405020304" pitchFamily="18" charset="0"/>
                <a:sym typeface="+mn-lt"/>
              </a:rPr>
              <a:t>Luyện</a:t>
            </a:r>
            <a:r>
              <a:rPr lang="en-US" altLang="zh-CN" sz="3200" b="1" dirty="0">
                <a:latin typeface="Times New Roman" panose="02020603050405020304" pitchFamily="18" charset="0"/>
                <a:ea typeface="方正正准黑简体" panose="02000000000000000000" pitchFamily="2" charset="-122"/>
                <a:cs typeface="Times New Roman" panose="02020603050405020304" pitchFamily="18" charset="0"/>
                <a:sym typeface="+mn-lt"/>
              </a:rPr>
              <a:t> </a:t>
            </a:r>
            <a:r>
              <a:rPr lang="en-US" altLang="zh-CN" sz="3200" b="1" dirty="0" err="1">
                <a:latin typeface="Times New Roman" panose="02020603050405020304" pitchFamily="18" charset="0"/>
                <a:ea typeface="方正正准黑简体" panose="02000000000000000000" pitchFamily="2" charset="-122"/>
                <a:cs typeface="Times New Roman" panose="02020603050405020304" pitchFamily="18" charset="0"/>
                <a:sym typeface="+mn-lt"/>
              </a:rPr>
              <a:t>đọc</a:t>
            </a:r>
            <a:r>
              <a:rPr lang="en-US" altLang="zh-CN" sz="3200" b="1" dirty="0">
                <a:latin typeface="Times New Roman" panose="02020603050405020304" pitchFamily="18" charset="0"/>
                <a:ea typeface="方正正准黑简体" panose="02000000000000000000" pitchFamily="2" charset="-122"/>
                <a:cs typeface="Times New Roman" panose="02020603050405020304" pitchFamily="18" charset="0"/>
                <a:sym typeface="+mn-lt"/>
              </a:rPr>
              <a:t> </a:t>
            </a:r>
            <a:r>
              <a:rPr lang="en-US" altLang="zh-CN" sz="3200" b="1" dirty="0" err="1">
                <a:latin typeface="Times New Roman" panose="02020603050405020304" pitchFamily="18" charset="0"/>
                <a:ea typeface="方正正准黑简体" panose="02000000000000000000" pitchFamily="2" charset="-122"/>
                <a:cs typeface="Times New Roman" panose="02020603050405020304" pitchFamily="18" charset="0"/>
                <a:sym typeface="+mn-lt"/>
              </a:rPr>
              <a:t>đúng</a:t>
            </a:r>
            <a:endParaRPr lang="zh-CN" altLang="en-US" sz="3200" b="1" dirty="0">
              <a:latin typeface="Times New Roman" panose="02020603050405020304" pitchFamily="18" charset="0"/>
              <a:ea typeface="方正正准黑简体" panose="02000000000000000000" pitchFamily="2" charset="-122"/>
              <a:cs typeface="Times New Roman" panose="02020603050405020304" pitchFamily="18" charset="0"/>
              <a:sym typeface="+mn-lt"/>
            </a:endParaRPr>
          </a:p>
        </p:txBody>
      </p:sp>
      <p:sp>
        <p:nvSpPr>
          <p:cNvPr id="19" name="TextBox 13">
            <a:extLst>
              <a:ext uri="{FF2B5EF4-FFF2-40B4-BE49-F238E27FC236}">
                <a16:creationId xmlns:a16="http://schemas.microsoft.com/office/drawing/2014/main" xmlns="" id="{6398E995-EED9-4363-A46C-D5C68A5751DC}"/>
              </a:ext>
            </a:extLst>
          </p:cNvPr>
          <p:cNvSpPr>
            <a:spLocks noChangeArrowheads="1"/>
          </p:cNvSpPr>
          <p:nvPr/>
        </p:nvSpPr>
        <p:spPr bwMode="auto">
          <a:xfrm>
            <a:off x="4148176" y="3969374"/>
            <a:ext cx="4796061" cy="584775"/>
          </a:xfrm>
          <a:prstGeom prst="rect">
            <a:avLst/>
          </a:prstGeom>
          <a:noFill/>
          <a:ln>
            <a:noFill/>
          </a:ln>
        </p:spPr>
        <p:txBody>
          <a:bodyPr>
            <a:spAutoFit/>
          </a:bodyPr>
          <a:lstStyle/>
          <a:p>
            <a:pPr defTabSz="964182"/>
            <a:r>
              <a:rPr lang="en-US" altLang="zh-CN" sz="3200" b="1" dirty="0">
                <a:solidFill>
                  <a:schemeClr val="bg1"/>
                </a:solidFill>
                <a:latin typeface="Times New Roman" panose="02020603050405020304" pitchFamily="18" charset="0"/>
                <a:ea typeface="方正正准黑简体" panose="02000000000000000000" pitchFamily="2" charset="-122"/>
                <a:cs typeface="Times New Roman" panose="02020603050405020304" pitchFamily="18" charset="0"/>
                <a:sym typeface="+mn-lt"/>
              </a:rPr>
              <a:t>        </a:t>
            </a:r>
            <a:r>
              <a:rPr lang="en-US" altLang="zh-CN" sz="3200" b="1" dirty="0" err="1">
                <a:latin typeface="Times New Roman" panose="02020603050405020304" pitchFamily="18" charset="0"/>
                <a:ea typeface="方正正准黑简体" panose="02000000000000000000" pitchFamily="2" charset="-122"/>
                <a:cs typeface="Times New Roman" panose="02020603050405020304" pitchFamily="18" charset="0"/>
                <a:sym typeface="+mn-lt"/>
              </a:rPr>
              <a:t>Tìm</a:t>
            </a:r>
            <a:r>
              <a:rPr lang="en-US" altLang="zh-CN" sz="3200" b="1" dirty="0">
                <a:latin typeface="Times New Roman" panose="02020603050405020304" pitchFamily="18" charset="0"/>
                <a:ea typeface="方正正准黑简体" panose="02000000000000000000" pitchFamily="2" charset="-122"/>
                <a:cs typeface="Times New Roman" panose="02020603050405020304" pitchFamily="18" charset="0"/>
                <a:sym typeface="+mn-lt"/>
              </a:rPr>
              <a:t> </a:t>
            </a:r>
            <a:r>
              <a:rPr lang="en-US" altLang="zh-CN" sz="3200" b="1" dirty="0" err="1">
                <a:latin typeface="Times New Roman" panose="02020603050405020304" pitchFamily="18" charset="0"/>
                <a:ea typeface="方正正准黑简体" panose="02000000000000000000" pitchFamily="2" charset="-122"/>
                <a:cs typeface="Times New Roman" panose="02020603050405020304" pitchFamily="18" charset="0"/>
                <a:sym typeface="+mn-lt"/>
              </a:rPr>
              <a:t>hiểu</a:t>
            </a:r>
            <a:r>
              <a:rPr lang="en-US" altLang="zh-CN" sz="3200" b="1" dirty="0">
                <a:latin typeface="Times New Roman" panose="02020603050405020304" pitchFamily="18" charset="0"/>
                <a:ea typeface="方正正准黑简体" panose="02000000000000000000" pitchFamily="2" charset="-122"/>
                <a:cs typeface="Times New Roman" panose="02020603050405020304" pitchFamily="18" charset="0"/>
                <a:sym typeface="+mn-lt"/>
              </a:rPr>
              <a:t> </a:t>
            </a:r>
            <a:r>
              <a:rPr lang="en-US" altLang="zh-CN" sz="3200" b="1" dirty="0" err="1">
                <a:latin typeface="Times New Roman" panose="02020603050405020304" pitchFamily="18" charset="0"/>
                <a:ea typeface="方正正准黑简体" panose="02000000000000000000" pitchFamily="2" charset="-122"/>
                <a:cs typeface="Times New Roman" panose="02020603050405020304" pitchFamily="18" charset="0"/>
                <a:sym typeface="+mn-lt"/>
              </a:rPr>
              <a:t>bài</a:t>
            </a:r>
            <a:endParaRPr lang="zh-CN" altLang="en-US" sz="3200" b="1" dirty="0">
              <a:latin typeface="Times New Roman" panose="02020603050405020304" pitchFamily="18" charset="0"/>
              <a:ea typeface="方正正准黑简体" panose="02000000000000000000" pitchFamily="2" charset="-122"/>
              <a:cs typeface="Times New Roman" panose="02020603050405020304" pitchFamily="18" charset="0"/>
              <a:sym typeface="+mn-lt"/>
            </a:endParaRPr>
          </a:p>
        </p:txBody>
      </p:sp>
      <p:sp>
        <p:nvSpPr>
          <p:cNvPr id="20" name="TextBox 13">
            <a:extLst>
              <a:ext uri="{FF2B5EF4-FFF2-40B4-BE49-F238E27FC236}">
                <a16:creationId xmlns:a16="http://schemas.microsoft.com/office/drawing/2014/main" xmlns="" id="{5746A336-FC09-46B9-A7C1-2C8CA2C7389F}"/>
              </a:ext>
            </a:extLst>
          </p:cNvPr>
          <p:cNvSpPr>
            <a:spLocks noChangeArrowheads="1"/>
          </p:cNvSpPr>
          <p:nvPr/>
        </p:nvSpPr>
        <p:spPr bwMode="auto">
          <a:xfrm>
            <a:off x="4049848" y="5512445"/>
            <a:ext cx="4796061" cy="584775"/>
          </a:xfrm>
          <a:prstGeom prst="rect">
            <a:avLst/>
          </a:prstGeom>
          <a:noFill/>
          <a:ln>
            <a:noFill/>
          </a:ln>
        </p:spPr>
        <p:txBody>
          <a:bodyPr>
            <a:spAutoFit/>
          </a:bodyPr>
          <a:lstStyle/>
          <a:p>
            <a:pPr defTabSz="964182"/>
            <a:r>
              <a:rPr lang="en-US" altLang="zh-CN" sz="3200" b="1" dirty="0">
                <a:solidFill>
                  <a:schemeClr val="bg1"/>
                </a:solidFill>
                <a:latin typeface="Times New Roman" panose="02020603050405020304" pitchFamily="18" charset="0"/>
                <a:ea typeface="方正正准黑简体" panose="02000000000000000000" pitchFamily="2" charset="-122"/>
                <a:cs typeface="Times New Roman" panose="02020603050405020304" pitchFamily="18" charset="0"/>
                <a:sym typeface="+mn-lt"/>
              </a:rPr>
              <a:t>         </a:t>
            </a:r>
            <a:r>
              <a:rPr lang="en-US" altLang="zh-CN" sz="3200" b="1" dirty="0" err="1">
                <a:latin typeface="Times New Roman" panose="02020603050405020304" pitchFamily="18" charset="0"/>
                <a:ea typeface="方正正准黑简体" panose="02000000000000000000" pitchFamily="2" charset="-122"/>
                <a:cs typeface="Times New Roman" panose="02020603050405020304" pitchFamily="18" charset="0"/>
                <a:sym typeface="+mn-lt"/>
              </a:rPr>
              <a:t>Luyện</a:t>
            </a:r>
            <a:r>
              <a:rPr lang="en-US" altLang="zh-CN" sz="3200" b="1" dirty="0">
                <a:latin typeface="Times New Roman" panose="02020603050405020304" pitchFamily="18" charset="0"/>
                <a:ea typeface="方正正准黑简体" panose="02000000000000000000" pitchFamily="2" charset="-122"/>
                <a:cs typeface="Times New Roman" panose="02020603050405020304" pitchFamily="18" charset="0"/>
                <a:sym typeface="+mn-lt"/>
              </a:rPr>
              <a:t> </a:t>
            </a:r>
            <a:r>
              <a:rPr lang="en-US" altLang="zh-CN" sz="3200" b="1" dirty="0" err="1">
                <a:latin typeface="Times New Roman" panose="02020603050405020304" pitchFamily="18" charset="0"/>
                <a:ea typeface="方正正准黑简体" panose="02000000000000000000" pitchFamily="2" charset="-122"/>
                <a:cs typeface="Times New Roman" panose="02020603050405020304" pitchFamily="18" charset="0"/>
                <a:sym typeface="+mn-lt"/>
              </a:rPr>
              <a:t>đọc</a:t>
            </a:r>
            <a:r>
              <a:rPr lang="en-US" altLang="zh-CN" sz="3200" b="1" dirty="0">
                <a:latin typeface="Times New Roman" panose="02020603050405020304" pitchFamily="18" charset="0"/>
                <a:ea typeface="方正正准黑简体" panose="02000000000000000000" pitchFamily="2" charset="-122"/>
                <a:cs typeface="Times New Roman" panose="02020603050405020304" pitchFamily="18" charset="0"/>
                <a:sym typeface="+mn-lt"/>
              </a:rPr>
              <a:t> </a:t>
            </a:r>
            <a:r>
              <a:rPr lang="en-US" altLang="zh-CN" sz="3200" b="1" dirty="0" err="1">
                <a:latin typeface="Times New Roman" panose="02020603050405020304" pitchFamily="18" charset="0"/>
                <a:ea typeface="方正正准黑简体" panose="02000000000000000000" pitchFamily="2" charset="-122"/>
                <a:cs typeface="Times New Roman" panose="02020603050405020304" pitchFamily="18" charset="0"/>
                <a:sym typeface="+mn-lt"/>
              </a:rPr>
              <a:t>diễn</a:t>
            </a:r>
            <a:r>
              <a:rPr lang="en-US" altLang="zh-CN" sz="3200" b="1" dirty="0">
                <a:latin typeface="Times New Roman" panose="02020603050405020304" pitchFamily="18" charset="0"/>
                <a:ea typeface="方正正准黑简体" panose="02000000000000000000" pitchFamily="2" charset="-122"/>
                <a:cs typeface="Times New Roman" panose="02020603050405020304" pitchFamily="18" charset="0"/>
                <a:sym typeface="+mn-lt"/>
              </a:rPr>
              <a:t> </a:t>
            </a:r>
            <a:r>
              <a:rPr lang="en-US" altLang="zh-CN" sz="3200" b="1" dirty="0" err="1">
                <a:latin typeface="Times New Roman" panose="02020603050405020304" pitchFamily="18" charset="0"/>
                <a:ea typeface="方正正准黑简体" panose="02000000000000000000" pitchFamily="2" charset="-122"/>
                <a:cs typeface="Times New Roman" panose="02020603050405020304" pitchFamily="18" charset="0"/>
                <a:sym typeface="+mn-lt"/>
              </a:rPr>
              <a:t>cảm</a:t>
            </a:r>
            <a:endParaRPr lang="zh-CN" altLang="en-US" sz="3200" b="1" dirty="0">
              <a:latin typeface="Times New Roman" panose="02020603050405020304" pitchFamily="18" charset="0"/>
              <a:ea typeface="方正正准黑简体" panose="02000000000000000000" pitchFamily="2" charset="-122"/>
              <a:cs typeface="Times New Roman" panose="02020603050405020304" pitchFamily="18" charset="0"/>
              <a:sym typeface="+mn-lt"/>
            </a:endParaRPr>
          </a:p>
        </p:txBody>
      </p:sp>
      <p:sp>
        <p:nvSpPr>
          <p:cNvPr id="5" name="Oval 4">
            <a:extLst>
              <a:ext uri="{FF2B5EF4-FFF2-40B4-BE49-F238E27FC236}">
                <a16:creationId xmlns:a16="http://schemas.microsoft.com/office/drawing/2014/main" xmlns="" id="{7A43722E-A6B4-4C2F-BC4C-A783A295997E}"/>
              </a:ext>
            </a:extLst>
          </p:cNvPr>
          <p:cNvSpPr/>
          <p:nvPr/>
        </p:nvSpPr>
        <p:spPr>
          <a:xfrm>
            <a:off x="3802743" y="2404628"/>
            <a:ext cx="624114" cy="591935"/>
          </a:xfrm>
          <a:prstGeom prst="ellipse">
            <a:avLst/>
          </a:prstGeom>
          <a:solidFill>
            <a:srgbClr val="FFC000"/>
          </a:solidFill>
          <a:ln>
            <a:solidFill>
              <a:srgbClr val="D600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Times New Roman" panose="02020603050405020304" pitchFamily="18" charset="0"/>
                <a:cs typeface="Times New Roman" panose="02020603050405020304" pitchFamily="18" charset="0"/>
              </a:rPr>
              <a:t>1</a:t>
            </a:r>
          </a:p>
        </p:txBody>
      </p:sp>
      <p:sp>
        <p:nvSpPr>
          <p:cNvPr id="21" name="Oval 20">
            <a:extLst>
              <a:ext uri="{FF2B5EF4-FFF2-40B4-BE49-F238E27FC236}">
                <a16:creationId xmlns:a16="http://schemas.microsoft.com/office/drawing/2014/main" xmlns="" id="{246CA831-B479-4402-955D-456BCC2C27A4}"/>
              </a:ext>
            </a:extLst>
          </p:cNvPr>
          <p:cNvSpPr/>
          <p:nvPr/>
        </p:nvSpPr>
        <p:spPr>
          <a:xfrm>
            <a:off x="3807091" y="4025874"/>
            <a:ext cx="624114" cy="591935"/>
          </a:xfrm>
          <a:prstGeom prst="ellipse">
            <a:avLst/>
          </a:prstGeom>
          <a:solidFill>
            <a:srgbClr val="00B050"/>
          </a:solidFill>
          <a:ln>
            <a:solidFill>
              <a:srgbClr val="D600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Times New Roman" panose="02020603050405020304" pitchFamily="18" charset="0"/>
                <a:cs typeface="Times New Roman" panose="02020603050405020304" pitchFamily="18" charset="0"/>
              </a:rPr>
              <a:t>2</a:t>
            </a:r>
          </a:p>
        </p:txBody>
      </p:sp>
      <p:sp>
        <p:nvSpPr>
          <p:cNvPr id="22" name="Oval 21">
            <a:extLst>
              <a:ext uri="{FF2B5EF4-FFF2-40B4-BE49-F238E27FC236}">
                <a16:creationId xmlns:a16="http://schemas.microsoft.com/office/drawing/2014/main" xmlns="" id="{3EAEAF7B-EAD2-4CB8-93B6-BF3AF2680CCC}"/>
              </a:ext>
            </a:extLst>
          </p:cNvPr>
          <p:cNvSpPr/>
          <p:nvPr/>
        </p:nvSpPr>
        <p:spPr>
          <a:xfrm>
            <a:off x="3836119" y="5648352"/>
            <a:ext cx="624114" cy="591935"/>
          </a:xfrm>
          <a:prstGeom prst="ellipse">
            <a:avLst/>
          </a:prstGeom>
          <a:solidFill>
            <a:srgbClr val="CC3300"/>
          </a:solidFill>
          <a:ln>
            <a:solidFill>
              <a:srgbClr val="D600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Times New Roman" panose="02020603050405020304" pitchFamily="18" charset="0"/>
                <a:cs typeface="Times New Roman" panose="02020603050405020304" pitchFamily="18" charset="0"/>
              </a:rPr>
              <a:t>3</a:t>
            </a:r>
          </a:p>
        </p:txBody>
      </p:sp>
      <p:sp>
        <p:nvSpPr>
          <p:cNvPr id="23" name="TextBox 22">
            <a:extLst>
              <a:ext uri="{FF2B5EF4-FFF2-40B4-BE49-F238E27FC236}">
                <a16:creationId xmlns:a16="http://schemas.microsoft.com/office/drawing/2014/main" xmlns="" id="{B008E417-CB18-4490-B741-821BC43F6453}"/>
              </a:ext>
            </a:extLst>
          </p:cNvPr>
          <p:cNvSpPr txBox="1"/>
          <p:nvPr/>
        </p:nvSpPr>
        <p:spPr>
          <a:xfrm>
            <a:off x="6761022" y="783774"/>
            <a:ext cx="3525324" cy="461665"/>
          </a:xfrm>
          <a:prstGeom prst="rect">
            <a:avLst/>
          </a:prstGeom>
          <a:noFill/>
        </p:spPr>
        <p:txBody>
          <a:bodyPr wrap="none" rtlCol="0">
            <a:spAutoFit/>
          </a:bodyPr>
          <a:lstStyle/>
          <a:p>
            <a:r>
              <a:rPr lang="en-US" sz="2400" b="1" dirty="0">
                <a:latin typeface="Times New Roman" panose="02020603050405020304" pitchFamily="18" charset="0"/>
                <a:cs typeface="Times New Roman" panose="02020603050405020304" pitchFamily="18" charset="0"/>
              </a:rPr>
              <a:t>Theo </a:t>
            </a:r>
            <a:r>
              <a:rPr lang="en-US" sz="2400" b="1" dirty="0" err="1">
                <a:latin typeface="Times New Roman" panose="02020603050405020304" pitchFamily="18" charset="0"/>
                <a:cs typeface="Times New Roman" panose="02020603050405020304" pitchFamily="18" charset="0"/>
              </a:rPr>
              <a:t>Hàng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Chức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Nguyên</a:t>
            </a:r>
            <a:endParaRPr lang="en-US" sz="2400" b="1" dirty="0">
              <a:latin typeface="Times New Roman" panose="02020603050405020304" pitchFamily="18" charset="0"/>
              <a:cs typeface="Times New Roman" panose="02020603050405020304" pitchFamily="18" charset="0"/>
            </a:endParaRPr>
          </a:p>
        </p:txBody>
      </p:sp>
      <p:sp>
        <p:nvSpPr>
          <p:cNvPr id="24" name="Title 1">
            <a:extLst>
              <a:ext uri="{FF2B5EF4-FFF2-40B4-BE49-F238E27FC236}">
                <a16:creationId xmlns:a16="http://schemas.microsoft.com/office/drawing/2014/main" xmlns="" id="{ADF219B9-0167-43A3-AF1C-070AB5D0CD47}"/>
              </a:ext>
            </a:extLst>
          </p:cNvPr>
          <p:cNvSpPr>
            <a:spLocks noGrp="1"/>
          </p:cNvSpPr>
          <p:nvPr>
            <p:ph type="title"/>
          </p:nvPr>
        </p:nvSpPr>
        <p:spPr>
          <a:xfrm>
            <a:off x="4787708" y="-73743"/>
            <a:ext cx="1951565" cy="498763"/>
          </a:xfrm>
        </p:spPr>
        <p:txBody>
          <a:bodyPr>
            <a:normAutofit/>
          </a:bodyPr>
          <a:lstStyle/>
          <a:p>
            <a:pPr algn="ctr"/>
            <a:r>
              <a:rPr lang="en-US" sz="2400" b="1" u="sng" dirty="0" err="1">
                <a:solidFill>
                  <a:schemeClr val="tx1"/>
                </a:solidFill>
                <a:latin typeface="Times New Roman" panose="02020603050405020304" pitchFamily="18" charset="0"/>
                <a:cs typeface="Times New Roman" panose="02020603050405020304" pitchFamily="18" charset="0"/>
              </a:rPr>
              <a:t>Tập</a:t>
            </a:r>
            <a:r>
              <a:rPr lang="en-US" sz="2400" b="1" u="sng" dirty="0">
                <a:solidFill>
                  <a:schemeClr val="tx1"/>
                </a:solidFill>
                <a:latin typeface="Times New Roman" panose="02020603050405020304" pitchFamily="18" charset="0"/>
                <a:cs typeface="Times New Roman" panose="02020603050405020304" pitchFamily="18" charset="0"/>
              </a:rPr>
              <a:t> </a:t>
            </a:r>
            <a:r>
              <a:rPr lang="en-US" sz="2400" b="1" u="sng" dirty="0" err="1">
                <a:solidFill>
                  <a:schemeClr val="tx1"/>
                </a:solidFill>
                <a:latin typeface="Times New Roman" panose="02020603050405020304" pitchFamily="18" charset="0"/>
                <a:cs typeface="Times New Roman" panose="02020603050405020304" pitchFamily="18" charset="0"/>
              </a:rPr>
              <a:t>đọc</a:t>
            </a:r>
            <a:endParaRPr lang="en-US" sz="3600" dirty="0">
              <a:solidFill>
                <a:schemeClr val="tx1"/>
              </a:solidFill>
              <a:latin typeface="Times New Roman" panose="02020603050405020304" pitchFamily="18" charset="0"/>
              <a:cs typeface="Times New Roman" panose="02020603050405020304" pitchFamily="18" charset="0"/>
            </a:endParaRPr>
          </a:p>
        </p:txBody>
      </p:sp>
      <p:sp>
        <p:nvSpPr>
          <p:cNvPr id="25" name="Title 1">
            <a:extLst>
              <a:ext uri="{FF2B5EF4-FFF2-40B4-BE49-F238E27FC236}">
                <a16:creationId xmlns:a16="http://schemas.microsoft.com/office/drawing/2014/main" xmlns="" id="{9BB8FEF3-536B-42F7-B516-0950B34C30F8}"/>
              </a:ext>
            </a:extLst>
          </p:cNvPr>
          <p:cNvSpPr txBox="1">
            <a:spLocks/>
          </p:cNvSpPr>
          <p:nvPr/>
        </p:nvSpPr>
        <p:spPr>
          <a:xfrm>
            <a:off x="3255813" y="235518"/>
            <a:ext cx="5683789" cy="699410"/>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err="1">
                <a:solidFill>
                  <a:srgbClr val="FF0000"/>
                </a:solidFill>
                <a:latin typeface="Times New Roman" panose="02020603050405020304" pitchFamily="18" charset="0"/>
                <a:cs typeface="Times New Roman" panose="02020603050405020304" pitchFamily="18" charset="0"/>
              </a:rPr>
              <a:t>Đôi</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giày</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ba</a:t>
            </a:r>
            <a:r>
              <a:rPr lang="en-US" sz="3600" b="1" dirty="0">
                <a:solidFill>
                  <a:srgbClr val="FF0000"/>
                </a:solidFill>
                <a:latin typeface="Times New Roman" panose="02020603050405020304" pitchFamily="18" charset="0"/>
                <a:cs typeface="Times New Roman" panose="02020603050405020304" pitchFamily="18" charset="0"/>
              </a:rPr>
              <a:t> ta </a:t>
            </a:r>
            <a:r>
              <a:rPr lang="en-US" sz="3600" b="1" dirty="0" err="1">
                <a:solidFill>
                  <a:srgbClr val="FF0000"/>
                </a:solidFill>
                <a:latin typeface="Times New Roman" panose="02020603050405020304" pitchFamily="18" charset="0"/>
                <a:cs typeface="Times New Roman" panose="02020603050405020304" pitchFamily="18" charset="0"/>
              </a:rPr>
              <a:t>màu</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xanh</a:t>
            </a:r>
            <a:endParaRPr lang="en-US" sz="3600" dirty="0">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1304441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down)">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wipe(down)">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mph" presetSubtype="1" grpId="1" nodeType="clickEffect">
                                  <p:stCondLst>
                                    <p:cond delay="0"/>
                                  </p:stCondLst>
                                  <p:childTnLst>
                                    <p:set>
                                      <p:cBhvr override="childStyle">
                                        <p:cTn id="21" dur="indefinite"/>
                                        <p:tgtEl>
                                          <p:spTgt spid="18"/>
                                        </p:tgtEl>
                                        <p:attrNameLst>
                                          <p:attrName>style.color</p:attrName>
                                        </p:attrNameLst>
                                      </p:cBhvr>
                                      <p:to>
                                        <p:clrVal>
                                          <a:srgbClr val="FF3399"/>
                                        </p:clrVal>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8" grpId="1"/>
      <p:bldP spid="19" grpId="0"/>
      <p:bldP spid="2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POINSET2">
            <a:extLst>
              <a:ext uri="{FF2B5EF4-FFF2-40B4-BE49-F238E27FC236}">
                <a16:creationId xmlns:a16="http://schemas.microsoft.com/office/drawing/2014/main" xmlns="" id="{5E166FF2-D600-464B-895D-47CC200286D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10948170" y="106000"/>
            <a:ext cx="1349828" cy="1137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descr="POINSET2">
            <a:extLst>
              <a:ext uri="{FF2B5EF4-FFF2-40B4-BE49-F238E27FC236}">
                <a16:creationId xmlns:a16="http://schemas.microsoft.com/office/drawing/2014/main" xmlns="" id="{11705B83-E54B-4EFD-ABA0-4D5FDF9DC03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0800000">
            <a:off x="10842171" y="5710867"/>
            <a:ext cx="1349828" cy="1137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xmlns="" id="{43286128-0A96-481E-AFE8-C1F388C91713}"/>
              </a:ext>
            </a:extLst>
          </p:cNvPr>
          <p:cNvPicPr>
            <a:picLocks noChangeAspect="1"/>
          </p:cNvPicPr>
          <p:nvPr/>
        </p:nvPicPr>
        <p:blipFill>
          <a:blip r:embed="rId4"/>
          <a:stretch>
            <a:fillRect/>
          </a:stretch>
        </p:blipFill>
        <p:spPr>
          <a:xfrm>
            <a:off x="502383" y="-9304"/>
            <a:ext cx="5863909" cy="6858000"/>
          </a:xfrm>
          <a:prstGeom prst="rect">
            <a:avLst/>
          </a:prstGeom>
        </p:spPr>
      </p:pic>
      <p:pic>
        <p:nvPicPr>
          <p:cNvPr id="12" name="Picture 12" descr="POINSET2">
            <a:extLst>
              <a:ext uri="{FF2B5EF4-FFF2-40B4-BE49-F238E27FC236}">
                <a16:creationId xmlns:a16="http://schemas.microsoft.com/office/drawing/2014/main" xmlns="" id="{9FE8744A-A29E-4791-A2B2-C7292A06A79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6200000">
            <a:off x="-116111" y="5604867"/>
            <a:ext cx="1349828" cy="1137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8">
            <a:extLst>
              <a:ext uri="{FF2B5EF4-FFF2-40B4-BE49-F238E27FC236}">
                <a16:creationId xmlns:a16="http://schemas.microsoft.com/office/drawing/2014/main" xmlns="" id="{87BC2AA0-1EA4-495D-BEE3-625065494B42}"/>
              </a:ext>
            </a:extLst>
          </p:cNvPr>
          <p:cNvPicPr>
            <a:picLocks noChangeAspect="1"/>
          </p:cNvPicPr>
          <p:nvPr/>
        </p:nvPicPr>
        <p:blipFill>
          <a:blip r:embed="rId5"/>
          <a:stretch>
            <a:fillRect/>
          </a:stretch>
        </p:blipFill>
        <p:spPr>
          <a:xfrm>
            <a:off x="6328090" y="2347886"/>
            <a:ext cx="5863909" cy="1741035"/>
          </a:xfrm>
          <a:prstGeom prst="rect">
            <a:avLst/>
          </a:prstGeom>
        </p:spPr>
      </p:pic>
      <p:pic>
        <p:nvPicPr>
          <p:cNvPr id="6" name="Picture 12" descr="POINSET2">
            <a:extLst>
              <a:ext uri="{FF2B5EF4-FFF2-40B4-BE49-F238E27FC236}">
                <a16:creationId xmlns:a16="http://schemas.microsoft.com/office/drawing/2014/main" xmlns="" id="{9C5B4551-22FB-4545-A0C4-5E68D2DDC65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1"/>
            <a:ext cx="1349828" cy="1137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1" name="Straight Connector 20">
            <a:extLst>
              <a:ext uri="{FF2B5EF4-FFF2-40B4-BE49-F238E27FC236}">
                <a16:creationId xmlns:a16="http://schemas.microsoft.com/office/drawing/2014/main" xmlns="" id="{1AA842A7-AF7B-4998-874D-0ABD6FA747FD}"/>
              </a:ext>
            </a:extLst>
          </p:cNvPr>
          <p:cNvCxnSpPr>
            <a:cxnSpLocks/>
          </p:cNvCxnSpPr>
          <p:nvPr/>
        </p:nvCxnSpPr>
        <p:spPr>
          <a:xfrm>
            <a:off x="6096000" y="-9304"/>
            <a:ext cx="0" cy="6858000"/>
          </a:xfrm>
          <a:prstGeom prst="line">
            <a:avLst/>
          </a:prstGeom>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641881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barn(inVertical)">
                                      <p:cBhvr>
                                        <p:cTn id="10" dur="500"/>
                                        <p:tgtEl>
                                          <p:spTgt spid="19"/>
                                        </p:tgtEl>
                                      </p:cBhvr>
                                    </p:animEffect>
                                  </p:childTnLst>
                                </p:cTn>
                              </p:par>
                              <p:par>
                                <p:cTn id="11" presetID="16" presetClass="entr" presetSubtype="21"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barn(inVertical)">
                                      <p:cBhvr>
                                        <p:cTn id="1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CDAB717A-A622-456D-811B-14F6D46E5D46}"/>
              </a:ext>
            </a:extLst>
          </p:cNvPr>
          <p:cNvSpPr txBox="1"/>
          <p:nvPr/>
        </p:nvSpPr>
        <p:spPr>
          <a:xfrm>
            <a:off x="389312" y="1073979"/>
            <a:ext cx="11413375" cy="5032147"/>
          </a:xfrm>
          <a:prstGeom prst="rect">
            <a:avLst/>
          </a:prstGeom>
          <a:noFill/>
        </p:spPr>
        <p:txBody>
          <a:bodyPr wrap="square" rtlCol="0">
            <a:spAutoFit/>
          </a:bodyPr>
          <a:lstStyle/>
          <a:p>
            <a:pPr algn="just"/>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Ngày</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còn</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bé</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có</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lần</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tôi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đã</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thấy</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anh</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họ</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tôi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đi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đôi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giày</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ba</a:t>
            </a:r>
            <a:r>
              <a:rPr lang="en-US" sz="2300" dirty="0">
                <a:latin typeface="Times New Roman" panose="02020603050405020304" pitchFamily="18" charset="0"/>
                <a:cs typeface="Times New Roman" panose="02020603050405020304" pitchFamily="18" charset="0"/>
              </a:rPr>
              <a:t> ta </a:t>
            </a:r>
            <a:r>
              <a:rPr lang="en-US" sz="2300" dirty="0" err="1">
                <a:latin typeface="Times New Roman" panose="02020603050405020304" pitchFamily="18" charset="0"/>
                <a:cs typeface="Times New Roman" panose="02020603050405020304" pitchFamily="18" charset="0"/>
              </a:rPr>
              <a:t>màu</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xanh</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nước</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biển</a:t>
            </a:r>
            <a:r>
              <a:rPr lang="en-US" sz="2300" dirty="0">
                <a:latin typeface="Times New Roman" panose="02020603050405020304" pitchFamily="18" charset="0"/>
                <a:cs typeface="Times New Roman" panose="02020603050405020304" pitchFamily="18" charset="0"/>
              </a:rPr>
              <a:t>. Chao </a:t>
            </a:r>
            <a:r>
              <a:rPr lang="en-US" sz="2300" dirty="0" err="1">
                <a:latin typeface="Times New Roman" panose="02020603050405020304" pitchFamily="18" charset="0"/>
                <a:cs typeface="Times New Roman" panose="02020603050405020304" pitchFamily="18" charset="0"/>
              </a:rPr>
              <a:t>ôi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Đôi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giày</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mới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đẹp</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làm</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sao</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Cổ</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giày</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ôm</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sát</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chân</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Thân</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giày</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làm</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bằng</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vải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cứng</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dáng</a:t>
            </a:r>
            <a:r>
              <a:rPr lang="en-US" sz="2300" dirty="0">
                <a:latin typeface="Times New Roman" panose="02020603050405020304" pitchFamily="18" charset="0"/>
                <a:cs typeface="Times New Roman" panose="02020603050405020304" pitchFamily="18" charset="0"/>
              </a:rPr>
              <a:t> thon </a:t>
            </a:r>
            <a:r>
              <a:rPr lang="en-US" sz="2300" dirty="0" err="1">
                <a:latin typeface="Times New Roman" panose="02020603050405020304" pitchFamily="18" charset="0"/>
                <a:cs typeface="Times New Roman" panose="02020603050405020304" pitchFamily="18" charset="0"/>
              </a:rPr>
              <a:t>thả</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màu</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vải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như</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màu</a:t>
            </a:r>
            <a:r>
              <a:rPr lang="en-US" sz="2300" dirty="0">
                <a:latin typeface="Times New Roman" panose="02020603050405020304" pitchFamily="18" charset="0"/>
                <a:cs typeface="Times New Roman" panose="02020603050405020304" pitchFamily="18" charset="0"/>
              </a:rPr>
              <a:t> da </a:t>
            </a:r>
            <a:r>
              <a:rPr lang="en-US" sz="2300" dirty="0" err="1">
                <a:latin typeface="Times New Roman" panose="02020603050405020304" pitchFamily="18" charset="0"/>
                <a:cs typeface="Times New Roman" panose="02020603050405020304" pitchFamily="18" charset="0"/>
              </a:rPr>
              <a:t>trời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những</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ngày</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thu</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Phần</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thân</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giày</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gần</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sát</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cổ</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có</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hai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hàng</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khuy</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dập</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và</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luồn</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một</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sợi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dây</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trắng</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nhỏ</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vắt</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ngang</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Tôi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tưởng</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tượng</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nếu</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mang</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nó</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vào</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chắc</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bước</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đi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sẽ</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nhẹ</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và</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nhanh</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hơn</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tôi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sẽ</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chạy</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trên</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những</a:t>
            </a:r>
            <a:r>
              <a:rPr lang="en-US" sz="2300" dirty="0">
                <a:latin typeface="Times New Roman" panose="02020603050405020304" pitchFamily="18" charset="0"/>
                <a:cs typeface="Times New Roman" panose="02020603050405020304" pitchFamily="18" charset="0"/>
              </a:rPr>
              <a:t> con </a:t>
            </a:r>
            <a:r>
              <a:rPr lang="en-US" sz="2300" dirty="0" err="1">
                <a:latin typeface="Times New Roman" panose="02020603050405020304" pitchFamily="18" charset="0"/>
                <a:cs typeface="Times New Roman" panose="02020603050405020304" pitchFamily="18" charset="0"/>
              </a:rPr>
              <a:t>đường</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đất</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mịn</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trong</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làng</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trước</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cái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nhìn</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thèm</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muốn</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của</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các</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bạn</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tôi</a:t>
            </a:r>
            <a:r>
              <a:rPr lang="en-US" sz="2300" dirty="0">
                <a:latin typeface="Times New Roman" panose="02020603050405020304" pitchFamily="18" charset="0"/>
                <a:cs typeface="Times New Roman" panose="02020603050405020304" pitchFamily="18" charset="0"/>
              </a:rPr>
              <a:t> …</a:t>
            </a:r>
          </a:p>
          <a:p>
            <a:pPr algn="just"/>
            <a:r>
              <a:rPr lang="en-US" sz="2300" dirty="0">
                <a:latin typeface="Times New Roman" panose="02020603050405020304" pitchFamily="18" charset="0"/>
                <a:cs typeface="Times New Roman" panose="02020603050405020304" pitchFamily="18" charset="0"/>
              </a:rPr>
              <a:t>        Sau </a:t>
            </a:r>
            <a:r>
              <a:rPr lang="en-US" sz="2300" dirty="0" err="1">
                <a:latin typeface="Times New Roman" panose="02020603050405020304" pitchFamily="18" charset="0"/>
                <a:cs typeface="Times New Roman" panose="02020603050405020304" pitchFamily="18" charset="0"/>
              </a:rPr>
              <a:t>này</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làm</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công</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tác</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Đội</a:t>
            </a:r>
            <a:r>
              <a:rPr lang="en-US" sz="2300" dirty="0">
                <a:latin typeface="Times New Roman" panose="02020603050405020304" pitchFamily="18" charset="0"/>
                <a:cs typeface="Times New Roman" panose="02020603050405020304" pitchFamily="18" charset="0"/>
              </a:rPr>
              <a:t> ở </a:t>
            </a:r>
            <a:r>
              <a:rPr lang="en-US" sz="2300" dirty="0" err="1">
                <a:latin typeface="Times New Roman" panose="02020603050405020304" pitchFamily="18" charset="0"/>
                <a:cs typeface="Times New Roman" panose="02020603050405020304" pitchFamily="18" charset="0"/>
              </a:rPr>
              <a:t>một</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phường</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có</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lần</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tôi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phải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vận</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động</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Lái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một</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cậu</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bé</a:t>
            </a:r>
            <a:r>
              <a:rPr lang="en-US" sz="2300" dirty="0">
                <a:latin typeface="Times New Roman" panose="02020603050405020304" pitchFamily="18" charset="0"/>
                <a:cs typeface="Times New Roman" panose="02020603050405020304" pitchFamily="18" charset="0"/>
              </a:rPr>
              <a:t> lang thang </a:t>
            </a:r>
            <a:r>
              <a:rPr lang="en-US" sz="2300" dirty="0" err="1">
                <a:latin typeface="Times New Roman" panose="02020603050405020304" pitchFamily="18" charset="0"/>
                <a:cs typeface="Times New Roman" panose="02020603050405020304" pitchFamily="18" charset="0"/>
              </a:rPr>
              <a:t>đi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học</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Tôi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đã</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theo</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Lái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trên</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khắp</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các</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đường</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phố</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Một</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lần</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tôi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bắt</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gặp</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cậu</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ngẩn</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ngơ</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nhìn</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theo</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đôi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giày</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ba</a:t>
            </a:r>
            <a:r>
              <a:rPr lang="en-US" sz="2300" dirty="0">
                <a:latin typeface="Times New Roman" panose="02020603050405020304" pitchFamily="18" charset="0"/>
                <a:cs typeface="Times New Roman" panose="02020603050405020304" pitchFamily="18" charset="0"/>
              </a:rPr>
              <a:t> ta </a:t>
            </a:r>
            <a:r>
              <a:rPr lang="en-US" sz="2300" dirty="0" err="1">
                <a:latin typeface="Times New Roman" panose="02020603050405020304" pitchFamily="18" charset="0"/>
                <a:cs typeface="Times New Roman" panose="02020603050405020304" pitchFamily="18" charset="0"/>
              </a:rPr>
              <a:t>màu</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xanh</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của</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một</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cậu</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bé</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đang</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dạo</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chơi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Hóa</a:t>
            </a:r>
            <a:r>
              <a:rPr lang="en-US" sz="2300" dirty="0">
                <a:latin typeface="Times New Roman" panose="02020603050405020304" pitchFamily="18" charset="0"/>
                <a:cs typeface="Times New Roman" panose="02020603050405020304" pitchFamily="18" charset="0"/>
              </a:rPr>
              <a:t> ra </a:t>
            </a:r>
            <a:r>
              <a:rPr lang="en-US" sz="2300" dirty="0" err="1">
                <a:latin typeface="Times New Roman" panose="02020603050405020304" pitchFamily="18" charset="0"/>
                <a:cs typeface="Times New Roman" panose="02020603050405020304" pitchFamily="18" charset="0"/>
              </a:rPr>
              <a:t>trẻ</a:t>
            </a:r>
            <a:r>
              <a:rPr lang="en-US" sz="2300" dirty="0">
                <a:latin typeface="Times New Roman" panose="02020603050405020304" pitchFamily="18" charset="0"/>
                <a:cs typeface="Times New Roman" panose="02020603050405020304" pitchFamily="18" charset="0"/>
              </a:rPr>
              <a:t> con </a:t>
            </a:r>
            <a:r>
              <a:rPr lang="en-US" sz="2300" dirty="0" err="1">
                <a:latin typeface="Times New Roman" panose="02020603050405020304" pitchFamily="18" charset="0"/>
                <a:cs typeface="Times New Roman" panose="02020603050405020304" pitchFamily="18" charset="0"/>
              </a:rPr>
              <a:t>thời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nào</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cũng</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giống</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nhau</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Tôi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quyết</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định</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chọn</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đôi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giày</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ba</a:t>
            </a:r>
            <a:r>
              <a:rPr lang="en-US" sz="2300" dirty="0">
                <a:latin typeface="Times New Roman" panose="02020603050405020304" pitchFamily="18" charset="0"/>
                <a:cs typeface="Times New Roman" panose="02020603050405020304" pitchFamily="18" charset="0"/>
              </a:rPr>
              <a:t> ta </a:t>
            </a:r>
            <a:r>
              <a:rPr lang="en-US" sz="2300" dirty="0" err="1">
                <a:latin typeface="Times New Roman" panose="02020603050405020304" pitchFamily="18" charset="0"/>
                <a:cs typeface="Times New Roman" panose="02020603050405020304" pitchFamily="18" charset="0"/>
              </a:rPr>
              <a:t>màu</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xanh</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để</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thưởng</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cho</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Lái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trong</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buổi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đầu</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cậu</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đến</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lớp</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Hôm</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nhận</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giày</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tay</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Lái</a:t>
            </a:r>
            <a:r>
              <a:rPr lang="en-US" sz="2300" dirty="0">
                <a:latin typeface="Times New Roman" panose="02020603050405020304" pitchFamily="18" charset="0"/>
                <a:cs typeface="Times New Roman" panose="02020603050405020304" pitchFamily="18" charset="0"/>
              </a:rPr>
              <a:t> run </a:t>
            </a:r>
            <a:r>
              <a:rPr lang="en-US" sz="2300" dirty="0" err="1">
                <a:latin typeface="Times New Roman" panose="02020603050405020304" pitchFamily="18" charset="0"/>
                <a:cs typeface="Times New Roman" panose="02020603050405020304" pitchFamily="18" charset="0"/>
              </a:rPr>
              <a:t>run</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môi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cậu</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mấp</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máy</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mắt</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hết</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nhìn</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đôi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giày</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lại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nhìn</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xuống</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đôi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bàn</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chân</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mình</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đang</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ngọ</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nguậy</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dưới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đất</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Lúc</a:t>
            </a:r>
            <a:r>
              <a:rPr lang="en-US" sz="2300" dirty="0">
                <a:latin typeface="Times New Roman" panose="02020603050405020304" pitchFamily="18" charset="0"/>
                <a:cs typeface="Times New Roman" panose="02020603050405020304" pitchFamily="18" charset="0"/>
              </a:rPr>
              <a:t> ra </a:t>
            </a:r>
            <a:r>
              <a:rPr lang="en-US" sz="2300" dirty="0" err="1">
                <a:latin typeface="Times New Roman" panose="02020603050405020304" pitchFamily="18" charset="0"/>
                <a:cs typeface="Times New Roman" panose="02020603050405020304" pitchFamily="18" charset="0"/>
              </a:rPr>
              <a:t>khỏi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lớp</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Lái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cột</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hai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chiếc</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giày</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vào</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nhau</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đeo</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vào</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cổ</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nhảy</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tưng</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tưng</a:t>
            </a:r>
            <a:r>
              <a:rPr lang="en-US" sz="2300" dirty="0">
                <a:latin typeface="Times New Roman" panose="02020603050405020304" pitchFamily="18" charset="0"/>
                <a:cs typeface="Times New Roman" panose="02020603050405020304" pitchFamily="18" charset="0"/>
              </a:rPr>
              <a:t>. </a:t>
            </a:r>
          </a:p>
          <a:p>
            <a:r>
              <a:rPr lang="en-US" sz="2200" b="1" dirty="0"/>
              <a:t>                                                                                                                                </a:t>
            </a:r>
          </a:p>
        </p:txBody>
      </p:sp>
      <p:pic>
        <p:nvPicPr>
          <p:cNvPr id="15" name="Picture 14" descr="POINSET2">
            <a:extLst>
              <a:ext uri="{FF2B5EF4-FFF2-40B4-BE49-F238E27FC236}">
                <a16:creationId xmlns:a16="http://schemas.microsoft.com/office/drawing/2014/main" xmlns="" id="{9168C2AE-6C20-45F3-968A-5C60E7108DC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10948170" y="106000"/>
            <a:ext cx="1349828" cy="1137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descr="POINSET2">
            <a:extLst>
              <a:ext uri="{FF2B5EF4-FFF2-40B4-BE49-F238E27FC236}">
                <a16:creationId xmlns:a16="http://schemas.microsoft.com/office/drawing/2014/main" xmlns="" id="{6038E3F6-8C3E-451A-8FCE-A0E074E6E13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0800000">
            <a:off x="10842171" y="5710867"/>
            <a:ext cx="1349828" cy="1137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2" descr="POINSET2">
            <a:extLst>
              <a:ext uri="{FF2B5EF4-FFF2-40B4-BE49-F238E27FC236}">
                <a16:creationId xmlns:a16="http://schemas.microsoft.com/office/drawing/2014/main" xmlns="" id="{C23486B7-EDFC-44E5-9B60-0F2E97D3C95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6200000">
            <a:off x="-116111" y="5604867"/>
            <a:ext cx="1349828" cy="1137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2" descr="POINSET2">
            <a:extLst>
              <a:ext uri="{FF2B5EF4-FFF2-40B4-BE49-F238E27FC236}">
                <a16:creationId xmlns:a16="http://schemas.microsoft.com/office/drawing/2014/main" xmlns="" id="{2F3E51F4-92F8-4432-A3D2-251AAD57658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 y="1"/>
            <a:ext cx="1349828" cy="1137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xtBox 18">
            <a:extLst>
              <a:ext uri="{FF2B5EF4-FFF2-40B4-BE49-F238E27FC236}">
                <a16:creationId xmlns:a16="http://schemas.microsoft.com/office/drawing/2014/main" xmlns="" id="{50BD4371-C5B9-49D8-8AC1-4E724AD8B1E0}"/>
              </a:ext>
            </a:extLst>
          </p:cNvPr>
          <p:cNvSpPr txBox="1"/>
          <p:nvPr/>
        </p:nvSpPr>
        <p:spPr>
          <a:xfrm>
            <a:off x="7449179" y="5710866"/>
            <a:ext cx="2969083" cy="400110"/>
          </a:xfrm>
          <a:prstGeom prst="rect">
            <a:avLst/>
          </a:prstGeom>
          <a:noFill/>
        </p:spPr>
        <p:txBody>
          <a:bodyPr wrap="none" rtlCol="0">
            <a:spAutoFit/>
          </a:bodyPr>
          <a:lstStyle/>
          <a:p>
            <a:r>
              <a:rPr lang="en-US" sz="2000" b="1" dirty="0">
                <a:latin typeface="Times New Roman" panose="02020603050405020304" pitchFamily="18" charset="0"/>
                <a:cs typeface="Times New Roman" panose="02020603050405020304" pitchFamily="18" charset="0"/>
              </a:rPr>
              <a:t>Theo </a:t>
            </a:r>
            <a:r>
              <a:rPr lang="en-US" sz="2000" b="1" dirty="0" err="1">
                <a:latin typeface="Times New Roman" panose="02020603050405020304" pitchFamily="18" charset="0"/>
                <a:cs typeface="Times New Roman" panose="02020603050405020304" pitchFamily="18" charset="0"/>
              </a:rPr>
              <a:t>Hàng</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Chức</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Nguyên</a:t>
            </a:r>
            <a:endParaRPr lang="en-US" sz="2000" b="1" dirty="0">
              <a:latin typeface="Times New Roman" panose="02020603050405020304" pitchFamily="18" charset="0"/>
              <a:cs typeface="Times New Roman" panose="02020603050405020304" pitchFamily="18" charset="0"/>
            </a:endParaRPr>
          </a:p>
        </p:txBody>
      </p:sp>
      <p:sp>
        <p:nvSpPr>
          <p:cNvPr id="20" name="Title 1">
            <a:extLst>
              <a:ext uri="{FF2B5EF4-FFF2-40B4-BE49-F238E27FC236}">
                <a16:creationId xmlns:a16="http://schemas.microsoft.com/office/drawing/2014/main" xmlns="" id="{4AEB327A-049B-432F-8470-D6EE3C00A74D}"/>
              </a:ext>
            </a:extLst>
          </p:cNvPr>
          <p:cNvSpPr>
            <a:spLocks noGrp="1"/>
          </p:cNvSpPr>
          <p:nvPr>
            <p:ph type="title"/>
          </p:nvPr>
        </p:nvSpPr>
        <p:spPr>
          <a:xfrm>
            <a:off x="4787708" y="-73743"/>
            <a:ext cx="1951565" cy="498763"/>
          </a:xfrm>
        </p:spPr>
        <p:txBody>
          <a:bodyPr>
            <a:normAutofit/>
          </a:bodyPr>
          <a:lstStyle/>
          <a:p>
            <a:pPr algn="ctr"/>
            <a:r>
              <a:rPr lang="en-US" sz="2400" b="1" u="sng" dirty="0" err="1">
                <a:solidFill>
                  <a:schemeClr val="tx1"/>
                </a:solidFill>
                <a:latin typeface="Times New Roman" panose="02020603050405020304" pitchFamily="18" charset="0"/>
                <a:cs typeface="Times New Roman" panose="02020603050405020304" pitchFamily="18" charset="0"/>
              </a:rPr>
              <a:t>Tập</a:t>
            </a:r>
            <a:r>
              <a:rPr lang="en-US" sz="2400" b="1" u="sng" dirty="0">
                <a:solidFill>
                  <a:schemeClr val="tx1"/>
                </a:solidFill>
                <a:latin typeface="Times New Roman" panose="02020603050405020304" pitchFamily="18" charset="0"/>
                <a:cs typeface="Times New Roman" panose="02020603050405020304" pitchFamily="18" charset="0"/>
              </a:rPr>
              <a:t> </a:t>
            </a:r>
            <a:r>
              <a:rPr lang="en-US" sz="2400" b="1" u="sng" dirty="0" err="1">
                <a:solidFill>
                  <a:schemeClr val="tx1"/>
                </a:solidFill>
                <a:latin typeface="Times New Roman" panose="02020603050405020304" pitchFamily="18" charset="0"/>
                <a:cs typeface="Times New Roman" panose="02020603050405020304" pitchFamily="18" charset="0"/>
              </a:rPr>
              <a:t>đọc</a:t>
            </a:r>
            <a:endParaRPr lang="en-US" sz="3600" dirty="0">
              <a:solidFill>
                <a:schemeClr val="tx1"/>
              </a:solidFill>
              <a:latin typeface="Times New Roman" panose="02020603050405020304" pitchFamily="18" charset="0"/>
              <a:cs typeface="Times New Roman" panose="02020603050405020304" pitchFamily="18" charset="0"/>
            </a:endParaRPr>
          </a:p>
        </p:txBody>
      </p:sp>
      <p:sp>
        <p:nvSpPr>
          <p:cNvPr id="21" name="Title 1">
            <a:extLst>
              <a:ext uri="{FF2B5EF4-FFF2-40B4-BE49-F238E27FC236}">
                <a16:creationId xmlns:a16="http://schemas.microsoft.com/office/drawing/2014/main" xmlns="" id="{5B371F58-3D13-4FC7-A412-904E5D3BD433}"/>
              </a:ext>
            </a:extLst>
          </p:cNvPr>
          <p:cNvSpPr txBox="1">
            <a:spLocks/>
          </p:cNvSpPr>
          <p:nvPr/>
        </p:nvSpPr>
        <p:spPr>
          <a:xfrm>
            <a:off x="3255813" y="235518"/>
            <a:ext cx="5683789" cy="699410"/>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err="1">
                <a:solidFill>
                  <a:srgbClr val="FF0000"/>
                </a:solidFill>
                <a:latin typeface="Times New Roman" panose="02020603050405020304" pitchFamily="18" charset="0"/>
                <a:cs typeface="Times New Roman" panose="02020603050405020304" pitchFamily="18" charset="0"/>
              </a:rPr>
              <a:t>Đôi</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giày</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ba</a:t>
            </a:r>
            <a:r>
              <a:rPr lang="en-US" sz="3600" b="1" dirty="0">
                <a:solidFill>
                  <a:srgbClr val="FF0000"/>
                </a:solidFill>
                <a:latin typeface="Times New Roman" panose="02020603050405020304" pitchFamily="18" charset="0"/>
                <a:cs typeface="Times New Roman" panose="02020603050405020304" pitchFamily="18" charset="0"/>
              </a:rPr>
              <a:t> ta </a:t>
            </a:r>
            <a:r>
              <a:rPr lang="en-US" sz="3600" b="1" dirty="0" err="1">
                <a:solidFill>
                  <a:srgbClr val="FF0000"/>
                </a:solidFill>
                <a:latin typeface="Times New Roman" panose="02020603050405020304" pitchFamily="18" charset="0"/>
                <a:cs typeface="Times New Roman" panose="02020603050405020304" pitchFamily="18" charset="0"/>
              </a:rPr>
              <a:t>màu</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xanh</a:t>
            </a:r>
            <a:endParaRPr lang="en-US" sz="3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345929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CDAB717A-A622-456D-811B-14F6D46E5D46}"/>
              </a:ext>
            </a:extLst>
          </p:cNvPr>
          <p:cNvSpPr txBox="1"/>
          <p:nvPr/>
        </p:nvSpPr>
        <p:spPr>
          <a:xfrm>
            <a:off x="455573" y="3460329"/>
            <a:ext cx="11413375" cy="2569934"/>
          </a:xfrm>
          <a:prstGeom prst="rect">
            <a:avLst/>
          </a:prstGeom>
          <a:noFill/>
        </p:spPr>
        <p:txBody>
          <a:bodyPr wrap="square" rtlCol="0">
            <a:spAutoFit/>
          </a:bodyPr>
          <a:lstStyle/>
          <a:p>
            <a:pPr algn="just"/>
            <a:r>
              <a:rPr lang="en-US" sz="2300" dirty="0">
                <a:latin typeface="Times New Roman" panose="02020603050405020304" pitchFamily="18" charset="0"/>
                <a:cs typeface="Times New Roman" panose="02020603050405020304" pitchFamily="18" charset="0"/>
              </a:rPr>
              <a:t>       Sau </a:t>
            </a:r>
            <a:r>
              <a:rPr lang="en-US" sz="2300" dirty="0" err="1">
                <a:latin typeface="Times New Roman" panose="02020603050405020304" pitchFamily="18" charset="0"/>
                <a:cs typeface="Times New Roman" panose="02020603050405020304" pitchFamily="18" charset="0"/>
              </a:rPr>
              <a:t>này</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làm</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công</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tác</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Đội</a:t>
            </a:r>
            <a:r>
              <a:rPr lang="en-US" sz="2300" dirty="0">
                <a:latin typeface="Times New Roman" panose="02020603050405020304" pitchFamily="18" charset="0"/>
                <a:cs typeface="Times New Roman" panose="02020603050405020304" pitchFamily="18" charset="0"/>
              </a:rPr>
              <a:t> ở </a:t>
            </a:r>
            <a:r>
              <a:rPr lang="en-US" sz="2300" dirty="0" err="1">
                <a:latin typeface="Times New Roman" panose="02020603050405020304" pitchFamily="18" charset="0"/>
                <a:cs typeface="Times New Roman" panose="02020603050405020304" pitchFamily="18" charset="0"/>
              </a:rPr>
              <a:t>một</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phường</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có</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lần</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tôi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phải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vận</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động</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Lái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một</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cậu</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bé</a:t>
            </a:r>
            <a:r>
              <a:rPr lang="en-US" sz="2300" dirty="0">
                <a:latin typeface="Times New Roman" panose="02020603050405020304" pitchFamily="18" charset="0"/>
                <a:cs typeface="Times New Roman" panose="02020603050405020304" pitchFamily="18" charset="0"/>
              </a:rPr>
              <a:t> lang thang </a:t>
            </a:r>
            <a:r>
              <a:rPr lang="en-US" sz="2300" dirty="0" err="1">
                <a:latin typeface="Times New Roman" panose="02020603050405020304" pitchFamily="18" charset="0"/>
                <a:cs typeface="Times New Roman" panose="02020603050405020304" pitchFamily="18" charset="0"/>
              </a:rPr>
              <a:t>đi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học</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Tôi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đã</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theo</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Lái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trên</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khắp</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các</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đường</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phố</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Một</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lần</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tôi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bắt</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gặp</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cậu</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ngẩn</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ngơ</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nhìn</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theo</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đôi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giày</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ba</a:t>
            </a:r>
            <a:r>
              <a:rPr lang="en-US" sz="2300" dirty="0">
                <a:latin typeface="Times New Roman" panose="02020603050405020304" pitchFamily="18" charset="0"/>
                <a:cs typeface="Times New Roman" panose="02020603050405020304" pitchFamily="18" charset="0"/>
              </a:rPr>
              <a:t> ta </a:t>
            </a:r>
            <a:r>
              <a:rPr lang="en-US" sz="2300" dirty="0" err="1">
                <a:latin typeface="Times New Roman" panose="02020603050405020304" pitchFamily="18" charset="0"/>
                <a:cs typeface="Times New Roman" panose="02020603050405020304" pitchFamily="18" charset="0"/>
              </a:rPr>
              <a:t>màu</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xanh</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của</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một</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cậu</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bé</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đang</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dạo</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chơi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Hóa</a:t>
            </a:r>
            <a:r>
              <a:rPr lang="en-US" sz="2300" dirty="0">
                <a:latin typeface="Times New Roman" panose="02020603050405020304" pitchFamily="18" charset="0"/>
                <a:cs typeface="Times New Roman" panose="02020603050405020304" pitchFamily="18" charset="0"/>
              </a:rPr>
              <a:t> ra </a:t>
            </a:r>
            <a:r>
              <a:rPr lang="en-US" sz="2300" dirty="0" err="1">
                <a:latin typeface="Times New Roman" panose="02020603050405020304" pitchFamily="18" charset="0"/>
                <a:cs typeface="Times New Roman" panose="02020603050405020304" pitchFamily="18" charset="0"/>
              </a:rPr>
              <a:t>trẻ</a:t>
            </a:r>
            <a:r>
              <a:rPr lang="en-US" sz="2300" dirty="0">
                <a:latin typeface="Times New Roman" panose="02020603050405020304" pitchFamily="18" charset="0"/>
                <a:cs typeface="Times New Roman" panose="02020603050405020304" pitchFamily="18" charset="0"/>
              </a:rPr>
              <a:t> con </a:t>
            </a:r>
            <a:r>
              <a:rPr lang="en-US" sz="2300" dirty="0" err="1">
                <a:latin typeface="Times New Roman" panose="02020603050405020304" pitchFamily="18" charset="0"/>
                <a:cs typeface="Times New Roman" panose="02020603050405020304" pitchFamily="18" charset="0"/>
              </a:rPr>
              <a:t>thời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nào</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cũng</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giống</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nhau</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Tôi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quyết</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định</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chọn</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đôi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giày</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ba</a:t>
            </a:r>
            <a:r>
              <a:rPr lang="en-US" sz="2300" dirty="0">
                <a:latin typeface="Times New Roman" panose="02020603050405020304" pitchFamily="18" charset="0"/>
                <a:cs typeface="Times New Roman" panose="02020603050405020304" pitchFamily="18" charset="0"/>
              </a:rPr>
              <a:t> ta </a:t>
            </a:r>
            <a:r>
              <a:rPr lang="en-US" sz="2300" dirty="0" err="1">
                <a:latin typeface="Times New Roman" panose="02020603050405020304" pitchFamily="18" charset="0"/>
                <a:cs typeface="Times New Roman" panose="02020603050405020304" pitchFamily="18" charset="0"/>
              </a:rPr>
              <a:t>màu</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xanh</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để</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thưởng</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cho</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Lái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trong</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buổi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đầu</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cậu</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đến</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lớp</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Hôm</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nhận</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giày</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tay</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Lái</a:t>
            </a:r>
            <a:r>
              <a:rPr lang="en-US" sz="2300" dirty="0">
                <a:latin typeface="Times New Roman" panose="02020603050405020304" pitchFamily="18" charset="0"/>
                <a:cs typeface="Times New Roman" panose="02020603050405020304" pitchFamily="18" charset="0"/>
              </a:rPr>
              <a:t> run </a:t>
            </a:r>
            <a:r>
              <a:rPr lang="en-US" sz="2300" dirty="0" err="1">
                <a:latin typeface="Times New Roman" panose="02020603050405020304" pitchFamily="18" charset="0"/>
                <a:cs typeface="Times New Roman" panose="02020603050405020304" pitchFamily="18" charset="0"/>
              </a:rPr>
              <a:t>run</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môi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cậu</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mấp</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máy</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mắt</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hết</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nhìn</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đôi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giày,lại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nhìn</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xuống</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đôi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bàn</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chân</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mình</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đang</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ngọ</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nguậy</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dưới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đất</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Lúc</a:t>
            </a:r>
            <a:r>
              <a:rPr lang="en-US" sz="2300" dirty="0">
                <a:latin typeface="Times New Roman" panose="02020603050405020304" pitchFamily="18" charset="0"/>
                <a:cs typeface="Times New Roman" panose="02020603050405020304" pitchFamily="18" charset="0"/>
              </a:rPr>
              <a:t> ra </a:t>
            </a:r>
            <a:r>
              <a:rPr lang="en-US" sz="2300" dirty="0" err="1">
                <a:latin typeface="Times New Roman" panose="02020603050405020304" pitchFamily="18" charset="0"/>
                <a:cs typeface="Times New Roman" panose="02020603050405020304" pitchFamily="18" charset="0"/>
              </a:rPr>
              <a:t>khỏi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lớp</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Lái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cột</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hai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chiếc</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giày</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vào</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nhau</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đeo</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vào</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cổ</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nhảy</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tưng</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tưng</a:t>
            </a:r>
            <a:r>
              <a:rPr lang="en-US" sz="2300" dirty="0">
                <a:latin typeface="Times New Roman" panose="02020603050405020304" pitchFamily="18" charset="0"/>
                <a:cs typeface="Times New Roman" panose="02020603050405020304" pitchFamily="18" charset="0"/>
              </a:rPr>
              <a:t>. </a:t>
            </a:r>
            <a:r>
              <a:rPr lang="en-US" sz="2200" b="1" dirty="0"/>
              <a:t>                                                                      </a:t>
            </a:r>
          </a:p>
        </p:txBody>
      </p:sp>
      <p:pic>
        <p:nvPicPr>
          <p:cNvPr id="10" name="Picture 9" descr="POINSET2">
            <a:extLst>
              <a:ext uri="{FF2B5EF4-FFF2-40B4-BE49-F238E27FC236}">
                <a16:creationId xmlns:a16="http://schemas.microsoft.com/office/drawing/2014/main" xmlns="" id="{82F18DA8-C8DD-4287-90CB-28A74C7658A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10948170" y="106000"/>
            <a:ext cx="1349828" cy="1137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descr="POINSET2">
            <a:extLst>
              <a:ext uri="{FF2B5EF4-FFF2-40B4-BE49-F238E27FC236}">
                <a16:creationId xmlns:a16="http://schemas.microsoft.com/office/drawing/2014/main" xmlns="" id="{878E6574-6211-465E-AC2F-CD92C816994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0800000">
            <a:off x="10842171" y="5710867"/>
            <a:ext cx="1349828" cy="1137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2" descr="POINSET2">
            <a:extLst>
              <a:ext uri="{FF2B5EF4-FFF2-40B4-BE49-F238E27FC236}">
                <a16:creationId xmlns:a16="http://schemas.microsoft.com/office/drawing/2014/main" xmlns="" id="{D37A05F9-7CD1-41B6-AC58-752CC5A35B9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6200000">
            <a:off x="-116111" y="5604867"/>
            <a:ext cx="1349828" cy="1137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2" descr="POINSET2">
            <a:extLst>
              <a:ext uri="{FF2B5EF4-FFF2-40B4-BE49-F238E27FC236}">
                <a16:creationId xmlns:a16="http://schemas.microsoft.com/office/drawing/2014/main" xmlns="" id="{209B92CD-6B6F-46F3-A5FA-73A376949D6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1"/>
            <a:ext cx="1349828" cy="1137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Box 16">
            <a:extLst>
              <a:ext uri="{FF2B5EF4-FFF2-40B4-BE49-F238E27FC236}">
                <a16:creationId xmlns:a16="http://schemas.microsoft.com/office/drawing/2014/main" xmlns="" id="{F6BAD2AD-DD54-4700-8173-553B35D4DCEF}"/>
              </a:ext>
            </a:extLst>
          </p:cNvPr>
          <p:cNvSpPr txBox="1"/>
          <p:nvPr/>
        </p:nvSpPr>
        <p:spPr>
          <a:xfrm>
            <a:off x="455573" y="1233767"/>
            <a:ext cx="11413375" cy="2215991"/>
          </a:xfrm>
          <a:prstGeom prst="rect">
            <a:avLst/>
          </a:prstGeom>
          <a:noFill/>
        </p:spPr>
        <p:txBody>
          <a:bodyPr wrap="square" rtlCol="0">
            <a:spAutoFit/>
          </a:bodyPr>
          <a:lstStyle/>
          <a:p>
            <a:pPr algn="just"/>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Ngày</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còn</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bé</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có</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lần</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tôi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đã</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thấy</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anh</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họ</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tôi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đi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đôi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giày</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ba</a:t>
            </a:r>
            <a:r>
              <a:rPr lang="en-US" sz="2300" dirty="0">
                <a:latin typeface="Times New Roman" panose="02020603050405020304" pitchFamily="18" charset="0"/>
                <a:cs typeface="Times New Roman" panose="02020603050405020304" pitchFamily="18" charset="0"/>
              </a:rPr>
              <a:t> ta </a:t>
            </a:r>
            <a:r>
              <a:rPr lang="en-US" sz="2300" dirty="0" err="1">
                <a:latin typeface="Times New Roman" panose="02020603050405020304" pitchFamily="18" charset="0"/>
                <a:cs typeface="Times New Roman" panose="02020603050405020304" pitchFamily="18" charset="0"/>
              </a:rPr>
              <a:t>màu</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xanh</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nước</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biển</a:t>
            </a:r>
            <a:r>
              <a:rPr lang="en-US" sz="2300" dirty="0">
                <a:latin typeface="Times New Roman" panose="02020603050405020304" pitchFamily="18" charset="0"/>
                <a:cs typeface="Times New Roman" panose="02020603050405020304" pitchFamily="18" charset="0"/>
              </a:rPr>
              <a:t>. Chao </a:t>
            </a:r>
            <a:r>
              <a:rPr lang="en-US" sz="2300" dirty="0" err="1">
                <a:latin typeface="Times New Roman" panose="02020603050405020304" pitchFamily="18" charset="0"/>
                <a:cs typeface="Times New Roman" panose="02020603050405020304" pitchFamily="18" charset="0"/>
              </a:rPr>
              <a:t>ôi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Đôi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giày</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mới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đẹp</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làm</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sao</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Cổ</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giày</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ôm</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sát</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chân</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Thân</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giày</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làm</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bằng</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vải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cứng</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dáng</a:t>
            </a:r>
            <a:r>
              <a:rPr lang="en-US" sz="2300" dirty="0">
                <a:latin typeface="Times New Roman" panose="02020603050405020304" pitchFamily="18" charset="0"/>
                <a:cs typeface="Times New Roman" panose="02020603050405020304" pitchFamily="18" charset="0"/>
              </a:rPr>
              <a:t> thon </a:t>
            </a:r>
            <a:r>
              <a:rPr lang="en-US" sz="2300" dirty="0" err="1">
                <a:latin typeface="Times New Roman" panose="02020603050405020304" pitchFamily="18" charset="0"/>
                <a:cs typeface="Times New Roman" panose="02020603050405020304" pitchFamily="18" charset="0"/>
              </a:rPr>
              <a:t>thả</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màu</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vải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như</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màu</a:t>
            </a:r>
            <a:r>
              <a:rPr lang="en-US" sz="2300" dirty="0">
                <a:latin typeface="Times New Roman" panose="02020603050405020304" pitchFamily="18" charset="0"/>
                <a:cs typeface="Times New Roman" panose="02020603050405020304" pitchFamily="18" charset="0"/>
              </a:rPr>
              <a:t> da </a:t>
            </a:r>
            <a:r>
              <a:rPr lang="en-US" sz="2300" dirty="0" err="1">
                <a:latin typeface="Times New Roman" panose="02020603050405020304" pitchFamily="18" charset="0"/>
                <a:cs typeface="Times New Roman" panose="02020603050405020304" pitchFamily="18" charset="0"/>
              </a:rPr>
              <a:t>trời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những</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ngày</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thu</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Phần</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thân</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giày</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gần</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sát</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cổ</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có</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hai</a:t>
            </a:r>
            <a:r>
              <a:rPr lang="en-US" sz="2300" dirty="0">
                <a:latin typeface="Times New Roman" panose="02020603050405020304" pitchFamily="18" charset="0"/>
                <a:cs typeface="Times New Roman" panose="02020603050405020304" pitchFamily="18" charset="0"/>
              </a:rPr>
              <a:t> hang </a:t>
            </a:r>
            <a:r>
              <a:rPr lang="en-US" sz="2300" dirty="0" err="1">
                <a:latin typeface="Times New Roman" panose="02020603050405020304" pitchFamily="18" charset="0"/>
                <a:cs typeface="Times New Roman" panose="02020603050405020304" pitchFamily="18" charset="0"/>
              </a:rPr>
              <a:t>khuy</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dập</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và</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luồn</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một</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sợi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dây</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trắng</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nhỏ</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vắt</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ngang</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Tôi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tưởng</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tượng</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nếu</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mang</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nó</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vào</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chắc</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bước</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đi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sẽ</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nhẹ</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và</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nhanh</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hơn</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tôi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sẽ</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chạy</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trên</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những</a:t>
            </a:r>
            <a:r>
              <a:rPr lang="en-US" sz="2300" dirty="0">
                <a:latin typeface="Times New Roman" panose="02020603050405020304" pitchFamily="18" charset="0"/>
                <a:cs typeface="Times New Roman" panose="02020603050405020304" pitchFamily="18" charset="0"/>
              </a:rPr>
              <a:t> con </a:t>
            </a:r>
            <a:r>
              <a:rPr lang="en-US" sz="2300" dirty="0" err="1">
                <a:latin typeface="Times New Roman" panose="02020603050405020304" pitchFamily="18" charset="0"/>
                <a:cs typeface="Times New Roman" panose="02020603050405020304" pitchFamily="18" charset="0"/>
              </a:rPr>
              <a:t>đường</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đất</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mịn</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trong</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làng</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trước</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cái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nhìn</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thèm</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muốn</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của</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các</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bạn</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tôi</a:t>
            </a:r>
            <a:r>
              <a:rPr lang="en-US" sz="2300" dirty="0">
                <a:latin typeface="Times New Roman" panose="02020603050405020304" pitchFamily="18" charset="0"/>
                <a:cs typeface="Times New Roman" panose="02020603050405020304" pitchFamily="18" charset="0"/>
              </a:rPr>
              <a:t> …</a:t>
            </a:r>
          </a:p>
        </p:txBody>
      </p:sp>
      <p:sp>
        <p:nvSpPr>
          <p:cNvPr id="18" name="TextBox 17">
            <a:extLst>
              <a:ext uri="{FF2B5EF4-FFF2-40B4-BE49-F238E27FC236}">
                <a16:creationId xmlns:a16="http://schemas.microsoft.com/office/drawing/2014/main" xmlns="" id="{B4BF1A60-50E1-4330-805A-3DEB961A7A27}"/>
              </a:ext>
            </a:extLst>
          </p:cNvPr>
          <p:cNvSpPr txBox="1"/>
          <p:nvPr/>
        </p:nvSpPr>
        <p:spPr>
          <a:xfrm>
            <a:off x="420816" y="1233767"/>
            <a:ext cx="663964" cy="461665"/>
          </a:xfrm>
          <a:prstGeom prst="rect">
            <a:avLst/>
          </a:prstGeom>
          <a:noFill/>
        </p:spPr>
        <p:txBody>
          <a:bodyPr wrap="none" rtlCol="0">
            <a:spAutoFit/>
          </a:bodyPr>
          <a:lstStyle/>
          <a:p>
            <a:r>
              <a:rPr lang="en-US" sz="2400" b="1" dirty="0">
                <a:solidFill>
                  <a:srgbClr val="3B16F2"/>
                </a:solidFill>
                <a:latin typeface="Times New Roman" panose="02020603050405020304" pitchFamily="18" charset="0"/>
                <a:cs typeface="Times New Roman" panose="02020603050405020304" pitchFamily="18" charset="0"/>
              </a:rPr>
              <a:t>Đ1:</a:t>
            </a:r>
          </a:p>
        </p:txBody>
      </p:sp>
      <p:sp>
        <p:nvSpPr>
          <p:cNvPr id="19" name="Minus Sign 18">
            <a:extLst>
              <a:ext uri="{FF2B5EF4-FFF2-40B4-BE49-F238E27FC236}">
                <a16:creationId xmlns:a16="http://schemas.microsoft.com/office/drawing/2014/main" xmlns="" id="{5EC6E109-96E2-493C-9D23-37B5538490B9}"/>
              </a:ext>
            </a:extLst>
          </p:cNvPr>
          <p:cNvSpPr/>
          <p:nvPr/>
        </p:nvSpPr>
        <p:spPr>
          <a:xfrm rot="17676774">
            <a:off x="2519657" y="3176781"/>
            <a:ext cx="397455" cy="113793"/>
          </a:xfrm>
          <a:prstGeom prst="mathMinus">
            <a:avLst/>
          </a:prstGeom>
          <a:solidFill>
            <a:srgbClr val="3B16F2"/>
          </a:solidFill>
          <a:ln>
            <a:solidFill>
              <a:srgbClr val="3B16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TextBox 19">
            <a:extLst>
              <a:ext uri="{FF2B5EF4-FFF2-40B4-BE49-F238E27FC236}">
                <a16:creationId xmlns:a16="http://schemas.microsoft.com/office/drawing/2014/main" xmlns="" id="{8B14B9DB-67BA-4A4F-A627-122B768F3D08}"/>
              </a:ext>
            </a:extLst>
          </p:cNvPr>
          <p:cNvSpPr txBox="1"/>
          <p:nvPr/>
        </p:nvSpPr>
        <p:spPr>
          <a:xfrm>
            <a:off x="455573" y="3429000"/>
            <a:ext cx="663964" cy="461665"/>
          </a:xfrm>
          <a:prstGeom prst="rect">
            <a:avLst/>
          </a:prstGeom>
          <a:noFill/>
        </p:spPr>
        <p:txBody>
          <a:bodyPr wrap="none" rtlCol="0">
            <a:spAutoFit/>
          </a:bodyPr>
          <a:lstStyle/>
          <a:p>
            <a:r>
              <a:rPr lang="en-US" sz="2400" b="1" dirty="0">
                <a:solidFill>
                  <a:srgbClr val="3B16F2"/>
                </a:solidFill>
                <a:latin typeface="Times New Roman" panose="02020603050405020304" pitchFamily="18" charset="0"/>
                <a:cs typeface="Times New Roman" panose="02020603050405020304" pitchFamily="18" charset="0"/>
              </a:rPr>
              <a:t>Đ2:</a:t>
            </a:r>
          </a:p>
        </p:txBody>
      </p:sp>
      <p:sp>
        <p:nvSpPr>
          <p:cNvPr id="21" name="Minus Sign 20">
            <a:extLst>
              <a:ext uri="{FF2B5EF4-FFF2-40B4-BE49-F238E27FC236}">
                <a16:creationId xmlns:a16="http://schemas.microsoft.com/office/drawing/2014/main" xmlns="" id="{7FEB7521-28B4-43AC-B588-48C9FB7A6FAD}"/>
              </a:ext>
            </a:extLst>
          </p:cNvPr>
          <p:cNvSpPr/>
          <p:nvPr/>
        </p:nvSpPr>
        <p:spPr>
          <a:xfrm rot="17676774">
            <a:off x="3220601" y="5788349"/>
            <a:ext cx="397455" cy="90289"/>
          </a:xfrm>
          <a:prstGeom prst="mathMinus">
            <a:avLst/>
          </a:prstGeom>
          <a:solidFill>
            <a:srgbClr val="3B16F2"/>
          </a:solidFill>
          <a:ln>
            <a:solidFill>
              <a:srgbClr val="3B16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TextBox 21">
            <a:extLst>
              <a:ext uri="{FF2B5EF4-FFF2-40B4-BE49-F238E27FC236}">
                <a16:creationId xmlns:a16="http://schemas.microsoft.com/office/drawing/2014/main" xmlns="" id="{79BE0464-288A-4231-8816-6FAC01A827B4}"/>
              </a:ext>
            </a:extLst>
          </p:cNvPr>
          <p:cNvSpPr txBox="1"/>
          <p:nvPr/>
        </p:nvSpPr>
        <p:spPr>
          <a:xfrm>
            <a:off x="7084005" y="5837535"/>
            <a:ext cx="2969083" cy="400110"/>
          </a:xfrm>
          <a:prstGeom prst="rect">
            <a:avLst/>
          </a:prstGeom>
          <a:noFill/>
        </p:spPr>
        <p:txBody>
          <a:bodyPr wrap="none" rtlCol="0">
            <a:spAutoFit/>
          </a:bodyPr>
          <a:lstStyle/>
          <a:p>
            <a:r>
              <a:rPr lang="en-US" sz="2000" b="1" dirty="0">
                <a:latin typeface="Times New Roman" panose="02020603050405020304" pitchFamily="18" charset="0"/>
                <a:cs typeface="Times New Roman" panose="02020603050405020304" pitchFamily="18" charset="0"/>
              </a:rPr>
              <a:t>Theo </a:t>
            </a:r>
            <a:r>
              <a:rPr lang="en-US" sz="2000" b="1" dirty="0" err="1">
                <a:latin typeface="Times New Roman" panose="02020603050405020304" pitchFamily="18" charset="0"/>
                <a:cs typeface="Times New Roman" panose="02020603050405020304" pitchFamily="18" charset="0"/>
              </a:rPr>
              <a:t>Hàng</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Chức</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Nguyên</a:t>
            </a:r>
            <a:endParaRPr lang="en-US" sz="2000" b="1" dirty="0">
              <a:latin typeface="Times New Roman" panose="02020603050405020304" pitchFamily="18" charset="0"/>
              <a:cs typeface="Times New Roman" panose="02020603050405020304" pitchFamily="18" charset="0"/>
            </a:endParaRPr>
          </a:p>
        </p:txBody>
      </p:sp>
      <p:sp>
        <p:nvSpPr>
          <p:cNvPr id="23" name="Title 1">
            <a:extLst>
              <a:ext uri="{FF2B5EF4-FFF2-40B4-BE49-F238E27FC236}">
                <a16:creationId xmlns:a16="http://schemas.microsoft.com/office/drawing/2014/main" xmlns="" id="{FA1CF530-0547-4ED6-8DC8-A65B7FD9A351}"/>
              </a:ext>
            </a:extLst>
          </p:cNvPr>
          <p:cNvSpPr>
            <a:spLocks noGrp="1"/>
          </p:cNvSpPr>
          <p:nvPr>
            <p:ph type="title"/>
          </p:nvPr>
        </p:nvSpPr>
        <p:spPr>
          <a:xfrm>
            <a:off x="4787708" y="-73743"/>
            <a:ext cx="1951565" cy="498763"/>
          </a:xfrm>
        </p:spPr>
        <p:txBody>
          <a:bodyPr>
            <a:normAutofit/>
          </a:bodyPr>
          <a:lstStyle/>
          <a:p>
            <a:pPr algn="ctr"/>
            <a:r>
              <a:rPr lang="en-US" sz="2400" b="1" u="sng" dirty="0" err="1">
                <a:solidFill>
                  <a:schemeClr val="tx1"/>
                </a:solidFill>
                <a:latin typeface="Times New Roman" panose="02020603050405020304" pitchFamily="18" charset="0"/>
                <a:cs typeface="Times New Roman" panose="02020603050405020304" pitchFamily="18" charset="0"/>
              </a:rPr>
              <a:t>Tập</a:t>
            </a:r>
            <a:r>
              <a:rPr lang="en-US" sz="2400" b="1" u="sng" dirty="0">
                <a:solidFill>
                  <a:schemeClr val="tx1"/>
                </a:solidFill>
                <a:latin typeface="Times New Roman" panose="02020603050405020304" pitchFamily="18" charset="0"/>
                <a:cs typeface="Times New Roman" panose="02020603050405020304" pitchFamily="18" charset="0"/>
              </a:rPr>
              <a:t> </a:t>
            </a:r>
            <a:r>
              <a:rPr lang="en-US" sz="2400" b="1" u="sng" dirty="0" err="1">
                <a:solidFill>
                  <a:schemeClr val="tx1"/>
                </a:solidFill>
                <a:latin typeface="Times New Roman" panose="02020603050405020304" pitchFamily="18" charset="0"/>
                <a:cs typeface="Times New Roman" panose="02020603050405020304" pitchFamily="18" charset="0"/>
              </a:rPr>
              <a:t>đọc</a:t>
            </a:r>
            <a:endParaRPr lang="en-US" sz="3600" dirty="0">
              <a:solidFill>
                <a:schemeClr val="tx1"/>
              </a:solidFill>
              <a:latin typeface="Times New Roman" panose="02020603050405020304" pitchFamily="18" charset="0"/>
              <a:cs typeface="Times New Roman" panose="02020603050405020304" pitchFamily="18" charset="0"/>
            </a:endParaRPr>
          </a:p>
        </p:txBody>
      </p:sp>
      <p:sp>
        <p:nvSpPr>
          <p:cNvPr id="24" name="Title 1">
            <a:extLst>
              <a:ext uri="{FF2B5EF4-FFF2-40B4-BE49-F238E27FC236}">
                <a16:creationId xmlns:a16="http://schemas.microsoft.com/office/drawing/2014/main" xmlns="" id="{7E2EEF13-B73A-48A8-A4AF-FB094943C211}"/>
              </a:ext>
            </a:extLst>
          </p:cNvPr>
          <p:cNvSpPr txBox="1">
            <a:spLocks/>
          </p:cNvSpPr>
          <p:nvPr/>
        </p:nvSpPr>
        <p:spPr>
          <a:xfrm>
            <a:off x="3255813" y="235518"/>
            <a:ext cx="5683789" cy="699410"/>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err="1">
                <a:solidFill>
                  <a:srgbClr val="FF0000"/>
                </a:solidFill>
                <a:latin typeface="Times New Roman" panose="02020603050405020304" pitchFamily="18" charset="0"/>
                <a:cs typeface="Times New Roman" panose="02020603050405020304" pitchFamily="18" charset="0"/>
              </a:rPr>
              <a:t>Đôi</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giày</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ba</a:t>
            </a:r>
            <a:r>
              <a:rPr lang="en-US" sz="3600" b="1" dirty="0">
                <a:solidFill>
                  <a:srgbClr val="FF0000"/>
                </a:solidFill>
                <a:latin typeface="Times New Roman" panose="02020603050405020304" pitchFamily="18" charset="0"/>
                <a:cs typeface="Times New Roman" panose="02020603050405020304" pitchFamily="18" charset="0"/>
              </a:rPr>
              <a:t> ta </a:t>
            </a:r>
            <a:r>
              <a:rPr lang="en-US" sz="3600" b="1" dirty="0" err="1">
                <a:solidFill>
                  <a:srgbClr val="FF0000"/>
                </a:solidFill>
                <a:latin typeface="Times New Roman" panose="02020603050405020304" pitchFamily="18" charset="0"/>
                <a:cs typeface="Times New Roman" panose="02020603050405020304" pitchFamily="18" charset="0"/>
              </a:rPr>
              <a:t>màu</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xanh</a:t>
            </a:r>
            <a:endParaRPr lang="en-US" sz="3600" dirty="0">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1776790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250"/>
                                        <p:tgtEl>
                                          <p:spTgt spid="18"/>
                                        </p:tgtEl>
                                      </p:cBhvr>
                                    </p:animEffect>
                                  </p:childTnLst>
                                </p:cTn>
                              </p:par>
                            </p:childTnLst>
                          </p:cTn>
                        </p:par>
                        <p:par>
                          <p:cTn id="8" fill="hold">
                            <p:stCondLst>
                              <p:cond delay="250"/>
                            </p:stCondLst>
                            <p:childTnLst>
                              <p:par>
                                <p:cTn id="9" presetID="16" presetClass="entr" presetSubtype="21"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barn(inVertical)">
                                      <p:cBhvr>
                                        <p:cTn id="11" dur="250"/>
                                        <p:tgtEl>
                                          <p:spTgt spid="19"/>
                                        </p:tgtEl>
                                      </p:cBhvr>
                                    </p:animEffect>
                                  </p:childTnLst>
                                </p:cTn>
                              </p:par>
                            </p:childTnLst>
                          </p:cTn>
                        </p:par>
                        <p:par>
                          <p:cTn id="12" fill="hold">
                            <p:stCondLst>
                              <p:cond delay="500"/>
                            </p:stCondLst>
                            <p:childTnLst>
                              <p:par>
                                <p:cTn id="13" presetID="1" presetClass="emph" presetSubtype="2" fill="hold" nodeType="afterEffect">
                                  <p:stCondLst>
                                    <p:cond delay="0"/>
                                  </p:stCondLst>
                                  <p:childTnLst>
                                    <p:animClr clrSpc="rgb" dir="cw">
                                      <p:cBhvr>
                                        <p:cTn id="14" dur="1000" fill="hold"/>
                                        <p:tgtEl>
                                          <p:spTgt spid="17"/>
                                        </p:tgtEl>
                                        <p:attrNameLst>
                                          <p:attrName>fillcolor</p:attrName>
                                        </p:attrNameLst>
                                      </p:cBhvr>
                                      <p:to>
                                        <a:srgbClr val="CCECFF"/>
                                      </p:to>
                                    </p:animClr>
                                    <p:set>
                                      <p:cBhvr>
                                        <p:cTn id="15" dur="1000" fill="hold"/>
                                        <p:tgtEl>
                                          <p:spTgt spid="17"/>
                                        </p:tgtEl>
                                        <p:attrNameLst>
                                          <p:attrName>fill.type</p:attrName>
                                        </p:attrNameLst>
                                      </p:cBhvr>
                                      <p:to>
                                        <p:strVal val="solid"/>
                                      </p:to>
                                    </p:set>
                                    <p:set>
                                      <p:cBhvr>
                                        <p:cTn id="16" dur="1000" fill="hold"/>
                                        <p:tgtEl>
                                          <p:spTgt spid="17"/>
                                        </p:tgtEl>
                                        <p:attrNameLst>
                                          <p:attrName>fill.on</p:attrName>
                                        </p:attrNameLst>
                                      </p:cBhvr>
                                      <p:to>
                                        <p:strVal val="true"/>
                                      </p:to>
                                    </p:se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barn(inVertical)">
                                      <p:cBhvr>
                                        <p:cTn id="21" dur="500"/>
                                        <p:tgtEl>
                                          <p:spTgt spid="20"/>
                                        </p:tgtEl>
                                      </p:cBhvr>
                                    </p:animEffect>
                                  </p:childTnLst>
                                </p:cTn>
                              </p:par>
                            </p:childTnLst>
                          </p:cTn>
                        </p:par>
                        <p:par>
                          <p:cTn id="22" fill="hold">
                            <p:stCondLst>
                              <p:cond delay="500"/>
                            </p:stCondLst>
                            <p:childTnLst>
                              <p:par>
                                <p:cTn id="23" presetID="16" presetClass="entr" presetSubtype="21" fill="hold" grpId="0" nodeType="after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barn(inVertical)">
                                      <p:cBhvr>
                                        <p:cTn id="25" dur="500"/>
                                        <p:tgtEl>
                                          <p:spTgt spid="21"/>
                                        </p:tgtEl>
                                      </p:cBhvr>
                                    </p:animEffect>
                                  </p:childTnLst>
                                </p:cTn>
                              </p:par>
                            </p:childTnLst>
                          </p:cTn>
                        </p:par>
                        <p:par>
                          <p:cTn id="26" fill="hold">
                            <p:stCondLst>
                              <p:cond delay="1000"/>
                            </p:stCondLst>
                            <p:childTnLst>
                              <p:par>
                                <p:cTn id="27" presetID="1" presetClass="emph" presetSubtype="2" fill="hold" nodeType="afterEffect">
                                  <p:stCondLst>
                                    <p:cond delay="0"/>
                                  </p:stCondLst>
                                  <p:childTnLst>
                                    <p:animClr clrSpc="rgb" dir="cw">
                                      <p:cBhvr>
                                        <p:cTn id="28" dur="1000" fill="hold"/>
                                        <p:tgtEl>
                                          <p:spTgt spid="5"/>
                                        </p:tgtEl>
                                        <p:attrNameLst>
                                          <p:attrName>fillcolor</p:attrName>
                                        </p:attrNameLst>
                                      </p:cBhvr>
                                      <p:to>
                                        <a:srgbClr val="CCFF99"/>
                                      </p:to>
                                    </p:animClr>
                                    <p:set>
                                      <p:cBhvr>
                                        <p:cTn id="29" dur="1000" fill="hold"/>
                                        <p:tgtEl>
                                          <p:spTgt spid="5"/>
                                        </p:tgtEl>
                                        <p:attrNameLst>
                                          <p:attrName>fill.type</p:attrName>
                                        </p:attrNameLst>
                                      </p:cBhvr>
                                      <p:to>
                                        <p:strVal val="solid"/>
                                      </p:to>
                                    </p:set>
                                    <p:set>
                                      <p:cBhvr>
                                        <p:cTn id="30" dur="1000" fill="hold"/>
                                        <p:tgtEl>
                                          <p:spTgt spid="5"/>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animBg="1"/>
      <p:bldP spid="20" grpId="0"/>
      <p:bldP spid="2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Hexagon 11">
            <a:extLst>
              <a:ext uri="{FF2B5EF4-FFF2-40B4-BE49-F238E27FC236}">
                <a16:creationId xmlns:a16="http://schemas.microsoft.com/office/drawing/2014/main" xmlns="" id="{FCAC107B-A563-4F0B-96C8-2FD977519C51}"/>
              </a:ext>
            </a:extLst>
          </p:cNvPr>
          <p:cNvSpPr/>
          <p:nvPr/>
        </p:nvSpPr>
        <p:spPr>
          <a:xfrm>
            <a:off x="286575" y="1437931"/>
            <a:ext cx="1831144" cy="506437"/>
          </a:xfrm>
          <a:prstGeom prst="hexagon">
            <a:avLst/>
          </a:prstGeom>
          <a:ln/>
        </p:spPr>
        <p:style>
          <a:lnRef idx="3">
            <a:schemeClr val="lt1"/>
          </a:lnRef>
          <a:fillRef idx="1">
            <a:schemeClr val="accent2"/>
          </a:fillRef>
          <a:effectRef idx="1">
            <a:schemeClr val="accent2"/>
          </a:effectRef>
          <a:fontRef idx="minor">
            <a:schemeClr val="lt1"/>
          </a:fontRef>
        </p:style>
        <p:txBody>
          <a:bodyPr rtlCol="0" anchor="ctr"/>
          <a:lstStyle/>
          <a:p>
            <a:r>
              <a:rPr lang="en-US" sz="2800" b="1" dirty="0">
                <a:latin typeface="Times New Roman" panose="02020603050405020304" pitchFamily="18" charset="0"/>
                <a:cs typeface="Times New Roman" panose="02020603050405020304" pitchFamily="18" charset="0"/>
              </a:rPr>
              <a:t>1.  TỪ</a:t>
            </a:r>
          </a:p>
        </p:txBody>
      </p:sp>
      <p:sp>
        <p:nvSpPr>
          <p:cNvPr id="13" name="TextBox 12">
            <a:extLst>
              <a:ext uri="{FF2B5EF4-FFF2-40B4-BE49-F238E27FC236}">
                <a16:creationId xmlns:a16="http://schemas.microsoft.com/office/drawing/2014/main" xmlns="" id="{668D59F9-6622-4C7C-B0A7-EA21A9A2B656}"/>
              </a:ext>
            </a:extLst>
          </p:cNvPr>
          <p:cNvSpPr txBox="1"/>
          <p:nvPr/>
        </p:nvSpPr>
        <p:spPr>
          <a:xfrm>
            <a:off x="8874020" y="1368866"/>
            <a:ext cx="1172116" cy="523220"/>
          </a:xfrm>
          <a:prstGeom prst="rect">
            <a:avLst/>
          </a:prstGeom>
          <a:noFill/>
        </p:spPr>
        <p:txBody>
          <a:bodyPr wrap="none" rtlCol="0">
            <a:spAutoFit/>
          </a:bodyPr>
          <a:lstStyle/>
          <a:p>
            <a:r>
              <a:rPr lang="en-US" sz="2800" dirty="0" err="1">
                <a:latin typeface="Times New Roman" panose="02020603050405020304" pitchFamily="18" charset="0"/>
                <a:cs typeface="Times New Roman" panose="02020603050405020304" pitchFamily="18" charset="0"/>
              </a:rPr>
              <a:t>ngọ</a:t>
            </a:r>
            <a:r>
              <a:rPr lang="en-US" sz="2800" dirty="0">
                <a:latin typeface="Times New Roman" panose="02020603050405020304" pitchFamily="18" charset="0"/>
                <a:cs typeface="Times New Roman" panose="02020603050405020304" pitchFamily="18" charset="0"/>
              </a:rPr>
              <a:t> ng</a:t>
            </a:r>
          </a:p>
        </p:txBody>
      </p:sp>
      <p:sp>
        <p:nvSpPr>
          <p:cNvPr id="15" name="TextBox 14">
            <a:extLst>
              <a:ext uri="{FF2B5EF4-FFF2-40B4-BE49-F238E27FC236}">
                <a16:creationId xmlns:a16="http://schemas.microsoft.com/office/drawing/2014/main" xmlns="" id="{8C78EE6F-63C6-4640-93B7-6AE21FACD2EF}"/>
              </a:ext>
            </a:extLst>
          </p:cNvPr>
          <p:cNvSpPr txBox="1"/>
          <p:nvPr/>
        </p:nvSpPr>
        <p:spPr>
          <a:xfrm>
            <a:off x="6763729" y="1377418"/>
            <a:ext cx="1172116" cy="523220"/>
          </a:xfrm>
          <a:prstGeom prst="rect">
            <a:avLst/>
          </a:prstGeom>
          <a:noFill/>
        </p:spPr>
        <p:txBody>
          <a:bodyPr wrap="none" rtlCol="0">
            <a:spAutoFit/>
          </a:bodyPr>
          <a:lstStyle/>
          <a:p>
            <a:r>
              <a:rPr lang="en-US" sz="2800" dirty="0">
                <a:latin typeface="Times New Roman" panose="02020603050405020304" pitchFamily="18" charset="0"/>
                <a:cs typeface="Times New Roman" panose="02020603050405020304" pitchFamily="18" charset="0"/>
              </a:rPr>
              <a:t>un   </a:t>
            </a:r>
            <a:r>
              <a:rPr lang="en-US" sz="2800" dirty="0" err="1">
                <a:latin typeface="Times New Roman" panose="02020603050405020304" pitchFamily="18" charset="0"/>
                <a:cs typeface="Times New Roman" panose="02020603050405020304" pitchFamily="18" charset="0"/>
              </a:rPr>
              <a:t>un</a:t>
            </a:r>
            <a:endParaRPr lang="en-US" sz="2800" dirty="0">
              <a:latin typeface="Times New Roman" panose="02020603050405020304" pitchFamily="18" charset="0"/>
              <a:cs typeface="Times New Roman" panose="02020603050405020304" pitchFamily="18" charset="0"/>
            </a:endParaRPr>
          </a:p>
        </p:txBody>
      </p:sp>
      <p:sp>
        <p:nvSpPr>
          <p:cNvPr id="20" name="Hexagon 19">
            <a:extLst>
              <a:ext uri="{FF2B5EF4-FFF2-40B4-BE49-F238E27FC236}">
                <a16:creationId xmlns:a16="http://schemas.microsoft.com/office/drawing/2014/main" xmlns="" id="{DD13664A-80C5-4269-83AD-A40E3872CAD6}"/>
              </a:ext>
            </a:extLst>
          </p:cNvPr>
          <p:cNvSpPr/>
          <p:nvPr/>
        </p:nvSpPr>
        <p:spPr>
          <a:xfrm>
            <a:off x="340773" y="2735571"/>
            <a:ext cx="1831144" cy="506437"/>
          </a:xfrm>
          <a:prstGeom prst="hexagon">
            <a:avLst/>
          </a:prstGeom>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r>
              <a:rPr lang="en-US" sz="2800" b="1" dirty="0">
                <a:latin typeface="Times New Roman" panose="02020603050405020304" pitchFamily="18" charset="0"/>
                <a:cs typeface="Times New Roman" panose="02020603050405020304" pitchFamily="18" charset="0"/>
              </a:rPr>
              <a:t>2.  CÂU</a:t>
            </a:r>
          </a:p>
        </p:txBody>
      </p:sp>
      <p:sp>
        <p:nvSpPr>
          <p:cNvPr id="21" name="TextBox 20">
            <a:extLst>
              <a:ext uri="{FF2B5EF4-FFF2-40B4-BE49-F238E27FC236}">
                <a16:creationId xmlns:a16="http://schemas.microsoft.com/office/drawing/2014/main" xmlns="" id="{11797778-11F9-4F86-803A-71D6D98343A0}"/>
              </a:ext>
            </a:extLst>
          </p:cNvPr>
          <p:cNvSpPr txBox="1"/>
          <p:nvPr/>
        </p:nvSpPr>
        <p:spPr>
          <a:xfrm>
            <a:off x="3882775" y="3662492"/>
            <a:ext cx="3554117" cy="523220"/>
          </a:xfrm>
          <a:prstGeom prst="rect">
            <a:avLst/>
          </a:prstGeom>
          <a:noFill/>
        </p:spPr>
        <p:txBody>
          <a:bodyPr wrap="square" rtlCol="0">
            <a:spAutoFit/>
          </a:bodyPr>
          <a:lstStyle/>
          <a:p>
            <a:r>
              <a:rPr lang="en-US" sz="2800" dirty="0" err="1">
                <a:effectLst/>
                <a:latin typeface="Times New Roman" panose="02020603050405020304" pitchFamily="18" charset="0"/>
                <a:ea typeface="Calibri" panose="020F0502020204030204" pitchFamily="34" charset="0"/>
              </a:rPr>
              <a:t>đẹp</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làm</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sao</a:t>
            </a:r>
            <a:r>
              <a:rPr lang="en-US" sz="2800" dirty="0">
                <a:effectLst/>
                <a:latin typeface="Times New Roman" panose="02020603050405020304" pitchFamily="18" charset="0"/>
                <a:ea typeface="Calibri" panose="020F0502020204030204" pitchFamily="34" charset="0"/>
              </a:rPr>
              <a:t> </a:t>
            </a:r>
            <a:endParaRPr lang="en-US" sz="2800" dirty="0"/>
          </a:p>
        </p:txBody>
      </p:sp>
      <p:sp>
        <p:nvSpPr>
          <p:cNvPr id="24" name="TextBox 23">
            <a:extLst>
              <a:ext uri="{FF2B5EF4-FFF2-40B4-BE49-F238E27FC236}">
                <a16:creationId xmlns:a16="http://schemas.microsoft.com/office/drawing/2014/main" xmlns="" id="{C7B0121F-A4E2-4613-B649-D49528BD9387}"/>
              </a:ext>
            </a:extLst>
          </p:cNvPr>
          <p:cNvSpPr txBox="1"/>
          <p:nvPr/>
        </p:nvSpPr>
        <p:spPr>
          <a:xfrm>
            <a:off x="190359" y="4284697"/>
            <a:ext cx="11364127" cy="1953868"/>
          </a:xfrm>
          <a:prstGeom prst="rect">
            <a:avLst/>
          </a:prstGeom>
          <a:noFill/>
        </p:spPr>
        <p:txBody>
          <a:bodyPr wrap="square">
            <a:spAutoFit/>
          </a:bodyPr>
          <a:lstStyle/>
          <a:p>
            <a:pPr marL="228600" algn="just">
              <a:lnSpc>
                <a:spcPct val="150000"/>
              </a:lnSpc>
              <a:spcAft>
                <a:spcPts val="800"/>
              </a:spcAft>
            </a:pP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Tôi</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tưởng</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tượng</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nếu</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mang</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nó</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vào</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chắc</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bước</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đi</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sẽ</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nhẹ</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nhanh</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hơn</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tôi</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sẽ</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chạy</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trên</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con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đường</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đất</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mịn</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làng</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trước</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cái</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nhìn</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thèm</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muốn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bạn</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tôi</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cxnSp>
        <p:nvCxnSpPr>
          <p:cNvPr id="27" name="Straight Connector 26">
            <a:extLst>
              <a:ext uri="{FF2B5EF4-FFF2-40B4-BE49-F238E27FC236}">
                <a16:creationId xmlns:a16="http://schemas.microsoft.com/office/drawing/2014/main" xmlns="" id="{16EB7AD3-5E70-4344-85B1-FAE0D72DABC0}"/>
              </a:ext>
            </a:extLst>
          </p:cNvPr>
          <p:cNvCxnSpPr>
            <a:cxnSpLocks/>
          </p:cNvCxnSpPr>
          <p:nvPr/>
        </p:nvCxnSpPr>
        <p:spPr>
          <a:xfrm flipH="1">
            <a:off x="2904202" y="4562876"/>
            <a:ext cx="84407" cy="283755"/>
          </a:xfrm>
          <a:prstGeom prst="line">
            <a:avLst/>
          </a:prstGeom>
          <a:ln w="28575">
            <a:solidFill>
              <a:srgbClr val="FF0066"/>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xmlns="" id="{33B2EB10-91A1-4AC4-95B0-07BC748CEB55}"/>
              </a:ext>
            </a:extLst>
          </p:cNvPr>
          <p:cNvCxnSpPr>
            <a:cxnSpLocks/>
          </p:cNvCxnSpPr>
          <p:nvPr/>
        </p:nvCxnSpPr>
        <p:spPr>
          <a:xfrm flipH="1">
            <a:off x="5481688" y="4575846"/>
            <a:ext cx="84407" cy="283755"/>
          </a:xfrm>
          <a:prstGeom prst="line">
            <a:avLst/>
          </a:prstGeom>
          <a:ln w="28575">
            <a:solidFill>
              <a:srgbClr val="FF0066"/>
            </a:solidFill>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xmlns="" id="{207B76A8-DF95-42FC-8FC7-C20AB82A586E}"/>
              </a:ext>
            </a:extLst>
          </p:cNvPr>
          <p:cNvSpPr txBox="1"/>
          <p:nvPr/>
        </p:nvSpPr>
        <p:spPr>
          <a:xfrm>
            <a:off x="4307825" y="35161"/>
            <a:ext cx="3463082" cy="523220"/>
          </a:xfrm>
          <a:prstGeom prst="rect">
            <a:avLst/>
          </a:prstGeom>
          <a:noFill/>
        </p:spPr>
        <p:txBody>
          <a:bodyPr wrap="square" rtlCol="0">
            <a:spAutoFit/>
          </a:bodyPr>
          <a:lstStyle/>
          <a:p>
            <a:r>
              <a:rPr lang="en-US" sz="2800" b="1" dirty="0">
                <a:solidFill>
                  <a:srgbClr val="C00000"/>
                </a:solidFill>
                <a:latin typeface="Times New Roman" panose="02020603050405020304" pitchFamily="18" charset="0"/>
                <a:cs typeface="Times New Roman" panose="02020603050405020304" pitchFamily="18" charset="0"/>
              </a:rPr>
              <a:t>LUYỆN ĐỌC ĐÚNG</a:t>
            </a:r>
          </a:p>
        </p:txBody>
      </p:sp>
      <p:sp>
        <p:nvSpPr>
          <p:cNvPr id="26" name="Minus Sign 25">
            <a:extLst>
              <a:ext uri="{FF2B5EF4-FFF2-40B4-BE49-F238E27FC236}">
                <a16:creationId xmlns:a16="http://schemas.microsoft.com/office/drawing/2014/main" xmlns="" id="{27B276F6-396D-4B2E-AFD1-D0F05C1E4D1F}"/>
              </a:ext>
            </a:extLst>
          </p:cNvPr>
          <p:cNvSpPr/>
          <p:nvPr/>
        </p:nvSpPr>
        <p:spPr>
          <a:xfrm>
            <a:off x="7254788" y="51944"/>
            <a:ext cx="4431323" cy="506437"/>
          </a:xfrm>
          <a:prstGeom prst="mathMin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Minus Sign 28">
            <a:extLst>
              <a:ext uri="{FF2B5EF4-FFF2-40B4-BE49-F238E27FC236}">
                <a16:creationId xmlns:a16="http://schemas.microsoft.com/office/drawing/2014/main" xmlns="" id="{51A583FD-2F71-476F-A894-8A0A31E0B46A}"/>
              </a:ext>
            </a:extLst>
          </p:cNvPr>
          <p:cNvSpPr/>
          <p:nvPr/>
        </p:nvSpPr>
        <p:spPr>
          <a:xfrm>
            <a:off x="389357" y="35161"/>
            <a:ext cx="4431323" cy="506437"/>
          </a:xfrm>
          <a:prstGeom prst="mathMin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xmlns="" id="{D3A258F6-C63A-4D3D-B3C0-1184465E2597}"/>
              </a:ext>
            </a:extLst>
          </p:cNvPr>
          <p:cNvSpPr txBox="1"/>
          <p:nvPr/>
        </p:nvSpPr>
        <p:spPr>
          <a:xfrm>
            <a:off x="9850451" y="1371102"/>
            <a:ext cx="702436" cy="523220"/>
          </a:xfrm>
          <a:prstGeom prst="rect">
            <a:avLst/>
          </a:prstGeom>
          <a:noFill/>
        </p:spPr>
        <p:txBody>
          <a:bodyPr wrap="none" rtlCol="0">
            <a:spAutoFit/>
          </a:bodyPr>
          <a:lstStyle/>
          <a:p>
            <a:r>
              <a:rPr lang="en-US" sz="2800" dirty="0" err="1">
                <a:latin typeface="Times New Roman" panose="02020603050405020304" pitchFamily="18" charset="0"/>
                <a:cs typeface="Times New Roman" panose="02020603050405020304" pitchFamily="18" charset="0"/>
              </a:rPr>
              <a:t>uậy</a:t>
            </a:r>
            <a:endParaRPr lang="en-US" sz="2800" dirty="0">
              <a:latin typeface="Times New Roman" panose="02020603050405020304" pitchFamily="18" charset="0"/>
              <a:cs typeface="Times New Roman" panose="02020603050405020304" pitchFamily="18" charset="0"/>
            </a:endParaRPr>
          </a:p>
        </p:txBody>
      </p:sp>
      <p:sp>
        <p:nvSpPr>
          <p:cNvPr id="33" name="TextBox 32">
            <a:extLst>
              <a:ext uri="{FF2B5EF4-FFF2-40B4-BE49-F238E27FC236}">
                <a16:creationId xmlns:a16="http://schemas.microsoft.com/office/drawing/2014/main" xmlns="" id="{BBEFD202-8B14-4267-AB83-7C3FC3058E55}"/>
              </a:ext>
            </a:extLst>
          </p:cNvPr>
          <p:cNvSpPr txBox="1"/>
          <p:nvPr/>
        </p:nvSpPr>
        <p:spPr>
          <a:xfrm>
            <a:off x="6637025" y="1373520"/>
            <a:ext cx="963725" cy="523220"/>
          </a:xfrm>
          <a:prstGeom prst="rect">
            <a:avLst/>
          </a:prstGeom>
          <a:noFill/>
        </p:spPr>
        <p:txBody>
          <a:bodyPr wrap="none" rtlCol="0">
            <a:spAutoFit/>
          </a:bodyPr>
          <a:lstStyle/>
          <a:p>
            <a:r>
              <a:rPr lang="en-US" sz="2800" dirty="0">
                <a:latin typeface="Times New Roman" panose="02020603050405020304" pitchFamily="18" charset="0"/>
                <a:cs typeface="Times New Roman" panose="02020603050405020304" pitchFamily="18" charset="0"/>
              </a:rPr>
              <a:t>r      </a:t>
            </a:r>
            <a:r>
              <a:rPr lang="en-US" sz="2800" dirty="0" err="1">
                <a:latin typeface="Times New Roman" panose="02020603050405020304" pitchFamily="18" charset="0"/>
                <a:cs typeface="Times New Roman" panose="02020603050405020304" pitchFamily="18" charset="0"/>
              </a:rPr>
              <a:t>r</a:t>
            </a:r>
            <a:endParaRPr lang="en-US" sz="2800" dirty="0">
              <a:latin typeface="Times New Roman" panose="02020603050405020304" pitchFamily="18" charset="0"/>
              <a:cs typeface="Times New Roman" panose="02020603050405020304" pitchFamily="18" charset="0"/>
            </a:endParaRPr>
          </a:p>
        </p:txBody>
      </p:sp>
      <p:sp>
        <p:nvSpPr>
          <p:cNvPr id="36" name="TextBox 35">
            <a:extLst>
              <a:ext uri="{FF2B5EF4-FFF2-40B4-BE49-F238E27FC236}">
                <a16:creationId xmlns:a16="http://schemas.microsoft.com/office/drawing/2014/main" xmlns="" id="{4271F511-9626-4BE6-8C19-A09D6BBC1D58}"/>
              </a:ext>
            </a:extLst>
          </p:cNvPr>
          <p:cNvSpPr txBox="1"/>
          <p:nvPr/>
        </p:nvSpPr>
        <p:spPr>
          <a:xfrm>
            <a:off x="1690594" y="3647317"/>
            <a:ext cx="4392549" cy="523220"/>
          </a:xfrm>
          <a:prstGeom prst="rect">
            <a:avLst/>
          </a:prstGeom>
          <a:noFill/>
        </p:spPr>
        <p:txBody>
          <a:bodyPr wrap="none" rtlCol="0">
            <a:spAutoFit/>
          </a:bodyPr>
          <a:lstStyle/>
          <a:p>
            <a:r>
              <a:rPr lang="en-US" sz="2800" dirty="0">
                <a:effectLst/>
                <a:latin typeface="Times New Roman" panose="02020603050405020304" pitchFamily="18" charset="0"/>
                <a:ea typeface="Calibri" panose="020F0502020204030204" pitchFamily="34" charset="0"/>
              </a:rPr>
              <a:t>!</a:t>
            </a:r>
            <a:r>
              <a:rPr lang="en-US" sz="2800" dirty="0">
                <a:solidFill>
                  <a:srgbClr val="FF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Đôi</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giày</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mới</a:t>
            </a:r>
            <a:r>
              <a:rPr lang="en-US" sz="2800" dirty="0">
                <a:effectLst/>
                <a:latin typeface="Times New Roman" panose="02020603050405020304" pitchFamily="18" charset="0"/>
                <a:ea typeface="Calibri" panose="020F0502020204030204" pitchFamily="34" charset="0"/>
              </a:rPr>
              <a:t> </a:t>
            </a:r>
            <a:r>
              <a:rPr lang="en-US" sz="2800" dirty="0">
                <a:latin typeface="Times New Roman" panose="02020603050405020304" pitchFamily="18" charset="0"/>
                <a:ea typeface="Calibri" panose="020F0502020204030204" pitchFamily="34" charset="0"/>
              </a:rPr>
              <a:t>                   </a:t>
            </a:r>
            <a:r>
              <a:rPr lang="en-US" sz="2800" dirty="0">
                <a:effectLst/>
                <a:latin typeface="Times New Roman" panose="02020603050405020304" pitchFamily="18" charset="0"/>
                <a:ea typeface="Calibri" panose="020F0502020204030204" pitchFamily="34" charset="0"/>
              </a:rPr>
              <a:t>!</a:t>
            </a:r>
            <a:r>
              <a:rPr lang="en-US" sz="2800" dirty="0">
                <a:solidFill>
                  <a:srgbClr val="000000"/>
                </a:solidFill>
                <a:effectLst/>
                <a:latin typeface="Times New Roman" panose="02020603050405020304" pitchFamily="18" charset="0"/>
                <a:ea typeface="Calibri" panose="020F0502020204030204" pitchFamily="34" charset="0"/>
              </a:rPr>
              <a:t> </a:t>
            </a:r>
            <a:endParaRPr lang="en-US" sz="2800" dirty="0"/>
          </a:p>
        </p:txBody>
      </p:sp>
      <p:sp>
        <p:nvSpPr>
          <p:cNvPr id="37" name="TextBox 36">
            <a:extLst>
              <a:ext uri="{FF2B5EF4-FFF2-40B4-BE49-F238E27FC236}">
                <a16:creationId xmlns:a16="http://schemas.microsoft.com/office/drawing/2014/main" xmlns="" id="{34E8D359-E221-469E-9ADA-56400EC25659}"/>
              </a:ext>
            </a:extLst>
          </p:cNvPr>
          <p:cNvSpPr txBox="1"/>
          <p:nvPr/>
        </p:nvSpPr>
        <p:spPr>
          <a:xfrm>
            <a:off x="587451" y="3656442"/>
            <a:ext cx="1309974" cy="523220"/>
          </a:xfrm>
          <a:prstGeom prst="rect">
            <a:avLst/>
          </a:prstGeom>
          <a:noFill/>
        </p:spPr>
        <p:txBody>
          <a:bodyPr wrap="none" rtlCol="0">
            <a:spAutoFit/>
          </a:bodyPr>
          <a:lstStyle/>
          <a:p>
            <a:r>
              <a:rPr lang="en-US" sz="2800" dirty="0">
                <a:effectLst/>
                <a:latin typeface="Times New Roman" panose="02020603050405020304" pitchFamily="18" charset="0"/>
                <a:ea typeface="Calibri" panose="020F0502020204030204" pitchFamily="34" charset="0"/>
              </a:rPr>
              <a:t>Chao </a:t>
            </a:r>
            <a:r>
              <a:rPr lang="en-US" sz="2800" dirty="0" err="1">
                <a:effectLst/>
                <a:latin typeface="Times New Roman" panose="02020603050405020304" pitchFamily="18" charset="0"/>
                <a:ea typeface="Calibri" panose="020F0502020204030204" pitchFamily="34" charset="0"/>
              </a:rPr>
              <a:t>ôi</a:t>
            </a:r>
            <a:endParaRPr lang="en-US" sz="2800" dirty="0"/>
          </a:p>
        </p:txBody>
      </p:sp>
      <p:cxnSp>
        <p:nvCxnSpPr>
          <p:cNvPr id="38" name="Straight Connector 37">
            <a:extLst>
              <a:ext uri="{FF2B5EF4-FFF2-40B4-BE49-F238E27FC236}">
                <a16:creationId xmlns:a16="http://schemas.microsoft.com/office/drawing/2014/main" xmlns="" id="{F8E6B26A-DEF4-4690-9CA1-957716C25378}"/>
              </a:ext>
            </a:extLst>
          </p:cNvPr>
          <p:cNvCxnSpPr>
            <a:cxnSpLocks/>
          </p:cNvCxnSpPr>
          <p:nvPr/>
        </p:nvCxnSpPr>
        <p:spPr>
          <a:xfrm flipH="1">
            <a:off x="7489537" y="5244698"/>
            <a:ext cx="84407" cy="283755"/>
          </a:xfrm>
          <a:prstGeom prst="line">
            <a:avLst/>
          </a:prstGeom>
          <a:ln w="28575">
            <a:solidFill>
              <a:srgbClr val="FF0066"/>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xmlns="" id="{770D479A-4E73-49FB-BE74-9F702579B88B}"/>
              </a:ext>
            </a:extLst>
          </p:cNvPr>
          <p:cNvSpPr txBox="1"/>
          <p:nvPr/>
        </p:nvSpPr>
        <p:spPr>
          <a:xfrm>
            <a:off x="201910" y="3709125"/>
            <a:ext cx="514455" cy="830997"/>
          </a:xfrm>
          <a:prstGeom prst="rect">
            <a:avLst/>
          </a:prstGeom>
          <a:noFill/>
        </p:spPr>
        <p:txBody>
          <a:bodyPr wrap="square" rtlCol="0">
            <a:spAutoFit/>
          </a:bodyPr>
          <a:lstStyle/>
          <a:p>
            <a:r>
              <a:rPr lang="en-US" sz="4800" b="1" dirty="0">
                <a:latin typeface="Times New Roman" panose="02020603050405020304" pitchFamily="18" charset="0"/>
                <a:cs typeface="Times New Roman" panose="02020603050405020304" pitchFamily="18" charset="0"/>
              </a:rPr>
              <a:t>⃰</a:t>
            </a:r>
            <a:endParaRPr lang="en-US" sz="4800" b="1" dirty="0"/>
          </a:p>
        </p:txBody>
      </p:sp>
      <p:sp>
        <p:nvSpPr>
          <p:cNvPr id="39" name="TextBox 38">
            <a:extLst>
              <a:ext uri="{FF2B5EF4-FFF2-40B4-BE49-F238E27FC236}">
                <a16:creationId xmlns:a16="http://schemas.microsoft.com/office/drawing/2014/main" xmlns="" id="{E8CEDC51-BFCC-4F24-8E35-BD435452C39C}"/>
              </a:ext>
            </a:extLst>
          </p:cNvPr>
          <p:cNvSpPr txBox="1"/>
          <p:nvPr/>
        </p:nvSpPr>
        <p:spPr>
          <a:xfrm>
            <a:off x="190359" y="4477968"/>
            <a:ext cx="514455" cy="830997"/>
          </a:xfrm>
          <a:prstGeom prst="rect">
            <a:avLst/>
          </a:prstGeom>
          <a:noFill/>
        </p:spPr>
        <p:txBody>
          <a:bodyPr wrap="square" rtlCol="0">
            <a:spAutoFit/>
          </a:bodyPr>
          <a:lstStyle/>
          <a:p>
            <a:r>
              <a:rPr lang="en-US" sz="4800" b="1" dirty="0">
                <a:latin typeface="Times New Roman" panose="02020603050405020304" pitchFamily="18" charset="0"/>
                <a:cs typeface="Times New Roman" panose="02020603050405020304" pitchFamily="18" charset="0"/>
              </a:rPr>
              <a:t>⃰</a:t>
            </a:r>
            <a:endParaRPr lang="en-US" sz="4800" b="1" dirty="0"/>
          </a:p>
        </p:txBody>
      </p:sp>
      <p:sp>
        <p:nvSpPr>
          <p:cNvPr id="30" name="TextBox 29">
            <a:extLst>
              <a:ext uri="{FF2B5EF4-FFF2-40B4-BE49-F238E27FC236}">
                <a16:creationId xmlns:a16="http://schemas.microsoft.com/office/drawing/2014/main" xmlns="" id="{574C00BF-4E73-45CD-8F84-EF81AE324171}"/>
              </a:ext>
            </a:extLst>
          </p:cNvPr>
          <p:cNvSpPr txBox="1"/>
          <p:nvPr/>
        </p:nvSpPr>
        <p:spPr>
          <a:xfrm>
            <a:off x="4636664" y="1409760"/>
            <a:ext cx="532518" cy="523220"/>
          </a:xfrm>
          <a:prstGeom prst="rect">
            <a:avLst/>
          </a:prstGeom>
          <a:noFill/>
        </p:spPr>
        <p:txBody>
          <a:bodyPr wrap="none" rtlCol="0">
            <a:spAutoFit/>
          </a:bodyPr>
          <a:lstStyle/>
          <a:p>
            <a:r>
              <a:rPr lang="en-US" sz="2800" dirty="0" err="1">
                <a:latin typeface="Times New Roman" panose="02020603050405020304" pitchFamily="18" charset="0"/>
                <a:cs typeface="Times New Roman" panose="02020603050405020304" pitchFamily="18" charset="0"/>
              </a:rPr>
              <a:t>át</a:t>
            </a:r>
            <a:r>
              <a:rPr lang="en-US" sz="2800" dirty="0">
                <a:latin typeface="Times New Roman" panose="02020603050405020304" pitchFamily="18" charset="0"/>
                <a:cs typeface="Times New Roman" panose="02020603050405020304" pitchFamily="18" charset="0"/>
              </a:rPr>
              <a:t> </a:t>
            </a:r>
          </a:p>
        </p:txBody>
      </p:sp>
      <p:sp>
        <p:nvSpPr>
          <p:cNvPr id="34" name="TextBox 33">
            <a:extLst>
              <a:ext uri="{FF2B5EF4-FFF2-40B4-BE49-F238E27FC236}">
                <a16:creationId xmlns:a16="http://schemas.microsoft.com/office/drawing/2014/main" xmlns="" id="{30404030-3A91-43E1-ABA2-54B4E37A8B6D}"/>
              </a:ext>
            </a:extLst>
          </p:cNvPr>
          <p:cNvSpPr txBox="1"/>
          <p:nvPr/>
        </p:nvSpPr>
        <p:spPr>
          <a:xfrm>
            <a:off x="4479444" y="1402103"/>
            <a:ext cx="1921879" cy="538609"/>
          </a:xfrm>
          <a:prstGeom prst="rect">
            <a:avLst/>
          </a:prstGeom>
          <a:noFill/>
        </p:spPr>
        <p:txBody>
          <a:bodyPr wrap="square" rtlCol="0">
            <a:spAutoFit/>
          </a:bodyPr>
          <a:lstStyle/>
          <a:p>
            <a:r>
              <a:rPr lang="en-US" sz="2900" dirty="0">
                <a:latin typeface="Times New Roman" panose="02020603050405020304" pitchFamily="18" charset="0"/>
                <a:cs typeface="Times New Roman" panose="02020603050405020304" pitchFamily="18" charset="0"/>
              </a:rPr>
              <a:t>s</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chân</a:t>
            </a:r>
            <a:endParaRPr lang="en-US" sz="2800" dirty="0">
              <a:latin typeface="Times New Roman" panose="02020603050405020304" pitchFamily="18" charset="0"/>
              <a:cs typeface="Times New Roman" panose="02020603050405020304" pitchFamily="18" charset="0"/>
            </a:endParaRPr>
          </a:p>
        </p:txBody>
      </p:sp>
      <p:sp>
        <p:nvSpPr>
          <p:cNvPr id="35" name="TextBox 34">
            <a:extLst>
              <a:ext uri="{FF2B5EF4-FFF2-40B4-BE49-F238E27FC236}">
                <a16:creationId xmlns:a16="http://schemas.microsoft.com/office/drawing/2014/main" xmlns="" id="{A4BAF30B-3374-4342-97BC-BD467D9C331D}"/>
              </a:ext>
            </a:extLst>
          </p:cNvPr>
          <p:cNvSpPr txBox="1"/>
          <p:nvPr/>
        </p:nvSpPr>
        <p:spPr>
          <a:xfrm>
            <a:off x="2886915" y="1389995"/>
            <a:ext cx="284052" cy="523220"/>
          </a:xfrm>
          <a:prstGeom prst="rect">
            <a:avLst/>
          </a:prstGeom>
          <a:noFill/>
        </p:spPr>
        <p:txBody>
          <a:bodyPr wrap="none" rtlCol="0">
            <a:spAutoFit/>
          </a:bodyPr>
          <a:lstStyle/>
          <a:p>
            <a:r>
              <a:rPr lang="en-US" sz="2800" dirty="0">
                <a:latin typeface="Times New Roman" panose="02020603050405020304" pitchFamily="18" charset="0"/>
                <a:cs typeface="Times New Roman" panose="02020603050405020304" pitchFamily="18" charset="0"/>
              </a:rPr>
              <a:t>l</a:t>
            </a:r>
          </a:p>
        </p:txBody>
      </p:sp>
      <p:sp>
        <p:nvSpPr>
          <p:cNvPr id="40" name="TextBox 39">
            <a:extLst>
              <a:ext uri="{FF2B5EF4-FFF2-40B4-BE49-F238E27FC236}">
                <a16:creationId xmlns:a16="http://schemas.microsoft.com/office/drawing/2014/main" xmlns="" id="{77925225-A2D0-4787-A5B7-EA6374108D15}"/>
              </a:ext>
            </a:extLst>
          </p:cNvPr>
          <p:cNvSpPr txBox="1"/>
          <p:nvPr/>
        </p:nvSpPr>
        <p:spPr>
          <a:xfrm flipH="1">
            <a:off x="2993304" y="1389364"/>
            <a:ext cx="824031" cy="523220"/>
          </a:xfrm>
          <a:prstGeom prst="rect">
            <a:avLst/>
          </a:prstGeom>
          <a:noFill/>
        </p:spPr>
        <p:txBody>
          <a:bodyPr wrap="square" rtlCol="0">
            <a:spAutoFit/>
          </a:bodyPr>
          <a:lstStyle/>
          <a:p>
            <a:r>
              <a:rPr lang="en-US" sz="2800" dirty="0" err="1">
                <a:latin typeface="Times New Roman" panose="02020603050405020304" pitchFamily="18" charset="0"/>
                <a:cs typeface="Times New Roman" panose="02020603050405020304" pitchFamily="18" charset="0"/>
              </a:rPr>
              <a:t>uồn</a:t>
            </a:r>
            <a:endParaRPr lang="en-US" sz="2800" dirty="0">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4064415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5"/>
                                        </p:tgtEl>
                                        <p:attrNameLst>
                                          <p:attrName>style.visibility</p:attrName>
                                        </p:attrNameLst>
                                      </p:cBhvr>
                                      <p:to>
                                        <p:strVal val="visible"/>
                                      </p:to>
                                    </p:set>
                                    <p:animEffect transition="in" filter="barn(inVertical)">
                                      <p:cBhvr>
                                        <p:cTn id="14" dur="500"/>
                                        <p:tgtEl>
                                          <p:spTgt spid="35"/>
                                        </p:tgtEl>
                                      </p:cBhvr>
                                    </p:animEffect>
                                  </p:childTnLst>
                                </p:cTn>
                              </p:par>
                              <p:par>
                                <p:cTn id="15" presetID="16" presetClass="entr" presetSubtype="21" fill="hold" grpId="0" nodeType="withEffect">
                                  <p:stCondLst>
                                    <p:cond delay="0"/>
                                  </p:stCondLst>
                                  <p:iterate type="lt">
                                    <p:tmPct val="0"/>
                                  </p:iterate>
                                  <p:childTnLst>
                                    <p:set>
                                      <p:cBhvr>
                                        <p:cTn id="16" dur="1" fill="hold">
                                          <p:stCondLst>
                                            <p:cond delay="0"/>
                                          </p:stCondLst>
                                        </p:cTn>
                                        <p:tgtEl>
                                          <p:spTgt spid="40"/>
                                        </p:tgtEl>
                                        <p:attrNameLst>
                                          <p:attrName>style.visibility</p:attrName>
                                        </p:attrNameLst>
                                      </p:cBhvr>
                                      <p:to>
                                        <p:strVal val="visible"/>
                                      </p:to>
                                    </p:set>
                                    <p:animEffect transition="in" filter="barn(inVertical)">
                                      <p:cBhvr>
                                        <p:cTn id="17" dur="500"/>
                                        <p:tgtEl>
                                          <p:spTgt spid="40"/>
                                        </p:tgtEl>
                                      </p:cBhvr>
                                    </p:animEffect>
                                  </p:childTnLst>
                                </p:cTn>
                              </p:par>
                            </p:childTnLst>
                          </p:cTn>
                        </p:par>
                        <p:par>
                          <p:cTn id="18" fill="hold">
                            <p:stCondLst>
                              <p:cond delay="500"/>
                            </p:stCondLst>
                            <p:childTnLst>
                              <p:par>
                                <p:cTn id="19" presetID="16" presetClass="entr" presetSubtype="21" fill="hold" grpId="0" nodeType="afterEffect">
                                  <p:stCondLst>
                                    <p:cond delay="0"/>
                                  </p:stCondLst>
                                  <p:childTnLst>
                                    <p:set>
                                      <p:cBhvr>
                                        <p:cTn id="20" dur="1" fill="hold">
                                          <p:stCondLst>
                                            <p:cond delay="0"/>
                                          </p:stCondLst>
                                        </p:cTn>
                                        <p:tgtEl>
                                          <p:spTgt spid="34"/>
                                        </p:tgtEl>
                                        <p:attrNameLst>
                                          <p:attrName>style.visibility</p:attrName>
                                        </p:attrNameLst>
                                      </p:cBhvr>
                                      <p:to>
                                        <p:strVal val="visible"/>
                                      </p:to>
                                    </p:set>
                                    <p:animEffect transition="in" filter="barn(inVertical)">
                                      <p:cBhvr>
                                        <p:cTn id="21" dur="500"/>
                                        <p:tgtEl>
                                          <p:spTgt spid="34"/>
                                        </p:tgtEl>
                                      </p:cBhvr>
                                    </p:animEffect>
                                  </p:childTnLst>
                                </p:cTn>
                              </p:par>
                              <p:par>
                                <p:cTn id="22" presetID="16" presetClass="entr" presetSubtype="21" fill="hold" grpId="0" nodeType="withEffect">
                                  <p:stCondLst>
                                    <p:cond delay="0"/>
                                  </p:stCondLst>
                                  <p:iterate type="lt">
                                    <p:tmPct val="0"/>
                                  </p:iterate>
                                  <p:childTnLst>
                                    <p:set>
                                      <p:cBhvr>
                                        <p:cTn id="23" dur="1" fill="hold">
                                          <p:stCondLst>
                                            <p:cond delay="0"/>
                                          </p:stCondLst>
                                        </p:cTn>
                                        <p:tgtEl>
                                          <p:spTgt spid="30"/>
                                        </p:tgtEl>
                                        <p:attrNameLst>
                                          <p:attrName>style.visibility</p:attrName>
                                        </p:attrNameLst>
                                      </p:cBhvr>
                                      <p:to>
                                        <p:strVal val="visible"/>
                                      </p:to>
                                    </p:set>
                                    <p:animEffect transition="in" filter="barn(inVertical)">
                                      <p:cBhvr>
                                        <p:cTn id="24" dur="500"/>
                                        <p:tgtEl>
                                          <p:spTgt spid="30"/>
                                        </p:tgtEl>
                                      </p:cBhvr>
                                    </p:animEffect>
                                  </p:childTnLst>
                                </p:cTn>
                              </p:par>
                            </p:childTnLst>
                          </p:cTn>
                        </p:par>
                        <p:par>
                          <p:cTn id="25" fill="hold">
                            <p:stCondLst>
                              <p:cond delay="1000"/>
                            </p:stCondLst>
                            <p:childTnLst>
                              <p:par>
                                <p:cTn id="26" presetID="16" presetClass="entr" presetSubtype="21" fill="hold" grpId="0" nodeType="afterEffect">
                                  <p:stCondLst>
                                    <p:cond delay="0"/>
                                  </p:stCondLst>
                                  <p:iterate type="lt">
                                    <p:tmPct val="0"/>
                                  </p:iterate>
                                  <p:childTnLst>
                                    <p:set>
                                      <p:cBhvr>
                                        <p:cTn id="27" dur="1" fill="hold">
                                          <p:stCondLst>
                                            <p:cond delay="0"/>
                                          </p:stCondLst>
                                        </p:cTn>
                                        <p:tgtEl>
                                          <p:spTgt spid="33"/>
                                        </p:tgtEl>
                                        <p:attrNameLst>
                                          <p:attrName>style.visibility</p:attrName>
                                        </p:attrNameLst>
                                      </p:cBhvr>
                                      <p:to>
                                        <p:strVal val="visible"/>
                                      </p:to>
                                    </p:set>
                                    <p:animEffect transition="in" filter="barn(inVertical)">
                                      <p:cBhvr>
                                        <p:cTn id="28" dur="500"/>
                                        <p:tgtEl>
                                          <p:spTgt spid="33"/>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barn(inVertical)">
                                      <p:cBhvr>
                                        <p:cTn id="31" dur="500"/>
                                        <p:tgtEl>
                                          <p:spTgt spid="15"/>
                                        </p:tgtEl>
                                      </p:cBhvr>
                                    </p:animEffect>
                                  </p:childTnLst>
                                </p:cTn>
                              </p:par>
                            </p:childTnLst>
                          </p:cTn>
                        </p:par>
                        <p:par>
                          <p:cTn id="32" fill="hold">
                            <p:stCondLst>
                              <p:cond delay="1500"/>
                            </p:stCondLst>
                            <p:childTnLst>
                              <p:par>
                                <p:cTn id="33" presetID="16" presetClass="entr" presetSubtype="21" fill="hold" grpId="0" nodeType="afterEffect">
                                  <p:stCondLst>
                                    <p:cond delay="0"/>
                                  </p:stCondLst>
                                  <p:iterate type="lt">
                                    <p:tmPct val="0"/>
                                  </p:iterate>
                                  <p:childTnLst>
                                    <p:set>
                                      <p:cBhvr>
                                        <p:cTn id="34" dur="1" fill="hold">
                                          <p:stCondLst>
                                            <p:cond delay="0"/>
                                          </p:stCondLst>
                                        </p:cTn>
                                        <p:tgtEl>
                                          <p:spTgt spid="23"/>
                                        </p:tgtEl>
                                        <p:attrNameLst>
                                          <p:attrName>style.visibility</p:attrName>
                                        </p:attrNameLst>
                                      </p:cBhvr>
                                      <p:to>
                                        <p:strVal val="visible"/>
                                      </p:to>
                                    </p:set>
                                    <p:animEffect transition="in" filter="barn(inVertical)">
                                      <p:cBhvr>
                                        <p:cTn id="35" dur="500"/>
                                        <p:tgtEl>
                                          <p:spTgt spid="23"/>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barn(inVertical)">
                                      <p:cBhvr>
                                        <p:cTn id="38" dur="500"/>
                                        <p:tgtEl>
                                          <p:spTgt spid="13"/>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mph" presetSubtype="0" fill="hold" grpId="1" nodeType="clickEffect">
                                  <p:stCondLst>
                                    <p:cond delay="0"/>
                                  </p:stCondLst>
                                  <p:iterate type="lt">
                                    <p:tmPct val="4000"/>
                                  </p:iterate>
                                  <p:childTnLst>
                                    <p:set>
                                      <p:cBhvr override="childStyle">
                                        <p:cTn id="42" dur="500" fill="hold"/>
                                        <p:tgtEl>
                                          <p:spTgt spid="40"/>
                                        </p:tgtEl>
                                        <p:attrNameLst>
                                          <p:attrName>style.color</p:attrName>
                                        </p:attrNameLst>
                                      </p:cBhvr>
                                      <p:to>
                                        <p:clrVal>
                                          <a:srgbClr val="FF0066"/>
                                        </p:clrVal>
                                      </p:to>
                                    </p:set>
                                    <p:set>
                                      <p:cBhvr>
                                        <p:cTn id="43" dur="500" fill="hold"/>
                                        <p:tgtEl>
                                          <p:spTgt spid="40"/>
                                        </p:tgtEl>
                                        <p:attrNameLst>
                                          <p:attrName>fillcolor</p:attrName>
                                        </p:attrNameLst>
                                      </p:cBhvr>
                                      <p:to>
                                        <p:clrVal>
                                          <a:srgbClr val="FF0066"/>
                                        </p:clrVal>
                                      </p:to>
                                    </p:set>
                                    <p:set>
                                      <p:cBhvr>
                                        <p:cTn id="44" dur="500" fill="hold"/>
                                        <p:tgtEl>
                                          <p:spTgt spid="40"/>
                                        </p:tgtEl>
                                        <p:attrNameLst>
                                          <p:attrName>fill.type</p:attrName>
                                        </p:attrNameLst>
                                      </p:cBhvr>
                                      <p:to>
                                        <p:strVal val="solid"/>
                                      </p:to>
                                    </p:set>
                                  </p:childTnLst>
                                </p:cTn>
                              </p:par>
                            </p:childTnLst>
                          </p:cTn>
                        </p:par>
                        <p:par>
                          <p:cTn id="45" fill="hold">
                            <p:stCondLst>
                              <p:cond delay="540"/>
                            </p:stCondLst>
                            <p:childTnLst>
                              <p:par>
                                <p:cTn id="46" presetID="16" presetClass="emph" presetSubtype="0" fill="hold" grpId="1" nodeType="afterEffect">
                                  <p:stCondLst>
                                    <p:cond delay="0"/>
                                  </p:stCondLst>
                                  <p:iterate type="lt">
                                    <p:tmPct val="4000"/>
                                  </p:iterate>
                                  <p:childTnLst>
                                    <p:set>
                                      <p:cBhvr override="childStyle">
                                        <p:cTn id="47" dur="500" fill="hold"/>
                                        <p:tgtEl>
                                          <p:spTgt spid="30"/>
                                        </p:tgtEl>
                                        <p:attrNameLst>
                                          <p:attrName>style.color</p:attrName>
                                        </p:attrNameLst>
                                      </p:cBhvr>
                                      <p:to>
                                        <p:clrVal>
                                          <a:srgbClr val="FF0066"/>
                                        </p:clrVal>
                                      </p:to>
                                    </p:set>
                                    <p:set>
                                      <p:cBhvr>
                                        <p:cTn id="48" dur="500" fill="hold"/>
                                        <p:tgtEl>
                                          <p:spTgt spid="30"/>
                                        </p:tgtEl>
                                        <p:attrNameLst>
                                          <p:attrName>fillcolor</p:attrName>
                                        </p:attrNameLst>
                                      </p:cBhvr>
                                      <p:to>
                                        <p:clrVal>
                                          <a:srgbClr val="FF0066"/>
                                        </p:clrVal>
                                      </p:to>
                                    </p:set>
                                    <p:set>
                                      <p:cBhvr>
                                        <p:cTn id="49" dur="500" fill="hold"/>
                                        <p:tgtEl>
                                          <p:spTgt spid="30"/>
                                        </p:tgtEl>
                                        <p:attrNameLst>
                                          <p:attrName>fill.type</p:attrName>
                                        </p:attrNameLst>
                                      </p:cBhvr>
                                      <p:to>
                                        <p:strVal val="solid"/>
                                      </p:to>
                                    </p:set>
                                  </p:childTnLst>
                                </p:cTn>
                              </p:par>
                            </p:childTnLst>
                          </p:cTn>
                        </p:par>
                        <p:par>
                          <p:cTn id="50" fill="hold">
                            <p:stCondLst>
                              <p:cond delay="1060"/>
                            </p:stCondLst>
                            <p:childTnLst>
                              <p:par>
                                <p:cTn id="51" presetID="16" presetClass="emph" presetSubtype="0" fill="hold" grpId="1" nodeType="afterEffect">
                                  <p:stCondLst>
                                    <p:cond delay="0"/>
                                  </p:stCondLst>
                                  <p:iterate type="lt">
                                    <p:tmPct val="4000"/>
                                  </p:iterate>
                                  <p:childTnLst>
                                    <p:set>
                                      <p:cBhvr override="childStyle">
                                        <p:cTn id="52" dur="500" fill="hold"/>
                                        <p:tgtEl>
                                          <p:spTgt spid="23"/>
                                        </p:tgtEl>
                                        <p:attrNameLst>
                                          <p:attrName>style.color</p:attrName>
                                        </p:attrNameLst>
                                      </p:cBhvr>
                                      <p:to>
                                        <p:clrVal>
                                          <a:srgbClr val="FF0066"/>
                                        </p:clrVal>
                                      </p:to>
                                    </p:set>
                                    <p:set>
                                      <p:cBhvr>
                                        <p:cTn id="53" dur="500" fill="hold"/>
                                        <p:tgtEl>
                                          <p:spTgt spid="23"/>
                                        </p:tgtEl>
                                        <p:attrNameLst>
                                          <p:attrName>fillcolor</p:attrName>
                                        </p:attrNameLst>
                                      </p:cBhvr>
                                      <p:to>
                                        <p:clrVal>
                                          <a:srgbClr val="FF0066"/>
                                        </p:clrVal>
                                      </p:to>
                                    </p:set>
                                    <p:set>
                                      <p:cBhvr>
                                        <p:cTn id="54" dur="500" fill="hold"/>
                                        <p:tgtEl>
                                          <p:spTgt spid="23"/>
                                        </p:tgtEl>
                                        <p:attrNameLst>
                                          <p:attrName>fill.type</p:attrName>
                                        </p:attrNameLst>
                                      </p:cBhvr>
                                      <p:to>
                                        <p:strVal val="solid"/>
                                      </p:to>
                                    </p:set>
                                  </p:childTnLst>
                                </p:cTn>
                              </p:par>
                            </p:childTnLst>
                          </p:cTn>
                        </p:par>
                      </p:childTnLst>
                    </p:cTn>
                  </p:par>
                  <p:par>
                    <p:cTn id="55" fill="hold">
                      <p:stCondLst>
                        <p:cond delay="indefinite"/>
                      </p:stCondLst>
                      <p:childTnLst>
                        <p:par>
                          <p:cTn id="56" fill="hold">
                            <p:stCondLst>
                              <p:cond delay="0"/>
                            </p:stCondLst>
                            <p:childTnLst>
                              <p:par>
                                <p:cTn id="57" presetID="16" presetClass="emph" presetSubtype="0" fill="hold" grpId="1" nodeType="clickEffect">
                                  <p:stCondLst>
                                    <p:cond delay="0"/>
                                  </p:stCondLst>
                                  <p:iterate type="lt">
                                    <p:tmPct val="4000"/>
                                  </p:iterate>
                                  <p:childTnLst>
                                    <p:set>
                                      <p:cBhvr override="childStyle">
                                        <p:cTn id="58" dur="500" fill="hold"/>
                                        <p:tgtEl>
                                          <p:spTgt spid="33"/>
                                        </p:tgtEl>
                                        <p:attrNameLst>
                                          <p:attrName>style.color</p:attrName>
                                        </p:attrNameLst>
                                      </p:cBhvr>
                                      <p:to>
                                        <p:clrVal>
                                          <a:srgbClr val="FF0066"/>
                                        </p:clrVal>
                                      </p:to>
                                    </p:set>
                                    <p:set>
                                      <p:cBhvr>
                                        <p:cTn id="59" dur="500" fill="hold"/>
                                        <p:tgtEl>
                                          <p:spTgt spid="33"/>
                                        </p:tgtEl>
                                        <p:attrNameLst>
                                          <p:attrName>fillcolor</p:attrName>
                                        </p:attrNameLst>
                                      </p:cBhvr>
                                      <p:to>
                                        <p:clrVal>
                                          <a:srgbClr val="FF0066"/>
                                        </p:clrVal>
                                      </p:to>
                                    </p:set>
                                    <p:set>
                                      <p:cBhvr>
                                        <p:cTn id="60" dur="500" fill="hold"/>
                                        <p:tgtEl>
                                          <p:spTgt spid="33"/>
                                        </p:tgtEl>
                                        <p:attrNameLst>
                                          <p:attrName>fill.type</p:attrName>
                                        </p:attrNameLst>
                                      </p:cBhvr>
                                      <p:to>
                                        <p:strVal val="solid"/>
                                      </p:to>
                                    </p:set>
                                  </p:childTnLst>
                                </p:cTn>
                              </p:par>
                            </p:childTnLst>
                          </p:cTn>
                        </p:par>
                      </p:childTnLst>
                    </p:cTn>
                  </p:par>
                  <p:par>
                    <p:cTn id="61" fill="hold">
                      <p:stCondLst>
                        <p:cond delay="indefinite"/>
                      </p:stCondLst>
                      <p:childTnLst>
                        <p:par>
                          <p:cTn id="62" fill="hold">
                            <p:stCondLst>
                              <p:cond delay="0"/>
                            </p:stCondLst>
                            <p:childTnLst>
                              <p:par>
                                <p:cTn id="63" presetID="42" presetClass="entr" presetSubtype="0" fill="hold" grpId="0" nodeType="clickEffect">
                                  <p:stCondLst>
                                    <p:cond delay="0"/>
                                  </p:stCondLst>
                                  <p:childTnLst>
                                    <p:set>
                                      <p:cBhvr>
                                        <p:cTn id="64" dur="1" fill="hold">
                                          <p:stCondLst>
                                            <p:cond delay="0"/>
                                          </p:stCondLst>
                                        </p:cTn>
                                        <p:tgtEl>
                                          <p:spTgt spid="20"/>
                                        </p:tgtEl>
                                        <p:attrNameLst>
                                          <p:attrName>style.visibility</p:attrName>
                                        </p:attrNameLst>
                                      </p:cBhvr>
                                      <p:to>
                                        <p:strVal val="visible"/>
                                      </p:to>
                                    </p:set>
                                    <p:animEffect transition="in" filter="fade">
                                      <p:cBhvr>
                                        <p:cTn id="65" dur="1000"/>
                                        <p:tgtEl>
                                          <p:spTgt spid="20"/>
                                        </p:tgtEl>
                                      </p:cBhvr>
                                    </p:animEffect>
                                    <p:anim calcmode="lin" valueType="num">
                                      <p:cBhvr>
                                        <p:cTn id="66" dur="1000" fill="hold"/>
                                        <p:tgtEl>
                                          <p:spTgt spid="20"/>
                                        </p:tgtEl>
                                        <p:attrNameLst>
                                          <p:attrName>ppt_x</p:attrName>
                                        </p:attrNameLst>
                                      </p:cBhvr>
                                      <p:tavLst>
                                        <p:tav tm="0">
                                          <p:val>
                                            <p:strVal val="#ppt_x"/>
                                          </p:val>
                                        </p:tav>
                                        <p:tav tm="100000">
                                          <p:val>
                                            <p:strVal val="#ppt_x"/>
                                          </p:val>
                                        </p:tav>
                                      </p:tavLst>
                                    </p:anim>
                                    <p:anim calcmode="lin" valueType="num">
                                      <p:cBhvr>
                                        <p:cTn id="67"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42" presetClass="entr" presetSubtype="0" fill="hold" grpId="0" nodeType="clickEffect">
                                  <p:stCondLst>
                                    <p:cond delay="0"/>
                                  </p:stCondLst>
                                  <p:childTnLst>
                                    <p:set>
                                      <p:cBhvr>
                                        <p:cTn id="71" dur="1" fill="hold">
                                          <p:stCondLst>
                                            <p:cond delay="0"/>
                                          </p:stCondLst>
                                        </p:cTn>
                                        <p:tgtEl>
                                          <p:spTgt spid="6"/>
                                        </p:tgtEl>
                                        <p:attrNameLst>
                                          <p:attrName>style.visibility</p:attrName>
                                        </p:attrNameLst>
                                      </p:cBhvr>
                                      <p:to>
                                        <p:strVal val="visible"/>
                                      </p:to>
                                    </p:set>
                                    <p:animEffect transition="in" filter="fade">
                                      <p:cBhvr>
                                        <p:cTn id="72" dur="1000"/>
                                        <p:tgtEl>
                                          <p:spTgt spid="6"/>
                                        </p:tgtEl>
                                      </p:cBhvr>
                                    </p:animEffect>
                                    <p:anim calcmode="lin" valueType="num">
                                      <p:cBhvr>
                                        <p:cTn id="73" dur="1000" fill="hold"/>
                                        <p:tgtEl>
                                          <p:spTgt spid="6"/>
                                        </p:tgtEl>
                                        <p:attrNameLst>
                                          <p:attrName>ppt_x</p:attrName>
                                        </p:attrNameLst>
                                      </p:cBhvr>
                                      <p:tavLst>
                                        <p:tav tm="0">
                                          <p:val>
                                            <p:strVal val="#ppt_x"/>
                                          </p:val>
                                        </p:tav>
                                        <p:tav tm="100000">
                                          <p:val>
                                            <p:strVal val="#ppt_x"/>
                                          </p:val>
                                        </p:tav>
                                      </p:tavLst>
                                    </p:anim>
                                    <p:anim calcmode="lin" valueType="num">
                                      <p:cBhvr>
                                        <p:cTn id="74" dur="1000" fill="hold"/>
                                        <p:tgtEl>
                                          <p:spTgt spid="6"/>
                                        </p:tgtEl>
                                        <p:attrNameLst>
                                          <p:attrName>ppt_y</p:attrName>
                                        </p:attrNameLst>
                                      </p:cBhvr>
                                      <p:tavLst>
                                        <p:tav tm="0">
                                          <p:val>
                                            <p:strVal val="#ppt_y+.1"/>
                                          </p:val>
                                        </p:tav>
                                        <p:tav tm="100000">
                                          <p:val>
                                            <p:strVal val="#ppt_y"/>
                                          </p:val>
                                        </p:tav>
                                      </p:tavLst>
                                    </p:anim>
                                  </p:childTnLst>
                                </p:cTn>
                              </p:par>
                              <p:par>
                                <p:cTn id="75" presetID="42" presetClass="entr" presetSubtype="0" fill="hold" grpId="0" nodeType="withEffect">
                                  <p:stCondLst>
                                    <p:cond delay="0"/>
                                  </p:stCondLst>
                                  <p:childTnLst>
                                    <p:set>
                                      <p:cBhvr>
                                        <p:cTn id="76" dur="1" fill="hold">
                                          <p:stCondLst>
                                            <p:cond delay="0"/>
                                          </p:stCondLst>
                                        </p:cTn>
                                        <p:tgtEl>
                                          <p:spTgt spid="36"/>
                                        </p:tgtEl>
                                        <p:attrNameLst>
                                          <p:attrName>style.visibility</p:attrName>
                                        </p:attrNameLst>
                                      </p:cBhvr>
                                      <p:to>
                                        <p:strVal val="visible"/>
                                      </p:to>
                                    </p:set>
                                    <p:animEffect transition="in" filter="fade">
                                      <p:cBhvr>
                                        <p:cTn id="77" dur="1000"/>
                                        <p:tgtEl>
                                          <p:spTgt spid="36"/>
                                        </p:tgtEl>
                                      </p:cBhvr>
                                    </p:animEffect>
                                    <p:anim calcmode="lin" valueType="num">
                                      <p:cBhvr>
                                        <p:cTn id="78" dur="1000" fill="hold"/>
                                        <p:tgtEl>
                                          <p:spTgt spid="36"/>
                                        </p:tgtEl>
                                        <p:attrNameLst>
                                          <p:attrName>ppt_x</p:attrName>
                                        </p:attrNameLst>
                                      </p:cBhvr>
                                      <p:tavLst>
                                        <p:tav tm="0">
                                          <p:val>
                                            <p:strVal val="#ppt_x"/>
                                          </p:val>
                                        </p:tav>
                                        <p:tav tm="100000">
                                          <p:val>
                                            <p:strVal val="#ppt_x"/>
                                          </p:val>
                                        </p:tav>
                                      </p:tavLst>
                                    </p:anim>
                                    <p:anim calcmode="lin" valueType="num">
                                      <p:cBhvr>
                                        <p:cTn id="79" dur="1000" fill="hold"/>
                                        <p:tgtEl>
                                          <p:spTgt spid="36"/>
                                        </p:tgtEl>
                                        <p:attrNameLst>
                                          <p:attrName>ppt_y</p:attrName>
                                        </p:attrNameLst>
                                      </p:cBhvr>
                                      <p:tavLst>
                                        <p:tav tm="0">
                                          <p:val>
                                            <p:strVal val="#ppt_y+.1"/>
                                          </p:val>
                                        </p:tav>
                                        <p:tav tm="100000">
                                          <p:val>
                                            <p:strVal val="#ppt_y"/>
                                          </p:val>
                                        </p:tav>
                                      </p:tavLst>
                                    </p:anim>
                                  </p:childTnLst>
                                </p:cTn>
                              </p:par>
                              <p:par>
                                <p:cTn id="80" presetID="42" presetClass="entr" presetSubtype="0" fill="hold" grpId="0" nodeType="withEffect">
                                  <p:stCondLst>
                                    <p:cond delay="0"/>
                                  </p:stCondLst>
                                  <p:iterate type="lt">
                                    <p:tmPct val="0"/>
                                  </p:iterate>
                                  <p:childTnLst>
                                    <p:set>
                                      <p:cBhvr>
                                        <p:cTn id="81" dur="1" fill="hold">
                                          <p:stCondLst>
                                            <p:cond delay="0"/>
                                          </p:stCondLst>
                                        </p:cTn>
                                        <p:tgtEl>
                                          <p:spTgt spid="37"/>
                                        </p:tgtEl>
                                        <p:attrNameLst>
                                          <p:attrName>style.visibility</p:attrName>
                                        </p:attrNameLst>
                                      </p:cBhvr>
                                      <p:to>
                                        <p:strVal val="visible"/>
                                      </p:to>
                                    </p:set>
                                    <p:animEffect transition="in" filter="fade">
                                      <p:cBhvr>
                                        <p:cTn id="82" dur="1000"/>
                                        <p:tgtEl>
                                          <p:spTgt spid="37"/>
                                        </p:tgtEl>
                                      </p:cBhvr>
                                    </p:animEffect>
                                    <p:anim calcmode="lin" valueType="num">
                                      <p:cBhvr>
                                        <p:cTn id="83" dur="1000" fill="hold"/>
                                        <p:tgtEl>
                                          <p:spTgt spid="37"/>
                                        </p:tgtEl>
                                        <p:attrNameLst>
                                          <p:attrName>ppt_x</p:attrName>
                                        </p:attrNameLst>
                                      </p:cBhvr>
                                      <p:tavLst>
                                        <p:tav tm="0">
                                          <p:val>
                                            <p:strVal val="#ppt_x"/>
                                          </p:val>
                                        </p:tav>
                                        <p:tav tm="100000">
                                          <p:val>
                                            <p:strVal val="#ppt_x"/>
                                          </p:val>
                                        </p:tav>
                                      </p:tavLst>
                                    </p:anim>
                                    <p:anim calcmode="lin" valueType="num">
                                      <p:cBhvr>
                                        <p:cTn id="84" dur="1000" fill="hold"/>
                                        <p:tgtEl>
                                          <p:spTgt spid="37"/>
                                        </p:tgtEl>
                                        <p:attrNameLst>
                                          <p:attrName>ppt_y</p:attrName>
                                        </p:attrNameLst>
                                      </p:cBhvr>
                                      <p:tavLst>
                                        <p:tav tm="0">
                                          <p:val>
                                            <p:strVal val="#ppt_y+.1"/>
                                          </p:val>
                                        </p:tav>
                                        <p:tav tm="100000">
                                          <p:val>
                                            <p:strVal val="#ppt_y"/>
                                          </p:val>
                                        </p:tav>
                                      </p:tavLst>
                                    </p:anim>
                                  </p:childTnLst>
                                </p:cTn>
                              </p:par>
                              <p:par>
                                <p:cTn id="85" presetID="42" presetClass="entr" presetSubtype="0" fill="hold" grpId="0" nodeType="withEffect">
                                  <p:stCondLst>
                                    <p:cond delay="0"/>
                                  </p:stCondLst>
                                  <p:iterate type="lt">
                                    <p:tmPct val="0"/>
                                  </p:iterate>
                                  <p:childTnLst>
                                    <p:set>
                                      <p:cBhvr>
                                        <p:cTn id="86" dur="1" fill="hold">
                                          <p:stCondLst>
                                            <p:cond delay="0"/>
                                          </p:stCondLst>
                                        </p:cTn>
                                        <p:tgtEl>
                                          <p:spTgt spid="21"/>
                                        </p:tgtEl>
                                        <p:attrNameLst>
                                          <p:attrName>style.visibility</p:attrName>
                                        </p:attrNameLst>
                                      </p:cBhvr>
                                      <p:to>
                                        <p:strVal val="visible"/>
                                      </p:to>
                                    </p:set>
                                    <p:animEffect transition="in" filter="fade">
                                      <p:cBhvr>
                                        <p:cTn id="87" dur="1000"/>
                                        <p:tgtEl>
                                          <p:spTgt spid="21"/>
                                        </p:tgtEl>
                                      </p:cBhvr>
                                    </p:animEffect>
                                    <p:anim calcmode="lin" valueType="num">
                                      <p:cBhvr>
                                        <p:cTn id="88" dur="1000" fill="hold"/>
                                        <p:tgtEl>
                                          <p:spTgt spid="21"/>
                                        </p:tgtEl>
                                        <p:attrNameLst>
                                          <p:attrName>ppt_x</p:attrName>
                                        </p:attrNameLst>
                                      </p:cBhvr>
                                      <p:tavLst>
                                        <p:tav tm="0">
                                          <p:val>
                                            <p:strVal val="#ppt_x"/>
                                          </p:val>
                                        </p:tav>
                                        <p:tav tm="100000">
                                          <p:val>
                                            <p:strVal val="#ppt_x"/>
                                          </p:val>
                                        </p:tav>
                                      </p:tavLst>
                                    </p:anim>
                                    <p:anim calcmode="lin" valueType="num">
                                      <p:cBhvr>
                                        <p:cTn id="8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90" fill="hold">
                      <p:stCondLst>
                        <p:cond delay="indefinite"/>
                      </p:stCondLst>
                      <p:childTnLst>
                        <p:par>
                          <p:cTn id="91" fill="hold">
                            <p:stCondLst>
                              <p:cond delay="0"/>
                            </p:stCondLst>
                            <p:childTnLst>
                              <p:par>
                                <p:cTn id="92" presetID="16" presetClass="emph" presetSubtype="0" fill="hold" grpId="1" nodeType="clickEffect">
                                  <p:stCondLst>
                                    <p:cond delay="0"/>
                                  </p:stCondLst>
                                  <p:iterate type="lt">
                                    <p:tmPct val="4000"/>
                                  </p:iterate>
                                  <p:childTnLst>
                                    <p:set>
                                      <p:cBhvr override="childStyle">
                                        <p:cTn id="93" dur="500" fill="hold"/>
                                        <p:tgtEl>
                                          <p:spTgt spid="37"/>
                                        </p:tgtEl>
                                        <p:attrNameLst>
                                          <p:attrName>style.color</p:attrName>
                                        </p:attrNameLst>
                                      </p:cBhvr>
                                      <p:to>
                                        <p:clrVal>
                                          <a:srgbClr val="FF0066"/>
                                        </p:clrVal>
                                      </p:to>
                                    </p:set>
                                    <p:set>
                                      <p:cBhvr>
                                        <p:cTn id="94" dur="500" fill="hold"/>
                                        <p:tgtEl>
                                          <p:spTgt spid="37"/>
                                        </p:tgtEl>
                                        <p:attrNameLst>
                                          <p:attrName>fillcolor</p:attrName>
                                        </p:attrNameLst>
                                      </p:cBhvr>
                                      <p:to>
                                        <p:clrVal>
                                          <a:srgbClr val="FF0066"/>
                                        </p:clrVal>
                                      </p:to>
                                    </p:set>
                                    <p:set>
                                      <p:cBhvr>
                                        <p:cTn id="95" dur="500" fill="hold"/>
                                        <p:tgtEl>
                                          <p:spTgt spid="37"/>
                                        </p:tgtEl>
                                        <p:attrNameLst>
                                          <p:attrName>fill.type</p:attrName>
                                        </p:attrNameLst>
                                      </p:cBhvr>
                                      <p:to>
                                        <p:strVal val="solid"/>
                                      </p:to>
                                    </p:set>
                                  </p:childTnLst>
                                </p:cTn>
                              </p:par>
                            </p:childTnLst>
                          </p:cTn>
                        </p:par>
                        <p:par>
                          <p:cTn id="96" fill="hold">
                            <p:stCondLst>
                              <p:cond delay="600"/>
                            </p:stCondLst>
                            <p:childTnLst>
                              <p:par>
                                <p:cTn id="97" presetID="16" presetClass="emph" presetSubtype="0" fill="hold" grpId="1" nodeType="afterEffect">
                                  <p:stCondLst>
                                    <p:cond delay="0"/>
                                  </p:stCondLst>
                                  <p:iterate type="lt">
                                    <p:tmPct val="4000"/>
                                  </p:iterate>
                                  <p:childTnLst>
                                    <p:set>
                                      <p:cBhvr override="childStyle">
                                        <p:cTn id="98" dur="500" fill="hold"/>
                                        <p:tgtEl>
                                          <p:spTgt spid="21"/>
                                        </p:tgtEl>
                                        <p:attrNameLst>
                                          <p:attrName>style.color</p:attrName>
                                        </p:attrNameLst>
                                      </p:cBhvr>
                                      <p:to>
                                        <p:clrVal>
                                          <a:srgbClr val="FF0066"/>
                                        </p:clrVal>
                                      </p:to>
                                    </p:set>
                                    <p:set>
                                      <p:cBhvr>
                                        <p:cTn id="99" dur="500" fill="hold"/>
                                        <p:tgtEl>
                                          <p:spTgt spid="21"/>
                                        </p:tgtEl>
                                        <p:attrNameLst>
                                          <p:attrName>fillcolor</p:attrName>
                                        </p:attrNameLst>
                                      </p:cBhvr>
                                      <p:to>
                                        <p:clrVal>
                                          <a:srgbClr val="FF0066"/>
                                        </p:clrVal>
                                      </p:to>
                                    </p:set>
                                    <p:set>
                                      <p:cBhvr>
                                        <p:cTn id="100" dur="500" fill="hold"/>
                                        <p:tgtEl>
                                          <p:spTgt spid="21"/>
                                        </p:tgtEl>
                                        <p:attrNameLst>
                                          <p:attrName>fill.type</p:attrName>
                                        </p:attrNameLst>
                                      </p:cBhvr>
                                      <p:to>
                                        <p:strVal val="solid"/>
                                      </p:to>
                                    </p:set>
                                  </p:childTnLst>
                                </p:cTn>
                              </p:par>
                            </p:childTnLst>
                          </p:cTn>
                        </p:par>
                      </p:childTnLst>
                    </p:cTn>
                  </p:par>
                  <p:par>
                    <p:cTn id="101" fill="hold">
                      <p:stCondLst>
                        <p:cond delay="indefinite"/>
                      </p:stCondLst>
                      <p:childTnLst>
                        <p:par>
                          <p:cTn id="102" fill="hold">
                            <p:stCondLst>
                              <p:cond delay="0"/>
                            </p:stCondLst>
                            <p:childTnLst>
                              <p:par>
                                <p:cTn id="103" presetID="42" presetClass="entr" presetSubtype="0" fill="hold" grpId="0" nodeType="clickEffect">
                                  <p:stCondLst>
                                    <p:cond delay="0"/>
                                  </p:stCondLst>
                                  <p:childTnLst>
                                    <p:set>
                                      <p:cBhvr>
                                        <p:cTn id="104" dur="1" fill="hold">
                                          <p:stCondLst>
                                            <p:cond delay="0"/>
                                          </p:stCondLst>
                                        </p:cTn>
                                        <p:tgtEl>
                                          <p:spTgt spid="39"/>
                                        </p:tgtEl>
                                        <p:attrNameLst>
                                          <p:attrName>style.visibility</p:attrName>
                                        </p:attrNameLst>
                                      </p:cBhvr>
                                      <p:to>
                                        <p:strVal val="visible"/>
                                      </p:to>
                                    </p:set>
                                    <p:animEffect transition="in" filter="fade">
                                      <p:cBhvr>
                                        <p:cTn id="105" dur="1000"/>
                                        <p:tgtEl>
                                          <p:spTgt spid="39"/>
                                        </p:tgtEl>
                                      </p:cBhvr>
                                    </p:animEffect>
                                    <p:anim calcmode="lin" valueType="num">
                                      <p:cBhvr>
                                        <p:cTn id="106" dur="1000" fill="hold"/>
                                        <p:tgtEl>
                                          <p:spTgt spid="39"/>
                                        </p:tgtEl>
                                        <p:attrNameLst>
                                          <p:attrName>ppt_x</p:attrName>
                                        </p:attrNameLst>
                                      </p:cBhvr>
                                      <p:tavLst>
                                        <p:tav tm="0">
                                          <p:val>
                                            <p:strVal val="#ppt_x"/>
                                          </p:val>
                                        </p:tav>
                                        <p:tav tm="100000">
                                          <p:val>
                                            <p:strVal val="#ppt_x"/>
                                          </p:val>
                                        </p:tav>
                                      </p:tavLst>
                                    </p:anim>
                                    <p:anim calcmode="lin" valueType="num">
                                      <p:cBhvr>
                                        <p:cTn id="107" dur="1000" fill="hold"/>
                                        <p:tgtEl>
                                          <p:spTgt spid="39"/>
                                        </p:tgtEl>
                                        <p:attrNameLst>
                                          <p:attrName>ppt_y</p:attrName>
                                        </p:attrNameLst>
                                      </p:cBhvr>
                                      <p:tavLst>
                                        <p:tav tm="0">
                                          <p:val>
                                            <p:strVal val="#ppt_y+.1"/>
                                          </p:val>
                                        </p:tav>
                                        <p:tav tm="100000">
                                          <p:val>
                                            <p:strVal val="#ppt_y"/>
                                          </p:val>
                                        </p:tav>
                                      </p:tavLst>
                                    </p:anim>
                                  </p:childTnLst>
                                </p:cTn>
                              </p:par>
                              <p:par>
                                <p:cTn id="108" presetID="42" presetClass="entr" presetSubtype="0" fill="hold" grpId="0" nodeType="withEffect">
                                  <p:stCondLst>
                                    <p:cond delay="0"/>
                                  </p:stCondLst>
                                  <p:childTnLst>
                                    <p:set>
                                      <p:cBhvr>
                                        <p:cTn id="109" dur="1" fill="hold">
                                          <p:stCondLst>
                                            <p:cond delay="0"/>
                                          </p:stCondLst>
                                        </p:cTn>
                                        <p:tgtEl>
                                          <p:spTgt spid="24"/>
                                        </p:tgtEl>
                                        <p:attrNameLst>
                                          <p:attrName>style.visibility</p:attrName>
                                        </p:attrNameLst>
                                      </p:cBhvr>
                                      <p:to>
                                        <p:strVal val="visible"/>
                                      </p:to>
                                    </p:set>
                                    <p:animEffect transition="in" filter="fade">
                                      <p:cBhvr>
                                        <p:cTn id="110" dur="1000"/>
                                        <p:tgtEl>
                                          <p:spTgt spid="24"/>
                                        </p:tgtEl>
                                      </p:cBhvr>
                                    </p:animEffect>
                                    <p:anim calcmode="lin" valueType="num">
                                      <p:cBhvr>
                                        <p:cTn id="111" dur="1000" fill="hold"/>
                                        <p:tgtEl>
                                          <p:spTgt spid="24"/>
                                        </p:tgtEl>
                                        <p:attrNameLst>
                                          <p:attrName>ppt_x</p:attrName>
                                        </p:attrNameLst>
                                      </p:cBhvr>
                                      <p:tavLst>
                                        <p:tav tm="0">
                                          <p:val>
                                            <p:strVal val="#ppt_x"/>
                                          </p:val>
                                        </p:tav>
                                        <p:tav tm="100000">
                                          <p:val>
                                            <p:strVal val="#ppt_x"/>
                                          </p:val>
                                        </p:tav>
                                      </p:tavLst>
                                    </p:anim>
                                    <p:anim calcmode="lin" valueType="num">
                                      <p:cBhvr>
                                        <p:cTn id="112"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13" fill="hold">
                      <p:stCondLst>
                        <p:cond delay="indefinite"/>
                      </p:stCondLst>
                      <p:childTnLst>
                        <p:par>
                          <p:cTn id="114" fill="hold">
                            <p:stCondLst>
                              <p:cond delay="0"/>
                            </p:stCondLst>
                            <p:childTnLst>
                              <p:par>
                                <p:cTn id="115" presetID="16" presetClass="entr" presetSubtype="21" fill="hold" nodeType="clickEffect">
                                  <p:stCondLst>
                                    <p:cond delay="0"/>
                                  </p:stCondLst>
                                  <p:childTnLst>
                                    <p:set>
                                      <p:cBhvr>
                                        <p:cTn id="116" dur="1" fill="hold">
                                          <p:stCondLst>
                                            <p:cond delay="0"/>
                                          </p:stCondLst>
                                        </p:cTn>
                                        <p:tgtEl>
                                          <p:spTgt spid="27"/>
                                        </p:tgtEl>
                                        <p:attrNameLst>
                                          <p:attrName>style.visibility</p:attrName>
                                        </p:attrNameLst>
                                      </p:cBhvr>
                                      <p:to>
                                        <p:strVal val="visible"/>
                                      </p:to>
                                    </p:set>
                                    <p:animEffect transition="in" filter="barn(inVertical)">
                                      <p:cBhvr>
                                        <p:cTn id="117" dur="500"/>
                                        <p:tgtEl>
                                          <p:spTgt spid="27"/>
                                        </p:tgtEl>
                                      </p:cBhvr>
                                    </p:animEffect>
                                  </p:childTnLst>
                                </p:cTn>
                              </p:par>
                            </p:childTnLst>
                          </p:cTn>
                        </p:par>
                        <p:par>
                          <p:cTn id="118" fill="hold">
                            <p:stCondLst>
                              <p:cond delay="500"/>
                            </p:stCondLst>
                            <p:childTnLst>
                              <p:par>
                                <p:cTn id="119" presetID="16" presetClass="entr" presetSubtype="21" fill="hold" nodeType="afterEffect">
                                  <p:stCondLst>
                                    <p:cond delay="0"/>
                                  </p:stCondLst>
                                  <p:childTnLst>
                                    <p:set>
                                      <p:cBhvr>
                                        <p:cTn id="120" dur="1" fill="hold">
                                          <p:stCondLst>
                                            <p:cond delay="0"/>
                                          </p:stCondLst>
                                        </p:cTn>
                                        <p:tgtEl>
                                          <p:spTgt spid="28"/>
                                        </p:tgtEl>
                                        <p:attrNameLst>
                                          <p:attrName>style.visibility</p:attrName>
                                        </p:attrNameLst>
                                      </p:cBhvr>
                                      <p:to>
                                        <p:strVal val="visible"/>
                                      </p:to>
                                    </p:set>
                                    <p:animEffect transition="in" filter="barn(inVertical)">
                                      <p:cBhvr>
                                        <p:cTn id="121" dur="500"/>
                                        <p:tgtEl>
                                          <p:spTgt spid="28"/>
                                        </p:tgtEl>
                                      </p:cBhvr>
                                    </p:animEffect>
                                  </p:childTnLst>
                                </p:cTn>
                              </p:par>
                            </p:childTnLst>
                          </p:cTn>
                        </p:par>
                        <p:par>
                          <p:cTn id="122" fill="hold">
                            <p:stCondLst>
                              <p:cond delay="1000"/>
                            </p:stCondLst>
                            <p:childTnLst>
                              <p:par>
                                <p:cTn id="123" presetID="16" presetClass="entr" presetSubtype="21" fill="hold" nodeType="afterEffect">
                                  <p:stCondLst>
                                    <p:cond delay="0"/>
                                  </p:stCondLst>
                                  <p:childTnLst>
                                    <p:set>
                                      <p:cBhvr>
                                        <p:cTn id="124" dur="1" fill="hold">
                                          <p:stCondLst>
                                            <p:cond delay="0"/>
                                          </p:stCondLst>
                                        </p:cTn>
                                        <p:tgtEl>
                                          <p:spTgt spid="38"/>
                                        </p:tgtEl>
                                        <p:attrNameLst>
                                          <p:attrName>style.visibility</p:attrName>
                                        </p:attrNameLst>
                                      </p:cBhvr>
                                      <p:to>
                                        <p:strVal val="visible"/>
                                      </p:to>
                                    </p:set>
                                    <p:animEffect transition="in" filter="barn(inVertical)">
                                      <p:cBhvr>
                                        <p:cTn id="125"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P spid="15" grpId="0"/>
      <p:bldP spid="20" grpId="0" animBg="1"/>
      <p:bldP spid="21" grpId="0"/>
      <p:bldP spid="21" grpId="1"/>
      <p:bldP spid="24" grpId="0"/>
      <p:bldP spid="23" grpId="0"/>
      <p:bldP spid="23" grpId="1"/>
      <p:bldP spid="33" grpId="0"/>
      <p:bldP spid="33" grpId="1"/>
      <p:bldP spid="36" grpId="0"/>
      <p:bldP spid="37" grpId="0"/>
      <p:bldP spid="37" grpId="1"/>
      <p:bldP spid="6" grpId="0"/>
      <p:bldP spid="39" grpId="0"/>
      <p:bldP spid="30" grpId="0"/>
      <p:bldP spid="30" grpId="1"/>
      <p:bldP spid="34" grpId="0"/>
      <p:bldP spid="35" grpId="0"/>
      <p:bldP spid="40" grpId="0"/>
      <p:bldP spid="40"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xmlns="" id="{7B40A066-1611-4E21-BF59-63B6657F6154}"/>
              </a:ext>
            </a:extLst>
          </p:cNvPr>
          <p:cNvSpPr txBox="1"/>
          <p:nvPr/>
        </p:nvSpPr>
        <p:spPr>
          <a:xfrm>
            <a:off x="4485249" y="35161"/>
            <a:ext cx="3221502" cy="523220"/>
          </a:xfrm>
          <a:prstGeom prst="rect">
            <a:avLst/>
          </a:prstGeom>
          <a:noFill/>
        </p:spPr>
        <p:txBody>
          <a:bodyPr wrap="square" rtlCol="0">
            <a:spAutoFit/>
          </a:bodyPr>
          <a:lstStyle/>
          <a:p>
            <a:r>
              <a:rPr lang="en-US" sz="2800" b="1" dirty="0">
                <a:solidFill>
                  <a:srgbClr val="C00000"/>
                </a:solidFill>
                <a:latin typeface="Times New Roman" panose="02020603050405020304" pitchFamily="18" charset="0"/>
                <a:cs typeface="Times New Roman" panose="02020603050405020304" pitchFamily="18" charset="0"/>
              </a:rPr>
              <a:t>GIẢI NGHĨA TỪ</a:t>
            </a:r>
          </a:p>
        </p:txBody>
      </p:sp>
      <p:sp>
        <p:nvSpPr>
          <p:cNvPr id="2" name="TextBox 1">
            <a:extLst>
              <a:ext uri="{FF2B5EF4-FFF2-40B4-BE49-F238E27FC236}">
                <a16:creationId xmlns:a16="http://schemas.microsoft.com/office/drawing/2014/main" xmlns="" id="{8CA62A76-9F05-474A-AF80-EC0031FA5598}"/>
              </a:ext>
            </a:extLst>
          </p:cNvPr>
          <p:cNvSpPr txBox="1"/>
          <p:nvPr/>
        </p:nvSpPr>
        <p:spPr>
          <a:xfrm>
            <a:off x="389357" y="3731102"/>
            <a:ext cx="3333226" cy="892552"/>
          </a:xfrm>
          <a:prstGeom prst="rect">
            <a:avLst/>
          </a:prstGeom>
          <a:noFill/>
        </p:spPr>
        <p:txBody>
          <a:bodyPr wrap="square" rtlCol="0">
            <a:spAutoFit/>
          </a:bodyPr>
          <a:lstStyle/>
          <a:p>
            <a:pPr algn="just"/>
            <a:r>
              <a:rPr lang="en-US" sz="2600" b="1" dirty="0" err="1">
                <a:latin typeface="Times New Roman" panose="02020603050405020304" pitchFamily="18" charset="0"/>
                <a:cs typeface="Times New Roman" panose="02020603050405020304" pitchFamily="18" charset="0"/>
              </a:rPr>
              <a:t>Giày</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ba</a:t>
            </a:r>
            <a:r>
              <a:rPr lang="en-US" sz="2600" b="1" dirty="0">
                <a:latin typeface="Times New Roman" panose="02020603050405020304" pitchFamily="18" charset="0"/>
                <a:cs typeface="Times New Roman" panose="02020603050405020304" pitchFamily="18" charset="0"/>
              </a:rPr>
              <a:t> ta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giày</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vải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cứng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cổ</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thấp</a:t>
            </a:r>
            <a:endParaRPr lang="en-US" sz="2600" dirty="0">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xmlns="" id="{2102F0C4-CC1A-4D83-B2ED-4828ECAB0E65}"/>
              </a:ext>
            </a:extLst>
          </p:cNvPr>
          <p:cNvSpPr txBox="1"/>
          <p:nvPr/>
        </p:nvSpPr>
        <p:spPr>
          <a:xfrm>
            <a:off x="4150795" y="3641781"/>
            <a:ext cx="3919310" cy="1692771"/>
          </a:xfrm>
          <a:prstGeom prst="rect">
            <a:avLst/>
          </a:prstGeom>
          <a:noFill/>
        </p:spPr>
        <p:txBody>
          <a:bodyPr wrap="square" rtlCol="0">
            <a:spAutoFit/>
          </a:bodyPr>
          <a:lstStyle/>
          <a:p>
            <a:pPr algn="just"/>
            <a:r>
              <a:rPr lang="en-US" sz="2600" b="1" dirty="0" err="1">
                <a:latin typeface="Times New Roman" panose="02020603050405020304" pitchFamily="18" charset="0"/>
                <a:cs typeface="Times New Roman" panose="02020603050405020304" pitchFamily="18" charset="0"/>
              </a:rPr>
              <a:t>Vận</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động</a:t>
            </a:r>
            <a:r>
              <a:rPr lang="en-US" sz="2600" b="1"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tuyên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truyền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giải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thích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động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viên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để</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người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khác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tự</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nguyện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làm</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một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việc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nào</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đó</a:t>
            </a:r>
            <a:r>
              <a:rPr lang="en-US" sz="2600" dirty="0">
                <a:latin typeface="Times New Roman" panose="02020603050405020304" pitchFamily="18" charset="0"/>
                <a:cs typeface="Times New Roman" panose="02020603050405020304" pitchFamily="18" charset="0"/>
              </a:rPr>
              <a:t>.</a:t>
            </a:r>
          </a:p>
        </p:txBody>
      </p:sp>
      <p:sp>
        <p:nvSpPr>
          <p:cNvPr id="11" name="TextBox 10">
            <a:extLst>
              <a:ext uri="{FF2B5EF4-FFF2-40B4-BE49-F238E27FC236}">
                <a16:creationId xmlns:a16="http://schemas.microsoft.com/office/drawing/2014/main" xmlns="" id="{BB3682EC-D65D-4320-9F77-006A92CC2989}"/>
              </a:ext>
            </a:extLst>
          </p:cNvPr>
          <p:cNvSpPr txBox="1"/>
          <p:nvPr/>
        </p:nvSpPr>
        <p:spPr>
          <a:xfrm>
            <a:off x="9470449" y="3731102"/>
            <a:ext cx="1526380" cy="492443"/>
          </a:xfrm>
          <a:prstGeom prst="rect">
            <a:avLst/>
          </a:prstGeom>
          <a:noFill/>
        </p:spPr>
        <p:txBody>
          <a:bodyPr wrap="none" rtlCol="0">
            <a:spAutoFit/>
          </a:bodyPr>
          <a:lstStyle/>
          <a:p>
            <a:r>
              <a:rPr lang="en-US" sz="2600" b="1" dirty="0" err="1">
                <a:latin typeface="Times New Roman" panose="02020603050405020304" pitchFamily="18" charset="0"/>
                <a:cs typeface="Times New Roman" panose="02020603050405020304" pitchFamily="18" charset="0"/>
              </a:rPr>
              <a:t>Cột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buộc</a:t>
            </a:r>
            <a:endParaRPr lang="en-US" sz="2600" dirty="0">
              <a:latin typeface="Times New Roman" panose="02020603050405020304" pitchFamily="18" charset="0"/>
              <a:cs typeface="Times New Roman" panose="02020603050405020304" pitchFamily="18" charset="0"/>
            </a:endParaRPr>
          </a:p>
        </p:txBody>
      </p:sp>
      <p:sp>
        <p:nvSpPr>
          <p:cNvPr id="13" name="Minus Sign 12">
            <a:extLst>
              <a:ext uri="{FF2B5EF4-FFF2-40B4-BE49-F238E27FC236}">
                <a16:creationId xmlns:a16="http://schemas.microsoft.com/office/drawing/2014/main" xmlns="" id="{ABD963BC-7258-4232-89BE-27AB9CED1428}"/>
              </a:ext>
            </a:extLst>
          </p:cNvPr>
          <p:cNvSpPr/>
          <p:nvPr/>
        </p:nvSpPr>
        <p:spPr>
          <a:xfrm>
            <a:off x="7254788" y="51944"/>
            <a:ext cx="4431323" cy="506437"/>
          </a:xfrm>
          <a:prstGeom prst="mathMin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Minus Sign 13">
            <a:extLst>
              <a:ext uri="{FF2B5EF4-FFF2-40B4-BE49-F238E27FC236}">
                <a16:creationId xmlns:a16="http://schemas.microsoft.com/office/drawing/2014/main" xmlns="" id="{CB2DBE84-FB7D-46B5-BC88-BE1B65DF04ED}"/>
              </a:ext>
            </a:extLst>
          </p:cNvPr>
          <p:cNvSpPr/>
          <p:nvPr/>
        </p:nvSpPr>
        <p:spPr>
          <a:xfrm>
            <a:off x="389357" y="35161"/>
            <a:ext cx="4431323" cy="506437"/>
          </a:xfrm>
          <a:prstGeom prst="mathMin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Speech Bubble: Rectangle with Corners Rounded 15">
            <a:extLst>
              <a:ext uri="{FF2B5EF4-FFF2-40B4-BE49-F238E27FC236}">
                <a16:creationId xmlns:a16="http://schemas.microsoft.com/office/drawing/2014/main" xmlns="" id="{4E5990C8-5FD4-4C22-AC3D-E33A07FA1677}"/>
              </a:ext>
            </a:extLst>
          </p:cNvPr>
          <p:cNvSpPr/>
          <p:nvPr/>
        </p:nvSpPr>
        <p:spPr>
          <a:xfrm>
            <a:off x="95536" y="5623098"/>
            <a:ext cx="11791664" cy="892552"/>
          </a:xfrm>
          <a:prstGeom prst="wedgeRoundRectCallout">
            <a:avLst>
              <a:gd name="adj1" fmla="val -61697"/>
              <a:gd name="adj2" fmla="val -21358"/>
              <a:gd name="adj3" fmla="val 16667"/>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altLang="en-US" sz="2600" b="1" dirty="0">
                <a:solidFill>
                  <a:schemeClr val="tx1"/>
                </a:solidFill>
                <a:latin typeface="Times New Roman" panose="02020603050405020304" pitchFamily="18" charset="0"/>
                <a:cs typeface="Arial" panose="020B0604020202020204" pitchFamily="34" charset="0"/>
              </a:rPr>
              <a:t>- Lang thang: </a:t>
            </a:r>
            <a:r>
              <a:rPr lang="en-US" altLang="en-US" sz="2600" dirty="0">
                <a:solidFill>
                  <a:schemeClr val="tx1"/>
                </a:solidFill>
                <a:latin typeface="Times New Roman" panose="02020603050405020304" pitchFamily="18" charset="0"/>
                <a:cs typeface="Arial" panose="020B0604020202020204" pitchFamily="34" charset="0"/>
              </a:rPr>
              <a:t>( </a:t>
            </a:r>
            <a:r>
              <a:rPr lang="en-US" altLang="en-US" sz="2600" dirty="0" err="1">
                <a:solidFill>
                  <a:schemeClr val="tx1"/>
                </a:solidFill>
                <a:latin typeface="Times New Roman" panose="02020603050405020304" pitchFamily="18" charset="0"/>
                <a:cs typeface="Arial" panose="020B0604020202020204" pitchFamily="34" charset="0"/>
              </a:rPr>
              <a:t>nghĩa</a:t>
            </a:r>
            <a:r>
              <a:rPr lang="en-US" altLang="en-US" sz="2600" dirty="0">
                <a:solidFill>
                  <a:schemeClr val="tx1"/>
                </a:solidFill>
                <a:latin typeface="Times New Roman" panose="02020603050405020304" pitchFamily="18" charset="0"/>
                <a:cs typeface="Arial" panose="020B0604020202020204" pitchFamily="34" charset="0"/>
              </a:rPr>
              <a:t> </a:t>
            </a:r>
            <a:r>
              <a:rPr lang="en-US" altLang="en-US" sz="2600" dirty="0" err="1">
                <a:solidFill>
                  <a:schemeClr val="tx1"/>
                </a:solidFill>
                <a:latin typeface="Times New Roman" panose="02020603050405020304" pitchFamily="18" charset="0"/>
                <a:cs typeface="Arial" panose="020B0604020202020204" pitchFamily="34" charset="0"/>
              </a:rPr>
              <a:t>trong</a:t>
            </a:r>
            <a:r>
              <a:rPr lang="en-US" altLang="en-US" sz="2600" dirty="0">
                <a:solidFill>
                  <a:schemeClr val="tx1"/>
                </a:solidFill>
                <a:latin typeface="Times New Roman" panose="02020603050405020304" pitchFamily="18" charset="0"/>
                <a:cs typeface="Arial" panose="020B0604020202020204" pitchFamily="34" charset="0"/>
              </a:rPr>
              <a:t> </a:t>
            </a:r>
            <a:r>
              <a:rPr lang="en-US" altLang="en-US" sz="2600" dirty="0" err="1">
                <a:solidFill>
                  <a:schemeClr val="tx1"/>
                </a:solidFill>
                <a:latin typeface="Times New Roman" panose="02020603050405020304" pitchFamily="18" charset="0"/>
                <a:cs typeface="Arial" panose="020B0604020202020204" pitchFamily="34" charset="0"/>
              </a:rPr>
              <a:t>bài</a:t>
            </a:r>
            <a:r>
              <a:rPr lang="en-US" altLang="en-US" sz="2600" dirty="0">
                <a:solidFill>
                  <a:schemeClr val="tx1"/>
                </a:solidFill>
                <a:latin typeface="Times New Roman" panose="02020603050405020304" pitchFamily="18" charset="0"/>
                <a:cs typeface="Arial" panose="020B0604020202020204" pitchFamily="34" charset="0"/>
              </a:rPr>
              <a:t>) </a:t>
            </a:r>
            <a:r>
              <a:rPr lang="en-US" sz="2600" dirty="0" err="1">
                <a:solidFill>
                  <a:schemeClr val="tx1"/>
                </a:solidFill>
                <a:latin typeface="Times New Roman" panose="02020603050405020304" pitchFamily="18" charset="0"/>
                <a:cs typeface="Times New Roman" panose="02020603050405020304" pitchFamily="18" charset="0"/>
              </a:rPr>
              <a:t>là</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những</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trẻ</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em</a:t>
            </a:r>
            <a:r>
              <a:rPr lang="en-US" sz="2600">
                <a:solidFill>
                  <a:schemeClr val="tx1"/>
                </a:solidFill>
                <a:latin typeface="Times New Roman" panose="02020603050405020304" pitchFamily="18" charset="0"/>
                <a:cs typeface="Times New Roman" panose="02020603050405020304" pitchFamily="18" charset="0"/>
              </a:rPr>
              <a:t> bị</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mồ</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côi</a:t>
            </a:r>
            <a:r>
              <a:rPr lang="en-US" sz="2600" dirty="0">
                <a:solidFill>
                  <a:schemeClr val="tx1"/>
                </a:solidFill>
                <a:latin typeface="Times New Roman" panose="02020603050405020304" pitchFamily="18" charset="0"/>
                <a:cs typeface="Times New Roman" panose="02020603050405020304" pitchFamily="18" charset="0"/>
              </a:rPr>
              <a:t> cha </a:t>
            </a:r>
            <a:r>
              <a:rPr lang="en-US" sz="2600" dirty="0" err="1">
                <a:solidFill>
                  <a:schemeClr val="tx1"/>
                </a:solidFill>
                <a:latin typeface="Times New Roman" panose="02020603050405020304" pitchFamily="18" charset="0"/>
                <a:cs typeface="Times New Roman" panose="02020603050405020304" pitchFamily="18" charset="0"/>
              </a:rPr>
              <a:t>mẹ</a:t>
            </a:r>
            <a:r>
              <a:rPr lang="en-US" sz="2600" dirty="0">
                <a:solidFill>
                  <a:schemeClr val="tx1"/>
                </a:solidFill>
                <a:latin typeface="Times New Roman" panose="02020603050405020304" pitchFamily="18" charset="0"/>
                <a:cs typeface="Times New Roman" panose="02020603050405020304" pitchFamily="18" charset="0"/>
              </a:rPr>
              <a:t> hay </a:t>
            </a:r>
            <a:r>
              <a:rPr lang="en-US" sz="2600" dirty="0" err="1">
                <a:solidFill>
                  <a:schemeClr val="tx1"/>
                </a:solidFill>
                <a:latin typeface="Times New Roman" panose="02020603050405020304" pitchFamily="18" charset="0"/>
                <a:cs typeface="Times New Roman" panose="02020603050405020304" pitchFamily="18" charset="0"/>
              </a:rPr>
              <a:t>mất</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đi</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người</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thân</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và</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không</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có</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nơi</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nương</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tựa</a:t>
            </a:r>
            <a:r>
              <a:rPr lang="en-US" altLang="en-US" sz="2600" dirty="0">
                <a:solidFill>
                  <a:schemeClr val="tx1"/>
                </a:solidFill>
                <a:latin typeface="Times New Roman" panose="02020603050405020304" pitchFamily="18" charset="0"/>
                <a:cs typeface="Times New Roman" panose="02020603050405020304" pitchFamily="18" charset="0"/>
              </a:rPr>
              <a:t>.</a:t>
            </a:r>
            <a:endParaRPr kumimoji="0" lang="en-US" altLang="en-US" sz="260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endParaRPr>
          </a:p>
        </p:txBody>
      </p:sp>
      <p:pic>
        <p:nvPicPr>
          <p:cNvPr id="17" name="Picture 16">
            <a:extLst>
              <a:ext uri="{FF2B5EF4-FFF2-40B4-BE49-F238E27FC236}">
                <a16:creationId xmlns:a16="http://schemas.microsoft.com/office/drawing/2014/main" xmlns="" id="{59A414A7-CD40-43BD-80EC-0DE3B8FA9D3C}"/>
              </a:ext>
            </a:extLst>
          </p:cNvPr>
          <p:cNvPicPr>
            <a:picLocks noChangeAspect="1"/>
          </p:cNvPicPr>
          <p:nvPr/>
        </p:nvPicPr>
        <p:blipFill>
          <a:blip r:embed="rId3"/>
          <a:stretch>
            <a:fillRect/>
          </a:stretch>
        </p:blipFill>
        <p:spPr>
          <a:xfrm>
            <a:off x="8191334" y="1026296"/>
            <a:ext cx="3919311" cy="2562216"/>
          </a:xfrm>
          <a:prstGeom prst="rect">
            <a:avLst/>
          </a:prstGeom>
          <a:ln w="28575">
            <a:solidFill>
              <a:schemeClr val="tx1"/>
            </a:solidFill>
          </a:ln>
        </p:spPr>
      </p:pic>
      <p:pic>
        <p:nvPicPr>
          <p:cNvPr id="9" name="Picture 4" descr="IMG_0161">
            <a:extLst>
              <a:ext uri="{FF2B5EF4-FFF2-40B4-BE49-F238E27FC236}">
                <a16:creationId xmlns:a16="http://schemas.microsoft.com/office/drawing/2014/main" xmlns="" id="{55BC4B4B-63D1-41EC-AC3A-0D43E2E91C3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a:xfrm>
            <a:off x="95536" y="1076991"/>
            <a:ext cx="3919311" cy="2511520"/>
          </a:xfrm>
          <a:prstGeom prst="rect">
            <a:avLst/>
          </a:prstGeom>
          <a:noFill/>
          <a:ln w="28575">
            <a:solidFill>
              <a:schemeClr val="tx1"/>
            </a:solidFill>
          </a:ln>
        </p:spPr>
      </p:pic>
      <p:pic>
        <p:nvPicPr>
          <p:cNvPr id="1026" name="Picture 2">
            <a:extLst>
              <a:ext uri="{FF2B5EF4-FFF2-40B4-BE49-F238E27FC236}">
                <a16:creationId xmlns:a16="http://schemas.microsoft.com/office/drawing/2014/main" xmlns="" id="{D1BDD5ED-487B-4D73-BFC9-7B713668B59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52204" y="1080655"/>
            <a:ext cx="3919311" cy="250785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49243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par>
                                <p:cTn id="18" presetID="16" presetClass="entr" presetSubtype="21" fill="hold" nodeType="withEffect">
                                  <p:stCondLst>
                                    <p:cond delay="0"/>
                                  </p:stCondLst>
                                  <p:childTnLst>
                                    <p:set>
                                      <p:cBhvr>
                                        <p:cTn id="19" dur="1" fill="hold">
                                          <p:stCondLst>
                                            <p:cond delay="0"/>
                                          </p:stCondLst>
                                        </p:cTn>
                                        <p:tgtEl>
                                          <p:spTgt spid="1026"/>
                                        </p:tgtEl>
                                        <p:attrNameLst>
                                          <p:attrName>style.visibility</p:attrName>
                                        </p:attrNameLst>
                                      </p:cBhvr>
                                      <p:to>
                                        <p:strVal val="visible"/>
                                      </p:to>
                                    </p:set>
                                    <p:animEffect transition="in" filter="barn(inVertical)">
                                      <p:cBhvr>
                                        <p:cTn id="20" dur="500"/>
                                        <p:tgtEl>
                                          <p:spTgt spid="1026"/>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fade">
                                      <p:cBhvr>
                                        <p:cTn id="25" dur="500"/>
                                        <p:tgtEl>
                                          <p:spTgt spid="17"/>
                                        </p:tgtEl>
                                      </p:cBhvr>
                                    </p:animEffect>
                                    <p:anim calcmode="lin" valueType="num">
                                      <p:cBhvr>
                                        <p:cTn id="26" dur="500" fill="hold"/>
                                        <p:tgtEl>
                                          <p:spTgt spid="17"/>
                                        </p:tgtEl>
                                        <p:attrNameLst>
                                          <p:attrName>ppt_x</p:attrName>
                                        </p:attrNameLst>
                                      </p:cBhvr>
                                      <p:tavLst>
                                        <p:tav tm="0">
                                          <p:val>
                                            <p:strVal val="#ppt_x"/>
                                          </p:val>
                                        </p:tav>
                                        <p:tav tm="100000">
                                          <p:val>
                                            <p:strVal val="#ppt_x"/>
                                          </p:val>
                                        </p:tav>
                                      </p:tavLst>
                                    </p:anim>
                                    <p:anim calcmode="lin" valueType="num">
                                      <p:cBhvr>
                                        <p:cTn id="27" dur="500" fill="hold"/>
                                        <p:tgtEl>
                                          <p:spTgt spid="17"/>
                                        </p:tgtEl>
                                        <p:attrNameLst>
                                          <p:attrName>ppt_y</p:attrName>
                                        </p:attrNameLst>
                                      </p:cBhvr>
                                      <p:tavLst>
                                        <p:tav tm="0">
                                          <p:val>
                                            <p:strVal val="#ppt_y+.1"/>
                                          </p:val>
                                        </p:tav>
                                        <p:tav tm="100000">
                                          <p:val>
                                            <p:strVal val="#ppt_y"/>
                                          </p:val>
                                        </p:tav>
                                      </p:tavLst>
                                    </p:anim>
                                  </p:childTnLst>
                                </p:cTn>
                              </p:par>
                              <p:par>
                                <p:cTn id="28" presetID="2" presetClass="entr" presetSubtype="4"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 calcmode="lin" valueType="num">
                                      <p:cBhvr additive="base">
                                        <p:cTn id="30" dur="500" fill="hold"/>
                                        <p:tgtEl>
                                          <p:spTgt spid="11"/>
                                        </p:tgtEl>
                                        <p:attrNameLst>
                                          <p:attrName>ppt_x</p:attrName>
                                        </p:attrNameLst>
                                      </p:cBhvr>
                                      <p:tavLst>
                                        <p:tav tm="0">
                                          <p:val>
                                            <p:strVal val="#ppt_x"/>
                                          </p:val>
                                        </p:tav>
                                        <p:tav tm="100000">
                                          <p:val>
                                            <p:strVal val="#ppt_x"/>
                                          </p:val>
                                        </p:tav>
                                      </p:tavLst>
                                    </p:anim>
                                    <p:anim calcmode="lin" valueType="num">
                                      <p:cBhvr additive="base">
                                        <p:cTn id="31"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16"/>
                                        </p:tgtEl>
                                        <p:attrNameLst>
                                          <p:attrName>style.visibility</p:attrName>
                                        </p:attrNameLst>
                                      </p:cBhvr>
                                      <p:to>
                                        <p:strVal val="visible"/>
                                      </p:to>
                                    </p:set>
                                    <p:anim calcmode="lin" valueType="num">
                                      <p:cBhvr additive="base">
                                        <p:cTn id="36" dur="500" fill="hold"/>
                                        <p:tgtEl>
                                          <p:spTgt spid="16"/>
                                        </p:tgtEl>
                                        <p:attrNameLst>
                                          <p:attrName>ppt_x</p:attrName>
                                        </p:attrNameLst>
                                      </p:cBhvr>
                                      <p:tavLst>
                                        <p:tav tm="0">
                                          <p:val>
                                            <p:strVal val="#ppt_x"/>
                                          </p:val>
                                        </p:tav>
                                        <p:tav tm="100000">
                                          <p:val>
                                            <p:strVal val="#ppt_x"/>
                                          </p:val>
                                        </p:tav>
                                      </p:tavLst>
                                    </p:anim>
                                    <p:anim calcmode="lin" valueType="num">
                                      <p:cBhvr additive="base">
                                        <p:cTn id="37"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11" grpId="0"/>
      <p:bldP spid="16"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17.2|2.8|4.7|3.6"/>
</p:tagLst>
</file>

<file path=ppt/tags/tag10.xml><?xml version="1.0" encoding="utf-8"?>
<p:tagLst xmlns:a="http://schemas.openxmlformats.org/drawingml/2006/main" xmlns:r="http://schemas.openxmlformats.org/officeDocument/2006/relationships" xmlns:p="http://schemas.openxmlformats.org/presentationml/2006/main">
  <p:tag name="TIMING" val="|6.1|4.4|49.5|28|5.3|2.2|3.5|3|22.9"/>
</p:tagLst>
</file>

<file path=ppt/tags/tag11.xml><?xml version="1.0" encoding="utf-8"?>
<p:tagLst xmlns:a="http://schemas.openxmlformats.org/drawingml/2006/main" xmlns:r="http://schemas.openxmlformats.org/officeDocument/2006/relationships" xmlns:p="http://schemas.openxmlformats.org/presentationml/2006/main">
  <p:tag name="TIMING" val="|6.8|12.9|4.3|8.8|5.1|7.4|6.1|5.1|6.2|8.2|5.1"/>
</p:tagLst>
</file>

<file path=ppt/tags/tag12.xml><?xml version="1.0" encoding="utf-8"?>
<p:tagLst xmlns:a="http://schemas.openxmlformats.org/drawingml/2006/main" xmlns:r="http://schemas.openxmlformats.org/officeDocument/2006/relationships" xmlns:p="http://schemas.openxmlformats.org/presentationml/2006/main">
  <p:tag name="TIMING" val="|6.1|9.5|9.4|1.1"/>
</p:tagLst>
</file>

<file path=ppt/tags/tag13.xml><?xml version="1.0" encoding="utf-8"?>
<p:tagLst xmlns:a="http://schemas.openxmlformats.org/drawingml/2006/main" xmlns:r="http://schemas.openxmlformats.org/officeDocument/2006/relationships" xmlns:p="http://schemas.openxmlformats.org/presentationml/2006/main">
  <p:tag name="TIMING" val="|11.6|1.1"/>
</p:tagLst>
</file>

<file path=ppt/tags/tag14.xml><?xml version="1.0" encoding="utf-8"?>
<p:tagLst xmlns:a="http://schemas.openxmlformats.org/drawingml/2006/main" xmlns:r="http://schemas.openxmlformats.org/officeDocument/2006/relationships" xmlns:p="http://schemas.openxmlformats.org/presentationml/2006/main">
  <p:tag name="TIMING" val="|7.4"/>
</p:tagLst>
</file>

<file path=ppt/tags/tag15.xml><?xml version="1.0" encoding="utf-8"?>
<p:tagLst xmlns:a="http://schemas.openxmlformats.org/drawingml/2006/main" xmlns:r="http://schemas.openxmlformats.org/officeDocument/2006/relationships" xmlns:p="http://schemas.openxmlformats.org/presentationml/2006/main">
  <p:tag name="TIMING" val="|4.5|1.8|4.5|5"/>
</p:tagLst>
</file>

<file path=ppt/tags/tag16.xml><?xml version="1.0" encoding="utf-8"?>
<p:tagLst xmlns:a="http://schemas.openxmlformats.org/drawingml/2006/main" xmlns:r="http://schemas.openxmlformats.org/officeDocument/2006/relationships" xmlns:p="http://schemas.openxmlformats.org/presentationml/2006/main">
  <p:tag name="TIMING" val="|5.4|1.4|1|1|2.3|3.9"/>
</p:tagLst>
</file>

<file path=ppt/tags/tag17.xml><?xml version="1.0" encoding="utf-8"?>
<p:tagLst xmlns:a="http://schemas.openxmlformats.org/drawingml/2006/main" xmlns:r="http://schemas.openxmlformats.org/officeDocument/2006/relationships" xmlns:p="http://schemas.openxmlformats.org/presentationml/2006/main">
  <p:tag name="TIMING" val="|21.7"/>
</p:tagLst>
</file>

<file path=ppt/tags/tag2.xml><?xml version="1.0" encoding="utf-8"?>
<p:tagLst xmlns:a="http://schemas.openxmlformats.org/drawingml/2006/main" xmlns:r="http://schemas.openxmlformats.org/officeDocument/2006/relationships" xmlns:p="http://schemas.openxmlformats.org/presentationml/2006/main">
  <p:tag name="TIMING" val="|25.3"/>
</p:tagLst>
</file>

<file path=ppt/tags/tag3.xml><?xml version="1.0" encoding="utf-8"?>
<p:tagLst xmlns:a="http://schemas.openxmlformats.org/drawingml/2006/main" xmlns:r="http://schemas.openxmlformats.org/officeDocument/2006/relationships" xmlns:p="http://schemas.openxmlformats.org/presentationml/2006/main">
  <p:tag name="TIMING" val="|4.9|4.9|13.4"/>
</p:tagLst>
</file>

<file path=ppt/tags/tag4.xml><?xml version="1.0" encoding="utf-8"?>
<p:tagLst xmlns:a="http://schemas.openxmlformats.org/drawingml/2006/main" xmlns:r="http://schemas.openxmlformats.org/officeDocument/2006/relationships" xmlns:p="http://schemas.openxmlformats.org/presentationml/2006/main">
  <p:tag name="TIMING" val="|4.4|1.9|2.5"/>
</p:tagLst>
</file>

<file path=ppt/tags/tag5.xml><?xml version="1.0" encoding="utf-8"?>
<p:tagLst xmlns:a="http://schemas.openxmlformats.org/drawingml/2006/main" xmlns:r="http://schemas.openxmlformats.org/officeDocument/2006/relationships" xmlns:p="http://schemas.openxmlformats.org/presentationml/2006/main">
  <p:tag name="TIMING" val="|8.5"/>
</p:tagLst>
</file>

<file path=ppt/tags/tag6.xml><?xml version="1.0" encoding="utf-8"?>
<p:tagLst xmlns:a="http://schemas.openxmlformats.org/drawingml/2006/main" xmlns:r="http://schemas.openxmlformats.org/officeDocument/2006/relationships" xmlns:p="http://schemas.openxmlformats.org/presentationml/2006/main">
  <p:tag name="TIMING" val="|13.1|7.4"/>
</p:tagLst>
</file>

<file path=ppt/tags/tag7.xml><?xml version="1.0" encoding="utf-8"?>
<p:tagLst xmlns:a="http://schemas.openxmlformats.org/drawingml/2006/main" xmlns:r="http://schemas.openxmlformats.org/officeDocument/2006/relationships" xmlns:p="http://schemas.openxmlformats.org/presentationml/2006/main">
  <p:tag name="TIMING" val="|5.2|0.9|9.5|3.9|19.6|1.5|4.8|8.5|12.8"/>
</p:tagLst>
</file>

<file path=ppt/tags/tag8.xml><?xml version="1.0" encoding="utf-8"?>
<p:tagLst xmlns:a="http://schemas.openxmlformats.org/drawingml/2006/main" xmlns:r="http://schemas.openxmlformats.org/officeDocument/2006/relationships" xmlns:p="http://schemas.openxmlformats.org/presentationml/2006/main">
  <p:tag name="TIMING" val="|8.3|4.3|20.8|12.5"/>
</p:tagLst>
</file>

<file path=ppt/tags/tag9.xml><?xml version="1.0" encoding="utf-8"?>
<p:tagLst xmlns:a="http://schemas.openxmlformats.org/drawingml/2006/main" xmlns:r="http://schemas.openxmlformats.org/officeDocument/2006/relationships" xmlns:p="http://schemas.openxmlformats.org/presentationml/2006/main">
  <p:tag name="TIMING" val="|11.9"/>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4327</TotalTime>
  <Words>2277</Words>
  <Application>Microsoft Office PowerPoint</Application>
  <PresentationFormat>Widescreen</PresentationFormat>
  <Paragraphs>135</Paragraphs>
  <Slides>20</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20</vt:i4>
      </vt:variant>
    </vt:vector>
  </HeadingPairs>
  <TitlesOfParts>
    <vt:vector size="26" baseType="lpstr">
      <vt:lpstr>Arial</vt:lpstr>
      <vt:lpstr>Calibri</vt:lpstr>
      <vt:lpstr>Calibri Light</vt:lpstr>
      <vt:lpstr>Times New Roman</vt:lpstr>
      <vt:lpstr>方正正准黑简体</vt:lpstr>
      <vt:lpstr>Office Theme</vt:lpstr>
      <vt:lpstr>PowerPoint Presentation</vt:lpstr>
      <vt:lpstr>Tập đọc</vt:lpstr>
      <vt:lpstr>Tập đọc</vt:lpstr>
      <vt:lpstr>Tập đọc</vt:lpstr>
      <vt:lpstr>PowerPoint Presentation</vt:lpstr>
      <vt:lpstr>Tập đọc</vt:lpstr>
      <vt:lpstr>Tập đọc</vt:lpstr>
      <vt:lpstr>PowerPoint Presentation</vt:lpstr>
      <vt:lpstr>PowerPoint Presentation</vt:lpstr>
      <vt:lpstr>Tập đọc</vt:lpstr>
      <vt:lpstr>Tập đọc</vt:lpstr>
      <vt:lpstr>Tập đọc</vt:lpstr>
      <vt:lpstr>Tập đọc</vt:lpstr>
      <vt:lpstr>Tập đọc</vt:lpstr>
      <vt:lpstr>Tập đọc</vt:lpstr>
      <vt:lpstr>Tập đọc</vt:lpstr>
      <vt:lpstr>Tập đọc</vt:lpstr>
      <vt:lpstr>Tập đọc</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FptShop</cp:lastModifiedBy>
  <cp:revision>96</cp:revision>
  <dcterms:created xsi:type="dcterms:W3CDTF">2021-09-09T02:53:18Z</dcterms:created>
  <dcterms:modified xsi:type="dcterms:W3CDTF">2022-10-23T12:03:11Z</dcterms:modified>
</cp:coreProperties>
</file>