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83" r:id="rId5"/>
    <p:sldId id="285" r:id="rId6"/>
    <p:sldId id="287" r:id="rId7"/>
    <p:sldId id="286" r:id="rId8"/>
    <p:sldId id="261" r:id="rId9"/>
    <p:sldId id="264" r:id="rId10"/>
    <p:sldId id="262" r:id="rId11"/>
    <p:sldId id="268" r:id="rId12"/>
    <p:sldId id="271" r:id="rId13"/>
    <p:sldId id="291" r:id="rId14"/>
    <p:sldId id="272" r:id="rId15"/>
    <p:sldId id="273" r:id="rId16"/>
    <p:sldId id="266" r:id="rId17"/>
    <p:sldId id="274" r:id="rId18"/>
    <p:sldId id="293" r:id="rId19"/>
    <p:sldId id="294" r:id="rId20"/>
    <p:sldId id="275" r:id="rId21"/>
    <p:sldId id="284" r:id="rId22"/>
    <p:sldId id="280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3A437-01E1-4CCE-8B9F-81D97E9BC748}" v="22" dt="2021-09-25T16:02:03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3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yên Nguyễn" userId="d073fc504cadea10" providerId="LiveId" clId="{9B243437-CF0D-4895-8063-96425F5197BA}"/>
    <pc:docChg chg="custSel modSld">
      <pc:chgData name="Duyên Nguyễn" userId="d073fc504cadea10" providerId="LiveId" clId="{9B243437-CF0D-4895-8063-96425F5197BA}" dt="2021-09-21T07:42:16.830" v="51" actId="20577"/>
      <pc:docMkLst>
        <pc:docMk/>
      </pc:docMkLst>
      <pc:sldChg chg="modNotesTx">
        <pc:chgData name="Duyên Nguyễn" userId="d073fc504cadea10" providerId="LiveId" clId="{9B243437-CF0D-4895-8063-96425F5197BA}" dt="2021-09-21T07:42:16.830" v="51" actId="20577"/>
        <pc:sldMkLst>
          <pc:docMk/>
          <pc:sldMk cId="1772135907" sldId="262"/>
        </pc:sldMkLst>
      </pc:sldChg>
      <pc:sldChg chg="addSp delSp modSp mod">
        <pc:chgData name="Duyên Nguyễn" userId="d073fc504cadea10" providerId="LiveId" clId="{9B243437-CF0D-4895-8063-96425F5197BA}" dt="2021-09-21T07:12:25.528" v="6" actId="20577"/>
        <pc:sldMkLst>
          <pc:docMk/>
          <pc:sldMk cId="3889116114" sldId="270"/>
        </pc:sldMkLst>
        <pc:spChg chg="del">
          <ac:chgData name="Duyên Nguyễn" userId="d073fc504cadea10" providerId="LiveId" clId="{9B243437-CF0D-4895-8063-96425F5197BA}" dt="2021-09-21T07:12:05.693" v="0" actId="478"/>
          <ac:spMkLst>
            <pc:docMk/>
            <pc:sldMk cId="3889116114" sldId="270"/>
            <ac:spMk id="2" creationId="{00000000-0000-0000-0000-000000000000}"/>
          </ac:spMkLst>
        </pc:spChg>
        <pc:spChg chg="add del mod">
          <ac:chgData name="Duyên Nguyễn" userId="d073fc504cadea10" providerId="LiveId" clId="{9B243437-CF0D-4895-8063-96425F5197BA}" dt="2021-09-21T07:12:19.424" v="5" actId="478"/>
          <ac:spMkLst>
            <pc:docMk/>
            <pc:sldMk cId="3889116114" sldId="270"/>
            <ac:spMk id="4" creationId="{F7DD8945-DA81-4CC0-AFBE-B089CE0D3303}"/>
          </ac:spMkLst>
        </pc:spChg>
        <pc:spChg chg="add mod">
          <ac:chgData name="Duyên Nguyễn" userId="d073fc504cadea10" providerId="LiveId" clId="{9B243437-CF0D-4895-8063-96425F5197BA}" dt="2021-09-21T07:12:25.528" v="6" actId="20577"/>
          <ac:spMkLst>
            <pc:docMk/>
            <pc:sldMk cId="3889116114" sldId="270"/>
            <ac:spMk id="5" creationId="{C9DF1109-4AF4-4DF8-871F-0B4BBE2DF34F}"/>
          </ac:spMkLst>
        </pc:spChg>
      </pc:sldChg>
    </pc:docChg>
  </pc:docChgLst>
  <pc:docChgLst>
    <pc:chgData name="Duyên Nguyễn" userId="d073fc504cadea10" providerId="LiveId" clId="{E953A437-01E1-4CCE-8B9F-81D97E9BC748}"/>
    <pc:docChg chg="modSld">
      <pc:chgData name="Duyên Nguyễn" userId="d073fc504cadea10" providerId="LiveId" clId="{E953A437-01E1-4CCE-8B9F-81D97E9BC748}" dt="2021-09-25T16:02:03.389" v="21" actId="20577"/>
      <pc:docMkLst>
        <pc:docMk/>
      </pc:docMkLst>
      <pc:sldChg chg="modSp">
        <pc:chgData name="Duyên Nguyễn" userId="d073fc504cadea10" providerId="LiveId" clId="{E953A437-01E1-4CCE-8B9F-81D97E9BC748}" dt="2021-09-25T16:00:54.779" v="17" actId="20577"/>
        <pc:sldMkLst>
          <pc:docMk/>
          <pc:sldMk cId="4164463549" sldId="271"/>
        </pc:sldMkLst>
        <pc:spChg chg="mod">
          <ac:chgData name="Duyên Nguyễn" userId="d073fc504cadea10" providerId="LiveId" clId="{E953A437-01E1-4CCE-8B9F-81D97E9BC748}" dt="2021-09-25T16:00:54.779" v="17" actId="20577"/>
          <ac:spMkLst>
            <pc:docMk/>
            <pc:sldMk cId="4164463549" sldId="271"/>
            <ac:spMk id="3" creationId="{00000000-0000-0000-0000-000000000000}"/>
          </ac:spMkLst>
        </pc:spChg>
        <pc:spChg chg="mod">
          <ac:chgData name="Duyên Nguyễn" userId="d073fc504cadea10" providerId="LiveId" clId="{E953A437-01E1-4CCE-8B9F-81D97E9BC748}" dt="2021-09-25T16:00:48.915" v="13" actId="20577"/>
          <ac:spMkLst>
            <pc:docMk/>
            <pc:sldMk cId="4164463549" sldId="271"/>
            <ac:spMk id="11" creationId="{E5A7B889-1B1D-4F4E-B643-911B18D68522}"/>
          </ac:spMkLst>
        </pc:spChg>
      </pc:sldChg>
      <pc:sldChg chg="modSp">
        <pc:chgData name="Duyên Nguyễn" userId="d073fc504cadea10" providerId="LiveId" clId="{E953A437-01E1-4CCE-8B9F-81D97E9BC748}" dt="2021-09-25T16:02:03.389" v="21" actId="20577"/>
        <pc:sldMkLst>
          <pc:docMk/>
          <pc:sldMk cId="3949004152" sldId="275"/>
        </pc:sldMkLst>
        <pc:spChg chg="mod">
          <ac:chgData name="Duyên Nguyễn" userId="d073fc504cadea10" providerId="LiveId" clId="{E953A437-01E1-4CCE-8B9F-81D97E9BC748}" dt="2021-09-25T16:02:03.389" v="21" actId="20577"/>
          <ac:spMkLst>
            <pc:docMk/>
            <pc:sldMk cId="3949004152" sldId="275"/>
            <ac:spMk id="6" creationId="{00000000-0000-0000-0000-000000000000}"/>
          </ac:spMkLst>
        </pc:spChg>
      </pc:sldChg>
      <pc:sldChg chg="modSp">
        <pc:chgData name="Duyên Nguyễn" userId="d073fc504cadea10" providerId="LiveId" clId="{E953A437-01E1-4CCE-8B9F-81D97E9BC748}" dt="2021-09-25T16:01:50.936" v="19" actId="20577"/>
        <pc:sldMkLst>
          <pc:docMk/>
          <pc:sldMk cId="1512795483" sldId="278"/>
        </pc:sldMkLst>
        <pc:spChg chg="mod">
          <ac:chgData name="Duyên Nguyễn" userId="d073fc504cadea10" providerId="LiveId" clId="{E953A437-01E1-4CCE-8B9F-81D97E9BC748}" dt="2021-09-25T16:01:50.936" v="19" actId="20577"/>
          <ac:spMkLst>
            <pc:docMk/>
            <pc:sldMk cId="1512795483" sldId="278"/>
            <ac:spMk id="3" creationId="{2488B988-871E-4C2B-BBB3-B3BE009964C6}"/>
          </ac:spMkLst>
        </pc:spChg>
      </pc:sldChg>
    </pc:docChg>
  </pc:docChgLst>
  <pc:docChgLst>
    <pc:chgData name="Nguyen Thi Mai Thy" userId="5e93338a-4261-48e3-baae-2b38d6c1bf74" providerId="ADAL" clId="{08617510-DB49-4249-8FCC-37A3B1D4BD33}"/>
    <pc:docChg chg="modSld">
      <pc:chgData name="Nguyen Thi Mai Thy" userId="5e93338a-4261-48e3-baae-2b38d6c1bf74" providerId="ADAL" clId="{08617510-DB49-4249-8FCC-37A3B1D4BD33}" dt="2021-09-11T08:16:29.316" v="37" actId="113"/>
      <pc:docMkLst>
        <pc:docMk/>
      </pc:docMkLst>
      <pc:sldChg chg="modSp mod">
        <pc:chgData name="Nguyen Thi Mai Thy" userId="5e93338a-4261-48e3-baae-2b38d6c1bf74" providerId="ADAL" clId="{08617510-DB49-4249-8FCC-37A3B1D4BD33}" dt="2021-09-11T08:16:14.791" v="36" actId="20577"/>
        <pc:sldMkLst>
          <pc:docMk/>
          <pc:sldMk cId="3471094647" sldId="268"/>
        </pc:sldMkLst>
        <pc:spChg chg="mod">
          <ac:chgData name="Nguyen Thi Mai Thy" userId="5e93338a-4261-48e3-baae-2b38d6c1bf74" providerId="ADAL" clId="{08617510-DB49-4249-8FCC-37A3B1D4BD33}" dt="2021-09-11T08:16:14.791" v="36" actId="20577"/>
          <ac:spMkLst>
            <pc:docMk/>
            <pc:sldMk cId="3471094647" sldId="268"/>
            <ac:spMk id="4" creationId="{D8D14D33-6E05-48FB-BAD9-A3FE308D4A06}"/>
          </ac:spMkLst>
        </pc:spChg>
      </pc:sldChg>
      <pc:sldChg chg="modSp mod">
        <pc:chgData name="Nguyen Thi Mai Thy" userId="5e93338a-4261-48e3-baae-2b38d6c1bf74" providerId="ADAL" clId="{08617510-DB49-4249-8FCC-37A3B1D4BD33}" dt="2021-09-11T08:16:29.316" v="37" actId="113"/>
        <pc:sldMkLst>
          <pc:docMk/>
          <pc:sldMk cId="3949004152" sldId="275"/>
        </pc:sldMkLst>
        <pc:spChg chg="mod">
          <ac:chgData name="Nguyen Thi Mai Thy" userId="5e93338a-4261-48e3-baae-2b38d6c1bf74" providerId="ADAL" clId="{08617510-DB49-4249-8FCC-37A3B1D4BD33}" dt="2021-09-11T08:16:29.316" v="37" actId="113"/>
          <ac:spMkLst>
            <pc:docMk/>
            <pc:sldMk cId="3949004152" sldId="275"/>
            <ac:spMk id="2" creationId="{5FABB227-B19C-4880-92AD-940ACB225B2E}"/>
          </ac:spMkLst>
        </pc:spChg>
      </pc:sldChg>
    </pc:docChg>
  </pc:docChgLst>
  <pc:docChgLst>
    <pc:chgData name="Duyên Nguyễn" userId="d073fc504cadea10" providerId="LiveId" clId="{42B426EC-AA31-468D-84F1-D20605A4D20C}"/>
    <pc:docChg chg="custSel modSld">
      <pc:chgData name="Duyên Nguyễn" userId="d073fc504cadea10" providerId="LiveId" clId="{42B426EC-AA31-468D-84F1-D20605A4D20C}" dt="2021-09-21T15:28:54.133" v="24" actId="478"/>
      <pc:docMkLst>
        <pc:docMk/>
      </pc:docMkLst>
      <pc:sldChg chg="delSp mod delAnim">
        <pc:chgData name="Duyên Nguyễn" userId="d073fc504cadea10" providerId="LiveId" clId="{42B426EC-AA31-468D-84F1-D20605A4D20C}" dt="2021-09-21T15:27:35.911" v="0" actId="478"/>
        <pc:sldMkLst>
          <pc:docMk/>
          <pc:sldMk cId="1233329153" sldId="256"/>
        </pc:sldMkLst>
        <pc:picChg chg="del">
          <ac:chgData name="Duyên Nguyễn" userId="d073fc504cadea10" providerId="LiveId" clId="{42B426EC-AA31-468D-84F1-D20605A4D20C}" dt="2021-09-21T15:27:35.911" v="0" actId="478"/>
          <ac:picMkLst>
            <pc:docMk/>
            <pc:sldMk cId="1233329153" sldId="256"/>
            <ac:picMk id="6" creationId="{4307786C-EE89-439F-AC2E-22D9A12A543A}"/>
          </ac:picMkLst>
        </pc:picChg>
      </pc:sldChg>
      <pc:sldChg chg="delSp mod delAnim">
        <pc:chgData name="Duyên Nguyễn" userId="d073fc504cadea10" providerId="LiveId" clId="{42B426EC-AA31-468D-84F1-D20605A4D20C}" dt="2021-09-21T15:27:41.079" v="2" actId="478"/>
        <pc:sldMkLst>
          <pc:docMk/>
          <pc:sldMk cId="3520948309" sldId="257"/>
        </pc:sldMkLst>
        <pc:picChg chg="del">
          <ac:chgData name="Duyên Nguyễn" userId="d073fc504cadea10" providerId="LiveId" clId="{42B426EC-AA31-468D-84F1-D20605A4D20C}" dt="2021-09-21T15:27:41.079" v="2" actId="478"/>
          <ac:picMkLst>
            <pc:docMk/>
            <pc:sldMk cId="3520948309" sldId="257"/>
            <ac:picMk id="4" creationId="{01B188F6-3386-412A-889F-D52C1F1ADA1F}"/>
          </ac:picMkLst>
        </pc:picChg>
      </pc:sldChg>
      <pc:sldChg chg="delSp mod delAnim">
        <pc:chgData name="Duyên Nguyễn" userId="d073fc504cadea10" providerId="LiveId" clId="{42B426EC-AA31-468D-84F1-D20605A4D20C}" dt="2021-09-21T15:27:38.528" v="1" actId="478"/>
        <pc:sldMkLst>
          <pc:docMk/>
          <pc:sldMk cId="3352869427" sldId="259"/>
        </pc:sldMkLst>
        <pc:picChg chg="del">
          <ac:chgData name="Duyên Nguyễn" userId="d073fc504cadea10" providerId="LiveId" clId="{42B426EC-AA31-468D-84F1-D20605A4D20C}" dt="2021-09-21T15:27:38.528" v="1" actId="478"/>
          <ac:picMkLst>
            <pc:docMk/>
            <pc:sldMk cId="3352869427" sldId="259"/>
            <ac:picMk id="6" creationId="{541987A5-D124-48A3-AB7F-E9FC7C109B4E}"/>
          </ac:picMkLst>
        </pc:picChg>
      </pc:sldChg>
      <pc:sldChg chg="delSp mod delAnim">
        <pc:chgData name="Duyên Nguyễn" userId="d073fc504cadea10" providerId="LiveId" clId="{42B426EC-AA31-468D-84F1-D20605A4D20C}" dt="2021-09-21T15:27:44.272" v="3" actId="478"/>
        <pc:sldMkLst>
          <pc:docMk/>
          <pc:sldMk cId="4058830487" sldId="260"/>
        </pc:sldMkLst>
        <pc:picChg chg="del">
          <ac:chgData name="Duyên Nguyễn" userId="d073fc504cadea10" providerId="LiveId" clId="{42B426EC-AA31-468D-84F1-D20605A4D20C}" dt="2021-09-21T15:27:44.272" v="3" actId="478"/>
          <ac:picMkLst>
            <pc:docMk/>
            <pc:sldMk cId="4058830487" sldId="260"/>
            <ac:picMk id="4" creationId="{D0B3E919-6CA3-4059-8DDE-CFCEC9E89F56}"/>
          </ac:picMkLst>
        </pc:picChg>
      </pc:sldChg>
      <pc:sldChg chg="delSp mod delAnim">
        <pc:chgData name="Duyên Nguyễn" userId="d073fc504cadea10" providerId="LiveId" clId="{42B426EC-AA31-468D-84F1-D20605A4D20C}" dt="2021-09-21T15:27:59.492" v="8" actId="478"/>
        <pc:sldMkLst>
          <pc:docMk/>
          <pc:sldMk cId="1565666596" sldId="261"/>
        </pc:sldMkLst>
        <pc:picChg chg="del">
          <ac:chgData name="Duyên Nguyễn" userId="d073fc504cadea10" providerId="LiveId" clId="{42B426EC-AA31-468D-84F1-D20605A4D20C}" dt="2021-09-21T15:27:59.492" v="8" actId="478"/>
          <ac:picMkLst>
            <pc:docMk/>
            <pc:sldMk cId="1565666596" sldId="261"/>
            <ac:picMk id="7" creationId="{B683C269-246B-4F3D-8AE9-8BB6F8A929BB}"/>
          </ac:picMkLst>
        </pc:picChg>
      </pc:sldChg>
      <pc:sldChg chg="delSp mod delAnim">
        <pc:chgData name="Duyên Nguyễn" userId="d073fc504cadea10" providerId="LiveId" clId="{42B426EC-AA31-468D-84F1-D20605A4D20C}" dt="2021-09-21T15:28:09.479" v="10" actId="478"/>
        <pc:sldMkLst>
          <pc:docMk/>
          <pc:sldMk cId="1772135907" sldId="262"/>
        </pc:sldMkLst>
        <pc:picChg chg="del">
          <ac:chgData name="Duyên Nguyễn" userId="d073fc504cadea10" providerId="LiveId" clId="{42B426EC-AA31-468D-84F1-D20605A4D20C}" dt="2021-09-21T15:28:09.479" v="10" actId="478"/>
          <ac:picMkLst>
            <pc:docMk/>
            <pc:sldMk cId="1772135907" sldId="262"/>
            <ac:picMk id="5" creationId="{3E0CF485-BA33-4BCD-A031-0FEC20C46805}"/>
          </ac:picMkLst>
        </pc:picChg>
      </pc:sldChg>
      <pc:sldChg chg="delSp mod delAnim">
        <pc:chgData name="Duyên Nguyễn" userId="d073fc504cadea10" providerId="LiveId" clId="{42B426EC-AA31-468D-84F1-D20605A4D20C}" dt="2021-09-21T15:28:04.821" v="9" actId="478"/>
        <pc:sldMkLst>
          <pc:docMk/>
          <pc:sldMk cId="1202305335" sldId="264"/>
        </pc:sldMkLst>
        <pc:picChg chg="del">
          <ac:chgData name="Duyên Nguyễn" userId="d073fc504cadea10" providerId="LiveId" clId="{42B426EC-AA31-468D-84F1-D20605A4D20C}" dt="2021-09-21T15:28:04.821" v="9" actId="478"/>
          <ac:picMkLst>
            <pc:docMk/>
            <pc:sldMk cId="1202305335" sldId="264"/>
            <ac:picMk id="14" creationId="{8304B318-BEC4-45DE-96A3-E2D9A456A52C}"/>
          </ac:picMkLst>
        </pc:picChg>
      </pc:sldChg>
      <pc:sldChg chg="delSp mod delAnim">
        <pc:chgData name="Duyên Nguyễn" userId="d073fc504cadea10" providerId="LiveId" clId="{42B426EC-AA31-468D-84F1-D20605A4D20C}" dt="2021-09-21T15:28:14.998" v="11" actId="478"/>
        <pc:sldMkLst>
          <pc:docMk/>
          <pc:sldMk cId="991331319" sldId="266"/>
        </pc:sldMkLst>
        <pc:picChg chg="del">
          <ac:chgData name="Duyên Nguyễn" userId="d073fc504cadea10" providerId="LiveId" clId="{42B426EC-AA31-468D-84F1-D20605A4D20C}" dt="2021-09-21T15:28:14.998" v="11" actId="478"/>
          <ac:picMkLst>
            <pc:docMk/>
            <pc:sldMk cId="991331319" sldId="266"/>
            <ac:picMk id="2" creationId="{BAD9B855-A5C6-450C-BBD0-158EA9498CC6}"/>
          </ac:picMkLst>
        </pc:picChg>
      </pc:sldChg>
      <pc:sldChg chg="delSp mod delAnim">
        <pc:chgData name="Duyên Nguyễn" userId="d073fc504cadea10" providerId="LiveId" clId="{42B426EC-AA31-468D-84F1-D20605A4D20C}" dt="2021-09-21T15:28:18.202" v="12" actId="478"/>
        <pc:sldMkLst>
          <pc:docMk/>
          <pc:sldMk cId="3471094647" sldId="268"/>
        </pc:sldMkLst>
        <pc:picChg chg="del">
          <ac:chgData name="Duyên Nguyễn" userId="d073fc504cadea10" providerId="LiveId" clId="{42B426EC-AA31-468D-84F1-D20605A4D20C}" dt="2021-09-21T15:28:18.202" v="12" actId="478"/>
          <ac:picMkLst>
            <pc:docMk/>
            <pc:sldMk cId="3471094647" sldId="268"/>
            <ac:picMk id="5" creationId="{FE4C9973-A68C-4D81-90BB-8DCFFE919CEB}"/>
          </ac:picMkLst>
        </pc:picChg>
      </pc:sldChg>
      <pc:sldChg chg="delSp mod delAnim">
        <pc:chgData name="Duyên Nguyễn" userId="d073fc504cadea10" providerId="LiveId" clId="{42B426EC-AA31-468D-84F1-D20605A4D20C}" dt="2021-09-21T15:28:21.240" v="13" actId="478"/>
        <pc:sldMkLst>
          <pc:docMk/>
          <pc:sldMk cId="3889116114" sldId="270"/>
        </pc:sldMkLst>
        <pc:picChg chg="del">
          <ac:chgData name="Duyên Nguyễn" userId="d073fc504cadea10" providerId="LiveId" clId="{42B426EC-AA31-468D-84F1-D20605A4D20C}" dt="2021-09-21T15:28:21.240" v="13" actId="478"/>
          <ac:picMkLst>
            <pc:docMk/>
            <pc:sldMk cId="3889116114" sldId="270"/>
            <ac:picMk id="9" creationId="{30A49816-11C8-4701-8AD9-8986983E12BC}"/>
          </ac:picMkLst>
        </pc:picChg>
      </pc:sldChg>
      <pc:sldChg chg="delSp mod delAnim">
        <pc:chgData name="Duyên Nguyễn" userId="d073fc504cadea10" providerId="LiveId" clId="{42B426EC-AA31-468D-84F1-D20605A4D20C}" dt="2021-09-21T15:28:26.044" v="15" actId="478"/>
        <pc:sldMkLst>
          <pc:docMk/>
          <pc:sldMk cId="4164463549" sldId="271"/>
        </pc:sldMkLst>
        <pc:picChg chg="del">
          <ac:chgData name="Duyên Nguyễn" userId="d073fc504cadea10" providerId="LiveId" clId="{42B426EC-AA31-468D-84F1-D20605A4D20C}" dt="2021-09-21T15:28:26.044" v="15" actId="478"/>
          <ac:picMkLst>
            <pc:docMk/>
            <pc:sldMk cId="4164463549" sldId="271"/>
            <ac:picMk id="16" creationId="{8F1E6D02-ED0A-4023-A019-3F5039FB7682}"/>
          </ac:picMkLst>
        </pc:picChg>
      </pc:sldChg>
      <pc:sldChg chg="delSp mod delAnim">
        <pc:chgData name="Duyên Nguyễn" userId="d073fc504cadea10" providerId="LiveId" clId="{42B426EC-AA31-468D-84F1-D20605A4D20C}" dt="2021-09-21T15:28:30.759" v="17" actId="478"/>
        <pc:sldMkLst>
          <pc:docMk/>
          <pc:sldMk cId="343928119" sldId="272"/>
        </pc:sldMkLst>
        <pc:picChg chg="del">
          <ac:chgData name="Duyên Nguyễn" userId="d073fc504cadea10" providerId="LiveId" clId="{42B426EC-AA31-468D-84F1-D20605A4D20C}" dt="2021-09-21T15:28:30.759" v="17" actId="478"/>
          <ac:picMkLst>
            <pc:docMk/>
            <pc:sldMk cId="343928119" sldId="272"/>
            <ac:picMk id="3" creationId="{FA95F114-A476-475A-AF5E-4961D5D2BD0B}"/>
          </ac:picMkLst>
        </pc:picChg>
      </pc:sldChg>
      <pc:sldChg chg="delSp mod delAnim">
        <pc:chgData name="Duyên Nguyễn" userId="d073fc504cadea10" providerId="LiveId" clId="{42B426EC-AA31-468D-84F1-D20605A4D20C}" dt="2021-09-21T15:28:33.045" v="18" actId="478"/>
        <pc:sldMkLst>
          <pc:docMk/>
          <pc:sldMk cId="3844793845" sldId="273"/>
        </pc:sldMkLst>
        <pc:picChg chg="del">
          <ac:chgData name="Duyên Nguyễn" userId="d073fc504cadea10" providerId="LiveId" clId="{42B426EC-AA31-468D-84F1-D20605A4D20C}" dt="2021-09-21T15:28:33.045" v="18" actId="478"/>
          <ac:picMkLst>
            <pc:docMk/>
            <pc:sldMk cId="3844793845" sldId="273"/>
            <ac:picMk id="6" creationId="{08FEFD61-9B1E-4956-BC21-228908458F9A}"/>
          </ac:picMkLst>
        </pc:picChg>
      </pc:sldChg>
      <pc:sldChg chg="delSp mod delAnim">
        <pc:chgData name="Duyên Nguyễn" userId="d073fc504cadea10" providerId="LiveId" clId="{42B426EC-AA31-468D-84F1-D20605A4D20C}" dt="2021-09-21T15:28:35.463" v="19" actId="478"/>
        <pc:sldMkLst>
          <pc:docMk/>
          <pc:sldMk cId="3350606417" sldId="274"/>
        </pc:sldMkLst>
        <pc:picChg chg="del">
          <ac:chgData name="Duyên Nguyễn" userId="d073fc504cadea10" providerId="LiveId" clId="{42B426EC-AA31-468D-84F1-D20605A4D20C}" dt="2021-09-21T15:28:35.463" v="19" actId="478"/>
          <ac:picMkLst>
            <pc:docMk/>
            <pc:sldMk cId="3350606417" sldId="274"/>
            <ac:picMk id="8" creationId="{46C1DE03-3632-42A2-AD8B-D1AC615BFD40}"/>
          </ac:picMkLst>
        </pc:picChg>
      </pc:sldChg>
      <pc:sldChg chg="delSp mod delAnim">
        <pc:chgData name="Duyên Nguyễn" userId="d073fc504cadea10" providerId="LiveId" clId="{42B426EC-AA31-468D-84F1-D20605A4D20C}" dt="2021-09-21T15:28:38.152" v="20" actId="478"/>
        <pc:sldMkLst>
          <pc:docMk/>
          <pc:sldMk cId="3949004152" sldId="275"/>
        </pc:sldMkLst>
        <pc:picChg chg="del">
          <ac:chgData name="Duyên Nguyễn" userId="d073fc504cadea10" providerId="LiveId" clId="{42B426EC-AA31-468D-84F1-D20605A4D20C}" dt="2021-09-21T15:28:38.152" v="20" actId="478"/>
          <ac:picMkLst>
            <pc:docMk/>
            <pc:sldMk cId="3949004152" sldId="275"/>
            <ac:picMk id="3" creationId="{F922E327-A47D-465C-9C44-3AAF5D1915BD}"/>
          </ac:picMkLst>
        </pc:picChg>
      </pc:sldChg>
      <pc:sldChg chg="delSp mod delAnim">
        <pc:chgData name="Duyên Nguyễn" userId="d073fc504cadea10" providerId="LiveId" clId="{42B426EC-AA31-468D-84F1-D20605A4D20C}" dt="2021-09-21T15:28:45.922" v="23" actId="478"/>
        <pc:sldMkLst>
          <pc:docMk/>
          <pc:sldMk cId="1512795483" sldId="278"/>
        </pc:sldMkLst>
        <pc:picChg chg="del">
          <ac:chgData name="Duyên Nguyễn" userId="d073fc504cadea10" providerId="LiveId" clId="{42B426EC-AA31-468D-84F1-D20605A4D20C}" dt="2021-09-21T15:28:45.922" v="23" actId="478"/>
          <ac:picMkLst>
            <pc:docMk/>
            <pc:sldMk cId="1512795483" sldId="278"/>
            <ac:picMk id="5" creationId="{3C96A47F-4B76-4C1A-9112-263551648B3C}"/>
          </ac:picMkLst>
        </pc:picChg>
      </pc:sldChg>
      <pc:sldChg chg="delSp mod delAnim">
        <pc:chgData name="Duyên Nguyễn" userId="d073fc504cadea10" providerId="LiveId" clId="{42B426EC-AA31-468D-84F1-D20605A4D20C}" dt="2021-09-21T15:28:54.133" v="24" actId="478"/>
        <pc:sldMkLst>
          <pc:docMk/>
          <pc:sldMk cId="3945558473" sldId="279"/>
        </pc:sldMkLst>
        <pc:picChg chg="del">
          <ac:chgData name="Duyên Nguyễn" userId="d073fc504cadea10" providerId="LiveId" clId="{42B426EC-AA31-468D-84F1-D20605A4D20C}" dt="2021-09-21T15:28:54.133" v="24" actId="478"/>
          <ac:picMkLst>
            <pc:docMk/>
            <pc:sldMk cId="3945558473" sldId="279"/>
            <ac:picMk id="8" creationId="{A4CD09AC-3575-48A9-B4F7-78DEA03E6139}"/>
          </ac:picMkLst>
        </pc:picChg>
      </pc:sldChg>
      <pc:sldChg chg="delSp mod delAnim">
        <pc:chgData name="Duyên Nguyễn" userId="d073fc504cadea10" providerId="LiveId" clId="{42B426EC-AA31-468D-84F1-D20605A4D20C}" dt="2021-09-21T15:28:43.567" v="22" actId="478"/>
        <pc:sldMkLst>
          <pc:docMk/>
          <pc:sldMk cId="3262575304" sldId="280"/>
        </pc:sldMkLst>
        <pc:picChg chg="del">
          <ac:chgData name="Duyên Nguyễn" userId="d073fc504cadea10" providerId="LiveId" clId="{42B426EC-AA31-468D-84F1-D20605A4D20C}" dt="2021-09-21T15:28:43.567" v="22" actId="478"/>
          <ac:picMkLst>
            <pc:docMk/>
            <pc:sldMk cId="3262575304" sldId="280"/>
            <ac:picMk id="4" creationId="{9474A0B4-2049-4D12-B814-3DAC80770506}"/>
          </ac:picMkLst>
        </pc:picChg>
      </pc:sldChg>
      <pc:sldChg chg="delSp mod delAnim">
        <pc:chgData name="Duyên Nguyễn" userId="d073fc504cadea10" providerId="LiveId" clId="{42B426EC-AA31-468D-84F1-D20605A4D20C}" dt="2021-09-21T15:27:47.038" v="4" actId="478"/>
        <pc:sldMkLst>
          <pc:docMk/>
          <pc:sldMk cId="2342103933" sldId="283"/>
        </pc:sldMkLst>
        <pc:picChg chg="del">
          <ac:chgData name="Duyên Nguyễn" userId="d073fc504cadea10" providerId="LiveId" clId="{42B426EC-AA31-468D-84F1-D20605A4D20C}" dt="2021-09-21T15:27:47.038" v="4" actId="478"/>
          <ac:picMkLst>
            <pc:docMk/>
            <pc:sldMk cId="2342103933" sldId="283"/>
            <ac:picMk id="6" creationId="{FF70DAEF-4857-4EF4-8F5D-21F413B9565A}"/>
          </ac:picMkLst>
        </pc:picChg>
      </pc:sldChg>
      <pc:sldChg chg="delSp mod delAnim">
        <pc:chgData name="Duyên Nguyễn" userId="d073fc504cadea10" providerId="LiveId" clId="{42B426EC-AA31-468D-84F1-D20605A4D20C}" dt="2021-09-21T15:28:41.004" v="21" actId="478"/>
        <pc:sldMkLst>
          <pc:docMk/>
          <pc:sldMk cId="3384105600" sldId="284"/>
        </pc:sldMkLst>
        <pc:picChg chg="del">
          <ac:chgData name="Duyên Nguyễn" userId="d073fc504cadea10" providerId="LiveId" clId="{42B426EC-AA31-468D-84F1-D20605A4D20C}" dt="2021-09-21T15:28:41.004" v="21" actId="478"/>
          <ac:picMkLst>
            <pc:docMk/>
            <pc:sldMk cId="3384105600" sldId="284"/>
            <ac:picMk id="2" creationId="{C9B5A68B-C4D7-4DEC-854B-20BFFAC68890}"/>
          </ac:picMkLst>
        </pc:picChg>
      </pc:sldChg>
      <pc:sldChg chg="delSp mod delAnim">
        <pc:chgData name="Duyên Nguyễn" userId="d073fc504cadea10" providerId="LiveId" clId="{42B426EC-AA31-468D-84F1-D20605A4D20C}" dt="2021-09-21T15:27:50.559" v="5" actId="478"/>
        <pc:sldMkLst>
          <pc:docMk/>
          <pc:sldMk cId="4032722347" sldId="285"/>
        </pc:sldMkLst>
        <pc:picChg chg="del">
          <ac:chgData name="Duyên Nguyễn" userId="d073fc504cadea10" providerId="LiveId" clId="{42B426EC-AA31-468D-84F1-D20605A4D20C}" dt="2021-09-21T15:27:50.559" v="5" actId="478"/>
          <ac:picMkLst>
            <pc:docMk/>
            <pc:sldMk cId="4032722347" sldId="285"/>
            <ac:picMk id="7" creationId="{C0F30F78-B03D-4876-A0AE-291A16B8F14A}"/>
          </ac:picMkLst>
        </pc:picChg>
      </pc:sldChg>
      <pc:sldChg chg="delSp mod delAnim">
        <pc:chgData name="Duyên Nguyễn" userId="d073fc504cadea10" providerId="LiveId" clId="{42B426EC-AA31-468D-84F1-D20605A4D20C}" dt="2021-09-21T15:27:56.965" v="7" actId="478"/>
        <pc:sldMkLst>
          <pc:docMk/>
          <pc:sldMk cId="2265558189" sldId="286"/>
        </pc:sldMkLst>
        <pc:picChg chg="del">
          <ac:chgData name="Duyên Nguyễn" userId="d073fc504cadea10" providerId="LiveId" clId="{42B426EC-AA31-468D-84F1-D20605A4D20C}" dt="2021-09-21T15:27:56.965" v="7" actId="478"/>
          <ac:picMkLst>
            <pc:docMk/>
            <pc:sldMk cId="2265558189" sldId="286"/>
            <ac:picMk id="2" creationId="{F3E810B1-64D8-4B3E-9FE1-A0DD9463C01D}"/>
          </ac:picMkLst>
        </pc:picChg>
      </pc:sldChg>
      <pc:sldChg chg="delSp mod delAnim">
        <pc:chgData name="Duyên Nguyễn" userId="d073fc504cadea10" providerId="LiveId" clId="{42B426EC-AA31-468D-84F1-D20605A4D20C}" dt="2021-09-21T15:27:54.331" v="6" actId="478"/>
        <pc:sldMkLst>
          <pc:docMk/>
          <pc:sldMk cId="928673035" sldId="287"/>
        </pc:sldMkLst>
        <pc:picChg chg="del">
          <ac:chgData name="Duyên Nguyễn" userId="d073fc504cadea10" providerId="LiveId" clId="{42B426EC-AA31-468D-84F1-D20605A4D20C}" dt="2021-09-21T15:27:54.331" v="6" actId="478"/>
          <ac:picMkLst>
            <pc:docMk/>
            <pc:sldMk cId="928673035" sldId="287"/>
            <ac:picMk id="4" creationId="{5DA57F7D-A1B6-4009-8173-7C355D8E9F8A}"/>
          </ac:picMkLst>
        </pc:picChg>
      </pc:sldChg>
      <pc:sldChg chg="delSp mod delAnim">
        <pc:chgData name="Duyên Nguyễn" userId="d073fc504cadea10" providerId="LiveId" clId="{42B426EC-AA31-468D-84F1-D20605A4D20C}" dt="2021-09-21T15:28:28.532" v="16" actId="478"/>
        <pc:sldMkLst>
          <pc:docMk/>
          <pc:sldMk cId="3865721765" sldId="291"/>
        </pc:sldMkLst>
        <pc:picChg chg="del">
          <ac:chgData name="Duyên Nguyễn" userId="d073fc504cadea10" providerId="LiveId" clId="{42B426EC-AA31-468D-84F1-D20605A4D20C}" dt="2021-09-21T15:28:28.532" v="16" actId="478"/>
          <ac:picMkLst>
            <pc:docMk/>
            <pc:sldMk cId="3865721765" sldId="291"/>
            <ac:picMk id="3" creationId="{FF8A7FB7-77B4-4F07-BD56-E70AC33B6E9B}"/>
          </ac:picMkLst>
        </pc:picChg>
      </pc:sldChg>
      <pc:sldChg chg="delSp mod delAnim">
        <pc:chgData name="Duyên Nguyễn" userId="d073fc504cadea10" providerId="LiveId" clId="{42B426EC-AA31-468D-84F1-D20605A4D20C}" dt="2021-09-21T15:28:23.692" v="14" actId="478"/>
        <pc:sldMkLst>
          <pc:docMk/>
          <pc:sldMk cId="854575001" sldId="292"/>
        </pc:sldMkLst>
        <pc:picChg chg="del">
          <ac:chgData name="Duyên Nguyễn" userId="d073fc504cadea10" providerId="LiveId" clId="{42B426EC-AA31-468D-84F1-D20605A4D20C}" dt="2021-09-21T15:28:23.692" v="14" actId="478"/>
          <ac:picMkLst>
            <pc:docMk/>
            <pc:sldMk cId="854575001" sldId="292"/>
            <ac:picMk id="4" creationId="{002C3630-0377-4AE3-9B1A-68F47D7814C1}"/>
          </ac:picMkLst>
        </pc:picChg>
      </pc:sldChg>
    </pc:docChg>
  </pc:docChgLst>
  <pc:docChgLst>
    <pc:chgData name="Duyên Nguyễn" userId="d073fc504cadea10" providerId="LiveId" clId="{DF6A8108-88B6-4893-8A42-8BDA4C28FCDD}"/>
    <pc:docChg chg="custSel modSld">
      <pc:chgData name="Duyên Nguyễn" userId="d073fc504cadea10" providerId="LiveId" clId="{DF6A8108-88B6-4893-8A42-8BDA4C28FCDD}" dt="2021-09-21T07:51:29.827" v="2" actId="478"/>
      <pc:docMkLst>
        <pc:docMk/>
      </pc:docMkLst>
      <pc:sldChg chg="delSp mod delAnim">
        <pc:chgData name="Duyên Nguyễn" userId="d073fc504cadea10" providerId="LiveId" clId="{DF6A8108-88B6-4893-8A42-8BDA4C28FCDD}" dt="2021-09-21T07:51:24.970" v="1" actId="478"/>
        <pc:sldMkLst>
          <pc:docMk/>
          <pc:sldMk cId="1772135907" sldId="262"/>
        </pc:sldMkLst>
        <pc:picChg chg="del">
          <ac:chgData name="Duyên Nguyễn" userId="d073fc504cadea10" providerId="LiveId" clId="{DF6A8108-88B6-4893-8A42-8BDA4C28FCDD}" dt="2021-09-21T07:51:24.970" v="1" actId="478"/>
          <ac:picMkLst>
            <pc:docMk/>
            <pc:sldMk cId="1772135907" sldId="262"/>
            <ac:picMk id="14" creationId="{18D4D818-EA30-4343-800F-48C46F3929B9}"/>
          </ac:picMkLst>
        </pc:picChg>
      </pc:sldChg>
      <pc:sldChg chg="delSp mod delAnim">
        <pc:chgData name="Duyên Nguyễn" userId="d073fc504cadea10" providerId="LiveId" clId="{DF6A8108-88B6-4893-8A42-8BDA4C28FCDD}" dt="2021-09-21T07:51:19.940" v="0" actId="478"/>
        <pc:sldMkLst>
          <pc:docMk/>
          <pc:sldMk cId="1202305335" sldId="264"/>
        </pc:sldMkLst>
        <pc:picChg chg="del">
          <ac:chgData name="Duyên Nguyễn" userId="d073fc504cadea10" providerId="LiveId" clId="{DF6A8108-88B6-4893-8A42-8BDA4C28FCDD}" dt="2021-09-21T07:51:19.940" v="0" actId="478"/>
          <ac:picMkLst>
            <pc:docMk/>
            <pc:sldMk cId="1202305335" sldId="264"/>
            <ac:picMk id="7" creationId="{967181F3-726A-4339-8532-4E54A583838A}"/>
          </ac:picMkLst>
        </pc:picChg>
      </pc:sldChg>
      <pc:sldChg chg="delSp mod delAnim">
        <pc:chgData name="Duyên Nguyễn" userId="d073fc504cadea10" providerId="LiveId" clId="{DF6A8108-88B6-4893-8A42-8BDA4C28FCDD}" dt="2021-09-21T07:51:29.827" v="2" actId="478"/>
        <pc:sldMkLst>
          <pc:docMk/>
          <pc:sldMk cId="991331319" sldId="266"/>
        </pc:sldMkLst>
        <pc:picChg chg="del">
          <ac:chgData name="Duyên Nguyễn" userId="d073fc504cadea10" providerId="LiveId" clId="{DF6A8108-88B6-4893-8A42-8BDA4C28FCDD}" dt="2021-09-21T07:51:29.827" v="2" actId="478"/>
          <ac:picMkLst>
            <pc:docMk/>
            <pc:sldMk cId="991331319" sldId="266"/>
            <ac:picMk id="6" creationId="{6838C2F1-A0C8-4235-8474-D535BD791556}"/>
          </ac:picMkLst>
        </pc:picChg>
      </pc:sldChg>
    </pc:docChg>
  </pc:docChgLst>
  <pc:docChgLst>
    <pc:chgData name="Duyên Nguyễn" userId="d073fc504cadea10" providerId="LiveId" clId="{F462791D-271D-4C91-B583-4614A8A60E48}"/>
    <pc:docChg chg="custSel modSld">
      <pc:chgData name="Duyên Nguyễn" userId="d073fc504cadea10" providerId="LiveId" clId="{F462791D-271D-4C91-B583-4614A8A60E48}" dt="2021-09-21T09:54:31.628" v="387" actId="1076"/>
      <pc:docMkLst>
        <pc:docMk/>
      </pc:docMkLst>
      <pc:sldChg chg="addSp delSp modSp mod delAnim">
        <pc:chgData name="Duyên Nguyễn" userId="d073fc504cadea10" providerId="LiveId" clId="{F462791D-271D-4C91-B583-4614A8A60E48}" dt="2021-09-21T09:29:36.517" v="4"/>
        <pc:sldMkLst>
          <pc:docMk/>
          <pc:sldMk cId="3352869427" sldId="259"/>
        </pc:sldMkLst>
        <pc:picChg chg="add del mod">
          <ac:chgData name="Duyên Nguyễn" userId="d073fc504cadea10" providerId="LiveId" clId="{F462791D-271D-4C91-B583-4614A8A60E48}" dt="2021-09-21T09:28:27.781" v="3" actId="478"/>
          <ac:picMkLst>
            <pc:docMk/>
            <pc:sldMk cId="3352869427" sldId="259"/>
            <ac:picMk id="4" creationId="{65A7C1AB-CDD0-48DB-A3BA-33CA7EF1B317}"/>
          </ac:picMkLst>
        </pc:picChg>
        <pc:picChg chg="add mod">
          <ac:chgData name="Duyên Nguyễn" userId="d073fc504cadea10" providerId="LiveId" clId="{F462791D-271D-4C91-B583-4614A8A60E48}" dt="2021-09-21T09:29:36.517" v="4"/>
          <ac:picMkLst>
            <pc:docMk/>
            <pc:sldMk cId="3352869427" sldId="259"/>
            <ac:picMk id="6" creationId="{541987A5-D124-48A3-AB7F-E9FC7C109B4E}"/>
          </ac:picMkLst>
        </pc:picChg>
        <pc:picChg chg="del">
          <ac:chgData name="Duyên Nguyễn" userId="d073fc504cadea10" providerId="LiveId" clId="{F462791D-271D-4C91-B583-4614A8A60E48}" dt="2021-09-21T09:27:38.520" v="0" actId="478"/>
          <ac:picMkLst>
            <pc:docMk/>
            <pc:sldMk cId="3352869427" sldId="259"/>
            <ac:picMk id="10" creationId="{FBF0800D-F923-456F-8587-13CC5D43B89B}"/>
          </ac:picMkLst>
        </pc:picChg>
      </pc:sldChg>
      <pc:sldChg chg="addSp delSp modSp mod modTransition delAnim modAnim">
        <pc:chgData name="Duyên Nguyễn" userId="d073fc504cadea10" providerId="LiveId" clId="{F462791D-271D-4C91-B583-4614A8A60E48}" dt="2021-09-21T09:34:30.757" v="162"/>
        <pc:sldMkLst>
          <pc:docMk/>
          <pc:sldMk cId="1565666596" sldId="261"/>
        </pc:sldMkLst>
        <pc:picChg chg="add del mod">
          <ac:chgData name="Duyên Nguyễn" userId="d073fc504cadea10" providerId="LiveId" clId="{F462791D-271D-4C91-B583-4614A8A60E48}" dt="2021-09-21T09:33:21.102" v="155"/>
          <ac:picMkLst>
            <pc:docMk/>
            <pc:sldMk cId="1565666596" sldId="261"/>
            <ac:picMk id="3" creationId="{F39987B1-401F-4947-8489-3294536DD081}"/>
          </ac:picMkLst>
        </pc:picChg>
        <pc:picChg chg="add del mod">
          <ac:chgData name="Duyên Nguyễn" userId="d073fc504cadea10" providerId="LiveId" clId="{F462791D-271D-4C91-B583-4614A8A60E48}" dt="2021-09-21T09:33:36.333" v="157"/>
          <ac:picMkLst>
            <pc:docMk/>
            <pc:sldMk cId="1565666596" sldId="261"/>
            <ac:picMk id="4" creationId="{75CBD376-7F2F-4D33-85D9-8A7ACA60D46C}"/>
          </ac:picMkLst>
        </pc:picChg>
        <pc:picChg chg="add del mod">
          <ac:chgData name="Duyên Nguyễn" userId="d073fc504cadea10" providerId="LiveId" clId="{F462791D-271D-4C91-B583-4614A8A60E48}" dt="2021-09-21T09:33:52.398" v="159"/>
          <ac:picMkLst>
            <pc:docMk/>
            <pc:sldMk cId="1565666596" sldId="261"/>
            <ac:picMk id="5" creationId="{FC6A10B2-03CC-4AD6-B3F0-57E0C3079D58}"/>
          </ac:picMkLst>
        </pc:picChg>
        <pc:picChg chg="add del mod">
          <ac:chgData name="Duyên Nguyễn" userId="d073fc504cadea10" providerId="LiveId" clId="{F462791D-271D-4C91-B583-4614A8A60E48}" dt="2021-09-21T09:34:15.275" v="161"/>
          <ac:picMkLst>
            <pc:docMk/>
            <pc:sldMk cId="1565666596" sldId="261"/>
            <ac:picMk id="6" creationId="{D136BD27-D59F-4A68-B0CC-187FBCA03E56}"/>
          </ac:picMkLst>
        </pc:picChg>
        <pc:picChg chg="add mod">
          <ac:chgData name="Duyên Nguyễn" userId="d073fc504cadea10" providerId="LiveId" clId="{F462791D-271D-4C91-B583-4614A8A60E48}" dt="2021-09-21T09:34:30.757" v="162"/>
          <ac:picMkLst>
            <pc:docMk/>
            <pc:sldMk cId="1565666596" sldId="261"/>
            <ac:picMk id="7" creationId="{B683C269-246B-4F3D-8AE9-8BB6F8A929BB}"/>
          </ac:picMkLst>
        </pc:picChg>
        <pc:picChg chg="del">
          <ac:chgData name="Duyên Nguyễn" userId="d073fc504cadea10" providerId="LiveId" clId="{F462791D-271D-4C91-B583-4614A8A60E48}" dt="2021-09-21T09:32:59.072" v="153" actId="478"/>
          <ac:picMkLst>
            <pc:docMk/>
            <pc:sldMk cId="1565666596" sldId="261"/>
            <ac:picMk id="8" creationId="{1F4786AA-2807-4E04-B2E8-695859DEFA77}"/>
          </ac:picMkLst>
        </pc:picChg>
      </pc:sldChg>
      <pc:sldChg chg="addSp delSp modSp mod modTransition delAnim modAnim">
        <pc:chgData name="Duyên Nguyễn" userId="d073fc504cadea10" providerId="LiveId" clId="{F462791D-271D-4C91-B583-4614A8A60E48}" dt="2021-09-21T09:47:07.380" v="384"/>
        <pc:sldMkLst>
          <pc:docMk/>
          <pc:sldMk cId="1772135907" sldId="262"/>
        </pc:sldMkLst>
        <pc:picChg chg="add del mod">
          <ac:chgData name="Duyên Nguyễn" userId="d073fc504cadea10" providerId="LiveId" clId="{F462791D-271D-4C91-B583-4614A8A60E48}" dt="2021-09-21T09:42:49.859" v="379"/>
          <ac:picMkLst>
            <pc:docMk/>
            <pc:sldMk cId="1772135907" sldId="262"/>
            <ac:picMk id="2" creationId="{E5ADC21C-DA3C-4472-B91E-F1C1738ACF21}"/>
          </ac:picMkLst>
        </pc:picChg>
        <pc:picChg chg="add del mod">
          <ac:chgData name="Duyên Nguyễn" userId="d073fc504cadea10" providerId="LiveId" clId="{F462791D-271D-4C91-B583-4614A8A60E48}" dt="2021-09-21T09:45:08.657" v="381"/>
          <ac:picMkLst>
            <pc:docMk/>
            <pc:sldMk cId="1772135907" sldId="262"/>
            <ac:picMk id="3" creationId="{B224ED0C-52AD-4F9B-A936-B953F1815909}"/>
          </ac:picMkLst>
        </pc:picChg>
        <pc:picChg chg="add del mod">
          <ac:chgData name="Duyên Nguyễn" userId="d073fc504cadea10" providerId="LiveId" clId="{F462791D-271D-4C91-B583-4614A8A60E48}" dt="2021-09-21T09:45:22.811" v="383"/>
          <ac:picMkLst>
            <pc:docMk/>
            <pc:sldMk cId="1772135907" sldId="262"/>
            <ac:picMk id="4" creationId="{87AAA63D-0854-4483-B555-E07637E282EA}"/>
          </ac:picMkLst>
        </pc:picChg>
        <pc:picChg chg="add mod">
          <ac:chgData name="Duyên Nguyễn" userId="d073fc504cadea10" providerId="LiveId" clId="{F462791D-271D-4C91-B583-4614A8A60E48}" dt="2021-09-21T09:47:07.380" v="384"/>
          <ac:picMkLst>
            <pc:docMk/>
            <pc:sldMk cId="1772135907" sldId="262"/>
            <ac:picMk id="5" creationId="{3E0CF485-BA33-4BCD-A031-0FEC20C46805}"/>
          </ac:picMkLst>
        </pc:picChg>
        <pc:picChg chg="del">
          <ac:chgData name="Duyên Nguyễn" userId="d073fc504cadea10" providerId="LiveId" clId="{F462791D-271D-4C91-B583-4614A8A60E48}" dt="2021-09-21T09:42:26.302" v="377" actId="478"/>
          <ac:picMkLst>
            <pc:docMk/>
            <pc:sldMk cId="1772135907" sldId="262"/>
            <ac:picMk id="9" creationId="{E5D3D02B-2F4C-4EDF-BED0-A68A59763E9F}"/>
          </ac:picMkLst>
        </pc:picChg>
      </pc:sldChg>
      <pc:sldChg chg="addSp delSp modSp mod modTransition delAnim modAnim modNotesTx">
        <pc:chgData name="Duyên Nguyễn" userId="d073fc504cadea10" providerId="LiveId" clId="{F462791D-271D-4C91-B583-4614A8A60E48}" dt="2021-09-21T09:41:01.355" v="376"/>
        <pc:sldMkLst>
          <pc:docMk/>
          <pc:sldMk cId="1202305335" sldId="264"/>
        </pc:sldMkLst>
        <pc:picChg chg="add del mod">
          <ac:chgData name="Duyên Nguyễn" userId="d073fc504cadea10" providerId="LiveId" clId="{F462791D-271D-4C91-B583-4614A8A60E48}" dt="2021-09-21T09:37:45.609" v="365" actId="478"/>
          <ac:picMkLst>
            <pc:docMk/>
            <pc:sldMk cId="1202305335" sldId="264"/>
            <ac:picMk id="5" creationId="{BC71C2D4-E68B-4B03-B167-00686489CC03}"/>
          </ac:picMkLst>
        </pc:picChg>
        <pc:picChg chg="add del mod">
          <ac:chgData name="Duyên Nguyễn" userId="d073fc504cadea10" providerId="LiveId" clId="{F462791D-271D-4C91-B583-4614A8A60E48}" dt="2021-09-21T09:38:09.929" v="367" actId="478"/>
          <ac:picMkLst>
            <pc:docMk/>
            <pc:sldMk cId="1202305335" sldId="264"/>
            <ac:picMk id="7" creationId="{AF526A87-BB02-4EF8-B32B-3AC2B3A66C45}"/>
          </ac:picMkLst>
        </pc:picChg>
        <pc:picChg chg="add del mod">
          <ac:chgData name="Duyên Nguyễn" userId="d073fc504cadea10" providerId="LiveId" clId="{F462791D-271D-4C91-B583-4614A8A60E48}" dt="2021-09-21T09:39:05.678" v="369"/>
          <ac:picMkLst>
            <pc:docMk/>
            <pc:sldMk cId="1202305335" sldId="264"/>
            <ac:picMk id="9" creationId="{B2A22787-D96D-4B9D-8B7C-52D24BFB5680}"/>
          </ac:picMkLst>
        </pc:picChg>
        <pc:picChg chg="add del mod">
          <ac:chgData name="Duyên Nguyễn" userId="d073fc504cadea10" providerId="LiveId" clId="{F462791D-271D-4C91-B583-4614A8A60E48}" dt="2021-09-21T09:39:49.326" v="371"/>
          <ac:picMkLst>
            <pc:docMk/>
            <pc:sldMk cId="1202305335" sldId="264"/>
            <ac:picMk id="10" creationId="{EBDCB061-9AF5-46CF-90A7-8C1A5DD4E124}"/>
          </ac:picMkLst>
        </pc:picChg>
        <pc:picChg chg="add del mod">
          <ac:chgData name="Duyên Nguyễn" userId="d073fc504cadea10" providerId="LiveId" clId="{F462791D-271D-4C91-B583-4614A8A60E48}" dt="2021-09-21T09:39:58.763" v="373"/>
          <ac:picMkLst>
            <pc:docMk/>
            <pc:sldMk cId="1202305335" sldId="264"/>
            <ac:picMk id="11" creationId="{7D95B339-1CAC-4D8C-BD80-1C6AAEB390AB}"/>
          </ac:picMkLst>
        </pc:picChg>
        <pc:picChg chg="add del mod">
          <ac:chgData name="Duyên Nguyễn" userId="d073fc504cadea10" providerId="LiveId" clId="{F462791D-271D-4C91-B583-4614A8A60E48}" dt="2021-09-21T09:40:12.025" v="375"/>
          <ac:picMkLst>
            <pc:docMk/>
            <pc:sldMk cId="1202305335" sldId="264"/>
            <ac:picMk id="12" creationId="{388801CE-A413-4418-9F7D-0D6F970C6392}"/>
          </ac:picMkLst>
        </pc:picChg>
        <pc:picChg chg="del">
          <ac:chgData name="Duyên Nguyễn" userId="d073fc504cadea10" providerId="LiveId" clId="{F462791D-271D-4C91-B583-4614A8A60E48}" dt="2021-09-21T09:36:22.149" v="363" actId="478"/>
          <ac:picMkLst>
            <pc:docMk/>
            <pc:sldMk cId="1202305335" sldId="264"/>
            <ac:picMk id="13" creationId="{E5CBE91A-8BE6-4A2A-9DF4-9302EBC43496}"/>
          </ac:picMkLst>
        </pc:picChg>
        <pc:picChg chg="add mod">
          <ac:chgData name="Duyên Nguyễn" userId="d073fc504cadea10" providerId="LiveId" clId="{F462791D-271D-4C91-B583-4614A8A60E48}" dt="2021-09-21T09:41:01.355" v="376"/>
          <ac:picMkLst>
            <pc:docMk/>
            <pc:sldMk cId="1202305335" sldId="264"/>
            <ac:picMk id="14" creationId="{8304B318-BEC4-45DE-96A3-E2D9A456A52C}"/>
          </ac:picMkLst>
        </pc:picChg>
      </pc:sldChg>
      <pc:sldChg chg="addSp delSp modSp mod delAnim">
        <pc:chgData name="Duyên Nguyễn" userId="d073fc504cadea10" providerId="LiveId" clId="{F462791D-271D-4C91-B583-4614A8A60E48}" dt="2021-09-21T09:49:01.991" v="386"/>
        <pc:sldMkLst>
          <pc:docMk/>
          <pc:sldMk cId="991331319" sldId="266"/>
        </pc:sldMkLst>
        <pc:picChg chg="add mod">
          <ac:chgData name="Duyên Nguyễn" userId="d073fc504cadea10" providerId="LiveId" clId="{F462791D-271D-4C91-B583-4614A8A60E48}" dt="2021-09-21T09:49:01.991" v="386"/>
          <ac:picMkLst>
            <pc:docMk/>
            <pc:sldMk cId="991331319" sldId="266"/>
            <ac:picMk id="2" creationId="{BAD9B855-A5C6-450C-BBD0-158EA9498CC6}"/>
          </ac:picMkLst>
        </pc:picChg>
        <pc:picChg chg="del">
          <ac:chgData name="Duyên Nguyễn" userId="d073fc504cadea10" providerId="LiveId" clId="{F462791D-271D-4C91-B583-4614A8A60E48}" dt="2021-09-21T09:48:33.310" v="385" actId="478"/>
          <ac:picMkLst>
            <pc:docMk/>
            <pc:sldMk cId="991331319" sldId="266"/>
            <ac:picMk id="10" creationId="{C7BC9B75-E2D6-4A85-A179-47527549BBB9}"/>
          </ac:picMkLst>
        </pc:picChg>
      </pc:sldChg>
      <pc:sldChg chg="modSp mod">
        <pc:chgData name="Duyên Nguyễn" userId="d073fc504cadea10" providerId="LiveId" clId="{F462791D-271D-4C91-B583-4614A8A60E48}" dt="2021-09-21T09:54:31.628" v="387" actId="1076"/>
        <pc:sldMkLst>
          <pc:docMk/>
          <pc:sldMk cId="3844793845" sldId="273"/>
        </pc:sldMkLst>
        <pc:picChg chg="mod">
          <ac:chgData name="Duyên Nguyễn" userId="d073fc504cadea10" providerId="LiveId" clId="{F462791D-271D-4C91-B583-4614A8A60E48}" dt="2021-09-21T09:54:31.628" v="387" actId="1076"/>
          <ac:picMkLst>
            <pc:docMk/>
            <pc:sldMk cId="3844793845" sldId="273"/>
            <ac:picMk id="9" creationId="{F2E27608-5635-499F-8417-FA6E27E146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C27A-7679-4669-BF41-C27ECCE85B91}" type="datetimeFigureOut">
              <a:rPr lang="vi-VN" smtClean="0"/>
              <a:t>19/10/2022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4BCB8-4D26-4948-A8EA-0F2B6B1974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504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4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khoa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nào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79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Mac tec </a:t>
            </a:r>
            <a:r>
              <a:rPr lang="en-US" dirty="0" err="1"/>
              <a:t>lích</a:t>
            </a:r>
            <a:r>
              <a:rPr lang="en-US" dirty="0"/>
              <a:t>.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Nobel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nhơ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gái</a:t>
            </a:r>
            <a:r>
              <a:rPr lang="en-US" dirty="0"/>
              <a:t> – con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thợ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nghèo</a:t>
            </a:r>
            <a:r>
              <a:rPr lang="en-US" dirty="0"/>
              <a:t> </a:t>
            </a:r>
            <a:r>
              <a:rPr lang="en-US" dirty="0" err="1"/>
              <a:t>khổ-đi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–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“</a:t>
            </a:r>
            <a:r>
              <a:rPr lang="en-US" dirty="0" err="1"/>
              <a:t>Sứ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1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r>
              <a:rPr lang="en-US" dirty="0"/>
              <a:t>.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ra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giời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diệu</a:t>
            </a:r>
            <a:r>
              <a:rPr lang="en-US" dirty="0"/>
              <a:t>,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mộng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.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,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ái</a:t>
            </a:r>
            <a:r>
              <a:rPr lang="en-US" dirty="0"/>
              <a:t>.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1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“Con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: qua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Ở </a:t>
            </a:r>
            <a:r>
              <a:rPr lang="en-US" dirty="0" err="1"/>
              <a:t>Vương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lai</a:t>
            </a:r>
            <a:r>
              <a:rPr lang="en-US" dirty="0"/>
              <a:t>”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63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9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Ở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,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ênh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,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chữa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video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ở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x</a:t>
            </a:r>
            <a:r>
              <a:rPr lang="vi-VN" dirty="0"/>
              <a:t>ư</a:t>
            </a:r>
            <a:r>
              <a:rPr lang="en-US" dirty="0" err="1"/>
              <a:t>ởng</a:t>
            </a:r>
            <a:r>
              <a:rPr lang="en-US" dirty="0"/>
              <a:t> </a:t>
            </a:r>
            <a:r>
              <a:rPr lang="en-US" dirty="0" err="1"/>
              <a:t>xanh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53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Tin </a:t>
            </a:r>
            <a:r>
              <a:rPr lang="en-US" dirty="0" err="1"/>
              <a:t>tin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Mitin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xưởng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âm</a:t>
            </a:r>
            <a:r>
              <a:rPr lang="en-US" dirty="0"/>
              <a:t> s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,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;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tr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s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;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oa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tỏa</a:t>
            </a:r>
            <a:r>
              <a:rPr lang="en-US" dirty="0"/>
              <a:t>, </a:t>
            </a:r>
            <a:r>
              <a:rPr lang="en-US" dirty="0" err="1"/>
              <a:t>tỏa</a:t>
            </a:r>
            <a:r>
              <a:rPr lang="en-US" dirty="0"/>
              <a:t> ra.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3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tỏa</a:t>
            </a:r>
            <a:r>
              <a:rPr lang="en-US" dirty="0"/>
              <a:t> ra.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xưởng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vi-VN" dirty="0"/>
              <a:t>. Đọc với giọng đọc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39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, </a:t>
            </a:r>
            <a:r>
              <a:rPr lang="en-US" dirty="0" err="1"/>
              <a:t>bây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nghỉ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kịch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!. Khi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nghỉ</a:t>
            </a:r>
            <a:r>
              <a:rPr lang="en-US" dirty="0"/>
              <a:t> ở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chéo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106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553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diệu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trao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.....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vuonf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diệu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BCB8-4D26-4948-A8EA-0F2B6B19742D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073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6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9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1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4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1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636E-8BE6-4891-ADD8-D3D8E4DC9C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C69A-7290-45C2-BE30-77BC9BB9A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audi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16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microsoft.com/office/2007/relationships/media" Target="../media/media1.mp3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audio" Target="NULL" TargetMode="External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tags" Target="../tags/tag1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9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8182" y="1773238"/>
            <a:ext cx="7794814" cy="1655762"/>
          </a:xfrm>
        </p:spPr>
        <p:txBody>
          <a:bodyPr>
            <a:normAutofit/>
          </a:bodyPr>
          <a:lstStyle/>
          <a:p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TẬP ĐỌC 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VƯƠNG QUỐC TƯƠNG LAI</a:t>
            </a:r>
          </a:p>
          <a:p>
            <a:pPr algn="r"/>
            <a:r>
              <a:rPr lang="en-US" sz="200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MÁT - TÉC - LÍCH</a:t>
            </a:r>
            <a:endParaRPr lang="en-US" sz="18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rường Tiểu Học Trương Định - Quận 12 - Posts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82" y="975926"/>
            <a:ext cx="966546" cy="96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2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6328"/>
    </mc:Choice>
    <mc:Fallback>
      <p:transition advClick="0" advTm="163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70434" y="0"/>
            <a:ext cx="4451131" cy="504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XƯỞNG XANH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22081-C5FF-4D81-B3E4-C943BD408F0C}"/>
              </a:ext>
            </a:extLst>
          </p:cNvPr>
          <p:cNvSpPr txBox="1"/>
          <p:nvPr/>
        </p:nvSpPr>
        <p:spPr>
          <a:xfrm>
            <a:off x="209188" y="421590"/>
            <a:ext cx="11751590" cy="5847755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 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đang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đôi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 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– Khi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hạnh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phúc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Mi- 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ngon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chứ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ồn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chẳng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ồn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rồi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muốn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chứ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muốn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 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chứ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mươi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thuốc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kia,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chiếc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lọ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đám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đông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tỏa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ánh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sáng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Thật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kì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Kéo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tay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Tin-tin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bay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dò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báu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giấu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kín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trăng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BF7B06-C8DE-44B5-9DB8-DE79389FDB7D}"/>
              </a:ext>
            </a:extLst>
          </p:cNvPr>
          <p:cNvCxnSpPr>
            <a:cxnSpLocks/>
          </p:cNvCxnSpPr>
          <p:nvPr/>
        </p:nvCxnSpPr>
        <p:spPr>
          <a:xfrm>
            <a:off x="5946930" y="1131376"/>
            <a:ext cx="12014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ECD652-5E23-41A0-B368-D72F4A3F0FDC}"/>
              </a:ext>
            </a:extLst>
          </p:cNvPr>
          <p:cNvCxnSpPr/>
          <p:nvPr/>
        </p:nvCxnSpPr>
        <p:spPr>
          <a:xfrm>
            <a:off x="5341064" y="4162226"/>
            <a:ext cx="1487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2815A8-A648-4A4C-AC11-34A99E68B2D0}"/>
              </a:ext>
            </a:extLst>
          </p:cNvPr>
          <p:cNvCxnSpPr>
            <a:cxnSpLocks/>
          </p:cNvCxnSpPr>
          <p:nvPr/>
        </p:nvCxnSpPr>
        <p:spPr>
          <a:xfrm>
            <a:off x="2695179" y="4810410"/>
            <a:ext cx="7531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B2F663-2D34-4BAB-82D8-38946FACC5AC}"/>
              </a:ext>
            </a:extLst>
          </p:cNvPr>
          <p:cNvSpPr txBox="1"/>
          <p:nvPr/>
        </p:nvSpPr>
        <p:spPr>
          <a:xfrm>
            <a:off x="2713019" y="4445277"/>
            <a:ext cx="6196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ỏa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ADCBFE-5B16-4110-A32E-5C0CEBC8DCE7}"/>
              </a:ext>
            </a:extLst>
          </p:cNvPr>
          <p:cNvSpPr txBox="1"/>
          <p:nvPr/>
        </p:nvSpPr>
        <p:spPr>
          <a:xfrm>
            <a:off x="5263551" y="3774624"/>
            <a:ext cx="409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9E7E8D-7B5C-4EA4-A86A-B26B56FD2CB2}"/>
              </a:ext>
            </a:extLst>
          </p:cNvPr>
          <p:cNvSpPr txBox="1"/>
          <p:nvPr/>
        </p:nvSpPr>
        <p:spPr>
          <a:xfrm>
            <a:off x="6197072" y="3773432"/>
            <a:ext cx="409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2C3317-613C-44D2-90B7-784EBD17586C}"/>
              </a:ext>
            </a:extLst>
          </p:cNvPr>
          <p:cNvSpPr txBox="1"/>
          <p:nvPr/>
        </p:nvSpPr>
        <p:spPr>
          <a:xfrm>
            <a:off x="5860202" y="752286"/>
            <a:ext cx="4094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endParaRPr lang="vi-VN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135907"/>
      </p:ext>
    </p:extLst>
  </p:cSld>
  <p:clrMapOvr>
    <a:masterClrMapping/>
  </p:clrMapOvr>
  <p:transition spd="slow" advClick="0" advTm="986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2477"/>
            <a:ext cx="10515600" cy="3918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Tin-tin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–tin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Cậu sáng chế cái gì?</a:t>
            </a:r>
          </a:p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Mi-tin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Vật đó ăn ngon chứ?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 có ồn ào không?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094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6489">
        <p15:prstTrans prst="curtains"/>
      </p:transition>
    </mc:Choice>
    <mc:Fallback>
      <p:transition spd="slow" advClick="0" advTm="56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26" y="1980527"/>
            <a:ext cx="10515600" cy="263634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 tin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– tin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Lai?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 tin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 – tin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74E2248-B9C8-440C-94DD-3448E17A13BD}"/>
              </a:ext>
            </a:extLst>
          </p:cNvPr>
          <p:cNvSpPr/>
          <p:nvPr/>
        </p:nvSpPr>
        <p:spPr>
          <a:xfrm>
            <a:off x="5067945" y="4593009"/>
            <a:ext cx="387458" cy="790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9F4F41-F05A-4C5A-99CD-78136E9CE77E}"/>
              </a:ext>
            </a:extLst>
          </p:cNvPr>
          <p:cNvCxnSpPr>
            <a:cxnSpLocks/>
          </p:cNvCxnSpPr>
          <p:nvPr/>
        </p:nvCxnSpPr>
        <p:spPr>
          <a:xfrm>
            <a:off x="2758698" y="4448014"/>
            <a:ext cx="4618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A7B889-1B1D-4F4E-B643-911B18D68522}"/>
              </a:ext>
            </a:extLst>
          </p:cNvPr>
          <p:cNvSpPr txBox="1"/>
          <p:nvPr/>
        </p:nvSpPr>
        <p:spPr>
          <a:xfrm>
            <a:off x="762000" y="5266806"/>
            <a:ext cx="1050785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F0490D54-C5A3-4D64-AF48-678F754D7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3259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446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9500">
        <p15:prstTrans prst="fracture"/>
      </p:transition>
    </mc:Choice>
    <mc:Fallback>
      <p:transition spd="slow" advClick="0" advTm="79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6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7424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11" grpId="0" animBg="1"/>
    </p:bldLst>
  </p:timing>
  <p:extLst>
    <p:ext uri="{E180D4A7-C9FB-4DFB-919C-405C955672EB}">
      <p14:showEvtLst xmlns:p14="http://schemas.microsoft.com/office/powerpoint/2010/main">
        <p14:playEvt time="4228" objId="12"/>
        <p14:stopEvt time="43864" objId="1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D6C77D-C069-4A14-94F0-16AAB645CADB}"/>
              </a:ext>
            </a:extLst>
          </p:cNvPr>
          <p:cNvSpPr/>
          <p:nvPr/>
        </p:nvSpPr>
        <p:spPr>
          <a:xfrm>
            <a:off x="665018" y="1177871"/>
            <a:ext cx="10155382" cy="36885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Tin-tin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Mi-tin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21765"/>
      </p:ext>
    </p:extLst>
  </p:cSld>
  <p:clrMapOvr>
    <a:masterClrMapping/>
  </p:clrMapOvr>
  <p:transition spd="slow" advClick="0" advTm="27786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1" y="378219"/>
            <a:ext cx="8499764" cy="82037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9F06A-125B-4743-B988-DF933AC1E3A0}"/>
              </a:ext>
            </a:extLst>
          </p:cNvPr>
          <p:cNvSpPr txBox="1"/>
          <p:nvPr/>
        </p:nvSpPr>
        <p:spPr>
          <a:xfrm>
            <a:off x="1274109" y="1313099"/>
            <a:ext cx="609824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48F2E-FE7B-45FD-99B9-1CEE577B23F0}"/>
              </a:ext>
            </a:extLst>
          </p:cNvPr>
          <p:cNvSpPr txBox="1"/>
          <p:nvPr/>
        </p:nvSpPr>
        <p:spPr>
          <a:xfrm>
            <a:off x="1274109" y="1906498"/>
            <a:ext cx="609824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A777D-617F-4567-A1B2-FD17EE9ADFD8}"/>
              </a:ext>
            </a:extLst>
          </p:cNvPr>
          <p:cNvSpPr txBox="1"/>
          <p:nvPr/>
        </p:nvSpPr>
        <p:spPr>
          <a:xfrm>
            <a:off x="1274109" y="2501138"/>
            <a:ext cx="609824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BF68F-0929-4BD7-A461-4DB58634A196}"/>
              </a:ext>
            </a:extLst>
          </p:cNvPr>
          <p:cNvSpPr txBox="1"/>
          <p:nvPr/>
        </p:nvSpPr>
        <p:spPr>
          <a:xfrm>
            <a:off x="1274109" y="3108872"/>
            <a:ext cx="951043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bay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CCE53-A272-4374-9987-F5E985EE04DF}"/>
              </a:ext>
            </a:extLst>
          </p:cNvPr>
          <p:cNvSpPr txBox="1"/>
          <p:nvPr/>
        </p:nvSpPr>
        <p:spPr>
          <a:xfrm>
            <a:off x="1253938" y="3668763"/>
            <a:ext cx="9207874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5A8525F0-68F8-4EA2-BE2F-78F6D89E2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5213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28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6357">
        <p15:prstTrans prst="airplane"/>
      </p:transition>
    </mc:Choice>
    <mc:Fallback>
      <p:transition spd="slow" advClick="0" advTm="76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6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485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6" grpId="0"/>
      <p:bldP spid="8" grpId="0"/>
      <p:bldP spid="10" grpId="0"/>
      <p:bldP spid="12" grpId="0"/>
      <p:bldP spid="14" grpId="0"/>
    </p:bldLst>
  </p:timing>
  <p:extLst>
    <p:ext uri="{E180D4A7-C9FB-4DFB-919C-405C955672EB}">
      <p14:showEvtLst xmlns:p14="http://schemas.microsoft.com/office/powerpoint/2010/main">
        <p14:playEvt time="5904" objId="9"/>
        <p14:stopEvt time="40597" objId="9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318" y="443894"/>
            <a:ext cx="10515600" cy="6856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2A7AAED-C510-4F55-9F76-9D609C85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94638"/>
              </p:ext>
            </p:extLst>
          </p:nvPr>
        </p:nvGraphicFramePr>
        <p:xfrm>
          <a:off x="472139" y="1266918"/>
          <a:ext cx="11388167" cy="408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254">
                  <a:extLst>
                    <a:ext uri="{9D8B030D-6E8A-4147-A177-3AD203B41FA5}">
                      <a16:colId xmlns:a16="http://schemas.microsoft.com/office/drawing/2014/main" val="1170183177"/>
                    </a:ext>
                  </a:extLst>
                </a:gridCol>
                <a:gridCol w="5363913">
                  <a:extLst>
                    <a:ext uri="{9D8B030D-6E8A-4147-A177-3AD203B41FA5}">
                      <a16:colId xmlns:a16="http://schemas.microsoft.com/office/drawing/2014/main" val="2903492002"/>
                    </a:ext>
                  </a:extLst>
                </a:gridCol>
              </a:tblGrid>
              <a:tr h="6443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40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làm cho con người hạnh phúc.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6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mươi vị thuốc trường sinh.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95674"/>
                  </a:ext>
                </a:extLst>
              </a:tr>
              <a:tr h="481985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loại ánh sáng kì lạ.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598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cái máy biết bay trên không trung như một con chim.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113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vi-VN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cái máy biết dò tìm những kho báu trên mặt trăng.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vi-VN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88555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B819B0-7E51-4346-B129-8EB6C3B78C33}"/>
              </a:ext>
            </a:extLst>
          </p:cNvPr>
          <p:cNvSpPr txBox="1"/>
          <p:nvPr/>
        </p:nvSpPr>
        <p:spPr>
          <a:xfrm>
            <a:off x="6518461" y="1887026"/>
            <a:ext cx="609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BB8BD8-667D-43A6-9A0B-61FA719B99F0}"/>
              </a:ext>
            </a:extLst>
          </p:cNvPr>
          <p:cNvSpPr txBox="1"/>
          <p:nvPr/>
        </p:nvSpPr>
        <p:spPr>
          <a:xfrm>
            <a:off x="6518461" y="2376021"/>
            <a:ext cx="33550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5AD66-BFD9-4C98-B4AD-AB45BEBDBFB9}"/>
              </a:ext>
            </a:extLst>
          </p:cNvPr>
          <p:cNvSpPr txBox="1"/>
          <p:nvPr/>
        </p:nvSpPr>
        <p:spPr>
          <a:xfrm>
            <a:off x="6518461" y="2905780"/>
            <a:ext cx="6306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ED212-3A6B-4810-B88F-FE45530AF774}"/>
              </a:ext>
            </a:extLst>
          </p:cNvPr>
          <p:cNvSpPr txBox="1"/>
          <p:nvPr/>
        </p:nvSpPr>
        <p:spPr>
          <a:xfrm>
            <a:off x="6518461" y="3594781"/>
            <a:ext cx="6414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47804B-2B07-4E22-8953-6C7C687316E6}"/>
              </a:ext>
            </a:extLst>
          </p:cNvPr>
          <p:cNvSpPr txBox="1"/>
          <p:nvPr/>
        </p:nvSpPr>
        <p:spPr>
          <a:xfrm>
            <a:off x="6518461" y="4509382"/>
            <a:ext cx="6468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trụ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F2E27608-5635-499F-8417-FA6E27E14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5257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099" y="39963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793845"/>
      </p:ext>
    </p:extLst>
  </p:cSld>
  <p:clrMapOvr>
    <a:masterClrMapping/>
  </p:clrMapOvr>
  <p:transition spd="slow" advClick="0" advTm="67278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6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97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8" grpId="0"/>
      <p:bldP spid="10" grpId="0"/>
      <p:bldP spid="12" grpId="0"/>
      <p:bldP spid="14" grpId="0"/>
      <p:bldP spid="16" grpId="0"/>
    </p:bldLst>
  </p:timing>
  <p:extLst>
    <p:ext uri="{E180D4A7-C9FB-4DFB-919C-405C955672EB}">
      <p14:showEvtLst xmlns:p14="http://schemas.microsoft.com/office/powerpoint/2010/main">
        <p14:playEvt time="1628" objId="9"/>
        <p14:stopEvt time="23038" objId="9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979" y="0"/>
            <a:ext cx="4614041" cy="588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KHU VƯỜN KÌ DIỆU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59" y="588579"/>
            <a:ext cx="3763711" cy="2423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12192000" cy="193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56085B-1708-4422-86D0-2E4954890B37}"/>
              </a:ext>
            </a:extLst>
          </p:cNvPr>
          <p:cNvSpPr txBox="1"/>
          <p:nvPr/>
        </p:nvSpPr>
        <p:spPr>
          <a:xfrm>
            <a:off x="266456" y="477246"/>
            <a:ext cx="7447598" cy="6186309"/>
          </a:xfrm>
          <a:prstGeom prst="rect">
            <a:avLst/>
          </a:prstGeom>
          <a:solidFill>
            <a:schemeClr val="accent5">
              <a:lumMod val="20000"/>
              <a:lumOff val="80000"/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chùm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gậy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tới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chùm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Chùm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lê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đẹp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lê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lúc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30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tuổi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chăm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bón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Bê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sọt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Mi-tin: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cậu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cầm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táo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đâu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Khi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táo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– (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Đẩy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xe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đầy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bí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Tin-tin: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bao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giờ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bí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này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bé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–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Khi  ra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sẽ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dưa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vi-VN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331319"/>
      </p:ext>
    </p:extLst>
  </p:cSld>
  <p:clrMapOvr>
    <a:masterClrMapping/>
  </p:clrMapOvr>
  <p:transition spd="slow" advClick="0" advTm="1505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38" y="1164935"/>
            <a:ext cx="11400997" cy="435133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Tin- tin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– 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Tin – tin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26C2DBDD-7FF8-467C-89DC-B0C547D96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8781.1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606417"/>
      </p:ext>
    </p:extLst>
  </p:cSld>
  <p:clrMapOvr>
    <a:masterClrMapping/>
  </p:clrMapOvr>
  <p:transition spd="slow" advClick="0" advTm="7700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212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371" objId="4"/>
        <p14:stopEvt time="32290" objId="4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ộ đôi nho khổng lồ - nho bé hạt tiêu Nhật Bản &amp;#39;đắt xắt ra miếng&amp;#39; đang gây  sốt dân sành ăn | Tin tức Online">
            <a:extLst>
              <a:ext uri="{FF2B5EF4-FFF2-40B4-BE49-F238E27FC236}">
                <a16:creationId xmlns:a16="http://schemas.microsoft.com/office/drawing/2014/main" id="{5AE7C8B4-55CD-4F2C-A0B4-982A2D05D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8659" cy="36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ó gì đặc biệt ở chùm nho khổng lồ, quả to hơn cả trứng gà? - Chuyện lạ -  Việt Giải Trí">
            <a:extLst>
              <a:ext uri="{FF2B5EF4-FFF2-40B4-BE49-F238E27FC236}">
                <a16:creationId xmlns:a16="http://schemas.microsoft.com/office/drawing/2014/main" id="{7BE0070B-9EB6-4579-89D2-92ADA8C4A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2" y="0"/>
            <a:ext cx="3520702" cy="36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ÂY GIỐNG NHO KHỔNG LỒ - yg546yy">
            <a:extLst>
              <a:ext uri="{FF2B5EF4-FFF2-40B4-BE49-F238E27FC236}">
                <a16:creationId xmlns:a16="http://schemas.microsoft.com/office/drawing/2014/main" id="{E0BD98CC-B919-4CBD-B247-42D380489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26" y="-13448"/>
            <a:ext cx="4874374" cy="36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ạ Mắt Với Giống Nho Tím Khổng Lồ Akebi Nhật Bản Ngọt Lịm Mới Lạ - Ăn 1 Lần  Xuyến Xao Cả Đời">
            <a:extLst>
              <a:ext uri="{FF2B5EF4-FFF2-40B4-BE49-F238E27FC236}">
                <a16:creationId xmlns:a16="http://schemas.microsoft.com/office/drawing/2014/main" id="{40213E33-BE34-4C0A-9C5F-3A4F8637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518"/>
            <a:ext cx="12192000" cy="30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9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26C2DBDD-7FF8-467C-89DC-B0C547D96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58781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  <p:pic>
        <p:nvPicPr>
          <p:cNvPr id="2050" name="Picture 2" descr="Sốc với giá của loại táo khổng lồ, to như quả bưởi mà lại được trồng hoàn  toàn thủ công">
            <a:extLst>
              <a:ext uri="{FF2B5EF4-FFF2-40B4-BE49-F238E27FC236}">
                <a16:creationId xmlns:a16="http://schemas.microsoft.com/office/drawing/2014/main" id="{0D189AAE-9CAA-4A08-B011-A7CAAEE7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áo Nhật khổng lồ: Của hiếm mỗi quả nặng 1 kg | Vĩ mô | BizLive">
            <a:extLst>
              <a:ext uri="{FF2B5EF4-FFF2-40B4-BE49-F238E27FC236}">
                <a16:creationId xmlns:a16="http://schemas.microsoft.com/office/drawing/2014/main" id="{DC0F8CF5-AB74-403F-BB31-C5F31C132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ả táo khổng lồ - Chuyện lạ">
            <a:extLst>
              <a:ext uri="{FF2B5EF4-FFF2-40B4-BE49-F238E27FC236}">
                <a16:creationId xmlns:a16="http://schemas.microsoft.com/office/drawing/2014/main" id="{8D95CE3F-6215-4FA1-B21D-E381275A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06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ạt giống dưa hấu khổng lồ">
            <a:extLst>
              <a:ext uri="{FF2B5EF4-FFF2-40B4-BE49-F238E27FC236}">
                <a16:creationId xmlns:a16="http://schemas.microsoft.com/office/drawing/2014/main" id="{B341273A-9886-4195-AB35-1C970009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23"/>
            <a:ext cx="12039600" cy="70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Ăn Miếng DƯA HẤU KHỔNG LỒ Siêu Ngon | Eat Giant Slice Watermelon Mukbang |  Sally&amp;#39;s Stories - YouTube">
            <a:extLst>
              <a:ext uri="{FF2B5EF4-FFF2-40B4-BE49-F238E27FC236}">
                <a16:creationId xmlns:a16="http://schemas.microsoft.com/office/drawing/2014/main" id="{D21C2922-F830-45B6-9834-61EAEC8D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20750"/>
            <a:ext cx="12039600" cy="71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hững loại trái cây khổng lồ to nhất hành tinh khiến bạn phải ngơ ngác -  YouTube">
            <a:extLst>
              <a:ext uri="{FF2B5EF4-FFF2-40B4-BE49-F238E27FC236}">
                <a16:creationId xmlns:a16="http://schemas.microsoft.com/office/drawing/2014/main" id="{CCC6F7E2-F211-4538-BD62-23E7AFC6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58"/>
            <a:ext cx="12192000" cy="699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ổng hợp các loại quả &amp;quot;siêu to khổng lồ&amp;quot; gây sốt thị trường Việt suốt thời  gian qua">
            <a:extLst>
              <a:ext uri="{FF2B5EF4-FFF2-40B4-BE49-F238E27FC236}">
                <a16:creationId xmlns:a16="http://schemas.microsoft.com/office/drawing/2014/main" id="{97AB7E66-02A8-4AA9-A7F6-8AB3C028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12" y="22323"/>
            <a:ext cx="7900055" cy="69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ây Cây Hồng xiêm Khổng Lồ Thái Lan . 10 tháng cho trái - Cây Giống Nhập  Khẩu | Shopee Việt Nam">
            <a:extLst>
              <a:ext uri="{FF2B5EF4-FFF2-40B4-BE49-F238E27FC236}">
                <a16:creationId xmlns:a16="http://schemas.microsoft.com/office/drawing/2014/main" id="{26B2D00E-8D6F-4155-B896-6519DB19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10" y="17157"/>
            <a:ext cx="8173435" cy="70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ưởi miền Tây to bằng cái thúng, giá bán 1 triệu mỗi trái - YouTube">
            <a:extLst>
              <a:ext uri="{FF2B5EF4-FFF2-40B4-BE49-F238E27FC236}">
                <a16:creationId xmlns:a16="http://schemas.microsoft.com/office/drawing/2014/main" id="{5E7F6FB1-2B23-4DDF-8132-4CB1CAFD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934" y="10202"/>
            <a:ext cx="15997287" cy="70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Những Loại Trái Cây Khổng Lồ Nhất Thế Giới | LNV Khám Phá TV | Giải điềm  chiêm bao hay nhất – Truyện ma Full">
            <a:extLst>
              <a:ext uri="{FF2B5EF4-FFF2-40B4-BE49-F238E27FC236}">
                <a16:creationId xmlns:a16="http://schemas.microsoft.com/office/drawing/2014/main" id="{961C8E5D-E439-4FF5-9456-E5AD2B8F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64" y="363747"/>
            <a:ext cx="9737808" cy="61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ận cảnh cây chuối khổng lồ cao 18m, ăn một quả no nguyên ngày">
            <a:extLst>
              <a:ext uri="{FF2B5EF4-FFF2-40B4-BE49-F238E27FC236}">
                <a16:creationId xmlns:a16="http://schemas.microsoft.com/office/drawing/2014/main" id="{3BBBDB36-B2B3-4649-AFDC-F49AEEBF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56"/>
            <a:ext cx="12083592" cy="69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100 HẠT GIỐNG DÂU TÂY KHỔNG LỒ CHỊU NHIỆT TỐT | Shopee Việt Nam">
            <a:extLst>
              <a:ext uri="{FF2B5EF4-FFF2-40B4-BE49-F238E27FC236}">
                <a16:creationId xmlns:a16="http://schemas.microsoft.com/office/drawing/2014/main" id="{51807F39-E32A-4FBC-9830-42683DFC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oạt quả khổng lồ khiến chị em &amp;amp;#039;ph&amp;amp;amp;aacute;t sốt&amp;amp;#039;, sẵn  s&amp;amp;amp;agrave;ng m&amp;amp;amp;oacute;c hầu bao">
            <a:extLst>
              <a:ext uri="{FF2B5EF4-FFF2-40B4-BE49-F238E27FC236}">
                <a16:creationId xmlns:a16="http://schemas.microsoft.com/office/drawing/2014/main" id="{0CE7649D-A325-43B5-82A8-BC20545F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2585"/>
            <a:ext cx="8640373" cy="691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Dứa Khổng Lồ, Cung Cấp Cây Giống Dứa Khổng Lồ, Dứa Nhập Khẩu">
            <a:extLst>
              <a:ext uri="{FF2B5EF4-FFF2-40B4-BE49-F238E27FC236}">
                <a16:creationId xmlns:a16="http://schemas.microsoft.com/office/drawing/2014/main" id="{8C672CD8-B21D-4242-8D95-49208948E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8" y="-321162"/>
            <a:ext cx="5883114" cy="72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Những loại quả khổng lồ khiến nhiều người tò mò tìm mua">
            <a:extLst>
              <a:ext uri="{FF2B5EF4-FFF2-40B4-BE49-F238E27FC236}">
                <a16:creationId xmlns:a16="http://schemas.microsoft.com/office/drawing/2014/main" id="{2F0E2B49-ADA9-453B-87F3-D50F743B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8" y="-68693"/>
            <a:ext cx="9364037" cy="70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674172"/>
      </p:ext>
    </p:extLst>
  </p:cSld>
  <p:clrMapOvr>
    <a:masterClrMapping/>
  </p:clrMapOvr>
  <p:transition spd="slow" advClick="0" advTm="7700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6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2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8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9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212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371" objId="4"/>
        <p14:stopEvt time="32290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06" y="541699"/>
            <a:ext cx="2572109" cy="3829584"/>
          </a:xfrm>
        </p:spPr>
      </p:pic>
      <p:sp>
        <p:nvSpPr>
          <p:cNvPr id="6" name="Rectangle 5"/>
          <p:cNvSpPr/>
          <p:nvPr/>
        </p:nvSpPr>
        <p:spPr>
          <a:xfrm>
            <a:off x="1633110" y="4469130"/>
            <a:ext cx="3498500" cy="8343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KỊCH BẢN CON CHIM XANH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88" y="541699"/>
            <a:ext cx="2410891" cy="38295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2183" y="4469130"/>
            <a:ext cx="3498500" cy="8343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NHÀ VĂN MÁC - TÉC - LÍCH</a:t>
            </a:r>
          </a:p>
        </p:txBody>
      </p:sp>
      <p:pic>
        <p:nvPicPr>
          <p:cNvPr id="1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02" y="5919149"/>
            <a:ext cx="753783" cy="718886"/>
          </a:xfrm>
          <a:prstGeom prst="rect">
            <a:avLst/>
          </a:prstGeom>
        </p:spPr>
      </p:pic>
      <p:pic>
        <p:nvPicPr>
          <p:cNvPr id="11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8" y="5872685"/>
            <a:ext cx="753783" cy="718886"/>
          </a:xfrm>
          <a:prstGeom prst="rect">
            <a:avLst/>
          </a:prstGeom>
        </p:spPr>
      </p:pic>
      <p:pic>
        <p:nvPicPr>
          <p:cNvPr id="1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60" y="147072"/>
            <a:ext cx="753783" cy="718886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5" y="294971"/>
            <a:ext cx="857250" cy="96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45" y="2580252"/>
            <a:ext cx="857250" cy="962025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91" y="384945"/>
            <a:ext cx="857250" cy="962025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12753" y="4371283"/>
            <a:ext cx="723398" cy="811813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29840" y="5466778"/>
            <a:ext cx="723398" cy="811813"/>
          </a:xfrm>
          <a:prstGeom prst="rect">
            <a:avLst/>
          </a:prstGeom>
        </p:spPr>
      </p:pic>
      <p:pic>
        <p:nvPicPr>
          <p:cNvPr id="1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426" y="4063223"/>
            <a:ext cx="723398" cy="8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4424">
        <p:circle/>
      </p:transition>
    </mc:Choice>
    <mc:Fallback>
      <p:transition advClick="0" advTm="5442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610"/>
            <a:ext cx="12192000" cy="5406390"/>
          </a:xfrm>
        </p:spPr>
      </p:pic>
      <p:sp>
        <p:nvSpPr>
          <p:cNvPr id="6" name="Rounded Rectangle 5"/>
          <p:cNvSpPr/>
          <p:nvPr/>
        </p:nvSpPr>
        <p:spPr>
          <a:xfrm>
            <a:off x="369569" y="86218"/>
            <a:ext cx="6474575" cy="2286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Lai?</a:t>
            </a:r>
            <a:endParaRPr lang="en-US" dirty="0"/>
          </a:p>
        </p:txBody>
      </p:sp>
      <p:pic>
        <p:nvPicPr>
          <p:cNvPr id="7" name="Picture 2" descr="Online learning concept with cartoon character Vector Image">
            <a:extLst>
              <a:ext uri="{FF2B5EF4-FFF2-40B4-BE49-F238E27FC236}">
                <a16:creationId xmlns:a16="http://schemas.microsoft.com/office/drawing/2014/main" id="{A7C1D575-A6C9-4B15-80BF-28DB86A5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700" r="95000">
                        <a14:foregroundMark x1="5400" y1="36944" x2="11500" y2="25370"/>
                        <a14:foregroundMark x1="4700" y1="27407" x2="5300" y2="32037"/>
                        <a14:foregroundMark x1="12800" y1="31574" x2="21900" y2="34537"/>
                        <a14:foregroundMark x1="26400" y1="31019" x2="31100" y2="31019"/>
                        <a14:foregroundMark x1="14200" y1="60278" x2="15600" y2="64907"/>
                        <a14:foregroundMark x1="17800" y1="67685" x2="16500" y2="71389"/>
                        <a14:foregroundMark x1="21600" y1="68796" x2="21200" y2="71204"/>
                        <a14:foregroundMark x1="31800" y1="69444" x2="32400" y2="72130"/>
                        <a14:foregroundMark x1="36800" y1="67963" x2="37700" y2="70741"/>
                        <a14:foregroundMark x1="34600" y1="81481" x2="35300" y2="84722"/>
                        <a14:foregroundMark x1="81700" y1="42963" x2="84600" y2="40463"/>
                        <a14:foregroundMark x1="67000" y1="29444" x2="67400" y2="31204"/>
                        <a14:foregroundMark x1="85100" y1="57315" x2="91000" y2="55463"/>
                        <a14:foregroundMark x1="94700" y1="64722" x2="95000" y2="63333"/>
                        <a14:foregroundMark x1="45900" y1="42500" x2="47800" y2="42500"/>
                        <a14:foregroundMark x1="44200" y1="37685" x2="46600" y2="42130"/>
                        <a14:foregroundMark x1="44700" y1="42685" x2="47000" y2="41389"/>
                        <a14:foregroundMark x1="47400" y1="42037" x2="48500" y2="42407"/>
                        <a14:foregroundMark x1="44100" y1="42685" x2="45500" y2="40926"/>
                        <a14:foregroundMark x1="44200" y1="42130" x2="45600" y2="40093"/>
                        <a14:foregroundMark x1="38500" y1="73426" x2="39300" y2="75833"/>
                        <a14:foregroundMark x1="16700" y1="72778" x2="15600" y2="7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1980" y="1040959"/>
            <a:ext cx="4153502" cy="448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004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6232">
        <p15:prstTrans prst="origami"/>
      </p:transition>
    </mc:Choice>
    <mc:Fallback>
      <p:transition spd="slow" advClick="0" advTm="62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000294" y="451368"/>
            <a:ext cx="10706797" cy="401495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thích những phát minh trong công xưởng xanh: thuốc trường sinh, ánh sáng lạ thường, đôi cánh hạnh phúc,… hay những cây giống trong khu vườn khu vườn kì diệu: ch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ùm</a:t>
            </a:r>
            <a:r>
              <a:rPr lang="vi-V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nho, trái táo, quả dưa khổng lồ,…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0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619"/>
    </mc:Choice>
    <mc:Fallback>
      <p:transition spd="slow" advClick="0" advTm="1961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80" y="676517"/>
            <a:ext cx="12066639" cy="489837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575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9775">
        <p15:prstTrans prst="peelOff"/>
      </p:transition>
    </mc:Choice>
    <mc:Fallback>
      <p:transition spd="slow" advClick="0" advTm="197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3" y="163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B988-871E-4C2B-BBB3-B3BE0099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627"/>
            <a:ext cx="10515600" cy="23368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“Ở </a:t>
            </a:r>
            <a:r>
              <a:rPr lang="vi-V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Lai”.</a:t>
            </a:r>
            <a:endParaRPr lang="en-US" alt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95483"/>
      </p:ext>
    </p:extLst>
  </p:cSld>
  <p:clrMapOvr>
    <a:masterClrMapping/>
  </p:clrMapOvr>
  <p:transition spd="slow" advClick="0" advTm="932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627095" y="806823"/>
            <a:ext cx="8269941" cy="336176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3945558473"/>
      </p:ext>
    </p:extLst>
  </p:cSld>
  <p:clrMapOvr>
    <a:masterClrMapping/>
  </p:clrMapOvr>
  <p:transition spd="slow" advClick="0" advTm="1369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66" y="29077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TẬP ĐỌC</a:t>
            </a:r>
            <a:br>
              <a:rPr lang="en-US" sz="53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VƯƠNG QUỐC TƯƠNG LAI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00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MÁT - TÉC - LÍCH</a:t>
            </a:r>
            <a:br>
              <a:rPr lang="en-US" sz="180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RiverFlowsInYou-Yiruma-296757">
            <a:hlinkClick r:id="" action="ppaction://media"/>
            <a:extLst>
              <a:ext uri="{FF2B5EF4-FFF2-40B4-BE49-F238E27FC236}">
                <a16:creationId xmlns:a16="http://schemas.microsoft.com/office/drawing/2014/main" id="{18B09711-AF2D-4CED-9854-B9705D3A5A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76712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0099" y="4007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830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14452">
        <p15:prstTrans prst="curtains"/>
      </p:transition>
    </mc:Choice>
    <mc:Fallback>
      <p:transition spd="slow" advClick="0" advTm="144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7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" objId="3"/>
        <p14:stopEvt time="13131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F141-6BCA-45B8-AD2E-A9B817DCF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911225"/>
            <a:ext cx="11540836" cy="2981902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10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999"/>
    </mc:Choice>
    <mc:Fallback>
      <p:transition spd="slow" advClick="0" advTm="139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VƯƠNG QUỐC TƯƠNG LAI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66" y="1825624"/>
            <a:ext cx="8397765" cy="2703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Tin-tin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Mi</a:t>
            </a:r>
            <a:r>
              <a:rPr lang="en-US" i="1" dirty="0"/>
              <a:t>-tin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bà</a:t>
            </a:r>
            <a:r>
              <a:rPr lang="en-US" i="1" dirty="0"/>
              <a:t> </a:t>
            </a:r>
            <a:r>
              <a:rPr lang="en-US" i="1" dirty="0" err="1"/>
              <a:t>tiên</a:t>
            </a:r>
            <a:r>
              <a:rPr lang="en-US" i="1" dirty="0"/>
              <a:t> </a:t>
            </a:r>
            <a:r>
              <a:rPr lang="en-US" i="1" dirty="0" err="1"/>
              <a:t>giúp</a:t>
            </a:r>
            <a:r>
              <a:rPr lang="en-US" i="1" dirty="0"/>
              <a:t> </a:t>
            </a:r>
            <a:r>
              <a:rPr lang="en-US" i="1" dirty="0" err="1"/>
              <a:t>đỡ</a:t>
            </a:r>
            <a:r>
              <a:rPr lang="en-US" i="1" dirty="0"/>
              <a:t>, </a:t>
            </a:r>
            <a:r>
              <a:rPr lang="en-US" i="1" dirty="0" err="1"/>
              <a:t>đã</a:t>
            </a:r>
            <a:r>
              <a:rPr lang="en-US" i="1" dirty="0"/>
              <a:t> </a:t>
            </a:r>
            <a:r>
              <a:rPr lang="en-US" i="1" dirty="0" err="1"/>
              <a:t>vượt</a:t>
            </a:r>
            <a:r>
              <a:rPr lang="en-US" i="1" dirty="0"/>
              <a:t> qua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thử</a:t>
            </a:r>
            <a:r>
              <a:rPr lang="en-US" i="1" dirty="0"/>
              <a:t> </a:t>
            </a:r>
            <a:r>
              <a:rPr lang="en-US" i="1" dirty="0" err="1"/>
              <a:t>thách</a:t>
            </a:r>
            <a:r>
              <a:rPr lang="en-US" i="1" dirty="0"/>
              <a:t>,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xứ</a:t>
            </a:r>
            <a:r>
              <a:rPr lang="en-US" i="1" dirty="0"/>
              <a:t> </a:t>
            </a:r>
            <a:r>
              <a:rPr lang="en-US" i="1" dirty="0" err="1"/>
              <a:t>sở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tìm</a:t>
            </a:r>
            <a:r>
              <a:rPr lang="en-US" i="1" dirty="0"/>
              <a:t> con </a:t>
            </a:r>
            <a:r>
              <a:rPr lang="en-US" i="1" dirty="0" err="1"/>
              <a:t>Chim</a:t>
            </a:r>
            <a:r>
              <a:rPr lang="en-US" i="1" dirty="0"/>
              <a:t> </a:t>
            </a:r>
            <a:r>
              <a:rPr lang="en-US" i="1" dirty="0" err="1"/>
              <a:t>Xanh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chữa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hàng</a:t>
            </a:r>
            <a:r>
              <a:rPr lang="en-US" i="1" dirty="0"/>
              <a:t> </a:t>
            </a:r>
            <a:r>
              <a:rPr lang="en-US" i="1" dirty="0" err="1"/>
              <a:t>xóm</a:t>
            </a:r>
            <a:r>
              <a:rPr lang="en-US" i="1" dirty="0"/>
              <a:t>. </a:t>
            </a:r>
            <a:r>
              <a:rPr lang="en-US" i="1" dirty="0" err="1"/>
              <a:t>Đoạn</a:t>
            </a:r>
            <a:r>
              <a:rPr lang="en-US" i="1" dirty="0"/>
              <a:t> </a:t>
            </a:r>
            <a:r>
              <a:rPr lang="en-US" i="1" dirty="0" err="1"/>
              <a:t>trích</a:t>
            </a:r>
            <a:r>
              <a:rPr lang="en-US" i="1" dirty="0"/>
              <a:t>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đây</a:t>
            </a:r>
            <a:r>
              <a:rPr lang="en-US" i="1" dirty="0"/>
              <a:t> </a:t>
            </a:r>
            <a:r>
              <a:rPr lang="en-US" i="1" dirty="0" err="1"/>
              <a:t>thuật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tới</a:t>
            </a:r>
            <a:r>
              <a:rPr lang="en-US" i="1" dirty="0"/>
              <a:t> </a:t>
            </a:r>
            <a:r>
              <a:rPr lang="en-US" i="1" dirty="0" err="1"/>
              <a:t>Vương</a:t>
            </a:r>
            <a:r>
              <a:rPr lang="en-US" i="1" dirty="0"/>
              <a:t>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Tương</a:t>
            </a:r>
            <a:r>
              <a:rPr lang="en-US" i="1" dirty="0"/>
              <a:t> Lai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trò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sắp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. </a:t>
            </a:r>
          </a:p>
        </p:txBody>
      </p:sp>
      <p:pic>
        <p:nvPicPr>
          <p:cNvPr id="4" name="Picture 4" descr="tl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97" y="1405209"/>
            <a:ext cx="3142593" cy="2110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72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7247">
        <p:cut/>
      </p:transition>
    </mc:Choice>
    <mc:Fallback>
      <p:transition advClick="0" advTm="27247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70434" y="0"/>
            <a:ext cx="4451131" cy="504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CÔNG XƯỞNG XANH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22081-C5FF-4D81-B3E4-C943BD408F0C}"/>
              </a:ext>
            </a:extLst>
          </p:cNvPr>
          <p:cNvSpPr txBox="1"/>
          <p:nvPr/>
        </p:nvSpPr>
        <p:spPr>
          <a:xfrm>
            <a:off x="209188" y="421590"/>
            <a:ext cx="11751590" cy="5847755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 tin: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 tin: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– Khi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Mi- tin: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ngon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chẳng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ồn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rồi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Tin-tin: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 tin: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mươi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thuốc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ở kia,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chiếc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lọ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xanh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ba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– 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đám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tỏa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ánh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thường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Thật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kì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– 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Kéo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Tin-tin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bay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con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máy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báu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còn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giấu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trăng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673035"/>
      </p:ext>
    </p:extLst>
  </p:cSld>
  <p:clrMapOvr>
    <a:masterClrMapping/>
  </p:clrMapOvr>
  <p:transition spd="slow" advClick="0" advTm="94538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8979" y="0"/>
            <a:ext cx="4614041" cy="588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KHU VƯỜN KÌ DIỆU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59" y="588579"/>
            <a:ext cx="3763711" cy="2423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12192000" cy="193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56085B-1708-4422-86D0-2E4954890B37}"/>
              </a:ext>
            </a:extLst>
          </p:cNvPr>
          <p:cNvSpPr txBox="1"/>
          <p:nvPr/>
        </p:nvSpPr>
        <p:spPr>
          <a:xfrm>
            <a:off x="266456" y="477246"/>
            <a:ext cx="7447598" cy="6186309"/>
          </a:xfrm>
          <a:prstGeom prst="rect">
            <a:avLst/>
          </a:prstGeom>
          <a:solidFill>
            <a:schemeClr val="accent5">
              <a:lumMod val="20000"/>
              <a:lumOff val="80000"/>
              <a:alpha val="87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cầm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– 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Mang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chùm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gậy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chùm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Tin-tin: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Chùm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đẹp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cầm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lê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30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tuổi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bón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cầm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táo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– 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Bê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sọt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Mi-tin: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cậu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cầm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táo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phải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Khi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giúp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loại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táo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– (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Đẩy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xe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bí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Tin-tin: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 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bao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thấy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–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!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Khi  ra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trồng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dưa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to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58189"/>
      </p:ext>
    </p:extLst>
  </p:cSld>
  <p:clrMapOvr>
    <a:masterClrMapping/>
  </p:clrMapOvr>
  <p:transition spd="slow" advClick="0" advTm="76543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7208"/>
            <a:ext cx="10515600" cy="5173827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666596"/>
      </p:ext>
    </p:extLst>
  </p:cSld>
  <p:clrMapOvr>
    <a:masterClrMapping/>
  </p:clrMapOvr>
  <p:transition spd="slow" advClick="0" advTm="923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VƯƠNG QUỐC TƯƠNG LAI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66" y="1825624"/>
            <a:ext cx="8397765" cy="2703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Tin-tin </a:t>
            </a:r>
            <a:r>
              <a:rPr lang="en-US" i="1" dirty="0" err="1"/>
              <a:t>và</a:t>
            </a:r>
            <a:r>
              <a:rPr lang="en-US" i="1" dirty="0"/>
              <a:t> Mi-tin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bà</a:t>
            </a:r>
            <a:r>
              <a:rPr lang="en-US" i="1" dirty="0"/>
              <a:t> </a:t>
            </a:r>
            <a:r>
              <a:rPr lang="en-US" i="1" dirty="0" err="1"/>
              <a:t>tiên</a:t>
            </a:r>
            <a:r>
              <a:rPr lang="en-US" i="1" dirty="0"/>
              <a:t> </a:t>
            </a:r>
            <a:r>
              <a:rPr lang="en-US" i="1" dirty="0" err="1"/>
              <a:t>giúp</a:t>
            </a:r>
            <a:r>
              <a:rPr lang="en-US" i="1" dirty="0"/>
              <a:t> </a:t>
            </a:r>
            <a:r>
              <a:rPr lang="en-US" i="1" dirty="0" err="1"/>
              <a:t>đỡ</a:t>
            </a:r>
            <a:r>
              <a:rPr lang="en-US" i="1" dirty="0"/>
              <a:t>, </a:t>
            </a:r>
            <a:r>
              <a:rPr lang="en-US" i="1" dirty="0" err="1"/>
              <a:t>đã</a:t>
            </a:r>
            <a:r>
              <a:rPr lang="en-US" i="1" dirty="0"/>
              <a:t> </a:t>
            </a:r>
            <a:r>
              <a:rPr lang="en-US" i="1" dirty="0" err="1"/>
              <a:t>vượt</a:t>
            </a:r>
            <a:r>
              <a:rPr lang="en-US" i="1" dirty="0"/>
              <a:t> qua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thử</a:t>
            </a:r>
            <a:r>
              <a:rPr lang="en-US" i="1" dirty="0"/>
              <a:t> </a:t>
            </a:r>
            <a:r>
              <a:rPr lang="en-US" i="1" dirty="0" err="1"/>
              <a:t>thách</a:t>
            </a:r>
            <a:r>
              <a:rPr lang="en-US" i="1" dirty="0"/>
              <a:t>, </a:t>
            </a:r>
            <a:r>
              <a:rPr lang="en-US" i="1" dirty="0" err="1"/>
              <a:t>đến</a:t>
            </a:r>
            <a:r>
              <a:rPr lang="en-US" i="1" dirty="0"/>
              <a:t> </a:t>
            </a:r>
            <a:r>
              <a:rPr lang="en-US" i="1" dirty="0" err="1"/>
              <a:t>nhiều</a:t>
            </a:r>
            <a:r>
              <a:rPr lang="en-US" i="1" dirty="0"/>
              <a:t> </a:t>
            </a:r>
            <a:r>
              <a:rPr lang="en-US" i="1" dirty="0" err="1"/>
              <a:t>xứ</a:t>
            </a:r>
            <a:r>
              <a:rPr lang="en-US" i="1" dirty="0"/>
              <a:t> </a:t>
            </a:r>
            <a:r>
              <a:rPr lang="en-US" i="1" dirty="0" err="1"/>
              <a:t>sở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tìm</a:t>
            </a:r>
            <a:r>
              <a:rPr lang="en-US" i="1" dirty="0"/>
              <a:t> con </a:t>
            </a:r>
            <a:r>
              <a:rPr lang="en-US" i="1" dirty="0" err="1"/>
              <a:t>Chim</a:t>
            </a:r>
            <a:r>
              <a:rPr lang="en-US" i="1" dirty="0"/>
              <a:t> </a:t>
            </a:r>
            <a:r>
              <a:rPr lang="en-US" i="1" dirty="0" err="1"/>
              <a:t>Xanh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 </a:t>
            </a:r>
            <a:r>
              <a:rPr lang="en-US" i="1" dirty="0" err="1"/>
              <a:t>chữa</a:t>
            </a:r>
            <a:r>
              <a:rPr lang="en-US" i="1" dirty="0"/>
              <a:t> </a:t>
            </a:r>
            <a:r>
              <a:rPr lang="en-US" i="1" dirty="0" err="1"/>
              <a:t>bệnh</a:t>
            </a:r>
            <a:r>
              <a:rPr lang="en-US" i="1" dirty="0"/>
              <a:t> </a:t>
            </a:r>
            <a:r>
              <a:rPr lang="en-US" i="1" dirty="0" err="1"/>
              <a:t>cho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hàng</a:t>
            </a:r>
            <a:r>
              <a:rPr lang="en-US" i="1" dirty="0"/>
              <a:t> </a:t>
            </a:r>
            <a:r>
              <a:rPr lang="en-US" i="1" dirty="0" err="1"/>
              <a:t>xóm</a:t>
            </a:r>
            <a:r>
              <a:rPr lang="en-US" i="1" dirty="0"/>
              <a:t>. </a:t>
            </a:r>
            <a:r>
              <a:rPr lang="en-US" i="1" dirty="0" err="1"/>
              <a:t>Đoạn</a:t>
            </a:r>
            <a:r>
              <a:rPr lang="en-US" i="1" dirty="0"/>
              <a:t> </a:t>
            </a:r>
            <a:r>
              <a:rPr lang="en-US" i="1" dirty="0" err="1"/>
              <a:t>trích</a:t>
            </a:r>
            <a:r>
              <a:rPr lang="en-US" i="1" dirty="0"/>
              <a:t> </a:t>
            </a:r>
            <a:r>
              <a:rPr lang="en-US" i="1" dirty="0" err="1"/>
              <a:t>dưới</a:t>
            </a:r>
            <a:r>
              <a:rPr lang="en-US" i="1" dirty="0"/>
              <a:t> </a:t>
            </a:r>
            <a:r>
              <a:rPr lang="en-US" i="1" dirty="0" err="1"/>
              <a:t>đây</a:t>
            </a:r>
            <a:r>
              <a:rPr lang="en-US" i="1" dirty="0"/>
              <a:t> </a:t>
            </a:r>
            <a:r>
              <a:rPr lang="en-US" i="1" dirty="0" err="1"/>
              <a:t>thuật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hai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tới</a:t>
            </a:r>
            <a:r>
              <a:rPr lang="en-US" i="1" dirty="0"/>
              <a:t> </a:t>
            </a:r>
            <a:r>
              <a:rPr lang="en-US" i="1" dirty="0" err="1"/>
              <a:t>Vương</a:t>
            </a:r>
            <a:r>
              <a:rPr lang="en-US" i="1" dirty="0"/>
              <a:t> </a:t>
            </a:r>
            <a:r>
              <a:rPr lang="en-US" i="1" dirty="0" err="1"/>
              <a:t>quốc</a:t>
            </a:r>
            <a:r>
              <a:rPr lang="en-US" i="1" dirty="0"/>
              <a:t> </a:t>
            </a:r>
            <a:r>
              <a:rPr lang="en-US" i="1" dirty="0" err="1"/>
              <a:t>Tương</a:t>
            </a:r>
            <a:r>
              <a:rPr lang="en-US" i="1" dirty="0"/>
              <a:t> Lai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trò</a:t>
            </a:r>
            <a:r>
              <a:rPr lang="en-US" i="1" dirty="0"/>
              <a:t> </a:t>
            </a:r>
            <a:r>
              <a:rPr lang="en-US" i="1" dirty="0" err="1"/>
              <a:t>chuyện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bạn</a:t>
            </a:r>
            <a:r>
              <a:rPr lang="en-US" i="1" dirty="0"/>
              <a:t> </a:t>
            </a:r>
            <a:r>
              <a:rPr lang="en-US" i="1" dirty="0" err="1"/>
              <a:t>sắp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. </a:t>
            </a:r>
          </a:p>
        </p:txBody>
      </p:sp>
      <p:pic>
        <p:nvPicPr>
          <p:cNvPr id="4" name="Picture 4" descr="tla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97" y="1405209"/>
            <a:ext cx="3142593" cy="2110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717146-7726-4D40-8356-9FA80183A1A0}"/>
              </a:ext>
            </a:extLst>
          </p:cNvPr>
          <p:cNvCxnSpPr/>
          <p:nvPr/>
        </p:nvCxnSpPr>
        <p:spPr>
          <a:xfrm>
            <a:off x="2309247" y="2960176"/>
            <a:ext cx="1487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4C769F-475A-4D60-977A-BBA09257C113}"/>
              </a:ext>
            </a:extLst>
          </p:cNvPr>
          <p:cNvSpPr txBox="1"/>
          <p:nvPr/>
        </p:nvSpPr>
        <p:spPr>
          <a:xfrm>
            <a:off x="3178116" y="2551256"/>
            <a:ext cx="6253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ệnh</a:t>
            </a:r>
            <a:endParaRPr lang="vi-VN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0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33428">
        <p:cut/>
      </p:transition>
    </mc:Choice>
    <mc:Fallback>
      <p:transition advClick="0" advTm="33428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9.9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9.9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|8.4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|9.6|5.7|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9.6|6|15.1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4.6|2.8|4|2.6|3.1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1.4|7.1|6.6|3|8.9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2263</Words>
  <Application>Microsoft Office PowerPoint</Application>
  <PresentationFormat>Widescreen</PresentationFormat>
  <Paragraphs>118</Paragraphs>
  <Slides>24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TẬP ĐỌC Ở VƯƠNG QUỐC TƯƠNG LAI                                  Theo MÁT - TÉC - LÍCH </vt:lpstr>
      <vt:lpstr>PowerPoint Presentation</vt:lpstr>
      <vt:lpstr>Ở VƯƠNG QUỐC TƯƠNG LAI</vt:lpstr>
      <vt:lpstr>PowerPoint Presentation</vt:lpstr>
      <vt:lpstr>PowerPoint Presentation</vt:lpstr>
      <vt:lpstr>I. Luyện đọc</vt:lpstr>
      <vt:lpstr>Ở VƯƠNG QUỐC TƯƠNG LAI</vt:lpstr>
      <vt:lpstr>PowerPoint Presentation</vt:lpstr>
      <vt:lpstr>PowerPoint Presentation</vt:lpstr>
      <vt:lpstr>PowerPoint Presentation</vt:lpstr>
      <vt:lpstr>PowerPoint Presentation</vt:lpstr>
      <vt:lpstr>2. Các bạn trong công xưởng xanh chế ra những gì? </vt:lpstr>
      <vt:lpstr>* Các phát minh ấy thể hiện ước mơ gì của con người?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76</cp:revision>
  <dcterms:created xsi:type="dcterms:W3CDTF">2021-09-05T02:12:57Z</dcterms:created>
  <dcterms:modified xsi:type="dcterms:W3CDTF">2022-10-19T01:47:51Z</dcterms:modified>
</cp:coreProperties>
</file>