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notesMasterIdLst>
    <p:notesMasterId r:id="rId21"/>
  </p:notesMasterIdLst>
  <p:sldIdLst>
    <p:sldId id="488" r:id="rId2"/>
    <p:sldId id="501" r:id="rId3"/>
    <p:sldId id="256" r:id="rId4"/>
    <p:sldId id="259" r:id="rId5"/>
    <p:sldId id="513" r:id="rId6"/>
    <p:sldId id="514" r:id="rId7"/>
    <p:sldId id="518" r:id="rId8"/>
    <p:sldId id="517" r:id="rId9"/>
    <p:sldId id="520" r:id="rId10"/>
    <p:sldId id="521" r:id="rId11"/>
    <p:sldId id="522" r:id="rId12"/>
    <p:sldId id="523" r:id="rId13"/>
    <p:sldId id="524" r:id="rId14"/>
    <p:sldId id="526" r:id="rId15"/>
    <p:sldId id="525" r:id="rId16"/>
    <p:sldId id="527" r:id="rId17"/>
    <p:sldId id="528" r:id="rId18"/>
    <p:sldId id="258" r:id="rId19"/>
    <p:sldId id="49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99"/>
    <a:srgbClr val="0000CC"/>
    <a:srgbClr val="3399FF"/>
    <a:srgbClr val="00FFFF"/>
    <a:srgbClr val="FFFF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2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A292C-F65C-4476-9A34-55D9312F4CB3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F7FB1-24A2-446D-8E91-17D485CBC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64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432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64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431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259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3650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320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266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61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737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247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941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80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E6E2-7F19-4180-A223-E46C2939FA81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57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1E6E2-7F19-4180-A223-E46C2939FA81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4D41F-6456-412C-AB42-E81BC4E466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51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E2D02C-321B-677F-91CD-9FE6CB334A76}"/>
              </a:ext>
            </a:extLst>
          </p:cNvPr>
          <p:cNvSpPr/>
          <p:nvPr/>
        </p:nvSpPr>
        <p:spPr>
          <a:xfrm>
            <a:off x="418587" y="1700871"/>
            <a:ext cx="9936843" cy="2093047"/>
          </a:xfrm>
          <a:prstGeom prst="rect">
            <a:avLst/>
          </a:prstGeom>
        </p:spPr>
        <p:txBody>
          <a:bodyPr wrap="square" lIns="121893" tIns="60947" rIns="121893" bIns="60947">
            <a:spAutoFit/>
          </a:bodyPr>
          <a:lstStyle/>
          <a:p>
            <a:pPr algn="ctr"/>
            <a:r>
              <a:rPr lang="vi-VN" sz="4267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TOÁN</a:t>
            </a:r>
          </a:p>
          <a:p>
            <a:pPr algn="ctr"/>
            <a:br>
              <a:rPr lang="vi-VN" sz="4267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vi-VN" sz="4267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GÓC NHỌN, GÓC TÙ, GÓC BẸT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474819" y="267370"/>
            <a:ext cx="10657806" cy="619228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 21">
            <a:extLst>
              <a:ext uri="{FF2B5EF4-FFF2-40B4-BE49-F238E27FC236}">
                <a16:creationId xmlns:a16="http://schemas.microsoft.com/office/drawing/2014/main" id="{C9DEE07A-DBEB-7879-8DFC-4037ACC7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259" y="1502532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 b="1">
              <a:solidFill>
                <a:srgbClr val="0000FF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D3D81C-4288-E87A-EB67-FF08FC68AFFC}"/>
              </a:ext>
            </a:extLst>
          </p:cNvPr>
          <p:cNvGrpSpPr/>
          <p:nvPr/>
        </p:nvGrpSpPr>
        <p:grpSpPr>
          <a:xfrm>
            <a:off x="1689652" y="337877"/>
            <a:ext cx="8229600" cy="1320343"/>
            <a:chOff x="1689652" y="337877"/>
            <a:chExt cx="8229600" cy="132034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8BB726-55CE-7924-1F5F-8B188C0F5CD7}"/>
                </a:ext>
              </a:extLst>
            </p:cNvPr>
            <p:cNvSpPr txBox="1"/>
            <p:nvPr/>
          </p:nvSpPr>
          <p:spPr>
            <a:xfrm>
              <a:off x="3371806" y="1135000"/>
              <a:ext cx="48638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Bài: Góc nhọn, góc tù, góc bẹt </a:t>
              </a:r>
              <a:endParaRPr lang="en-GB" sz="2800" b="1" dirty="0">
                <a:solidFill>
                  <a:srgbClr val="FF0000"/>
                </a:solidFill>
                <a:latin typeface="+mj-lt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6A82D5A-0D8E-A692-F6DF-5AC95DADE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9652" y="337877"/>
              <a:ext cx="8229600" cy="909809"/>
              <a:chOff x="304800" y="116632"/>
              <a:chExt cx="8229600" cy="1448315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3F7C40E-2D37-6C72-A673-986F2D886FC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906588" y="803142"/>
                <a:ext cx="4728690" cy="761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175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vi-VN" altLang="en-US" sz="28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endPara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914175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C4ADE219-012B-2E4C-50B2-8EC68AC3364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4800" y="116632"/>
                <a:ext cx="8229600" cy="411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175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Sáu,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A005C151-C0EB-6D87-27E9-FCC8A40F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44" y="5497042"/>
            <a:ext cx="2834086" cy="1093588"/>
          </a:xfrm>
          <a:prstGeom prst="rect">
            <a:avLst/>
          </a:prstGeom>
          <a:noFill/>
        </p:spPr>
      </p:pic>
      <p:grpSp>
        <p:nvGrpSpPr>
          <p:cNvPr id="2" name="Group 62">
            <a:extLst>
              <a:ext uri="{FF2B5EF4-FFF2-40B4-BE49-F238E27FC236}">
                <a16:creationId xmlns:a16="http://schemas.microsoft.com/office/drawing/2014/main" id="{BBBA3B88-BF9B-2F72-79A1-BD8D94F3B530}"/>
              </a:ext>
            </a:extLst>
          </p:cNvPr>
          <p:cNvGrpSpPr>
            <a:grpSpLocks/>
          </p:cNvGrpSpPr>
          <p:nvPr/>
        </p:nvGrpSpPr>
        <p:grpSpPr bwMode="auto">
          <a:xfrm>
            <a:off x="3291440" y="2929809"/>
            <a:ext cx="4447001" cy="2892698"/>
            <a:chOff x="0" y="1277"/>
            <a:chExt cx="1858" cy="1027"/>
          </a:xfrm>
        </p:grpSpPr>
        <p:grpSp>
          <p:nvGrpSpPr>
            <p:cNvPr id="11" name="Group 21">
              <a:extLst>
                <a:ext uri="{FF2B5EF4-FFF2-40B4-BE49-F238E27FC236}">
                  <a16:creationId xmlns:a16="http://schemas.microsoft.com/office/drawing/2014/main" id="{557A1D2E-3798-784F-CC11-A976F7A661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" y="1508"/>
              <a:ext cx="1330" cy="676"/>
              <a:chOff x="359" y="2368"/>
              <a:chExt cx="1639" cy="832"/>
            </a:xfrm>
          </p:grpSpPr>
          <p:sp>
            <p:nvSpPr>
              <p:cNvPr id="15" name="Line 22">
                <a:extLst>
                  <a:ext uri="{FF2B5EF4-FFF2-40B4-BE49-F238E27FC236}">
                    <a16:creationId xmlns:a16="http://schemas.microsoft.com/office/drawing/2014/main" id="{F65ECA18-7000-686A-F912-E89374D777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" y="2368"/>
                <a:ext cx="1442" cy="83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Line 23">
                <a:extLst>
                  <a:ext uri="{FF2B5EF4-FFF2-40B4-BE49-F238E27FC236}">
                    <a16:creationId xmlns:a16="http://schemas.microsoft.com/office/drawing/2014/main" id="{275BC778-E1F2-6D7E-DFB5-F96C2BA300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" y="3200"/>
                <a:ext cx="163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2" name="Text Box 24">
              <a:extLst>
                <a:ext uri="{FF2B5EF4-FFF2-40B4-BE49-F238E27FC236}">
                  <a16:creationId xmlns:a16="http://schemas.microsoft.com/office/drawing/2014/main" id="{D5138F77-D87A-679A-96BC-ADC096ED62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4" y="1277"/>
              <a:ext cx="425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13" name="Text Box 25">
              <a:extLst>
                <a:ext uri="{FF2B5EF4-FFF2-40B4-BE49-F238E27FC236}">
                  <a16:creationId xmlns:a16="http://schemas.microsoft.com/office/drawing/2014/main" id="{945CB8E4-A947-36B3-3797-C0FFBAD900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121"/>
              <a:ext cx="425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14" name="Text Box 26">
              <a:extLst>
                <a:ext uri="{FF2B5EF4-FFF2-40B4-BE49-F238E27FC236}">
                  <a16:creationId xmlns:a16="http://schemas.microsoft.com/office/drawing/2014/main" id="{4B248BB7-0A03-A21A-5A75-6EAFB242E0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" y="2152"/>
              <a:ext cx="425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N</a:t>
              </a:r>
            </a:p>
          </p:txBody>
        </p:sp>
      </p:grpSp>
      <p:grpSp>
        <p:nvGrpSpPr>
          <p:cNvPr id="17" name="Group 49">
            <a:extLst>
              <a:ext uri="{FF2B5EF4-FFF2-40B4-BE49-F238E27FC236}">
                <a16:creationId xmlns:a16="http://schemas.microsoft.com/office/drawing/2014/main" id="{4C292E7D-B026-3158-4E1B-ABB9FAD104AD}"/>
              </a:ext>
            </a:extLst>
          </p:cNvPr>
          <p:cNvGrpSpPr>
            <a:grpSpLocks/>
          </p:cNvGrpSpPr>
          <p:nvPr/>
        </p:nvGrpSpPr>
        <p:grpSpPr bwMode="auto">
          <a:xfrm>
            <a:off x="4002592" y="2614976"/>
            <a:ext cx="1468178" cy="2886804"/>
            <a:chOff x="977" y="1102"/>
            <a:chExt cx="488" cy="1064"/>
          </a:xfrm>
        </p:grpSpPr>
        <p:sp>
          <p:nvSpPr>
            <p:cNvPr id="18" name="AutoShape 50">
              <a:extLst>
                <a:ext uri="{FF2B5EF4-FFF2-40B4-BE49-F238E27FC236}">
                  <a16:creationId xmlns:a16="http://schemas.microsoft.com/office/drawing/2014/main" id="{578225D1-5813-3575-1FB3-ABD84037C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  <p:sp>
          <p:nvSpPr>
            <p:cNvPr id="19" name="AutoShape 51" descr="Stationery">
              <a:extLst>
                <a:ext uri="{FF2B5EF4-FFF2-40B4-BE49-F238E27FC236}">
                  <a16:creationId xmlns:a16="http://schemas.microsoft.com/office/drawing/2014/main" id="{92A0A45B-85A4-8EF7-6B24-65E3CF741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</p:grpSp>
      <p:sp>
        <p:nvSpPr>
          <p:cNvPr id="20" name="Rectangle 44">
            <a:extLst>
              <a:ext uri="{FF2B5EF4-FFF2-40B4-BE49-F238E27FC236}">
                <a16:creationId xmlns:a16="http://schemas.microsoft.com/office/drawing/2014/main" id="{C8512647-FC0F-AC6D-7041-70D5D7443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706" y="3453368"/>
            <a:ext cx="5480050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26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474819" y="267370"/>
            <a:ext cx="10657806" cy="619228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 21">
            <a:extLst>
              <a:ext uri="{FF2B5EF4-FFF2-40B4-BE49-F238E27FC236}">
                <a16:creationId xmlns:a16="http://schemas.microsoft.com/office/drawing/2014/main" id="{C9DEE07A-DBEB-7879-8DFC-4037ACC7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259" y="1502532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 b="1">
              <a:solidFill>
                <a:srgbClr val="0000FF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D3D81C-4288-E87A-EB67-FF08FC68AFFC}"/>
              </a:ext>
            </a:extLst>
          </p:cNvPr>
          <p:cNvGrpSpPr/>
          <p:nvPr/>
        </p:nvGrpSpPr>
        <p:grpSpPr>
          <a:xfrm>
            <a:off x="1689652" y="337877"/>
            <a:ext cx="8229600" cy="1320343"/>
            <a:chOff x="1689652" y="337877"/>
            <a:chExt cx="8229600" cy="132034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8BB726-55CE-7924-1F5F-8B188C0F5CD7}"/>
                </a:ext>
              </a:extLst>
            </p:cNvPr>
            <p:cNvSpPr txBox="1"/>
            <p:nvPr/>
          </p:nvSpPr>
          <p:spPr>
            <a:xfrm>
              <a:off x="3371806" y="1135000"/>
              <a:ext cx="48638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Bài: Góc nhọn, góc tù, góc bẹt </a:t>
              </a:r>
              <a:endParaRPr lang="en-GB" sz="2800" b="1" dirty="0">
                <a:solidFill>
                  <a:srgbClr val="FF0000"/>
                </a:solidFill>
                <a:latin typeface="+mj-lt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6A82D5A-0D8E-A692-F6DF-5AC95DADE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9652" y="337877"/>
              <a:ext cx="8229600" cy="909809"/>
              <a:chOff x="304800" y="116632"/>
              <a:chExt cx="8229600" cy="1448315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3F7C40E-2D37-6C72-A673-986F2D886FC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906588" y="803142"/>
                <a:ext cx="4728690" cy="761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175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vi-VN" altLang="en-US" sz="28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endPara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914175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C4ADE219-012B-2E4C-50B2-8EC68AC3364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4800" y="116632"/>
                <a:ext cx="8229600" cy="411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175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Sáu,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A005C151-C0EB-6D87-27E9-FCC8A40F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44" y="5497042"/>
            <a:ext cx="2834086" cy="1093588"/>
          </a:xfrm>
          <a:prstGeom prst="rect">
            <a:avLst/>
          </a:prstGeom>
          <a:noFill/>
        </p:spPr>
      </p:pic>
      <p:grpSp>
        <p:nvGrpSpPr>
          <p:cNvPr id="3" name="Group 74">
            <a:extLst>
              <a:ext uri="{FF2B5EF4-FFF2-40B4-BE49-F238E27FC236}">
                <a16:creationId xmlns:a16="http://schemas.microsoft.com/office/drawing/2014/main" id="{D68C5625-08A6-A846-64AC-9FC90B99BF78}"/>
              </a:ext>
            </a:extLst>
          </p:cNvPr>
          <p:cNvGrpSpPr>
            <a:grpSpLocks/>
          </p:cNvGrpSpPr>
          <p:nvPr/>
        </p:nvGrpSpPr>
        <p:grpSpPr bwMode="auto">
          <a:xfrm>
            <a:off x="3728279" y="2539616"/>
            <a:ext cx="5477564" cy="3101178"/>
            <a:chOff x="219" y="3232"/>
            <a:chExt cx="2042" cy="766"/>
          </a:xfrm>
        </p:grpSpPr>
        <p:grpSp>
          <p:nvGrpSpPr>
            <p:cNvPr id="21" name="Group 73">
              <a:extLst>
                <a:ext uri="{FF2B5EF4-FFF2-40B4-BE49-F238E27FC236}">
                  <a16:creationId xmlns:a16="http://schemas.microsoft.com/office/drawing/2014/main" id="{576979D9-DD12-045A-6F1F-17179023D2B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86" y="3422"/>
              <a:ext cx="1494" cy="432"/>
              <a:chOff x="1378" y="3191"/>
              <a:chExt cx="1494" cy="432"/>
            </a:xfrm>
          </p:grpSpPr>
          <p:sp>
            <p:nvSpPr>
              <p:cNvPr id="25" name="Line 68">
                <a:extLst>
                  <a:ext uri="{FF2B5EF4-FFF2-40B4-BE49-F238E27FC236}">
                    <a16:creationId xmlns:a16="http://schemas.microsoft.com/office/drawing/2014/main" id="{D9324A5A-3BD3-A31D-F444-FAC0D4D0D0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78" y="3191"/>
                <a:ext cx="581" cy="432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360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Line 69">
                <a:extLst>
                  <a:ext uri="{FF2B5EF4-FFF2-40B4-BE49-F238E27FC236}">
                    <a16:creationId xmlns:a16="http://schemas.microsoft.com/office/drawing/2014/main" id="{BB771E7E-31BB-8995-FDBC-F31BEAAAED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3" y="3620"/>
                <a:ext cx="919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360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2" name="Text Box 70">
              <a:extLst>
                <a:ext uri="{FF2B5EF4-FFF2-40B4-BE49-F238E27FC236}">
                  <a16:creationId xmlns:a16="http://schemas.microsoft.com/office/drawing/2014/main" id="{6FC570C6-4CCF-C6B4-09AB-04D032E14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" y="3838"/>
              <a:ext cx="293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3600" b="1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23" name="Text Box 71">
              <a:extLst>
                <a:ext uri="{FF2B5EF4-FFF2-40B4-BE49-F238E27FC236}">
                  <a16:creationId xmlns:a16="http://schemas.microsoft.com/office/drawing/2014/main" id="{56008E99-1149-C20D-6C4F-004000A712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1" y="3837"/>
              <a:ext cx="293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24" name="Text Box 72">
              <a:extLst>
                <a:ext uri="{FF2B5EF4-FFF2-40B4-BE49-F238E27FC236}">
                  <a16:creationId xmlns:a16="http://schemas.microsoft.com/office/drawing/2014/main" id="{BCA7BD31-623F-A513-E8CD-AFE4874543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3232"/>
              <a:ext cx="293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3600" b="1">
                  <a:solidFill>
                    <a:srgbClr val="FF0000"/>
                  </a:solidFill>
                </a:rPr>
                <a:t>Q</a:t>
              </a:r>
            </a:p>
          </p:txBody>
        </p:sp>
      </p:grpSp>
      <p:grpSp>
        <p:nvGrpSpPr>
          <p:cNvPr id="27" name="Group 64">
            <a:extLst>
              <a:ext uri="{FF2B5EF4-FFF2-40B4-BE49-F238E27FC236}">
                <a16:creationId xmlns:a16="http://schemas.microsoft.com/office/drawing/2014/main" id="{5F7FD903-6DCB-27C9-4AF5-9C6159A6FAD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276365" y="2310223"/>
            <a:ext cx="1367942" cy="2699581"/>
            <a:chOff x="977" y="1102"/>
            <a:chExt cx="488" cy="1064"/>
          </a:xfrm>
        </p:grpSpPr>
        <p:sp>
          <p:nvSpPr>
            <p:cNvPr id="28" name="AutoShape 65">
              <a:extLst>
                <a:ext uri="{FF2B5EF4-FFF2-40B4-BE49-F238E27FC236}">
                  <a16:creationId xmlns:a16="http://schemas.microsoft.com/office/drawing/2014/main" id="{E2370E2F-CD7A-0730-06E9-1586A92EA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  <p:sp>
          <p:nvSpPr>
            <p:cNvPr id="29" name="AutoShape 66" descr="Stationery">
              <a:extLst>
                <a:ext uri="{FF2B5EF4-FFF2-40B4-BE49-F238E27FC236}">
                  <a16:creationId xmlns:a16="http://schemas.microsoft.com/office/drawing/2014/main" id="{5E3E5DC2-DF36-48A4-6033-B7AFB20B0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</p:grpSp>
      <p:sp>
        <p:nvSpPr>
          <p:cNvPr id="30" name="Rectangle 44">
            <a:extLst>
              <a:ext uri="{FF2B5EF4-FFF2-40B4-BE49-F238E27FC236}">
                <a16:creationId xmlns:a16="http://schemas.microsoft.com/office/drawing/2014/main" id="{2C393FD3-AE90-FDA6-8282-6B198FBD9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925" y="3321621"/>
            <a:ext cx="2506662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altLang="vi-VN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01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474819" y="267370"/>
            <a:ext cx="10657806" cy="619228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 21">
            <a:extLst>
              <a:ext uri="{FF2B5EF4-FFF2-40B4-BE49-F238E27FC236}">
                <a16:creationId xmlns:a16="http://schemas.microsoft.com/office/drawing/2014/main" id="{C9DEE07A-DBEB-7879-8DFC-4037ACC7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259" y="1502532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 b="1">
              <a:solidFill>
                <a:srgbClr val="0000FF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D3D81C-4288-E87A-EB67-FF08FC68AFFC}"/>
              </a:ext>
            </a:extLst>
          </p:cNvPr>
          <p:cNvGrpSpPr/>
          <p:nvPr/>
        </p:nvGrpSpPr>
        <p:grpSpPr>
          <a:xfrm>
            <a:off x="1689652" y="337877"/>
            <a:ext cx="8229600" cy="1320343"/>
            <a:chOff x="1689652" y="337877"/>
            <a:chExt cx="8229600" cy="132034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8BB726-55CE-7924-1F5F-8B188C0F5CD7}"/>
                </a:ext>
              </a:extLst>
            </p:cNvPr>
            <p:cNvSpPr txBox="1"/>
            <p:nvPr/>
          </p:nvSpPr>
          <p:spPr>
            <a:xfrm>
              <a:off x="3371806" y="1135000"/>
              <a:ext cx="48638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Bài: Góc nhọn, góc tù, góc bẹt </a:t>
              </a:r>
              <a:endParaRPr lang="en-GB" sz="2800" b="1" dirty="0">
                <a:solidFill>
                  <a:srgbClr val="FF0000"/>
                </a:solidFill>
                <a:latin typeface="+mj-lt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6A82D5A-0D8E-A692-F6DF-5AC95DADE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9652" y="337877"/>
              <a:ext cx="8229600" cy="909809"/>
              <a:chOff x="304800" y="116632"/>
              <a:chExt cx="8229600" cy="1448315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3F7C40E-2D37-6C72-A673-986F2D886FC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906588" y="803142"/>
                <a:ext cx="4728690" cy="761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175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vi-VN" altLang="en-US" sz="28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endPara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914175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C4ADE219-012B-2E4C-50B2-8EC68AC3364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4800" y="116632"/>
                <a:ext cx="8229600" cy="411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175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Sáu,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A005C151-C0EB-6D87-27E9-FCC8A40F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44" y="5497042"/>
            <a:ext cx="2834086" cy="1093588"/>
          </a:xfrm>
          <a:prstGeom prst="rect">
            <a:avLst/>
          </a:prstGeom>
          <a:noFill/>
        </p:spPr>
      </p:pic>
      <p:grpSp>
        <p:nvGrpSpPr>
          <p:cNvPr id="3" name="Group 75">
            <a:extLst>
              <a:ext uri="{FF2B5EF4-FFF2-40B4-BE49-F238E27FC236}">
                <a16:creationId xmlns:a16="http://schemas.microsoft.com/office/drawing/2014/main" id="{14265140-5BA0-2280-3CC8-CA471DE30DB6}"/>
              </a:ext>
            </a:extLst>
          </p:cNvPr>
          <p:cNvGrpSpPr>
            <a:grpSpLocks/>
          </p:cNvGrpSpPr>
          <p:nvPr/>
        </p:nvGrpSpPr>
        <p:grpSpPr bwMode="auto">
          <a:xfrm>
            <a:off x="2991530" y="2301859"/>
            <a:ext cx="5338763" cy="3788586"/>
            <a:chOff x="3344" y="1241"/>
            <a:chExt cx="1624" cy="1139"/>
          </a:xfrm>
        </p:grpSpPr>
        <p:grpSp>
          <p:nvGrpSpPr>
            <p:cNvPr id="21" name="Group 48">
              <a:extLst>
                <a:ext uri="{FF2B5EF4-FFF2-40B4-BE49-F238E27FC236}">
                  <a16:creationId xmlns:a16="http://schemas.microsoft.com/office/drawing/2014/main" id="{D8FE85FA-1BAD-3CE3-D5E7-00D791BD47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0" y="1375"/>
              <a:ext cx="988" cy="808"/>
              <a:chOff x="438" y="2048"/>
              <a:chExt cx="1271" cy="1179"/>
            </a:xfrm>
          </p:grpSpPr>
          <p:sp>
            <p:nvSpPr>
              <p:cNvPr id="25" name="Line 49">
                <a:extLst>
                  <a:ext uri="{FF2B5EF4-FFF2-40B4-BE49-F238E27FC236}">
                    <a16:creationId xmlns:a16="http://schemas.microsoft.com/office/drawing/2014/main" id="{DC0A877C-ABA1-BCAB-07E9-9AF06E627D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7" y="2048"/>
                <a:ext cx="0" cy="1179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360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Line 50">
                <a:extLst>
                  <a:ext uri="{FF2B5EF4-FFF2-40B4-BE49-F238E27FC236}">
                    <a16:creationId xmlns:a16="http://schemas.microsoft.com/office/drawing/2014/main" id="{A42979F2-8E08-6EF7-1E3A-9864812CF5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" y="3214"/>
                <a:ext cx="1271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360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2" name="Text Box 51">
              <a:extLst>
                <a:ext uri="{FF2B5EF4-FFF2-40B4-BE49-F238E27FC236}">
                  <a16:creationId xmlns:a16="http://schemas.microsoft.com/office/drawing/2014/main" id="{57751AEF-69F9-432F-B9B9-2A6DD6E166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4" y="1241"/>
              <a:ext cx="56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3600" b="1">
                  <a:solidFill>
                    <a:srgbClr val="FF0000"/>
                  </a:solidFill>
                </a:rPr>
                <a:t>I</a:t>
              </a:r>
            </a:p>
          </p:txBody>
        </p:sp>
        <p:sp>
          <p:nvSpPr>
            <p:cNvPr id="23" name="Text Box 52">
              <a:extLst>
                <a:ext uri="{FF2B5EF4-FFF2-40B4-BE49-F238E27FC236}">
                  <a16:creationId xmlns:a16="http://schemas.microsoft.com/office/drawing/2014/main" id="{502D3A91-2B37-AD87-8712-BFA0FF9AD4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9" y="2186"/>
              <a:ext cx="56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24" name="Text Box 53">
              <a:extLst>
                <a:ext uri="{FF2B5EF4-FFF2-40B4-BE49-F238E27FC236}">
                  <a16:creationId xmlns:a16="http://schemas.microsoft.com/office/drawing/2014/main" id="{D497FC50-F650-E680-1F95-23D483B43E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4" y="2169"/>
              <a:ext cx="56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FF0000"/>
                  </a:solidFill>
                </a:rPr>
                <a:t>K</a:t>
              </a:r>
            </a:p>
          </p:txBody>
        </p:sp>
      </p:grpSp>
      <p:grpSp>
        <p:nvGrpSpPr>
          <p:cNvPr id="27" name="Group 52">
            <a:extLst>
              <a:ext uri="{FF2B5EF4-FFF2-40B4-BE49-F238E27FC236}">
                <a16:creationId xmlns:a16="http://schemas.microsoft.com/office/drawing/2014/main" id="{117A75D7-B2A8-F024-F4E2-473F968034E9}"/>
              </a:ext>
            </a:extLst>
          </p:cNvPr>
          <p:cNvGrpSpPr>
            <a:grpSpLocks/>
          </p:cNvGrpSpPr>
          <p:nvPr/>
        </p:nvGrpSpPr>
        <p:grpSpPr bwMode="auto">
          <a:xfrm>
            <a:off x="4296454" y="2301859"/>
            <a:ext cx="1670048" cy="3086100"/>
            <a:chOff x="977" y="1102"/>
            <a:chExt cx="488" cy="1064"/>
          </a:xfrm>
          <a:solidFill>
            <a:srgbClr val="0000CC"/>
          </a:solidFill>
        </p:grpSpPr>
        <p:sp>
          <p:nvSpPr>
            <p:cNvPr id="28" name="AutoShape 53">
              <a:extLst>
                <a:ext uri="{FF2B5EF4-FFF2-40B4-BE49-F238E27FC236}">
                  <a16:creationId xmlns:a16="http://schemas.microsoft.com/office/drawing/2014/main" id="{04D6352A-5221-B4EE-44C0-8FB026F9D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  <p:sp>
          <p:nvSpPr>
            <p:cNvPr id="29" name="AutoShape 54" descr="Stationery">
              <a:extLst>
                <a:ext uri="{FF2B5EF4-FFF2-40B4-BE49-F238E27FC236}">
                  <a16:creationId xmlns:a16="http://schemas.microsoft.com/office/drawing/2014/main" id="{6764D78F-1C71-806F-3B65-EC33FEF0F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</p:grpSp>
      <p:sp>
        <p:nvSpPr>
          <p:cNvPr id="30" name="Rectangle 44">
            <a:extLst>
              <a:ext uri="{FF2B5EF4-FFF2-40B4-BE49-F238E27FC236}">
                <a16:creationId xmlns:a16="http://schemas.microsoft.com/office/drawing/2014/main" id="{7195E7D5-762F-2458-216E-A91F51D06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2713" y="2276719"/>
            <a:ext cx="4062412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vi-VN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5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474819" y="267370"/>
            <a:ext cx="10657806" cy="619228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 21">
            <a:extLst>
              <a:ext uri="{FF2B5EF4-FFF2-40B4-BE49-F238E27FC236}">
                <a16:creationId xmlns:a16="http://schemas.microsoft.com/office/drawing/2014/main" id="{C9DEE07A-DBEB-7879-8DFC-4037ACC7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259" y="1502532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 b="1">
              <a:solidFill>
                <a:srgbClr val="0000FF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D3D81C-4288-E87A-EB67-FF08FC68AFFC}"/>
              </a:ext>
            </a:extLst>
          </p:cNvPr>
          <p:cNvGrpSpPr/>
          <p:nvPr/>
        </p:nvGrpSpPr>
        <p:grpSpPr>
          <a:xfrm>
            <a:off x="1689652" y="337877"/>
            <a:ext cx="8229600" cy="1320343"/>
            <a:chOff x="1689652" y="337877"/>
            <a:chExt cx="8229600" cy="132034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8BB726-55CE-7924-1F5F-8B188C0F5CD7}"/>
                </a:ext>
              </a:extLst>
            </p:cNvPr>
            <p:cNvSpPr txBox="1"/>
            <p:nvPr/>
          </p:nvSpPr>
          <p:spPr>
            <a:xfrm>
              <a:off x="3371806" y="1135000"/>
              <a:ext cx="48638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Bài: Góc nhọn, góc tù, góc bẹt </a:t>
              </a:r>
              <a:endParaRPr lang="en-GB" sz="2800" b="1" dirty="0">
                <a:solidFill>
                  <a:srgbClr val="FF0000"/>
                </a:solidFill>
                <a:latin typeface="+mj-lt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6A82D5A-0D8E-A692-F6DF-5AC95DADE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9652" y="337877"/>
              <a:ext cx="8229600" cy="909809"/>
              <a:chOff x="304800" y="116632"/>
              <a:chExt cx="8229600" cy="1448315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3F7C40E-2D37-6C72-A673-986F2D886FC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906588" y="803142"/>
                <a:ext cx="4728690" cy="761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175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vi-VN" altLang="en-US" sz="28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endPara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914175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C4ADE219-012B-2E4C-50B2-8EC68AC3364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4800" y="116632"/>
                <a:ext cx="8229600" cy="411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175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Sáu,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A005C151-C0EB-6D87-27E9-FCC8A40F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44" y="5497042"/>
            <a:ext cx="2834086" cy="1093588"/>
          </a:xfrm>
          <a:prstGeom prst="rect">
            <a:avLst/>
          </a:prstGeom>
          <a:noFill/>
        </p:spPr>
      </p:pic>
      <p:grpSp>
        <p:nvGrpSpPr>
          <p:cNvPr id="3" name="Group 46">
            <a:extLst>
              <a:ext uri="{FF2B5EF4-FFF2-40B4-BE49-F238E27FC236}">
                <a16:creationId xmlns:a16="http://schemas.microsoft.com/office/drawing/2014/main" id="{5A89DDB1-1C85-054A-14E3-3B13020F5EE0}"/>
              </a:ext>
            </a:extLst>
          </p:cNvPr>
          <p:cNvGrpSpPr>
            <a:grpSpLocks/>
          </p:cNvGrpSpPr>
          <p:nvPr/>
        </p:nvGrpSpPr>
        <p:grpSpPr bwMode="auto">
          <a:xfrm>
            <a:off x="2343151" y="5385284"/>
            <a:ext cx="7472363" cy="706437"/>
            <a:chOff x="2368" y="3012"/>
            <a:chExt cx="3178" cy="445"/>
          </a:xfrm>
        </p:grpSpPr>
        <p:grpSp>
          <p:nvGrpSpPr>
            <p:cNvPr id="21" name="Group 40">
              <a:extLst>
                <a:ext uri="{FF2B5EF4-FFF2-40B4-BE49-F238E27FC236}">
                  <a16:creationId xmlns:a16="http://schemas.microsoft.com/office/drawing/2014/main" id="{872BB42F-66CB-21DB-89EA-54DF8167CC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8" y="3012"/>
              <a:ext cx="3178" cy="445"/>
              <a:chOff x="0" y="2001"/>
              <a:chExt cx="3178" cy="445"/>
            </a:xfrm>
          </p:grpSpPr>
          <p:sp>
            <p:nvSpPr>
              <p:cNvPr id="23" name="Text Box 41">
                <a:extLst>
                  <a:ext uri="{FF2B5EF4-FFF2-40B4-BE49-F238E27FC236}">
                    <a16:creationId xmlns:a16="http://schemas.microsoft.com/office/drawing/2014/main" id="{468EAD2D-40D7-4044-412C-BF9FCDD104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014"/>
                <a:ext cx="52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24" name="Text Box 42">
                <a:extLst>
                  <a:ext uri="{FF2B5EF4-FFF2-40B4-BE49-F238E27FC236}">
                    <a16:creationId xmlns:a16="http://schemas.microsoft.com/office/drawing/2014/main" id="{24A85509-A991-2C9E-59EE-E7324295FC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53" y="2039"/>
                <a:ext cx="52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FF0000"/>
                    </a:solidFill>
                  </a:rPr>
                  <a:t>E</a:t>
                </a:r>
              </a:p>
            </p:txBody>
          </p:sp>
          <p:sp>
            <p:nvSpPr>
              <p:cNvPr id="25" name="Text Box 43">
                <a:extLst>
                  <a:ext uri="{FF2B5EF4-FFF2-40B4-BE49-F238E27FC236}">
                    <a16:creationId xmlns:a16="http://schemas.microsoft.com/office/drawing/2014/main" id="{8E598C42-DA3C-5C49-5EE4-6A105E8CBA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54" y="2001"/>
                <a:ext cx="52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FF0000"/>
                    </a:solidFill>
                  </a:rPr>
                  <a:t>Y</a:t>
                </a:r>
              </a:p>
            </p:txBody>
          </p:sp>
          <p:sp>
            <p:nvSpPr>
              <p:cNvPr id="26" name="Line 44">
                <a:extLst>
                  <a:ext uri="{FF2B5EF4-FFF2-40B4-BE49-F238E27FC236}">
                    <a16:creationId xmlns:a16="http://schemas.microsoft.com/office/drawing/2014/main" id="{E4E70063-81A0-5760-72DB-979FB32A94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" y="2048"/>
                <a:ext cx="2471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360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2" name="Oval 45">
              <a:extLst>
                <a:ext uri="{FF2B5EF4-FFF2-40B4-BE49-F238E27FC236}">
                  <a16:creationId xmlns:a16="http://schemas.microsoft.com/office/drawing/2014/main" id="{CDB41EDA-47CC-8EFF-5197-610A9A65F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5" y="3033"/>
              <a:ext cx="56" cy="5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3600">
                <a:solidFill>
                  <a:srgbClr val="FF0000"/>
                </a:solidFill>
              </a:endParaRP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AFAF5F8A-DBAF-34BF-D54B-8C53DD83AE9D}"/>
              </a:ext>
            </a:extLst>
          </p:cNvPr>
          <p:cNvSpPr/>
          <p:nvPr/>
        </p:nvSpPr>
        <p:spPr>
          <a:xfrm>
            <a:off x="6300788" y="5380521"/>
            <a:ext cx="131762" cy="12223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8" name="Rectangle 44">
            <a:extLst>
              <a:ext uri="{FF2B5EF4-FFF2-40B4-BE49-F238E27FC236}">
                <a16:creationId xmlns:a16="http://schemas.microsoft.com/office/drawing/2014/main" id="{004A1A34-8AA9-85DD-143B-B2D179825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4233" y="2675495"/>
            <a:ext cx="2506663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endParaRPr lang="en-US" altLang="vi-VN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55">
            <a:extLst>
              <a:ext uri="{FF2B5EF4-FFF2-40B4-BE49-F238E27FC236}">
                <a16:creationId xmlns:a16="http://schemas.microsoft.com/office/drawing/2014/main" id="{926C3B83-3D7F-99F1-5337-1197020E6A09}"/>
              </a:ext>
            </a:extLst>
          </p:cNvPr>
          <p:cNvGrpSpPr>
            <a:grpSpLocks/>
          </p:cNvGrpSpPr>
          <p:nvPr/>
        </p:nvGrpSpPr>
        <p:grpSpPr bwMode="auto">
          <a:xfrm>
            <a:off x="6363177" y="2722187"/>
            <a:ext cx="1656953" cy="2696434"/>
            <a:chOff x="959" y="1102"/>
            <a:chExt cx="488" cy="1064"/>
          </a:xfrm>
          <a:solidFill>
            <a:srgbClr val="0000CC"/>
          </a:solidFill>
        </p:grpSpPr>
        <p:sp>
          <p:nvSpPr>
            <p:cNvPr id="30" name="AutoShape 56">
              <a:extLst>
                <a:ext uri="{FF2B5EF4-FFF2-40B4-BE49-F238E27FC236}">
                  <a16:creationId xmlns:a16="http://schemas.microsoft.com/office/drawing/2014/main" id="{491EC06D-23F3-9FE3-50A5-91224BD10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" y="1102"/>
              <a:ext cx="488" cy="1064"/>
            </a:xfrm>
            <a:prstGeom prst="rtTriangle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  <p:sp>
          <p:nvSpPr>
            <p:cNvPr id="31" name="AutoShape 57" descr="Stationery">
              <a:extLst>
                <a:ext uri="{FF2B5EF4-FFF2-40B4-BE49-F238E27FC236}">
                  <a16:creationId xmlns:a16="http://schemas.microsoft.com/office/drawing/2014/main" id="{72B70974-ACAF-F678-A435-EBC70AB08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</p:grpSp>
      <p:grpSp>
        <p:nvGrpSpPr>
          <p:cNvPr id="32" name="Group 58">
            <a:extLst>
              <a:ext uri="{FF2B5EF4-FFF2-40B4-BE49-F238E27FC236}">
                <a16:creationId xmlns:a16="http://schemas.microsoft.com/office/drawing/2014/main" id="{4DEE3D77-8242-F705-C968-94AFE8C83F48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4173432" y="3243636"/>
            <a:ext cx="1373356" cy="2976608"/>
            <a:chOff x="977" y="1102"/>
            <a:chExt cx="488" cy="1064"/>
          </a:xfrm>
          <a:solidFill>
            <a:srgbClr val="0000CC"/>
          </a:solidFill>
        </p:grpSpPr>
        <p:sp>
          <p:nvSpPr>
            <p:cNvPr id="33" name="AutoShape 59">
              <a:extLst>
                <a:ext uri="{FF2B5EF4-FFF2-40B4-BE49-F238E27FC236}">
                  <a16:creationId xmlns:a16="http://schemas.microsoft.com/office/drawing/2014/main" id="{E1D49C1D-4FEA-E7A9-8546-ADFB06811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  <p:sp>
          <p:nvSpPr>
            <p:cNvPr id="34" name="AutoShape 60" descr="Stationery">
              <a:extLst>
                <a:ext uri="{FF2B5EF4-FFF2-40B4-BE49-F238E27FC236}">
                  <a16:creationId xmlns:a16="http://schemas.microsoft.com/office/drawing/2014/main" id="{2F4CDC99-AEDB-AEEC-936B-3DEA493C3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</p:grpSp>
    </p:spTree>
    <p:extLst>
      <p:ext uri="{BB962C8B-B14F-4D97-AF65-F5344CB8AC3E}">
        <p14:creationId xmlns:p14="http://schemas.microsoft.com/office/powerpoint/2010/main" val="139112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474819" y="267370"/>
            <a:ext cx="10657806" cy="619228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 21">
            <a:extLst>
              <a:ext uri="{FF2B5EF4-FFF2-40B4-BE49-F238E27FC236}">
                <a16:creationId xmlns:a16="http://schemas.microsoft.com/office/drawing/2014/main" id="{C9DEE07A-DBEB-7879-8DFC-4037ACC7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259" y="1502532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 b="1">
              <a:solidFill>
                <a:srgbClr val="0000FF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D3D81C-4288-E87A-EB67-FF08FC68AFFC}"/>
              </a:ext>
            </a:extLst>
          </p:cNvPr>
          <p:cNvGrpSpPr/>
          <p:nvPr/>
        </p:nvGrpSpPr>
        <p:grpSpPr>
          <a:xfrm>
            <a:off x="1689652" y="337877"/>
            <a:ext cx="8229600" cy="1320343"/>
            <a:chOff x="1689652" y="337877"/>
            <a:chExt cx="8229600" cy="132034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8BB726-55CE-7924-1F5F-8B188C0F5CD7}"/>
                </a:ext>
              </a:extLst>
            </p:cNvPr>
            <p:cNvSpPr txBox="1"/>
            <p:nvPr/>
          </p:nvSpPr>
          <p:spPr>
            <a:xfrm>
              <a:off x="3371806" y="1135000"/>
              <a:ext cx="48638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Bài: Góc nhọn, góc tù, góc bẹt </a:t>
              </a:r>
              <a:endParaRPr lang="en-GB" sz="2800" b="1" dirty="0">
                <a:solidFill>
                  <a:srgbClr val="FF0000"/>
                </a:solidFill>
                <a:latin typeface="+mj-lt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6A82D5A-0D8E-A692-F6DF-5AC95DADE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9652" y="337877"/>
              <a:ext cx="8229600" cy="909809"/>
              <a:chOff x="304800" y="116632"/>
              <a:chExt cx="8229600" cy="1448315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3F7C40E-2D37-6C72-A673-986F2D886FC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906588" y="803142"/>
                <a:ext cx="4728690" cy="761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175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vi-VN" altLang="en-US" sz="28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endPara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914175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C4ADE219-012B-2E4C-50B2-8EC68AC3364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4800" y="116632"/>
                <a:ext cx="8229600" cy="411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175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Sáu,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A005C151-C0EB-6D87-27E9-FCC8A40F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44" y="5497042"/>
            <a:ext cx="2834086" cy="1093588"/>
          </a:xfrm>
          <a:prstGeom prst="rect">
            <a:avLst/>
          </a:prstGeom>
          <a:noFill/>
        </p:spPr>
      </p:pic>
      <p:grpSp>
        <p:nvGrpSpPr>
          <p:cNvPr id="2" name="Group 66">
            <a:extLst>
              <a:ext uri="{FF2B5EF4-FFF2-40B4-BE49-F238E27FC236}">
                <a16:creationId xmlns:a16="http://schemas.microsoft.com/office/drawing/2014/main" id="{8255E351-7F33-2922-58AA-7058C08CF1A2}"/>
              </a:ext>
            </a:extLst>
          </p:cNvPr>
          <p:cNvGrpSpPr>
            <a:grpSpLocks/>
          </p:cNvGrpSpPr>
          <p:nvPr/>
        </p:nvGrpSpPr>
        <p:grpSpPr bwMode="auto">
          <a:xfrm>
            <a:off x="3224213" y="2692591"/>
            <a:ext cx="5011425" cy="3898039"/>
            <a:chOff x="2500" y="3032"/>
            <a:chExt cx="1812" cy="1247"/>
          </a:xfrm>
        </p:grpSpPr>
        <p:sp>
          <p:nvSpPr>
            <p:cNvPr id="11" name="Line 56">
              <a:extLst>
                <a:ext uri="{FF2B5EF4-FFF2-40B4-BE49-F238E27FC236}">
                  <a16:creationId xmlns:a16="http://schemas.microsoft.com/office/drawing/2014/main" id="{92B583D5-4AFF-E6E1-7B3C-65DF18BCBED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272378" flipV="1">
              <a:off x="2709" y="3603"/>
              <a:ext cx="1170" cy="6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3600">
                <a:solidFill>
                  <a:srgbClr val="FF0000"/>
                </a:solidFill>
              </a:endParaRPr>
            </a:p>
          </p:txBody>
        </p:sp>
        <p:sp>
          <p:nvSpPr>
            <p:cNvPr id="12" name="Line 57">
              <a:extLst>
                <a:ext uri="{FF2B5EF4-FFF2-40B4-BE49-F238E27FC236}">
                  <a16:creationId xmlns:a16="http://schemas.microsoft.com/office/drawing/2014/main" id="{6D0732C8-ADF5-324C-17B2-5F5C63C53B7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272378">
              <a:off x="2711" y="3604"/>
              <a:ext cx="132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3600">
                <a:solidFill>
                  <a:srgbClr val="FF0000"/>
                </a:solidFill>
              </a:endParaRPr>
            </a:p>
          </p:txBody>
        </p:sp>
        <p:sp>
          <p:nvSpPr>
            <p:cNvPr id="13" name="Text Box 61">
              <a:extLst>
                <a:ext uri="{FF2B5EF4-FFF2-40B4-BE49-F238E27FC236}">
                  <a16:creationId xmlns:a16="http://schemas.microsoft.com/office/drawing/2014/main" id="{B4C94E9F-CF6D-5595-3E24-0158FF92AF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2" y="3032"/>
              <a:ext cx="425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FF0000"/>
                  </a:solidFill>
                </a:rPr>
                <a:t>V</a:t>
              </a:r>
            </a:p>
          </p:txBody>
        </p:sp>
        <p:sp>
          <p:nvSpPr>
            <p:cNvPr id="14" name="Text Box 63">
              <a:extLst>
                <a:ext uri="{FF2B5EF4-FFF2-40B4-BE49-F238E27FC236}">
                  <a16:creationId xmlns:a16="http://schemas.microsoft.com/office/drawing/2014/main" id="{FFE26767-3FBD-B1DC-4F77-0B564384C9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7" y="3726"/>
              <a:ext cx="425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3600" b="1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15" name="Text Box 64">
              <a:extLst>
                <a:ext uri="{FF2B5EF4-FFF2-40B4-BE49-F238E27FC236}">
                  <a16:creationId xmlns:a16="http://schemas.microsoft.com/office/drawing/2014/main" id="{50E630CB-ED3F-0E22-A590-7356F86634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0" y="3993"/>
              <a:ext cx="425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3600" b="1">
                  <a:solidFill>
                    <a:srgbClr val="FF0000"/>
                  </a:solidFill>
                </a:rPr>
                <a:t>U</a:t>
              </a:r>
            </a:p>
          </p:txBody>
        </p:sp>
      </p:grpSp>
      <p:grpSp>
        <p:nvGrpSpPr>
          <p:cNvPr id="16" name="Group 67">
            <a:extLst>
              <a:ext uri="{FF2B5EF4-FFF2-40B4-BE49-F238E27FC236}">
                <a16:creationId xmlns:a16="http://schemas.microsoft.com/office/drawing/2014/main" id="{AB7222AB-84A7-C370-FCD2-A235AB50EDC6}"/>
              </a:ext>
            </a:extLst>
          </p:cNvPr>
          <p:cNvGrpSpPr>
            <a:grpSpLocks/>
          </p:cNvGrpSpPr>
          <p:nvPr/>
        </p:nvGrpSpPr>
        <p:grpSpPr bwMode="auto">
          <a:xfrm rot="21061103" flipH="1">
            <a:off x="5452133" y="2003940"/>
            <a:ext cx="1604125" cy="3373772"/>
            <a:chOff x="977" y="1102"/>
            <a:chExt cx="488" cy="1064"/>
          </a:xfrm>
          <a:solidFill>
            <a:srgbClr val="0000CC"/>
          </a:solidFill>
        </p:grpSpPr>
        <p:sp>
          <p:nvSpPr>
            <p:cNvPr id="17" name="AutoShape 68">
              <a:extLst>
                <a:ext uri="{FF2B5EF4-FFF2-40B4-BE49-F238E27FC236}">
                  <a16:creationId xmlns:a16="http://schemas.microsoft.com/office/drawing/2014/main" id="{FC02FF34-7AF1-7C74-2B51-8B5AB3D47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  <p:sp>
          <p:nvSpPr>
            <p:cNvPr id="18" name="AutoShape 69" descr="Stationery">
              <a:extLst>
                <a:ext uri="{FF2B5EF4-FFF2-40B4-BE49-F238E27FC236}">
                  <a16:creationId xmlns:a16="http://schemas.microsoft.com/office/drawing/2014/main" id="{074EB4B5-4738-9644-019D-1804DF305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</p:grpSp>
      <p:sp>
        <p:nvSpPr>
          <p:cNvPr id="19" name="Rectangle 44">
            <a:extLst>
              <a:ext uri="{FF2B5EF4-FFF2-40B4-BE49-F238E27FC236}">
                <a16:creationId xmlns:a16="http://schemas.microsoft.com/office/drawing/2014/main" id="{BAF66521-DC6A-8F56-BC56-51608FFFB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102" y="2345786"/>
            <a:ext cx="5480050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altLang="vi-VN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02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474819" y="267370"/>
            <a:ext cx="10657806" cy="619228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 21">
            <a:extLst>
              <a:ext uri="{FF2B5EF4-FFF2-40B4-BE49-F238E27FC236}">
                <a16:creationId xmlns:a16="http://schemas.microsoft.com/office/drawing/2014/main" id="{C9DEE07A-DBEB-7879-8DFC-4037ACC7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259" y="1502532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 b="1">
              <a:solidFill>
                <a:srgbClr val="0000FF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D3D81C-4288-E87A-EB67-FF08FC68AFFC}"/>
              </a:ext>
            </a:extLst>
          </p:cNvPr>
          <p:cNvGrpSpPr/>
          <p:nvPr/>
        </p:nvGrpSpPr>
        <p:grpSpPr>
          <a:xfrm>
            <a:off x="1689652" y="337877"/>
            <a:ext cx="8229600" cy="1320343"/>
            <a:chOff x="1689652" y="337877"/>
            <a:chExt cx="8229600" cy="132034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8BB726-55CE-7924-1F5F-8B188C0F5CD7}"/>
                </a:ext>
              </a:extLst>
            </p:cNvPr>
            <p:cNvSpPr txBox="1"/>
            <p:nvPr/>
          </p:nvSpPr>
          <p:spPr>
            <a:xfrm>
              <a:off x="3371806" y="1135000"/>
              <a:ext cx="48638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Bài: Góc nhọn, góc tù, góc bẹt </a:t>
              </a:r>
              <a:endParaRPr lang="en-GB" sz="2800" b="1" dirty="0">
                <a:solidFill>
                  <a:srgbClr val="FF0000"/>
                </a:solidFill>
                <a:latin typeface="+mj-lt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6A82D5A-0D8E-A692-F6DF-5AC95DADE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9652" y="337877"/>
              <a:ext cx="8229600" cy="909809"/>
              <a:chOff x="304800" y="116632"/>
              <a:chExt cx="8229600" cy="1448315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3F7C40E-2D37-6C72-A673-986F2D886FC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906588" y="803142"/>
                <a:ext cx="4728690" cy="761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175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vi-VN" altLang="en-US" sz="28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endPara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914175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C4ADE219-012B-2E4C-50B2-8EC68AC3364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4800" y="116632"/>
                <a:ext cx="8229600" cy="411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175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Sáu,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A005C151-C0EB-6D87-27E9-FCC8A40F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44" y="5497042"/>
            <a:ext cx="2834086" cy="1093588"/>
          </a:xfrm>
          <a:prstGeom prst="rect">
            <a:avLst/>
          </a:prstGeom>
          <a:noFill/>
        </p:spPr>
      </p:pic>
      <p:grpSp>
        <p:nvGrpSpPr>
          <p:cNvPr id="2" name="Group 34">
            <a:extLst>
              <a:ext uri="{FF2B5EF4-FFF2-40B4-BE49-F238E27FC236}">
                <a16:creationId xmlns:a16="http://schemas.microsoft.com/office/drawing/2014/main" id="{283C1613-AAA4-883E-1495-6CC8EF386CD8}"/>
              </a:ext>
            </a:extLst>
          </p:cNvPr>
          <p:cNvGrpSpPr>
            <a:grpSpLocks/>
          </p:cNvGrpSpPr>
          <p:nvPr/>
        </p:nvGrpSpPr>
        <p:grpSpPr bwMode="auto">
          <a:xfrm>
            <a:off x="2381250" y="3333887"/>
            <a:ext cx="6853238" cy="2763015"/>
            <a:chOff x="936" y="924"/>
            <a:chExt cx="3370" cy="1387"/>
          </a:xfrm>
        </p:grpSpPr>
        <p:sp>
          <p:nvSpPr>
            <p:cNvPr id="11" name="Line 35">
              <a:extLst>
                <a:ext uri="{FF2B5EF4-FFF2-40B4-BE49-F238E27FC236}">
                  <a16:creationId xmlns:a16="http://schemas.microsoft.com/office/drawing/2014/main" id="{04E43812-6ECD-4D72-AA9B-B80F974535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33" y="1024"/>
              <a:ext cx="1037" cy="100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3600">
                <a:solidFill>
                  <a:srgbClr val="FF0000"/>
                </a:solidFill>
              </a:endParaRPr>
            </a:p>
          </p:txBody>
        </p:sp>
        <p:sp>
          <p:nvSpPr>
            <p:cNvPr id="12" name="Line 36">
              <a:extLst>
                <a:ext uri="{FF2B5EF4-FFF2-40B4-BE49-F238E27FC236}">
                  <a16:creationId xmlns:a16="http://schemas.microsoft.com/office/drawing/2014/main" id="{0520E901-DFF4-2FE4-D5B0-747C9A8052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4" y="2025"/>
              <a:ext cx="163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3600">
                <a:solidFill>
                  <a:srgbClr val="FF0000"/>
                </a:solidFill>
              </a:endParaRPr>
            </a:p>
          </p:txBody>
        </p:sp>
        <p:sp>
          <p:nvSpPr>
            <p:cNvPr id="13" name="Text Box 37">
              <a:extLst>
                <a:ext uri="{FF2B5EF4-FFF2-40B4-BE49-F238E27FC236}">
                  <a16:creationId xmlns:a16="http://schemas.microsoft.com/office/drawing/2014/main" id="{B3DC9C96-75DD-2289-99EC-91D911C973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6" y="924"/>
              <a:ext cx="523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14" name="Text Box 38">
              <a:extLst>
                <a:ext uri="{FF2B5EF4-FFF2-40B4-BE49-F238E27FC236}">
                  <a16:creationId xmlns:a16="http://schemas.microsoft.com/office/drawing/2014/main" id="{8E2CEC67-7DF2-7DC1-E205-B7FC41FF50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0" y="1935"/>
              <a:ext cx="522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15" name="Text Box 39">
              <a:extLst>
                <a:ext uri="{FF2B5EF4-FFF2-40B4-BE49-F238E27FC236}">
                  <a16:creationId xmlns:a16="http://schemas.microsoft.com/office/drawing/2014/main" id="{6704C52A-1B1A-DC7A-6EAF-E852D53D5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3" y="1987"/>
              <a:ext cx="523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3600" b="1">
                  <a:solidFill>
                    <a:srgbClr val="FF0000"/>
                  </a:solidFill>
                </a:rPr>
                <a:t>H</a:t>
              </a:r>
            </a:p>
          </p:txBody>
        </p:sp>
      </p:grpSp>
      <p:grpSp>
        <p:nvGrpSpPr>
          <p:cNvPr id="16" name="Group 61">
            <a:extLst>
              <a:ext uri="{FF2B5EF4-FFF2-40B4-BE49-F238E27FC236}">
                <a16:creationId xmlns:a16="http://schemas.microsoft.com/office/drawing/2014/main" id="{DBC68468-6334-6F27-1EF7-233DE4864280}"/>
              </a:ext>
            </a:extLst>
          </p:cNvPr>
          <p:cNvGrpSpPr>
            <a:grpSpLocks/>
          </p:cNvGrpSpPr>
          <p:nvPr/>
        </p:nvGrpSpPr>
        <p:grpSpPr bwMode="auto">
          <a:xfrm>
            <a:off x="5269948" y="2410882"/>
            <a:ext cx="1611367" cy="3115344"/>
            <a:chOff x="977" y="1102"/>
            <a:chExt cx="488" cy="1064"/>
          </a:xfrm>
        </p:grpSpPr>
        <p:sp>
          <p:nvSpPr>
            <p:cNvPr id="17" name="AutoShape 62">
              <a:extLst>
                <a:ext uri="{FF2B5EF4-FFF2-40B4-BE49-F238E27FC236}">
                  <a16:creationId xmlns:a16="http://schemas.microsoft.com/office/drawing/2014/main" id="{BDD1D3C2-1B8B-B72C-48D0-9D9F49E94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  <p:sp>
          <p:nvSpPr>
            <p:cNvPr id="18" name="AutoShape 63" descr="Stationery">
              <a:extLst>
                <a:ext uri="{FF2B5EF4-FFF2-40B4-BE49-F238E27FC236}">
                  <a16:creationId xmlns:a16="http://schemas.microsoft.com/office/drawing/2014/main" id="{4E36523F-BA73-9C63-0FC8-0485D2229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</p:grpSp>
      <p:sp>
        <p:nvSpPr>
          <p:cNvPr id="19" name="Rectangle 44">
            <a:extLst>
              <a:ext uri="{FF2B5EF4-FFF2-40B4-BE49-F238E27FC236}">
                <a16:creationId xmlns:a16="http://schemas.microsoft.com/office/drawing/2014/main" id="{F8AD69E0-B1E0-4461-C76F-A03352CF3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5932" y="3217760"/>
            <a:ext cx="2506663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altLang="vi-VN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33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393128" y="33039"/>
            <a:ext cx="11070001" cy="6738912"/>
          </a:xfrm>
          <a:prstGeom prst="roundRect">
            <a:avLst>
              <a:gd name="adj" fmla="val 3159"/>
            </a:avLst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 21">
            <a:extLst>
              <a:ext uri="{FF2B5EF4-FFF2-40B4-BE49-F238E27FC236}">
                <a16:creationId xmlns:a16="http://schemas.microsoft.com/office/drawing/2014/main" id="{C9DEE07A-DBEB-7879-8DFC-4037ACC7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259" y="1502532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 b="1">
              <a:solidFill>
                <a:srgbClr val="0000FF"/>
              </a:solidFill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F40B9D8C-F0C3-D941-F556-F7C0BB88A9EB}"/>
              </a:ext>
            </a:extLst>
          </p:cNvPr>
          <p:cNvGrpSpPr>
            <a:grpSpLocks/>
          </p:cNvGrpSpPr>
          <p:nvPr/>
        </p:nvGrpSpPr>
        <p:grpSpPr bwMode="auto">
          <a:xfrm>
            <a:off x="1315373" y="943376"/>
            <a:ext cx="2949575" cy="1908175"/>
            <a:chOff x="0" y="1277"/>
            <a:chExt cx="1858" cy="1202"/>
          </a:xfrm>
        </p:grpSpPr>
        <p:grpSp>
          <p:nvGrpSpPr>
            <p:cNvPr id="10" name="Group 5">
              <a:extLst>
                <a:ext uri="{FF2B5EF4-FFF2-40B4-BE49-F238E27FC236}">
                  <a16:creationId xmlns:a16="http://schemas.microsoft.com/office/drawing/2014/main" id="{16ACA16E-D84D-9DA4-1898-7957942D67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" y="1508"/>
              <a:ext cx="1330" cy="676"/>
              <a:chOff x="359" y="2368"/>
              <a:chExt cx="1639" cy="832"/>
            </a:xfrm>
          </p:grpSpPr>
          <p:sp>
            <p:nvSpPr>
              <p:cNvPr id="38" name="Line 6">
                <a:extLst>
                  <a:ext uri="{FF2B5EF4-FFF2-40B4-BE49-F238E27FC236}">
                    <a16:creationId xmlns:a16="http://schemas.microsoft.com/office/drawing/2014/main" id="{F55B52AF-05CB-9182-38C9-724DD958FF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" y="2368"/>
                <a:ext cx="1442" cy="8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Line 7">
                <a:extLst>
                  <a:ext uri="{FF2B5EF4-FFF2-40B4-BE49-F238E27FC236}">
                    <a16:creationId xmlns:a16="http://schemas.microsoft.com/office/drawing/2014/main" id="{379BFB9B-0306-F0CD-9C49-CCB75580A5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" y="3200"/>
                <a:ext cx="163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5" name="Text Box 8">
              <a:extLst>
                <a:ext uri="{FF2B5EF4-FFF2-40B4-BE49-F238E27FC236}">
                  <a16:creationId xmlns:a16="http://schemas.microsoft.com/office/drawing/2014/main" id="{9F5F6A56-116A-A98C-E4DD-E486660447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4" y="1277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36" name="Text Box 9">
              <a:extLst>
                <a:ext uri="{FF2B5EF4-FFF2-40B4-BE49-F238E27FC236}">
                  <a16:creationId xmlns:a16="http://schemas.microsoft.com/office/drawing/2014/main" id="{C938E02E-5754-6FD4-B209-A74897FFFC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121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37" name="Text Box 10">
              <a:extLst>
                <a:ext uri="{FF2B5EF4-FFF2-40B4-BE49-F238E27FC236}">
                  <a16:creationId xmlns:a16="http://schemas.microsoft.com/office/drawing/2014/main" id="{0FA276F0-575D-CF22-E424-E9AD6D8756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" y="2152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N</a:t>
              </a:r>
            </a:p>
          </p:txBody>
        </p:sp>
      </p:grpSp>
      <p:grpSp>
        <p:nvGrpSpPr>
          <p:cNvPr id="40" name="Group 11">
            <a:extLst>
              <a:ext uri="{FF2B5EF4-FFF2-40B4-BE49-F238E27FC236}">
                <a16:creationId xmlns:a16="http://schemas.microsoft.com/office/drawing/2014/main" id="{374135BA-F4F7-B899-A83C-055C178ADB8D}"/>
              </a:ext>
            </a:extLst>
          </p:cNvPr>
          <p:cNvGrpSpPr>
            <a:grpSpLocks/>
          </p:cNvGrpSpPr>
          <p:nvPr/>
        </p:nvGrpSpPr>
        <p:grpSpPr bwMode="auto">
          <a:xfrm>
            <a:off x="7476254" y="5595290"/>
            <a:ext cx="2998787" cy="1241425"/>
            <a:chOff x="936" y="924"/>
            <a:chExt cx="3370" cy="1826"/>
          </a:xfrm>
        </p:grpSpPr>
        <p:sp>
          <p:nvSpPr>
            <p:cNvPr id="41" name="Line 12">
              <a:extLst>
                <a:ext uri="{FF2B5EF4-FFF2-40B4-BE49-F238E27FC236}">
                  <a16:creationId xmlns:a16="http://schemas.microsoft.com/office/drawing/2014/main" id="{A27CC139-3020-7996-440F-AC62539DC9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26" y="1017"/>
              <a:ext cx="1037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2" name="Line 13">
              <a:extLst>
                <a:ext uri="{FF2B5EF4-FFF2-40B4-BE49-F238E27FC236}">
                  <a16:creationId xmlns:a16="http://schemas.microsoft.com/office/drawing/2014/main" id="{DAC1B6EC-03D0-8495-BC2F-C82FCE9138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4" y="2025"/>
              <a:ext cx="16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4" name="Text Box 14">
              <a:extLst>
                <a:ext uri="{FF2B5EF4-FFF2-40B4-BE49-F238E27FC236}">
                  <a16:creationId xmlns:a16="http://schemas.microsoft.com/office/drawing/2014/main" id="{3EE3BC78-1965-AF84-03B5-C4C25C2DAE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6" y="924"/>
              <a:ext cx="523" cy="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45" name="Text Box 15">
              <a:extLst>
                <a:ext uri="{FF2B5EF4-FFF2-40B4-BE49-F238E27FC236}">
                  <a16:creationId xmlns:a16="http://schemas.microsoft.com/office/drawing/2014/main" id="{E7E50967-BBB5-E26A-3539-FEF4CFE521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0" y="1935"/>
              <a:ext cx="522" cy="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46" name="Text Box 16">
              <a:extLst>
                <a:ext uri="{FF2B5EF4-FFF2-40B4-BE49-F238E27FC236}">
                  <a16:creationId xmlns:a16="http://schemas.microsoft.com/office/drawing/2014/main" id="{6CB6C70D-6BEE-27E6-0B40-72F44C4A96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3" y="1987"/>
              <a:ext cx="523" cy="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H</a:t>
              </a:r>
            </a:p>
          </p:txBody>
        </p:sp>
      </p:grpSp>
      <p:grpSp>
        <p:nvGrpSpPr>
          <p:cNvPr id="47" name="Group 17">
            <a:extLst>
              <a:ext uri="{FF2B5EF4-FFF2-40B4-BE49-F238E27FC236}">
                <a16:creationId xmlns:a16="http://schemas.microsoft.com/office/drawing/2014/main" id="{F6A10D8A-D853-319B-4FEB-8AB07DB60A7A}"/>
              </a:ext>
            </a:extLst>
          </p:cNvPr>
          <p:cNvGrpSpPr>
            <a:grpSpLocks/>
          </p:cNvGrpSpPr>
          <p:nvPr/>
        </p:nvGrpSpPr>
        <p:grpSpPr bwMode="auto">
          <a:xfrm>
            <a:off x="7142286" y="1673572"/>
            <a:ext cx="3632200" cy="579437"/>
            <a:chOff x="2368" y="3012"/>
            <a:chExt cx="3178" cy="365"/>
          </a:xfrm>
        </p:grpSpPr>
        <p:grpSp>
          <p:nvGrpSpPr>
            <p:cNvPr id="48" name="Group 18">
              <a:extLst>
                <a:ext uri="{FF2B5EF4-FFF2-40B4-BE49-F238E27FC236}">
                  <a16:creationId xmlns:a16="http://schemas.microsoft.com/office/drawing/2014/main" id="{D6746557-0883-89D1-343D-C3F9174BCC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8" y="3012"/>
              <a:ext cx="3178" cy="365"/>
              <a:chOff x="0" y="2001"/>
              <a:chExt cx="3178" cy="365"/>
            </a:xfrm>
          </p:grpSpPr>
          <p:sp>
            <p:nvSpPr>
              <p:cNvPr id="50" name="Text Box 19">
                <a:extLst>
                  <a:ext uri="{FF2B5EF4-FFF2-40B4-BE49-F238E27FC236}">
                    <a16:creationId xmlns:a16="http://schemas.microsoft.com/office/drawing/2014/main" id="{10F5263E-6873-F3A9-314C-18C80BA489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014"/>
                <a:ext cx="524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2800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51" name="Text Box 20">
                <a:extLst>
                  <a:ext uri="{FF2B5EF4-FFF2-40B4-BE49-F238E27FC236}">
                    <a16:creationId xmlns:a16="http://schemas.microsoft.com/office/drawing/2014/main" id="{9A37D6D7-7E67-3B9A-E0BF-50996FB4DA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53" y="2039"/>
                <a:ext cx="524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2800" b="1" dirty="0">
                    <a:solidFill>
                      <a:srgbClr val="FF0000"/>
                    </a:solidFill>
                  </a:rPr>
                  <a:t>E</a:t>
                </a:r>
              </a:p>
            </p:txBody>
          </p:sp>
          <p:sp>
            <p:nvSpPr>
              <p:cNvPr id="52" name="Text Box 21">
                <a:extLst>
                  <a:ext uri="{FF2B5EF4-FFF2-40B4-BE49-F238E27FC236}">
                    <a16:creationId xmlns:a16="http://schemas.microsoft.com/office/drawing/2014/main" id="{CDDBD3CE-2BA6-D73B-9FA7-6C3B61CEEF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54" y="2001"/>
                <a:ext cx="524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2800" b="1">
                    <a:solidFill>
                      <a:srgbClr val="FF0000"/>
                    </a:solidFill>
                  </a:rPr>
                  <a:t>Y</a:t>
                </a:r>
              </a:p>
            </p:txBody>
          </p:sp>
          <p:sp>
            <p:nvSpPr>
              <p:cNvPr id="53" name="Line 22">
                <a:extLst>
                  <a:ext uri="{FF2B5EF4-FFF2-40B4-BE49-F238E27FC236}">
                    <a16:creationId xmlns:a16="http://schemas.microsoft.com/office/drawing/2014/main" id="{31AD3C5E-29F1-1820-B6AA-A5B391A21E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" y="2048"/>
                <a:ext cx="247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9" name="Oval 23">
              <a:extLst>
                <a:ext uri="{FF2B5EF4-FFF2-40B4-BE49-F238E27FC236}">
                  <a16:creationId xmlns:a16="http://schemas.microsoft.com/office/drawing/2014/main" id="{F750C218-A6BB-4F45-B935-C10C2EC93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5" y="3033"/>
              <a:ext cx="56" cy="5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>
                <a:solidFill>
                  <a:srgbClr val="FF0000"/>
                </a:solidFill>
              </a:endParaRPr>
            </a:p>
          </p:txBody>
        </p:sp>
      </p:grpSp>
      <p:grpSp>
        <p:nvGrpSpPr>
          <p:cNvPr id="54" name="Group 24">
            <a:extLst>
              <a:ext uri="{FF2B5EF4-FFF2-40B4-BE49-F238E27FC236}">
                <a16:creationId xmlns:a16="http://schemas.microsoft.com/office/drawing/2014/main" id="{2A678EE5-C5EC-8A8D-D34B-3EBC4A6AC020}"/>
              </a:ext>
            </a:extLst>
          </p:cNvPr>
          <p:cNvGrpSpPr>
            <a:grpSpLocks/>
          </p:cNvGrpSpPr>
          <p:nvPr/>
        </p:nvGrpSpPr>
        <p:grpSpPr bwMode="auto">
          <a:xfrm>
            <a:off x="1273219" y="4770376"/>
            <a:ext cx="2479675" cy="2039938"/>
            <a:chOff x="3344" y="1241"/>
            <a:chExt cx="1624" cy="1272"/>
          </a:xfrm>
        </p:grpSpPr>
        <p:grpSp>
          <p:nvGrpSpPr>
            <p:cNvPr id="55" name="Group 25">
              <a:extLst>
                <a:ext uri="{FF2B5EF4-FFF2-40B4-BE49-F238E27FC236}">
                  <a16:creationId xmlns:a16="http://schemas.microsoft.com/office/drawing/2014/main" id="{04FF88F0-CA77-4DD5-C2CB-3B2A59335A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3" y="1371"/>
              <a:ext cx="989" cy="808"/>
              <a:chOff x="442" y="2042"/>
              <a:chExt cx="1272" cy="1179"/>
            </a:xfrm>
          </p:grpSpPr>
          <p:sp>
            <p:nvSpPr>
              <p:cNvPr id="59" name="Line 26">
                <a:extLst>
                  <a:ext uri="{FF2B5EF4-FFF2-40B4-BE49-F238E27FC236}">
                    <a16:creationId xmlns:a16="http://schemas.microsoft.com/office/drawing/2014/main" id="{D7E78251-B60C-917D-E1B5-5CBF38385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" y="2042"/>
                <a:ext cx="0" cy="117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  <p:sp>
            <p:nvSpPr>
              <p:cNvPr id="60" name="Line 27">
                <a:extLst>
                  <a:ext uri="{FF2B5EF4-FFF2-40B4-BE49-F238E27FC236}">
                    <a16:creationId xmlns:a16="http://schemas.microsoft.com/office/drawing/2014/main" id="{7F298FD3-A4C1-5D7B-FCBD-44AE951BB2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" y="3214"/>
                <a:ext cx="127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6" name="Text Box 28">
              <a:extLst>
                <a:ext uri="{FF2B5EF4-FFF2-40B4-BE49-F238E27FC236}">
                  <a16:creationId xmlns:a16="http://schemas.microsoft.com/office/drawing/2014/main" id="{DD340B90-46CB-3EE7-CF52-B43B5DEADB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4" y="1241"/>
              <a:ext cx="5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I</a:t>
              </a:r>
            </a:p>
          </p:txBody>
        </p:sp>
        <p:sp>
          <p:nvSpPr>
            <p:cNvPr id="57" name="Text Box 29">
              <a:extLst>
                <a:ext uri="{FF2B5EF4-FFF2-40B4-BE49-F238E27FC236}">
                  <a16:creationId xmlns:a16="http://schemas.microsoft.com/office/drawing/2014/main" id="{55C5CCB1-771E-859B-3416-277A1DDD82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9" y="2186"/>
              <a:ext cx="5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58" name="Text Box 30">
              <a:extLst>
                <a:ext uri="{FF2B5EF4-FFF2-40B4-BE49-F238E27FC236}">
                  <a16:creationId xmlns:a16="http://schemas.microsoft.com/office/drawing/2014/main" id="{AF5ACC99-416F-D1FD-4D48-36BF673E0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4" y="2169"/>
              <a:ext cx="5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K</a:t>
              </a:r>
            </a:p>
          </p:txBody>
        </p:sp>
      </p:grpSp>
      <p:grpSp>
        <p:nvGrpSpPr>
          <p:cNvPr id="61" name="Group 31">
            <a:extLst>
              <a:ext uri="{FF2B5EF4-FFF2-40B4-BE49-F238E27FC236}">
                <a16:creationId xmlns:a16="http://schemas.microsoft.com/office/drawing/2014/main" id="{75DB9CCB-E4C1-494C-193B-4DC41325B9D5}"/>
              </a:ext>
            </a:extLst>
          </p:cNvPr>
          <p:cNvGrpSpPr>
            <a:grpSpLocks/>
          </p:cNvGrpSpPr>
          <p:nvPr/>
        </p:nvGrpSpPr>
        <p:grpSpPr bwMode="auto">
          <a:xfrm>
            <a:off x="7695198" y="2613819"/>
            <a:ext cx="2876550" cy="2044700"/>
            <a:chOff x="2500" y="3032"/>
            <a:chExt cx="1812" cy="1288"/>
          </a:xfrm>
        </p:grpSpPr>
        <p:sp>
          <p:nvSpPr>
            <p:cNvPr id="62" name="Line 32">
              <a:extLst>
                <a:ext uri="{FF2B5EF4-FFF2-40B4-BE49-F238E27FC236}">
                  <a16:creationId xmlns:a16="http://schemas.microsoft.com/office/drawing/2014/main" id="{A1257D69-1512-4E1D-AB7C-F6F4784E70C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272378" flipV="1">
              <a:off x="2709" y="3603"/>
              <a:ext cx="1170" cy="6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63" name="Line 33">
              <a:extLst>
                <a:ext uri="{FF2B5EF4-FFF2-40B4-BE49-F238E27FC236}">
                  <a16:creationId xmlns:a16="http://schemas.microsoft.com/office/drawing/2014/main" id="{442FD51D-797A-E3FE-320B-8F9B29B902A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9327622">
              <a:off x="2696" y="3600"/>
              <a:ext cx="132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64" name="Text Box 34">
              <a:extLst>
                <a:ext uri="{FF2B5EF4-FFF2-40B4-BE49-F238E27FC236}">
                  <a16:creationId xmlns:a16="http://schemas.microsoft.com/office/drawing/2014/main" id="{2214E477-E87A-92EE-92C1-6FD5A98941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2" y="3032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V</a:t>
              </a:r>
            </a:p>
          </p:txBody>
        </p:sp>
        <p:sp>
          <p:nvSpPr>
            <p:cNvPr id="65" name="Text Box 35">
              <a:extLst>
                <a:ext uri="{FF2B5EF4-FFF2-40B4-BE49-F238E27FC236}">
                  <a16:creationId xmlns:a16="http://schemas.microsoft.com/office/drawing/2014/main" id="{251B01E2-43E8-C741-C4AE-6B8B144F01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7" y="3726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66" name="Text Box 36">
              <a:extLst>
                <a:ext uri="{FF2B5EF4-FFF2-40B4-BE49-F238E27FC236}">
                  <a16:creationId xmlns:a16="http://schemas.microsoft.com/office/drawing/2014/main" id="{69823686-9034-438A-4B12-B839A9EDBE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0" y="3993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U</a:t>
              </a:r>
            </a:p>
          </p:txBody>
        </p:sp>
      </p:grpSp>
      <p:grpSp>
        <p:nvGrpSpPr>
          <p:cNvPr id="67" name="Group 37">
            <a:extLst>
              <a:ext uri="{FF2B5EF4-FFF2-40B4-BE49-F238E27FC236}">
                <a16:creationId xmlns:a16="http://schemas.microsoft.com/office/drawing/2014/main" id="{0BE50D67-0AE1-1E60-1766-BC0CE3080FC2}"/>
              </a:ext>
            </a:extLst>
          </p:cNvPr>
          <p:cNvGrpSpPr>
            <a:grpSpLocks/>
          </p:cNvGrpSpPr>
          <p:nvPr/>
        </p:nvGrpSpPr>
        <p:grpSpPr bwMode="auto">
          <a:xfrm>
            <a:off x="1405474" y="3144698"/>
            <a:ext cx="3241675" cy="1481137"/>
            <a:chOff x="219" y="3232"/>
            <a:chExt cx="2042" cy="933"/>
          </a:xfrm>
        </p:grpSpPr>
        <p:grpSp>
          <p:nvGrpSpPr>
            <p:cNvPr id="68" name="Group 38">
              <a:extLst>
                <a:ext uri="{FF2B5EF4-FFF2-40B4-BE49-F238E27FC236}">
                  <a16:creationId xmlns:a16="http://schemas.microsoft.com/office/drawing/2014/main" id="{AAE4F86F-C5BD-7647-E9A8-B9FAB638842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86" y="3419"/>
              <a:ext cx="1500" cy="432"/>
              <a:chOff x="1372" y="3188"/>
              <a:chExt cx="1500" cy="432"/>
            </a:xfrm>
          </p:grpSpPr>
          <p:sp>
            <p:nvSpPr>
              <p:cNvPr id="72" name="Line 39">
                <a:extLst>
                  <a:ext uri="{FF2B5EF4-FFF2-40B4-BE49-F238E27FC236}">
                    <a16:creationId xmlns:a16="http://schemas.microsoft.com/office/drawing/2014/main" id="{AAB5C3D5-0D66-7720-3B32-2D2DE33506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72" y="3188"/>
                <a:ext cx="581" cy="4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  <p:sp>
            <p:nvSpPr>
              <p:cNvPr id="73" name="Line 40">
                <a:extLst>
                  <a:ext uri="{FF2B5EF4-FFF2-40B4-BE49-F238E27FC236}">
                    <a16:creationId xmlns:a16="http://schemas.microsoft.com/office/drawing/2014/main" id="{E849A483-69D8-BF0B-0B92-37A51CFDDE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3" y="3620"/>
                <a:ext cx="91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9" name="Text Box 41">
              <a:extLst>
                <a:ext uri="{FF2B5EF4-FFF2-40B4-BE49-F238E27FC236}">
                  <a16:creationId xmlns:a16="http://schemas.microsoft.com/office/drawing/2014/main" id="{13F14C4A-42E5-CFC9-EF4F-D79A141B7F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" y="3838"/>
              <a:ext cx="29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70" name="Text Box 42">
              <a:extLst>
                <a:ext uri="{FF2B5EF4-FFF2-40B4-BE49-F238E27FC236}">
                  <a16:creationId xmlns:a16="http://schemas.microsoft.com/office/drawing/2014/main" id="{80292006-AB4C-7F41-C93E-9DB6EFE51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1" y="3837"/>
              <a:ext cx="29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71" name="Text Box 43">
              <a:extLst>
                <a:ext uri="{FF2B5EF4-FFF2-40B4-BE49-F238E27FC236}">
                  <a16:creationId xmlns:a16="http://schemas.microsoft.com/office/drawing/2014/main" id="{E6B01D21-758D-C658-6423-993191739D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3232"/>
              <a:ext cx="29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Q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193BE06C-F71A-1D1C-C6D1-848A020AD065}"/>
              </a:ext>
            </a:extLst>
          </p:cNvPr>
          <p:cNvSpPr txBox="1"/>
          <p:nvPr/>
        </p:nvSpPr>
        <p:spPr>
          <a:xfrm>
            <a:off x="879605" y="164281"/>
            <a:ext cx="96281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0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44">
            <a:extLst>
              <a:ext uri="{FF2B5EF4-FFF2-40B4-BE49-F238E27FC236}">
                <a16:creationId xmlns:a16="http://schemas.microsoft.com/office/drawing/2014/main" id="{D39FC2A2-4F54-3C01-F3B5-C19006FBC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5816" y="1646301"/>
            <a:ext cx="212566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None/>
            </a:pPr>
            <a:endParaRPr lang="en-US" altLang="vi-VN" sz="2800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7844EB-225E-FA51-52F5-BE4CBF7D4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4387" y="5254218"/>
            <a:ext cx="21240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None/>
            </a:pPr>
            <a:endParaRPr lang="en-US" altLang="vi-VN" sz="2800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7">
            <a:extLst>
              <a:ext uri="{FF2B5EF4-FFF2-40B4-BE49-F238E27FC236}">
                <a16:creationId xmlns:a16="http://schemas.microsoft.com/office/drawing/2014/main" id="{54E4AC81-35AD-43EA-90B7-245555E51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669" y="3374341"/>
            <a:ext cx="212566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None/>
            </a:pPr>
            <a:endParaRPr lang="en-US" altLang="vi-VN" sz="2800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5">
            <a:extLst>
              <a:ext uri="{FF2B5EF4-FFF2-40B4-BE49-F238E27FC236}">
                <a16:creationId xmlns:a16="http://schemas.microsoft.com/office/drawing/2014/main" id="{2861F10A-446D-3049-0E6B-0A4B85071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3169" y="1102342"/>
            <a:ext cx="212566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None/>
            </a:pPr>
            <a:endParaRPr lang="en-US" altLang="vi-VN" sz="2800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4">
            <a:extLst>
              <a:ext uri="{FF2B5EF4-FFF2-40B4-BE49-F238E27FC236}">
                <a16:creationId xmlns:a16="http://schemas.microsoft.com/office/drawing/2014/main" id="{91EE912C-608B-870E-F589-7A690448B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9598" y="3374341"/>
            <a:ext cx="212566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None/>
            </a:pPr>
            <a:endParaRPr lang="en-US" altLang="vi-VN" sz="2800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7">
            <a:extLst>
              <a:ext uri="{FF2B5EF4-FFF2-40B4-BE49-F238E27FC236}">
                <a16:creationId xmlns:a16="http://schemas.microsoft.com/office/drawing/2014/main" id="{884AA1E4-D1AB-24D4-CFF3-03EEECCB5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8910" y="5522676"/>
            <a:ext cx="212566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Tx/>
              <a:buNone/>
            </a:pPr>
            <a:endParaRPr lang="en-US" altLang="vi-VN" sz="2800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2" grpId="0"/>
      <p:bldP spid="4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474819" y="267370"/>
            <a:ext cx="10657806" cy="619228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 21">
            <a:extLst>
              <a:ext uri="{FF2B5EF4-FFF2-40B4-BE49-F238E27FC236}">
                <a16:creationId xmlns:a16="http://schemas.microsoft.com/office/drawing/2014/main" id="{C9DEE07A-DBEB-7879-8DFC-4037ACC7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259" y="1502532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 b="1">
              <a:solidFill>
                <a:srgbClr val="0000FF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D3D81C-4288-E87A-EB67-FF08FC68AFFC}"/>
              </a:ext>
            </a:extLst>
          </p:cNvPr>
          <p:cNvGrpSpPr/>
          <p:nvPr/>
        </p:nvGrpSpPr>
        <p:grpSpPr>
          <a:xfrm>
            <a:off x="1689652" y="337877"/>
            <a:ext cx="8229600" cy="1320343"/>
            <a:chOff x="1689652" y="337877"/>
            <a:chExt cx="8229600" cy="132034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8BB726-55CE-7924-1F5F-8B188C0F5CD7}"/>
                </a:ext>
              </a:extLst>
            </p:cNvPr>
            <p:cNvSpPr txBox="1"/>
            <p:nvPr/>
          </p:nvSpPr>
          <p:spPr>
            <a:xfrm>
              <a:off x="3371806" y="1135000"/>
              <a:ext cx="48638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Bài: Góc nhọn, góc tù, góc bẹt </a:t>
              </a:r>
              <a:endParaRPr lang="en-GB" sz="2800" b="1" dirty="0">
                <a:solidFill>
                  <a:srgbClr val="FF0000"/>
                </a:solidFill>
                <a:latin typeface="+mj-lt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6A82D5A-0D8E-A692-F6DF-5AC95DADE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9652" y="337877"/>
              <a:ext cx="8229600" cy="909809"/>
              <a:chOff x="304800" y="116632"/>
              <a:chExt cx="8229600" cy="1448315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3F7C40E-2D37-6C72-A673-986F2D886FC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906588" y="803142"/>
                <a:ext cx="4728690" cy="761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175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vi-VN" altLang="en-US" sz="28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endPara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914175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C4ADE219-012B-2E4C-50B2-8EC68AC3364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4800" y="116632"/>
                <a:ext cx="8229600" cy="411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175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Sáu,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A005C151-C0EB-6D87-27E9-FCC8A40F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44" y="5497042"/>
            <a:ext cx="2834086" cy="1093588"/>
          </a:xfrm>
          <a:prstGeom prst="rect">
            <a:avLst/>
          </a:prstGeom>
          <a:noFill/>
        </p:spPr>
      </p:pic>
      <p:sp>
        <p:nvSpPr>
          <p:cNvPr id="3" name="Rectangle 44">
            <a:extLst>
              <a:ext uri="{FF2B5EF4-FFF2-40B4-BE49-F238E27FC236}">
                <a16:creationId xmlns:a16="http://schemas.microsoft.com/office/drawing/2014/main" id="{054A37A6-2F1D-AF85-43FF-25AC44146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40" y="1849320"/>
            <a:ext cx="8008937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63FB4961-1D9D-BEF7-E979-E31AA0DED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696" y="2378937"/>
            <a:ext cx="7300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vi-VN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69">
            <a:extLst>
              <a:ext uri="{FF2B5EF4-FFF2-40B4-BE49-F238E27FC236}">
                <a16:creationId xmlns:a16="http://schemas.microsoft.com/office/drawing/2014/main" id="{BD15DCEB-DFC5-DDD4-494A-D406561E3474}"/>
              </a:ext>
            </a:extLst>
          </p:cNvPr>
          <p:cNvGrpSpPr>
            <a:grpSpLocks/>
          </p:cNvGrpSpPr>
          <p:nvPr/>
        </p:nvGrpSpPr>
        <p:grpSpPr bwMode="auto">
          <a:xfrm>
            <a:off x="1222114" y="3347343"/>
            <a:ext cx="3073400" cy="2490788"/>
            <a:chOff x="0" y="2121"/>
            <a:chExt cx="1936" cy="1569"/>
          </a:xfrm>
        </p:grpSpPr>
        <p:grpSp>
          <p:nvGrpSpPr>
            <p:cNvPr id="22" name="Group 50">
              <a:extLst>
                <a:ext uri="{FF2B5EF4-FFF2-40B4-BE49-F238E27FC236}">
                  <a16:creationId xmlns:a16="http://schemas.microsoft.com/office/drawing/2014/main" id="{0CFF5BAF-2E3F-35A8-DBC9-D9C1B8F432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" y="2394"/>
              <a:ext cx="1563" cy="998"/>
              <a:chOff x="320" y="2381"/>
              <a:chExt cx="1563" cy="998"/>
            </a:xfrm>
          </p:grpSpPr>
          <p:sp>
            <p:nvSpPr>
              <p:cNvPr id="26" name="Line 47">
                <a:extLst>
                  <a:ext uri="{FF2B5EF4-FFF2-40B4-BE49-F238E27FC236}">
                    <a16:creationId xmlns:a16="http://schemas.microsoft.com/office/drawing/2014/main" id="{D460B470-F54A-AC77-D933-46AECDF4C1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0" y="2381"/>
                <a:ext cx="576" cy="99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Line 48">
                <a:extLst>
                  <a:ext uri="{FF2B5EF4-FFF2-40B4-BE49-F238E27FC236}">
                    <a16:creationId xmlns:a16="http://schemas.microsoft.com/office/drawing/2014/main" id="{2968FE44-9BFA-C6FF-E850-3A8F88486C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" y="3379"/>
                <a:ext cx="156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Line 49">
                <a:extLst>
                  <a:ext uri="{FF2B5EF4-FFF2-40B4-BE49-F238E27FC236}">
                    <a16:creationId xmlns:a16="http://schemas.microsoft.com/office/drawing/2014/main" id="{F1DED88F-340D-3CEC-3A17-C1F5373FA4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7" y="2393"/>
                <a:ext cx="972" cy="97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3" name="Text Box 61">
              <a:extLst>
                <a:ext uri="{FF2B5EF4-FFF2-40B4-BE49-F238E27FC236}">
                  <a16:creationId xmlns:a16="http://schemas.microsoft.com/office/drawing/2014/main" id="{E3DC9B52-EC95-AA55-7F7B-F5252424E9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121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24" name="Text Box 63">
              <a:extLst>
                <a:ext uri="{FF2B5EF4-FFF2-40B4-BE49-F238E27FC236}">
                  <a16:creationId xmlns:a16="http://schemas.microsoft.com/office/drawing/2014/main" id="{32951D15-4417-6A4D-32FB-378E04C801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363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25" name="Text Box 64">
              <a:extLst>
                <a:ext uri="{FF2B5EF4-FFF2-40B4-BE49-F238E27FC236}">
                  <a16:creationId xmlns:a16="http://schemas.microsoft.com/office/drawing/2014/main" id="{B053FD67-3C1E-54BF-C4CF-0813125869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1" y="3363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29" name="Group 78">
            <a:extLst>
              <a:ext uri="{FF2B5EF4-FFF2-40B4-BE49-F238E27FC236}">
                <a16:creationId xmlns:a16="http://schemas.microsoft.com/office/drawing/2014/main" id="{539D1553-4022-75A4-C10A-816F35E61273}"/>
              </a:ext>
            </a:extLst>
          </p:cNvPr>
          <p:cNvGrpSpPr>
            <a:grpSpLocks/>
          </p:cNvGrpSpPr>
          <p:nvPr/>
        </p:nvGrpSpPr>
        <p:grpSpPr bwMode="auto">
          <a:xfrm>
            <a:off x="3150927" y="3398143"/>
            <a:ext cx="4079875" cy="2408238"/>
            <a:chOff x="1337" y="2083"/>
            <a:chExt cx="2570" cy="1517"/>
          </a:xfrm>
        </p:grpSpPr>
        <p:grpSp>
          <p:nvGrpSpPr>
            <p:cNvPr id="30" name="Group 51">
              <a:extLst>
                <a:ext uri="{FF2B5EF4-FFF2-40B4-BE49-F238E27FC236}">
                  <a16:creationId xmlns:a16="http://schemas.microsoft.com/office/drawing/2014/main" id="{834AD62D-7AFC-EDBE-3A15-C2C83BDA4FBD}"/>
                </a:ext>
              </a:extLst>
            </p:cNvPr>
            <p:cNvGrpSpPr>
              <a:grpSpLocks/>
            </p:cNvGrpSpPr>
            <p:nvPr/>
          </p:nvGrpSpPr>
          <p:grpSpPr bwMode="auto">
            <a:xfrm rot="-9458972">
              <a:off x="1347" y="2828"/>
              <a:ext cx="2361" cy="334"/>
              <a:chOff x="320" y="2381"/>
              <a:chExt cx="1563" cy="998"/>
            </a:xfrm>
          </p:grpSpPr>
          <p:sp>
            <p:nvSpPr>
              <p:cNvPr id="34" name="Line 52">
                <a:extLst>
                  <a:ext uri="{FF2B5EF4-FFF2-40B4-BE49-F238E27FC236}">
                    <a16:creationId xmlns:a16="http://schemas.microsoft.com/office/drawing/2014/main" id="{E6F4C1D8-F5E6-50C0-D820-2426164AD1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0" y="2381"/>
                <a:ext cx="576" cy="99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Line 53">
                <a:extLst>
                  <a:ext uri="{FF2B5EF4-FFF2-40B4-BE49-F238E27FC236}">
                    <a16:creationId xmlns:a16="http://schemas.microsoft.com/office/drawing/2014/main" id="{8DA40DDE-095E-6353-5751-46043AAE32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" y="3379"/>
                <a:ext cx="156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Line 54">
                <a:extLst>
                  <a:ext uri="{FF2B5EF4-FFF2-40B4-BE49-F238E27FC236}">
                    <a16:creationId xmlns:a16="http://schemas.microsoft.com/office/drawing/2014/main" id="{C102544B-50E1-42AC-0E01-F4D2E2F606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7" y="2393"/>
                <a:ext cx="972" cy="97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1" name="Text Box 60">
              <a:extLst>
                <a:ext uri="{FF2B5EF4-FFF2-40B4-BE49-F238E27FC236}">
                  <a16:creationId xmlns:a16="http://schemas.microsoft.com/office/drawing/2014/main" id="{727FC338-72B0-5D27-834C-7C2D0F27E6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7" y="2083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32" name="Text Box 62">
              <a:extLst>
                <a:ext uri="{FF2B5EF4-FFF2-40B4-BE49-F238E27FC236}">
                  <a16:creationId xmlns:a16="http://schemas.microsoft.com/office/drawing/2014/main" id="{7AFAA358-132D-9FEC-6855-624689F391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1" y="3240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N</a:t>
              </a:r>
            </a:p>
          </p:txBody>
        </p:sp>
        <p:sp>
          <p:nvSpPr>
            <p:cNvPr id="33" name="Text Box 65">
              <a:extLst>
                <a:ext uri="{FF2B5EF4-FFF2-40B4-BE49-F238E27FC236}">
                  <a16:creationId xmlns:a16="http://schemas.microsoft.com/office/drawing/2014/main" id="{9F55A35A-5388-D808-D6F6-E9718CA465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2" y="3273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P</a:t>
              </a:r>
            </a:p>
          </p:txBody>
        </p:sp>
      </p:grpSp>
      <p:grpSp>
        <p:nvGrpSpPr>
          <p:cNvPr id="37" name="Group 79">
            <a:extLst>
              <a:ext uri="{FF2B5EF4-FFF2-40B4-BE49-F238E27FC236}">
                <a16:creationId xmlns:a16="http://schemas.microsoft.com/office/drawing/2014/main" id="{BF41D673-5A4B-C9C9-B0CD-EB6A1BF1261E}"/>
              </a:ext>
            </a:extLst>
          </p:cNvPr>
          <p:cNvGrpSpPr>
            <a:grpSpLocks/>
          </p:cNvGrpSpPr>
          <p:nvPr/>
        </p:nvGrpSpPr>
        <p:grpSpPr bwMode="auto">
          <a:xfrm>
            <a:off x="7124440" y="3536256"/>
            <a:ext cx="3006725" cy="2165350"/>
            <a:chOff x="3866" y="2249"/>
            <a:chExt cx="1894" cy="1364"/>
          </a:xfrm>
        </p:grpSpPr>
        <p:sp>
          <p:nvSpPr>
            <p:cNvPr id="38" name="AutoShape 44">
              <a:extLst>
                <a:ext uri="{FF2B5EF4-FFF2-40B4-BE49-F238E27FC236}">
                  <a16:creationId xmlns:a16="http://schemas.microsoft.com/office/drawing/2014/main" id="{3905CE73-41FD-2359-1DE2-A50E63E6E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4" y="2535"/>
              <a:ext cx="1599" cy="754"/>
            </a:xfrm>
            <a:prstGeom prst="rtTriangl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>
                <a:solidFill>
                  <a:srgbClr val="FF0000"/>
                </a:solidFill>
              </a:endParaRPr>
            </a:p>
          </p:txBody>
        </p:sp>
        <p:sp>
          <p:nvSpPr>
            <p:cNvPr id="39" name="Text Box 66">
              <a:extLst>
                <a:ext uri="{FF2B5EF4-FFF2-40B4-BE49-F238E27FC236}">
                  <a16:creationId xmlns:a16="http://schemas.microsoft.com/office/drawing/2014/main" id="{778A0E3F-C96F-6E4D-B476-A6B4BDC99D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6" y="2249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40" name="Text Box 67">
              <a:extLst>
                <a:ext uri="{FF2B5EF4-FFF2-40B4-BE49-F238E27FC236}">
                  <a16:creationId xmlns:a16="http://schemas.microsoft.com/office/drawing/2014/main" id="{0352AA29-9421-084E-4E5B-2F08D0584A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2" y="3247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41" name="Text Box 68">
              <a:extLst>
                <a:ext uri="{FF2B5EF4-FFF2-40B4-BE49-F238E27FC236}">
                  <a16:creationId xmlns:a16="http://schemas.microsoft.com/office/drawing/2014/main" id="{DD2CCCD1-F333-11C2-896B-D2EA7718B3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5" y="3286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G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EF955CA3-76E1-A114-9135-32BD00468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02" y="2349714"/>
            <a:ext cx="8767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</a:rPr>
              <a:t>-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>
                <a:solidFill>
                  <a:srgbClr val="0000FF"/>
                </a:solidFill>
              </a:rPr>
              <a:t>A</a:t>
            </a:r>
            <a:r>
              <a:rPr lang="en-US" altLang="vi-VN" sz="3600" b="1" dirty="0">
                <a:solidFill>
                  <a:srgbClr val="FF0000"/>
                </a:solidFill>
              </a:rPr>
              <a:t>B</a:t>
            </a:r>
            <a:r>
              <a:rPr lang="en-US" altLang="vi-VN" sz="3600" b="1" dirty="0">
                <a:solidFill>
                  <a:srgbClr val="0000FF"/>
                </a:solidFill>
              </a:rPr>
              <a:t>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altLang="vi-VN" sz="3600" b="1" dirty="0">
                <a:solidFill>
                  <a:srgbClr val="0000FF"/>
                </a:solidFill>
              </a:rPr>
              <a:t>. </a:t>
            </a:r>
            <a:endParaRPr lang="en-US" altLang="vi-VN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0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0" grpId="1"/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 đường thẳng vuông góc">
            <a:hlinkClick r:id="" action="ppaction://media"/>
            <a:extLst>
              <a:ext uri="{FF2B5EF4-FFF2-40B4-BE49-F238E27FC236}">
                <a16:creationId xmlns:a16="http://schemas.microsoft.com/office/drawing/2014/main" id="{5662BAD4-DC96-33DC-D3FB-039AEE59E3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7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92370" y="2725410"/>
            <a:ext cx="10250638" cy="2481263"/>
          </a:xfrm>
          <a:prstGeom prst="rect">
            <a:avLst/>
          </a:prstGeom>
        </p:spPr>
        <p:txBody>
          <a:bodyPr lIns="91420" tIns="45719" rIns="91420" bIns="45719" anchor="ctr"/>
          <a:lstStyle/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6000" dirty="0">
                <a:solidFill>
                  <a:srgbClr val="FF0000"/>
                </a:solidFill>
                <a:latin typeface="Berlin Sans FB Demi" panose="020E0802020502020306" pitchFamily="34" charset="0"/>
                <a:ea typeface="+mj-ea"/>
                <a:cs typeface="+mj-cs"/>
              </a:rPr>
              <a:t>CẢM ƠN </a:t>
            </a:r>
            <a:r>
              <a:rPr lang="en-US" sz="2400" dirty="0">
                <a:latin typeface="Berlin Sans FB Demi" panose="020E0802020502020306" pitchFamily="34" charset="0"/>
                <a:ea typeface="+mj-ea"/>
                <a:cs typeface="+mj-cs"/>
              </a:rPr>
              <a:t>VÌ CÁC CON 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2400" dirty="0">
                <a:latin typeface="Berlin Sans FB Demi" panose="020E0802020502020306" pitchFamily="34" charset="0"/>
                <a:ea typeface="+mj-ea"/>
                <a:cs typeface="+mj-cs"/>
              </a:rPr>
              <a:t>ĐÃ RẤT </a:t>
            </a:r>
            <a:r>
              <a:rPr lang="en-US" sz="5400" dirty="0">
                <a:solidFill>
                  <a:srgbClr val="0000CC"/>
                </a:solidFill>
                <a:latin typeface="Berlin Sans FB Demi" panose="020E0802020502020306" pitchFamily="34" charset="0"/>
                <a:ea typeface="+mj-ea"/>
                <a:cs typeface="+mj-cs"/>
              </a:rPr>
              <a:t>TÍCH CỰC</a:t>
            </a:r>
            <a:r>
              <a:rPr lang="en-US" sz="2400" dirty="0">
                <a:solidFill>
                  <a:srgbClr val="0000CC"/>
                </a:solidFill>
                <a:latin typeface="Berlin Sans FB Demi" panose="020E0802020502020306" pitchFamily="34" charset="0"/>
                <a:ea typeface="+mj-ea"/>
                <a:cs typeface="+mj-cs"/>
              </a:rPr>
              <a:t> </a:t>
            </a:r>
            <a:r>
              <a:rPr lang="en-US" sz="2400" dirty="0">
                <a:latin typeface="Berlin Sans FB Demi" panose="020E0802020502020306" pitchFamily="34" charset="0"/>
                <a:ea typeface="+mj-ea"/>
                <a:cs typeface="+mj-cs"/>
              </a:rPr>
              <a:t>TRONG TIẾT HỌC.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2400" dirty="0">
                <a:latin typeface="Berlin Sans FB Demi" panose="020E0802020502020306" pitchFamily="34" charset="0"/>
                <a:ea typeface="+mj-ea"/>
                <a:cs typeface="+mj-cs"/>
              </a:rPr>
              <a:t>CHÚC CÁC CON MỘT NGÀY TRÀN ĐẦY </a:t>
            </a:r>
            <a:r>
              <a:rPr lang="en-US" sz="4800" dirty="0">
                <a:solidFill>
                  <a:srgbClr val="FF9900"/>
                </a:solidFill>
                <a:latin typeface="Berlin Sans FB Demi" panose="020E0802020502020306" pitchFamily="34" charset="0"/>
                <a:ea typeface="+mj-ea"/>
                <a:cs typeface="+mj-cs"/>
              </a:rPr>
              <a:t>NĂNG LƯỢNG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4800" dirty="0">
                <a:solidFill>
                  <a:srgbClr val="FFC000"/>
                </a:solidFill>
                <a:latin typeface="Cambria" panose="02040503050406030204" pitchFamily="18" charset="0"/>
                <a:ea typeface="+mj-ea"/>
                <a:cs typeface="+mj-cs"/>
              </a:rPr>
              <a:t>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27258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539" y="2898696"/>
            <a:ext cx="2891567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196" y="3035316"/>
            <a:ext cx="2891565" cy="2047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960" y="3953739"/>
            <a:ext cx="1814393" cy="1838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8678" y="4059101"/>
            <a:ext cx="1857375" cy="17335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04" y="3582680"/>
            <a:ext cx="1580265" cy="20612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4383" y="1045069"/>
            <a:ext cx="9837415" cy="1118317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/>
          <a:p>
            <a:pPr algn="ctr"/>
            <a:r>
              <a:rPr lang="en-US" sz="6667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6121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B941E8-000E-77A2-57A1-F3F30C91C6BD}"/>
              </a:ext>
            </a:extLst>
          </p:cNvPr>
          <p:cNvSpPr txBox="1"/>
          <p:nvPr/>
        </p:nvSpPr>
        <p:spPr>
          <a:xfrm>
            <a:off x="2847766" y="2443406"/>
            <a:ext cx="6199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Bài: Góc nhọn, góc tù, góc bẹt </a:t>
            </a:r>
            <a:endParaRPr lang="en-GB" sz="36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EF6793-838C-9095-3EF6-A9066D156B87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1150250"/>
            <a:ext cx="8229600" cy="1086514"/>
            <a:chOff x="304800" y="116632"/>
            <a:chExt cx="8229600" cy="1448315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41F67382-11A1-4D24-E936-50E010FC5B8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6588" y="803142"/>
              <a:ext cx="4728690" cy="76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175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vi-VN" altLang="en-US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endPara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14175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65599314-C6E4-2096-FA99-F6C1F1D1C9A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04800" y="116632"/>
              <a:ext cx="8229600" cy="41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175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Sáu,</a:t>
              </a:r>
              <a:r>
                <a:rPr lang="en-US" alt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alt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vi-VN" alt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alt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alt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alt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202</a:t>
              </a:r>
              <a:r>
                <a:rPr lang="vi-VN" alt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773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633046" y="236648"/>
            <a:ext cx="10657806" cy="619228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id="{62FE2341-B46F-18BF-4916-A5165F047D2F}"/>
              </a:ext>
            </a:extLst>
          </p:cNvPr>
          <p:cNvGrpSpPr>
            <a:grpSpLocks/>
          </p:cNvGrpSpPr>
          <p:nvPr/>
        </p:nvGrpSpPr>
        <p:grpSpPr bwMode="auto">
          <a:xfrm>
            <a:off x="2538413" y="1570909"/>
            <a:ext cx="5854700" cy="3058157"/>
            <a:chOff x="0" y="2304"/>
            <a:chExt cx="2372" cy="1471"/>
          </a:xfrm>
        </p:grpSpPr>
        <p:grpSp>
          <p:nvGrpSpPr>
            <p:cNvPr id="3" name="Group 6">
              <a:extLst>
                <a:ext uri="{FF2B5EF4-FFF2-40B4-BE49-F238E27FC236}">
                  <a16:creationId xmlns:a16="http://schemas.microsoft.com/office/drawing/2014/main" id="{6DB9A90A-4D8A-1287-EA37-BAC72B9312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" y="2573"/>
              <a:ext cx="1639" cy="832"/>
              <a:chOff x="359" y="2368"/>
              <a:chExt cx="1639" cy="832"/>
            </a:xfrm>
          </p:grpSpPr>
          <p:sp>
            <p:nvSpPr>
              <p:cNvPr id="8" name="Line 4">
                <a:extLst>
                  <a:ext uri="{FF2B5EF4-FFF2-40B4-BE49-F238E27FC236}">
                    <a16:creationId xmlns:a16="http://schemas.microsoft.com/office/drawing/2014/main" id="{5849D265-CA36-EA34-E067-0F5CE96300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" y="2368"/>
                <a:ext cx="1442" cy="83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Line 5">
                <a:extLst>
                  <a:ext uri="{FF2B5EF4-FFF2-40B4-BE49-F238E27FC236}">
                    <a16:creationId xmlns:a16="http://schemas.microsoft.com/office/drawing/2014/main" id="{FF12EE23-C1C4-D386-548E-F7AC198DB5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" y="3200"/>
                <a:ext cx="163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10211F4B-DDF4-1839-EFE8-4831DEACE6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0" y="2304"/>
              <a:ext cx="524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4400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1A91DE33-F264-E361-F681-8330422EF9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328"/>
              <a:ext cx="524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4400" b="1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7" name="Text Box 9">
              <a:extLst>
                <a:ext uri="{FF2B5EF4-FFF2-40B4-BE49-F238E27FC236}">
                  <a16:creationId xmlns:a16="http://schemas.microsoft.com/office/drawing/2014/main" id="{5E697627-F507-9AE7-8074-AFA6F934E1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8" y="3405"/>
              <a:ext cx="524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4400" b="1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0" name="Group 18">
            <a:extLst>
              <a:ext uri="{FF2B5EF4-FFF2-40B4-BE49-F238E27FC236}">
                <a16:creationId xmlns:a16="http://schemas.microsoft.com/office/drawing/2014/main" id="{E6D211E6-8B4D-6F53-C4B8-32E7C35315C6}"/>
              </a:ext>
            </a:extLst>
          </p:cNvPr>
          <p:cNvGrpSpPr>
            <a:grpSpLocks/>
          </p:cNvGrpSpPr>
          <p:nvPr/>
        </p:nvGrpSpPr>
        <p:grpSpPr bwMode="auto">
          <a:xfrm>
            <a:off x="12291574" y="1385406"/>
            <a:ext cx="1411287" cy="2387600"/>
            <a:chOff x="977" y="1102"/>
            <a:chExt cx="488" cy="1064"/>
          </a:xfrm>
        </p:grpSpPr>
        <p:sp>
          <p:nvSpPr>
            <p:cNvPr id="11" name="AutoShape 19">
              <a:extLst>
                <a:ext uri="{FF2B5EF4-FFF2-40B4-BE49-F238E27FC236}">
                  <a16:creationId xmlns:a16="http://schemas.microsoft.com/office/drawing/2014/main" id="{69826BE8-9DF5-E520-ACA4-B93EF6FB29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  <p:sp>
          <p:nvSpPr>
            <p:cNvPr id="12" name="AutoShape 20" descr="Stationery">
              <a:extLst>
                <a:ext uri="{FF2B5EF4-FFF2-40B4-BE49-F238E27FC236}">
                  <a16:creationId xmlns:a16="http://schemas.microsoft.com/office/drawing/2014/main" id="{CDE18E7C-E78B-4191-E355-1F03BE132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E72AA94-C10C-7859-64D3-525202AC7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648" y="5571050"/>
            <a:ext cx="651369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F57EFD97-80CC-59DD-E877-883774601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2782" y="4863309"/>
            <a:ext cx="9212240" cy="9302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>
                <a:solidFill>
                  <a:srgbClr val="0000FF"/>
                </a:solidFill>
              </a:rPr>
              <a:t>AOB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ine 4">
            <a:extLst>
              <a:ext uri="{FF2B5EF4-FFF2-40B4-BE49-F238E27FC236}">
                <a16:creationId xmlns:a16="http://schemas.microsoft.com/office/drawing/2014/main" id="{C2330CBF-483E-3A69-7D4F-1683DAF150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32865" y="2129607"/>
            <a:ext cx="3559223" cy="172969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4CE5BFA7-8D34-9A7B-4D3B-195547843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6349" y="236648"/>
            <a:ext cx="69596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>
                <a:solidFill>
                  <a:srgbClr val="0000CC"/>
                </a:solidFill>
              </a:rPr>
              <a:t>AOB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>
                <a:solidFill>
                  <a:srgbClr val="FF0000"/>
                </a:solidFill>
              </a:rPr>
              <a:t>O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eaLnBrk="1" hangingPunct="1">
              <a:buFontTx/>
              <a:buNone/>
            </a:pPr>
            <a:r>
              <a:rPr lang="en-US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>
                <a:solidFill>
                  <a:srgbClr val="FF0000"/>
                </a:solidFill>
              </a:rPr>
              <a:t>OA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>
                <a:solidFill>
                  <a:srgbClr val="FF0000"/>
                </a:solidFill>
              </a:rPr>
              <a:t>OB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Line 5">
            <a:extLst>
              <a:ext uri="{FF2B5EF4-FFF2-40B4-BE49-F238E27FC236}">
                <a16:creationId xmlns:a16="http://schemas.microsoft.com/office/drawing/2014/main" id="{AA573683-FE76-D4B4-4944-A6FD163E5A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8875" y="3862121"/>
            <a:ext cx="4043001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4">
            <a:extLst>
              <a:ext uri="{FF2B5EF4-FFF2-40B4-BE49-F238E27FC236}">
                <a16:creationId xmlns:a16="http://schemas.microsoft.com/office/drawing/2014/main" id="{9E0D9A0D-93AF-F516-3335-0CFAB750C2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54134" y="2124739"/>
            <a:ext cx="3559223" cy="1729699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FE6CA9-D223-1F54-6C63-38DA3CE99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7" y="0"/>
            <a:ext cx="1201396" cy="117493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11940FA-2395-4835-FE92-0AE92AB2DF27}"/>
              </a:ext>
            </a:extLst>
          </p:cNvPr>
          <p:cNvSpPr/>
          <p:nvPr/>
        </p:nvSpPr>
        <p:spPr>
          <a:xfrm>
            <a:off x="1307494" y="74494"/>
            <a:ext cx="30748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Khám phá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Berlin Sans FB Demi" panose="020E0802020502020306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70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625 L -0.72579 0.0162 " pathEditMode="relative" rAng="0" ptsTypes="AA">
                                      <p:cBhvr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9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/>
      <p:bldP spid="16" grpId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607061" y="257594"/>
            <a:ext cx="10657806" cy="619228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72AA94-C10C-7859-64D3-525202AC7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497" y="5303993"/>
            <a:ext cx="651369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 lớn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F57EFD97-80CC-59DD-E877-883774601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127" y="4544561"/>
            <a:ext cx="9212240" cy="9302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b="1" dirty="0">
                <a:solidFill>
                  <a:srgbClr val="0000FF"/>
                </a:solidFill>
              </a:rPr>
              <a:t>MON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ine 4">
            <a:extLst>
              <a:ext uri="{FF2B5EF4-FFF2-40B4-BE49-F238E27FC236}">
                <a16:creationId xmlns:a16="http://schemas.microsoft.com/office/drawing/2014/main" id="{C2330CBF-483E-3A69-7D4F-1683DAF1503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47744" y="1356169"/>
            <a:ext cx="2048811" cy="249892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4CE5BFA7-8D34-9A7B-4D3B-195547843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6349" y="236648"/>
            <a:ext cx="69596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4400" b="1" dirty="0">
                <a:solidFill>
                  <a:srgbClr val="0000CC"/>
                </a:solidFill>
              </a:rPr>
              <a:t>MON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>
                <a:solidFill>
                  <a:srgbClr val="FF0000"/>
                </a:solidFill>
              </a:rPr>
              <a:t>O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eaLnBrk="1" hangingPunct="1">
              <a:buFontTx/>
              <a:buNone/>
            </a:pPr>
            <a:r>
              <a:rPr lang="en-US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>
                <a:solidFill>
                  <a:srgbClr val="FF0000"/>
                </a:solidFill>
              </a:rPr>
              <a:t>O</a:t>
            </a:r>
            <a:r>
              <a:rPr lang="vi-VN" altLang="vi-VN" sz="4400" b="1" dirty="0">
                <a:solidFill>
                  <a:srgbClr val="FF0000"/>
                </a:solidFill>
              </a:rPr>
              <a:t>M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>
                <a:solidFill>
                  <a:srgbClr val="FF0000"/>
                </a:solidFill>
              </a:rPr>
              <a:t>O</a:t>
            </a:r>
            <a:r>
              <a:rPr lang="vi-VN" altLang="vi-VN" sz="4400" b="1" dirty="0">
                <a:solidFill>
                  <a:srgbClr val="FF0000"/>
                </a:solidFill>
              </a:rPr>
              <a:t>N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Line 5">
            <a:extLst>
              <a:ext uri="{FF2B5EF4-FFF2-40B4-BE49-F238E27FC236}">
                <a16:creationId xmlns:a16="http://schemas.microsoft.com/office/drawing/2014/main" id="{AA573683-FE76-D4B4-4944-A6FD163E5A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1571" y="3835258"/>
            <a:ext cx="4043001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Line 4">
            <a:extLst>
              <a:ext uri="{FF2B5EF4-FFF2-40B4-BE49-F238E27FC236}">
                <a16:creationId xmlns:a16="http://schemas.microsoft.com/office/drawing/2014/main" id="{9E0D9A0D-93AF-F516-3335-0CFAB750C24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54759" y="1621062"/>
            <a:ext cx="1833718" cy="2214194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FE6CA9-D223-1F54-6C63-38DA3CE99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7" y="0"/>
            <a:ext cx="1201396" cy="117493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11940FA-2395-4835-FE92-0AE92AB2DF27}"/>
              </a:ext>
            </a:extLst>
          </p:cNvPr>
          <p:cNvSpPr/>
          <p:nvPr/>
        </p:nvSpPr>
        <p:spPr>
          <a:xfrm>
            <a:off x="1307494" y="74494"/>
            <a:ext cx="30748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Khám phá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Berlin Sans FB Demi" panose="020E0802020502020306" pitchFamily="34" charset="0"/>
              <a:ea typeface="Verdana" panose="020B0604030504040204" pitchFamily="34" charset="0"/>
            </a:endParaRPr>
          </a:p>
        </p:txBody>
      </p:sp>
      <p:grpSp>
        <p:nvGrpSpPr>
          <p:cNvPr id="21" name="Group 14">
            <a:extLst>
              <a:ext uri="{FF2B5EF4-FFF2-40B4-BE49-F238E27FC236}">
                <a16:creationId xmlns:a16="http://schemas.microsoft.com/office/drawing/2014/main" id="{DBD7CABD-703B-A514-FE1C-B4B195E1AEE2}"/>
              </a:ext>
            </a:extLst>
          </p:cNvPr>
          <p:cNvGrpSpPr>
            <a:grpSpLocks/>
          </p:cNvGrpSpPr>
          <p:nvPr/>
        </p:nvGrpSpPr>
        <p:grpSpPr bwMode="auto">
          <a:xfrm>
            <a:off x="1622909" y="1706485"/>
            <a:ext cx="5748338" cy="2619107"/>
            <a:chOff x="685" y="957"/>
            <a:chExt cx="3621" cy="1314"/>
          </a:xfrm>
        </p:grpSpPr>
        <p:sp>
          <p:nvSpPr>
            <p:cNvPr id="22" name="Line 6">
              <a:extLst>
                <a:ext uri="{FF2B5EF4-FFF2-40B4-BE49-F238E27FC236}">
                  <a16:creationId xmlns:a16="http://schemas.microsoft.com/office/drawing/2014/main" id="{506DA0F4-A7E0-01E6-6F0C-770AFD7123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26" y="1024"/>
              <a:ext cx="1037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23" name="Line 7">
              <a:extLst>
                <a:ext uri="{FF2B5EF4-FFF2-40B4-BE49-F238E27FC236}">
                  <a16:creationId xmlns:a16="http://schemas.microsoft.com/office/drawing/2014/main" id="{AFD319AA-51D4-67E9-BCF9-1480528928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4" y="2025"/>
              <a:ext cx="16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24" name="Text Box 8">
              <a:extLst>
                <a:ext uri="{FF2B5EF4-FFF2-40B4-BE49-F238E27FC236}">
                  <a16:creationId xmlns:a16="http://schemas.microsoft.com/office/drawing/2014/main" id="{76F9CAB3-5426-FA81-8B8A-690951890B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" y="957"/>
              <a:ext cx="524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25" name="Text Box 9">
              <a:extLst>
                <a:ext uri="{FF2B5EF4-FFF2-40B4-BE49-F238E27FC236}">
                  <a16:creationId xmlns:a16="http://schemas.microsoft.com/office/drawing/2014/main" id="{1EF6E6C1-E8BF-B6BF-9B44-8780C1689F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4" y="2009"/>
              <a:ext cx="524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26" name="Text Box 10">
              <a:extLst>
                <a:ext uri="{FF2B5EF4-FFF2-40B4-BE49-F238E27FC236}">
                  <a16:creationId xmlns:a16="http://schemas.microsoft.com/office/drawing/2014/main" id="{455D14F7-DB3C-97AB-6CCC-09C9C58733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2" y="1986"/>
              <a:ext cx="524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N</a:t>
              </a:r>
            </a:p>
          </p:txBody>
        </p:sp>
      </p:grpSp>
      <p:grpSp>
        <p:nvGrpSpPr>
          <p:cNvPr id="27" name="Group 18">
            <a:extLst>
              <a:ext uri="{FF2B5EF4-FFF2-40B4-BE49-F238E27FC236}">
                <a16:creationId xmlns:a16="http://schemas.microsoft.com/office/drawing/2014/main" id="{BEA29CA2-3576-D908-50C3-D066CA86056D}"/>
              </a:ext>
            </a:extLst>
          </p:cNvPr>
          <p:cNvGrpSpPr>
            <a:grpSpLocks/>
          </p:cNvGrpSpPr>
          <p:nvPr/>
        </p:nvGrpSpPr>
        <p:grpSpPr bwMode="auto">
          <a:xfrm>
            <a:off x="12083669" y="1433707"/>
            <a:ext cx="1411287" cy="2387600"/>
            <a:chOff x="977" y="1102"/>
            <a:chExt cx="488" cy="1064"/>
          </a:xfrm>
        </p:grpSpPr>
        <p:sp>
          <p:nvSpPr>
            <p:cNvPr id="28" name="AutoShape 19">
              <a:extLst>
                <a:ext uri="{FF2B5EF4-FFF2-40B4-BE49-F238E27FC236}">
                  <a16:creationId xmlns:a16="http://schemas.microsoft.com/office/drawing/2014/main" id="{21C991ED-E803-26F6-A0AA-741D44E86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" y="1102"/>
              <a:ext cx="488" cy="1064"/>
            </a:xfrm>
            <a:prstGeom prst="rtTriangl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  <p:sp>
          <p:nvSpPr>
            <p:cNvPr id="29" name="AutoShape 20" descr="Stationery">
              <a:extLst>
                <a:ext uri="{FF2B5EF4-FFF2-40B4-BE49-F238E27FC236}">
                  <a16:creationId xmlns:a16="http://schemas.microsoft.com/office/drawing/2014/main" id="{8DDAD4A1-1807-260F-3C57-D2933E9AE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" y="1589"/>
              <a:ext cx="202" cy="450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</p:grpSp>
    </p:spTree>
    <p:extLst>
      <p:ext uri="{BB962C8B-B14F-4D97-AF65-F5344CB8AC3E}">
        <p14:creationId xmlns:p14="http://schemas.microsoft.com/office/powerpoint/2010/main" val="23443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64141 -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/>
      <p:bldP spid="16" grpId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474819" y="267370"/>
            <a:ext cx="10657806" cy="619228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Line 4">
            <a:extLst>
              <a:ext uri="{FF2B5EF4-FFF2-40B4-BE49-F238E27FC236}">
                <a16:creationId xmlns:a16="http://schemas.microsoft.com/office/drawing/2014/main" id="{C2330CBF-483E-3A69-7D4F-1683DAF150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24333" y="3326025"/>
            <a:ext cx="7386404" cy="176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4CE5BFA7-8D34-9A7B-4D3B-195547843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6349" y="236648"/>
            <a:ext cx="69596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4400" b="1" dirty="0">
                <a:solidFill>
                  <a:srgbClr val="0000CC"/>
                </a:solidFill>
              </a:rPr>
              <a:t>COD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>
                <a:solidFill>
                  <a:srgbClr val="FF0000"/>
                </a:solidFill>
              </a:rPr>
              <a:t>O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eaLnBrk="1" hangingPunct="1">
              <a:buFontTx/>
              <a:buNone/>
            </a:pPr>
            <a:r>
              <a:rPr lang="en-US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>
                <a:solidFill>
                  <a:srgbClr val="FF0000"/>
                </a:solidFill>
              </a:rPr>
              <a:t>O</a:t>
            </a:r>
            <a:r>
              <a:rPr lang="vi-VN" altLang="vi-VN" sz="4400" b="1" dirty="0">
                <a:solidFill>
                  <a:srgbClr val="FF0000"/>
                </a:solidFill>
              </a:rPr>
              <a:t>C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>
                <a:solidFill>
                  <a:srgbClr val="FF0000"/>
                </a:solidFill>
              </a:rPr>
              <a:t>O</a:t>
            </a:r>
            <a:r>
              <a:rPr lang="vi-VN" altLang="vi-VN" sz="4400" b="1" dirty="0">
                <a:solidFill>
                  <a:srgbClr val="FF0000"/>
                </a:solidFill>
              </a:rPr>
              <a:t>D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FE6CA9-D223-1F54-6C63-38DA3CE99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7" y="0"/>
            <a:ext cx="1201396" cy="117493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11940FA-2395-4835-FE92-0AE92AB2DF27}"/>
              </a:ext>
            </a:extLst>
          </p:cNvPr>
          <p:cNvSpPr/>
          <p:nvPr/>
        </p:nvSpPr>
        <p:spPr>
          <a:xfrm>
            <a:off x="1307494" y="74494"/>
            <a:ext cx="30748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Khám phá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Berlin Sans FB Demi" panose="020E0802020502020306" pitchFamily="34" charset="0"/>
              <a:ea typeface="Verdana" panose="020B0604030504040204" pitchFamily="34" charset="0"/>
            </a:endParaRPr>
          </a:p>
        </p:txBody>
      </p:sp>
      <p:grpSp>
        <p:nvGrpSpPr>
          <p:cNvPr id="35" name="Group 21">
            <a:extLst>
              <a:ext uri="{FF2B5EF4-FFF2-40B4-BE49-F238E27FC236}">
                <a16:creationId xmlns:a16="http://schemas.microsoft.com/office/drawing/2014/main" id="{0D3C337C-1E9C-204C-85AD-24BF67EBB479}"/>
              </a:ext>
            </a:extLst>
          </p:cNvPr>
          <p:cNvGrpSpPr>
            <a:grpSpLocks/>
          </p:cNvGrpSpPr>
          <p:nvPr/>
        </p:nvGrpSpPr>
        <p:grpSpPr bwMode="auto">
          <a:xfrm>
            <a:off x="2403858" y="3251109"/>
            <a:ext cx="6705600" cy="660401"/>
            <a:chOff x="0" y="2001"/>
            <a:chExt cx="3178" cy="416"/>
          </a:xfrm>
        </p:grpSpPr>
        <p:sp>
          <p:nvSpPr>
            <p:cNvPr id="36" name="Text Box 6">
              <a:extLst>
                <a:ext uri="{FF2B5EF4-FFF2-40B4-BE49-F238E27FC236}">
                  <a16:creationId xmlns:a16="http://schemas.microsoft.com/office/drawing/2014/main" id="{98117A4D-2327-AFA4-7409-630D5190B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014"/>
              <a:ext cx="52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4883547D-E51D-F556-CEF7-322B3B94F3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5" y="2090"/>
              <a:ext cx="52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38" name="Text Box 8">
              <a:extLst>
                <a:ext uri="{FF2B5EF4-FFF2-40B4-BE49-F238E27FC236}">
                  <a16:creationId xmlns:a16="http://schemas.microsoft.com/office/drawing/2014/main" id="{EC50FFDF-FC83-8745-84DD-13DE4706B7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4" y="2001"/>
              <a:ext cx="52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39" name="Line 17">
              <a:extLst>
                <a:ext uri="{FF2B5EF4-FFF2-40B4-BE49-F238E27FC236}">
                  <a16:creationId xmlns:a16="http://schemas.microsoft.com/office/drawing/2014/main" id="{07A83F9F-CDB5-5002-552F-6917EE1398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" y="2057"/>
              <a:ext cx="2471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18">
            <a:extLst>
              <a:ext uri="{FF2B5EF4-FFF2-40B4-BE49-F238E27FC236}">
                <a16:creationId xmlns:a16="http://schemas.microsoft.com/office/drawing/2014/main" id="{AB67925E-F478-D2C6-564E-F23314DB94AD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-1322428" y="1764696"/>
            <a:ext cx="890588" cy="2157413"/>
            <a:chOff x="890" y="-1756"/>
            <a:chExt cx="488" cy="1064"/>
          </a:xfrm>
        </p:grpSpPr>
        <p:sp>
          <p:nvSpPr>
            <p:cNvPr id="41" name="AutoShape 19">
              <a:extLst>
                <a:ext uri="{FF2B5EF4-FFF2-40B4-BE49-F238E27FC236}">
                  <a16:creationId xmlns:a16="http://schemas.microsoft.com/office/drawing/2014/main" id="{B9188CB4-992D-0C7E-498B-D5CDA09CE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" y="-1756"/>
              <a:ext cx="488" cy="1064"/>
            </a:xfrm>
            <a:prstGeom prst="rtTriangl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  <p:sp>
          <p:nvSpPr>
            <p:cNvPr id="42" name="AutoShape 20" descr="Stationery">
              <a:extLst>
                <a:ext uri="{FF2B5EF4-FFF2-40B4-BE49-F238E27FC236}">
                  <a16:creationId xmlns:a16="http://schemas.microsoft.com/office/drawing/2014/main" id="{A072DD17-5820-66B7-3C18-A5B789EFC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" y="-1224"/>
              <a:ext cx="202" cy="450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</p:grpSp>
      <p:sp>
        <p:nvSpPr>
          <p:cNvPr id="43" name="Rectangle 21">
            <a:extLst>
              <a:ext uri="{FF2B5EF4-FFF2-40B4-BE49-F238E27FC236}">
                <a16:creationId xmlns:a16="http://schemas.microsoft.com/office/drawing/2014/main" id="{C9DEE07A-DBEB-7879-8DFC-4037ACC7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259" y="1502532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 b="1">
              <a:solidFill>
                <a:srgbClr val="0000FF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66FA048-FBE0-B49B-92C2-4B3E0B182BC9}"/>
              </a:ext>
            </a:extLst>
          </p:cNvPr>
          <p:cNvSpPr/>
          <p:nvPr/>
        </p:nvSpPr>
        <p:spPr>
          <a:xfrm>
            <a:off x="5612196" y="3288696"/>
            <a:ext cx="144462" cy="1222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6" name="Rectangle 12">
            <a:extLst>
              <a:ext uri="{FF2B5EF4-FFF2-40B4-BE49-F238E27FC236}">
                <a16:creationId xmlns:a16="http://schemas.microsoft.com/office/drawing/2014/main" id="{EAAE2478-5CF0-47BD-3B60-3D3F56948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5765" y="4337319"/>
            <a:ext cx="8137525" cy="930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</a:rPr>
              <a:t>Ba </a:t>
            </a:r>
            <a:r>
              <a:rPr lang="en-US" altLang="vi-VN" b="1" dirty="0" err="1">
                <a:solidFill>
                  <a:srgbClr val="FF0000"/>
                </a:solidFill>
              </a:rPr>
              <a:t>điểm</a:t>
            </a:r>
            <a:r>
              <a:rPr lang="en-US" altLang="vi-VN" b="1" dirty="0">
                <a:solidFill>
                  <a:srgbClr val="FF0000"/>
                </a:solidFill>
              </a:rPr>
              <a:t> C, O, D </a:t>
            </a:r>
            <a:r>
              <a:rPr lang="en-US" altLang="vi-VN" b="1" dirty="0" err="1">
                <a:solidFill>
                  <a:srgbClr val="FF0000"/>
                </a:solidFill>
              </a:rPr>
              <a:t>thẳng</a:t>
            </a:r>
            <a:r>
              <a:rPr lang="en-US" altLang="vi-VN" b="1" dirty="0">
                <a:solidFill>
                  <a:srgbClr val="FF0000"/>
                </a:solidFill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</a:rPr>
              <a:t>hàng</a:t>
            </a:r>
            <a:r>
              <a:rPr lang="en-US" altLang="vi-VN" b="1" dirty="0">
                <a:solidFill>
                  <a:srgbClr val="FF0000"/>
                </a:solidFill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</a:rPr>
              <a:t>với</a:t>
            </a:r>
            <a:r>
              <a:rPr lang="en-US" altLang="vi-VN" b="1" dirty="0">
                <a:solidFill>
                  <a:srgbClr val="FF0000"/>
                </a:solidFill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</a:rPr>
              <a:t>nhau</a:t>
            </a:r>
            <a:r>
              <a:rPr lang="en-US" altLang="vi-VN" b="1" dirty="0">
                <a:solidFill>
                  <a:srgbClr val="FF0000"/>
                </a:solidFill>
              </a:rPr>
              <a:t>.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846E7AA-82AC-BEA2-FD75-3109E9E4AAA5}"/>
              </a:ext>
            </a:extLst>
          </p:cNvPr>
          <p:cNvGrpSpPr/>
          <p:nvPr/>
        </p:nvGrpSpPr>
        <p:grpSpPr>
          <a:xfrm>
            <a:off x="12431819" y="932850"/>
            <a:ext cx="1411287" cy="2387600"/>
            <a:chOff x="12317515" y="1619250"/>
            <a:chExt cx="1411287" cy="2387600"/>
          </a:xfrm>
        </p:grpSpPr>
        <p:sp>
          <p:nvSpPr>
            <p:cNvPr id="48" name="AutoShape 19">
              <a:extLst>
                <a:ext uri="{FF2B5EF4-FFF2-40B4-BE49-F238E27FC236}">
                  <a16:creationId xmlns:a16="http://schemas.microsoft.com/office/drawing/2014/main" id="{FB07A569-E099-992A-6009-081B771CB8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17515" y="1619250"/>
              <a:ext cx="1411287" cy="2387600"/>
            </a:xfrm>
            <a:prstGeom prst="rtTriangle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  <p:sp>
          <p:nvSpPr>
            <p:cNvPr id="49" name="AutoShape 20" descr="Stationery">
              <a:extLst>
                <a:ext uri="{FF2B5EF4-FFF2-40B4-BE49-F238E27FC236}">
                  <a16:creationId xmlns:a16="http://schemas.microsoft.com/office/drawing/2014/main" id="{57CAE793-3648-93D8-F6DB-34352AE18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5633" y="2712071"/>
              <a:ext cx="584180" cy="1009793"/>
            </a:xfrm>
            <a:prstGeom prst="rt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/>
            </a:p>
          </p:txBody>
        </p:sp>
      </p:grpSp>
    </p:spTree>
    <p:extLst>
      <p:ext uri="{BB962C8B-B14F-4D97-AF65-F5344CB8AC3E}">
        <p14:creationId xmlns:p14="http://schemas.microsoft.com/office/powerpoint/2010/main" val="327619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0.00834 L 0.45222 0.00695 " pathEditMode="relative" rAng="0" ptsTypes="AA">
                                      <p:cBhvr>
                                        <p:cTn id="16" dur="5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209 L -0.55026 0.00717 " pathEditMode="relative" rAng="0" ptsTypes="AA">
                                      <p:cBhvr>
                                        <p:cTn id="20" dur="5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1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393128" y="59543"/>
            <a:ext cx="11070001" cy="6738912"/>
          </a:xfrm>
          <a:prstGeom prst="roundRect">
            <a:avLst>
              <a:gd name="adj" fmla="val 3159"/>
            </a:avLst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 21">
            <a:extLst>
              <a:ext uri="{FF2B5EF4-FFF2-40B4-BE49-F238E27FC236}">
                <a16:creationId xmlns:a16="http://schemas.microsoft.com/office/drawing/2014/main" id="{C9DEE07A-DBEB-7879-8DFC-4037ACC7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259" y="1502532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 b="1">
              <a:solidFill>
                <a:srgbClr val="0000FF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D3D81C-4288-E87A-EB67-FF08FC68AFFC}"/>
              </a:ext>
            </a:extLst>
          </p:cNvPr>
          <p:cNvGrpSpPr/>
          <p:nvPr/>
        </p:nvGrpSpPr>
        <p:grpSpPr>
          <a:xfrm>
            <a:off x="1688922" y="59543"/>
            <a:ext cx="8229600" cy="1201123"/>
            <a:chOff x="1688922" y="59543"/>
            <a:chExt cx="8229600" cy="120112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8BB726-55CE-7924-1F5F-8B188C0F5CD7}"/>
                </a:ext>
              </a:extLst>
            </p:cNvPr>
            <p:cNvSpPr txBox="1"/>
            <p:nvPr/>
          </p:nvSpPr>
          <p:spPr>
            <a:xfrm>
              <a:off x="3432929" y="737446"/>
              <a:ext cx="48638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Bài: Góc nhọn, góc tù, góc bẹt </a:t>
              </a:r>
              <a:endParaRPr lang="en-GB" sz="2800" b="1" dirty="0">
                <a:solidFill>
                  <a:srgbClr val="FF0000"/>
                </a:solidFill>
                <a:latin typeface="+mj-lt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6A82D5A-0D8E-A692-F6DF-5AC95DADE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8922" y="59543"/>
              <a:ext cx="8229600" cy="871445"/>
              <a:chOff x="304070" y="-326445"/>
              <a:chExt cx="8229600" cy="1387244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3F7C40E-2D37-6C72-A673-986F2D886FC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986954" y="298994"/>
                <a:ext cx="4728690" cy="761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175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vi-VN" altLang="en-US" sz="28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endPara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914175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C4ADE219-012B-2E4C-50B2-8EC68AC3364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4070" y="-326445"/>
                <a:ext cx="8229600" cy="4110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175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Sáu,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" name="Group 10">
            <a:extLst>
              <a:ext uri="{FF2B5EF4-FFF2-40B4-BE49-F238E27FC236}">
                <a16:creationId xmlns:a16="http://schemas.microsoft.com/office/drawing/2014/main" id="{9B375CBE-80BD-6E4D-B2CD-1FABB9BEB4C2}"/>
              </a:ext>
            </a:extLst>
          </p:cNvPr>
          <p:cNvGrpSpPr>
            <a:grpSpLocks/>
          </p:cNvGrpSpPr>
          <p:nvPr/>
        </p:nvGrpSpPr>
        <p:grpSpPr bwMode="auto">
          <a:xfrm>
            <a:off x="762758" y="1292275"/>
            <a:ext cx="3316793" cy="2015479"/>
            <a:chOff x="0" y="2194"/>
            <a:chExt cx="2290" cy="1747"/>
          </a:xfrm>
        </p:grpSpPr>
        <p:grpSp>
          <p:nvGrpSpPr>
            <p:cNvPr id="11" name="Group 6">
              <a:extLst>
                <a:ext uri="{FF2B5EF4-FFF2-40B4-BE49-F238E27FC236}">
                  <a16:creationId xmlns:a16="http://schemas.microsoft.com/office/drawing/2014/main" id="{579FD70A-C2FE-6AAC-F3DA-FCF4D9FB17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" y="2573"/>
              <a:ext cx="1639" cy="832"/>
              <a:chOff x="359" y="2368"/>
              <a:chExt cx="1639" cy="832"/>
            </a:xfrm>
          </p:grpSpPr>
          <p:sp>
            <p:nvSpPr>
              <p:cNvPr id="15" name="Line 4">
                <a:extLst>
                  <a:ext uri="{FF2B5EF4-FFF2-40B4-BE49-F238E27FC236}">
                    <a16:creationId xmlns:a16="http://schemas.microsoft.com/office/drawing/2014/main" id="{6CC12576-232D-FB2D-735F-22C9D184C2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" y="2368"/>
                <a:ext cx="1442" cy="83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16" name="Line 5">
                <a:extLst>
                  <a:ext uri="{FF2B5EF4-FFF2-40B4-BE49-F238E27FC236}">
                    <a16:creationId xmlns:a16="http://schemas.microsoft.com/office/drawing/2014/main" id="{01FC1F74-EC6D-0BA8-F509-3D26C55210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" y="3200"/>
                <a:ext cx="163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600"/>
              </a:p>
            </p:txBody>
          </p:sp>
        </p:grpSp>
        <p:sp>
          <p:nvSpPr>
            <p:cNvPr id="12" name="Text Box 7">
              <a:extLst>
                <a:ext uri="{FF2B5EF4-FFF2-40B4-BE49-F238E27FC236}">
                  <a16:creationId xmlns:a16="http://schemas.microsoft.com/office/drawing/2014/main" id="{52933EE0-1134-0154-4B34-015B5E830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8" y="2194"/>
              <a:ext cx="524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13" name="Text Box 8">
              <a:extLst>
                <a:ext uri="{FF2B5EF4-FFF2-40B4-BE49-F238E27FC236}">
                  <a16:creationId xmlns:a16="http://schemas.microsoft.com/office/drawing/2014/main" id="{F321CD68-F438-4CEC-A99F-28F6A89AE7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328"/>
              <a:ext cx="524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4000" b="1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14" name="Text Box 9">
              <a:extLst>
                <a:ext uri="{FF2B5EF4-FFF2-40B4-BE49-F238E27FC236}">
                  <a16:creationId xmlns:a16="http://schemas.microsoft.com/office/drawing/2014/main" id="{2999FC6D-0790-F1BE-1E83-6C3927A184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6" y="3366"/>
              <a:ext cx="524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4000" b="1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7" name="Group 14">
            <a:extLst>
              <a:ext uri="{FF2B5EF4-FFF2-40B4-BE49-F238E27FC236}">
                <a16:creationId xmlns:a16="http://schemas.microsoft.com/office/drawing/2014/main" id="{009DD31F-ECFD-A2EB-08A0-2C50F8BA8F83}"/>
              </a:ext>
            </a:extLst>
          </p:cNvPr>
          <p:cNvGrpSpPr>
            <a:grpSpLocks/>
          </p:cNvGrpSpPr>
          <p:nvPr/>
        </p:nvGrpSpPr>
        <p:grpSpPr bwMode="auto">
          <a:xfrm>
            <a:off x="391810" y="3493291"/>
            <a:ext cx="3927475" cy="1723227"/>
            <a:chOff x="936" y="924"/>
            <a:chExt cx="3370" cy="1607"/>
          </a:xfrm>
        </p:grpSpPr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235FF381-BBA3-8A27-D5BE-410C81ECCB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26" y="1029"/>
              <a:ext cx="1037" cy="10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600">
                <a:solidFill>
                  <a:srgbClr val="FF0000"/>
                </a:solidFill>
              </a:endParaRPr>
            </a:p>
          </p:txBody>
        </p:sp>
        <p:sp>
          <p:nvSpPr>
            <p:cNvPr id="19" name="Line 7">
              <a:extLst>
                <a:ext uri="{FF2B5EF4-FFF2-40B4-BE49-F238E27FC236}">
                  <a16:creationId xmlns:a16="http://schemas.microsoft.com/office/drawing/2014/main" id="{F4D0516D-313F-1451-BD7F-3450E6425F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42" y="2037"/>
              <a:ext cx="163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600">
                <a:solidFill>
                  <a:srgbClr val="FF0000"/>
                </a:solidFill>
              </a:endParaRPr>
            </a:p>
          </p:txBody>
        </p:sp>
        <p:sp>
          <p:nvSpPr>
            <p:cNvPr id="20" name="Text Box 8">
              <a:extLst>
                <a:ext uri="{FF2B5EF4-FFF2-40B4-BE49-F238E27FC236}">
                  <a16:creationId xmlns:a16="http://schemas.microsoft.com/office/drawing/2014/main" id="{EC755A07-4B96-E926-359A-78F2AF66CC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6" y="924"/>
              <a:ext cx="524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b="1" dirty="0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21" name="Text Box 9">
              <a:extLst>
                <a:ext uri="{FF2B5EF4-FFF2-40B4-BE49-F238E27FC236}">
                  <a16:creationId xmlns:a16="http://schemas.microsoft.com/office/drawing/2014/main" id="{34913DDB-619A-2A62-9E0C-D4670A0372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9" y="1935"/>
              <a:ext cx="524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b="1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22" name="Text Box 10">
              <a:extLst>
                <a:ext uri="{FF2B5EF4-FFF2-40B4-BE49-F238E27FC236}">
                  <a16:creationId xmlns:a16="http://schemas.microsoft.com/office/drawing/2014/main" id="{E77EB33A-BD88-E68F-AAF6-044AE1D1BF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2" y="1986"/>
              <a:ext cx="524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b="1">
                  <a:solidFill>
                    <a:srgbClr val="FF0000"/>
                  </a:solidFill>
                </a:rPr>
                <a:t>N</a:t>
              </a:r>
            </a:p>
          </p:txBody>
        </p:sp>
      </p:grpSp>
      <p:grpSp>
        <p:nvGrpSpPr>
          <p:cNvPr id="23" name="Group 21">
            <a:extLst>
              <a:ext uri="{FF2B5EF4-FFF2-40B4-BE49-F238E27FC236}">
                <a16:creationId xmlns:a16="http://schemas.microsoft.com/office/drawing/2014/main" id="{193081B6-650B-7074-A12C-768A0AEFAE2B}"/>
              </a:ext>
            </a:extLst>
          </p:cNvPr>
          <p:cNvGrpSpPr>
            <a:grpSpLocks/>
          </p:cNvGrpSpPr>
          <p:nvPr/>
        </p:nvGrpSpPr>
        <p:grpSpPr bwMode="auto">
          <a:xfrm>
            <a:off x="782137" y="5995461"/>
            <a:ext cx="3878948" cy="665163"/>
            <a:chOff x="16" y="2014"/>
            <a:chExt cx="2241" cy="419"/>
          </a:xfrm>
        </p:grpSpPr>
        <p:sp>
          <p:nvSpPr>
            <p:cNvPr id="24" name="Text Box 6">
              <a:extLst>
                <a:ext uri="{FF2B5EF4-FFF2-40B4-BE49-F238E27FC236}">
                  <a16:creationId xmlns:a16="http://schemas.microsoft.com/office/drawing/2014/main" id="{848940BA-4F2B-D03A-4BD1-CD72D74283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" y="2040"/>
              <a:ext cx="52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b="1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CA81DF1E-0969-6AA6-48BC-58D4D4CCB2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" y="2065"/>
              <a:ext cx="52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b="1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26" name="Text Box 8">
              <a:extLst>
                <a:ext uri="{FF2B5EF4-FFF2-40B4-BE49-F238E27FC236}">
                  <a16:creationId xmlns:a16="http://schemas.microsoft.com/office/drawing/2014/main" id="{9E6C2CD2-9D01-7453-DED3-E1AAFE045D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3" y="2055"/>
              <a:ext cx="52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b="1" dirty="0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27" name="Line 17">
              <a:extLst>
                <a:ext uri="{FF2B5EF4-FFF2-40B4-BE49-F238E27FC236}">
                  <a16:creationId xmlns:a16="http://schemas.microsoft.com/office/drawing/2014/main" id="{5381F2BF-0905-D1F5-7E88-F2BB52FE5D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" y="2014"/>
              <a:ext cx="188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600"/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E8C08853-9032-0040-F814-5940F2C7A0D6}"/>
              </a:ext>
            </a:extLst>
          </p:cNvPr>
          <p:cNvSpPr/>
          <p:nvPr/>
        </p:nvSpPr>
        <p:spPr>
          <a:xfrm>
            <a:off x="2338573" y="5923407"/>
            <a:ext cx="142875" cy="1206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600"/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7D9A8571-4A50-59E1-053F-4F1B8279E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6794" y="1505921"/>
            <a:ext cx="57791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vi-VN" alt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đỉnh </a:t>
            </a:r>
            <a:r>
              <a:rPr lang="vi-VN" altLang="vi-VN" b="1" dirty="0"/>
              <a:t>O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cạnh </a:t>
            </a:r>
            <a:r>
              <a:rPr lang="vi-VN" altLang="vi-VN" b="1" dirty="0"/>
              <a:t>OA, OB</a:t>
            </a:r>
            <a:endParaRPr lang="en-US" altLang="vi-VN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0E28A09-E3C6-7D69-BB42-0AB25A911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859" y="2055546"/>
            <a:ext cx="63451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bé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7C74B2-D51D-3208-4744-1C5DF38B8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407" y="3593336"/>
            <a:ext cx="53463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tù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đỉnh </a:t>
            </a:r>
            <a:r>
              <a:rPr lang="vi-VN" altLang="vi-VN" b="1" dirty="0"/>
              <a:t>O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cạnh </a:t>
            </a:r>
            <a:r>
              <a:rPr lang="vi-VN" altLang="vi-VN" b="1" dirty="0"/>
              <a:t>OM, ON</a:t>
            </a:r>
            <a:endParaRPr lang="en-US" altLang="vi-VN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1CC87D-AD3F-16C9-228C-10662FCB1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3190" y="4340993"/>
            <a:ext cx="63451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tù lớn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A2460B57-DC54-D1D7-1F9B-F86105873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8328" y="5430091"/>
            <a:ext cx="54152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bẹt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đỉnh </a:t>
            </a:r>
            <a:r>
              <a:rPr lang="vi-VN" altLang="vi-VN" b="1" dirty="0"/>
              <a:t>O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cạnh </a:t>
            </a:r>
            <a:r>
              <a:rPr lang="vi-VN" altLang="vi-VN" b="1" dirty="0"/>
              <a:t>OC, OD</a:t>
            </a:r>
            <a:endParaRPr lang="en-US" altLang="vi-VN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1785F0-C245-4EC1-625F-5B8C0F2BE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5939" y="5995459"/>
            <a:ext cx="63451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vi-VN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bẹt b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ằng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474819" y="240074"/>
            <a:ext cx="10657806" cy="6192287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 21">
            <a:extLst>
              <a:ext uri="{FF2B5EF4-FFF2-40B4-BE49-F238E27FC236}">
                <a16:creationId xmlns:a16="http://schemas.microsoft.com/office/drawing/2014/main" id="{C9DEE07A-DBEB-7879-8DFC-4037ACC7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259" y="1502532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 b="1">
              <a:solidFill>
                <a:srgbClr val="0000FF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D3D81C-4288-E87A-EB67-FF08FC68AFFC}"/>
              </a:ext>
            </a:extLst>
          </p:cNvPr>
          <p:cNvGrpSpPr/>
          <p:nvPr/>
        </p:nvGrpSpPr>
        <p:grpSpPr>
          <a:xfrm>
            <a:off x="1689652" y="337877"/>
            <a:ext cx="8229600" cy="1320343"/>
            <a:chOff x="1689652" y="337877"/>
            <a:chExt cx="8229600" cy="132034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8BB726-55CE-7924-1F5F-8B188C0F5CD7}"/>
                </a:ext>
              </a:extLst>
            </p:cNvPr>
            <p:cNvSpPr txBox="1"/>
            <p:nvPr/>
          </p:nvSpPr>
          <p:spPr>
            <a:xfrm>
              <a:off x="3371806" y="1135000"/>
              <a:ext cx="48638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Bài: Góc nhọn, góc tù, góc bẹt </a:t>
              </a:r>
              <a:endParaRPr lang="en-GB" sz="2800" b="1" dirty="0">
                <a:solidFill>
                  <a:srgbClr val="FF0000"/>
                </a:solidFill>
                <a:latin typeface="+mj-lt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6A82D5A-0D8E-A692-F6DF-5AC95DADE5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9652" y="337877"/>
              <a:ext cx="8229600" cy="909809"/>
              <a:chOff x="304800" y="116632"/>
              <a:chExt cx="8229600" cy="1448315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3F7C40E-2D37-6C72-A673-986F2D886FC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906588" y="803142"/>
                <a:ext cx="4728690" cy="761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175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vi-VN" altLang="en-US" sz="28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endPara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914175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C4ADE219-012B-2E4C-50B2-8EC68AC3364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4800" y="116632"/>
                <a:ext cx="8229600" cy="4110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914175" eaLnBrk="0" fontAlgn="base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Sáu,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</a:t>
                </a:r>
                <a:r>
                  <a:rPr lang="vi-V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A005C151-C0EB-6D87-27E9-FCC8A40F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44" y="5497042"/>
            <a:ext cx="2834086" cy="1093588"/>
          </a:xfrm>
          <a:prstGeom prst="rect">
            <a:avLst/>
          </a:prstGeom>
          <a:noFill/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5831EE93-DA32-B40D-4506-9934371EB918}"/>
              </a:ext>
            </a:extLst>
          </p:cNvPr>
          <p:cNvSpPr/>
          <p:nvPr/>
        </p:nvSpPr>
        <p:spPr>
          <a:xfrm>
            <a:off x="2532352" y="1828880"/>
            <a:ext cx="6898252" cy="3014674"/>
          </a:xfrm>
          <a:prstGeom prst="round2DiagRect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endParaRPr lang="en-GB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41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A070BD-24A7-D9B2-98A8-A1B8C0213C67}"/>
              </a:ext>
            </a:extLst>
          </p:cNvPr>
          <p:cNvSpPr/>
          <p:nvPr/>
        </p:nvSpPr>
        <p:spPr>
          <a:xfrm>
            <a:off x="393128" y="33039"/>
            <a:ext cx="11070001" cy="6738912"/>
          </a:xfrm>
          <a:prstGeom prst="roundRect">
            <a:avLst>
              <a:gd name="adj" fmla="val 3159"/>
            </a:avLst>
          </a:prstGeom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 21">
            <a:extLst>
              <a:ext uri="{FF2B5EF4-FFF2-40B4-BE49-F238E27FC236}">
                <a16:creationId xmlns:a16="http://schemas.microsoft.com/office/drawing/2014/main" id="{C9DEE07A-DBEB-7879-8DFC-4037ACC75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259" y="1502532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000" b="1">
              <a:solidFill>
                <a:srgbClr val="0000FF"/>
              </a:solidFill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F40B9D8C-F0C3-D941-F556-F7C0BB88A9EB}"/>
              </a:ext>
            </a:extLst>
          </p:cNvPr>
          <p:cNvGrpSpPr>
            <a:grpSpLocks/>
          </p:cNvGrpSpPr>
          <p:nvPr/>
        </p:nvGrpSpPr>
        <p:grpSpPr bwMode="auto">
          <a:xfrm>
            <a:off x="1315373" y="943376"/>
            <a:ext cx="2949575" cy="1908175"/>
            <a:chOff x="0" y="1277"/>
            <a:chExt cx="1858" cy="1202"/>
          </a:xfrm>
        </p:grpSpPr>
        <p:grpSp>
          <p:nvGrpSpPr>
            <p:cNvPr id="10" name="Group 5">
              <a:extLst>
                <a:ext uri="{FF2B5EF4-FFF2-40B4-BE49-F238E27FC236}">
                  <a16:creationId xmlns:a16="http://schemas.microsoft.com/office/drawing/2014/main" id="{16ACA16E-D84D-9DA4-1898-7957942D67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" y="1508"/>
              <a:ext cx="1330" cy="676"/>
              <a:chOff x="359" y="2368"/>
              <a:chExt cx="1639" cy="832"/>
            </a:xfrm>
          </p:grpSpPr>
          <p:sp>
            <p:nvSpPr>
              <p:cNvPr id="38" name="Line 6">
                <a:extLst>
                  <a:ext uri="{FF2B5EF4-FFF2-40B4-BE49-F238E27FC236}">
                    <a16:creationId xmlns:a16="http://schemas.microsoft.com/office/drawing/2014/main" id="{F55B52AF-05CB-9182-38C9-724DD958FF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" y="2368"/>
                <a:ext cx="1442" cy="8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Line 7">
                <a:extLst>
                  <a:ext uri="{FF2B5EF4-FFF2-40B4-BE49-F238E27FC236}">
                    <a16:creationId xmlns:a16="http://schemas.microsoft.com/office/drawing/2014/main" id="{379BFB9B-0306-F0CD-9C49-CCB75580A5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" y="3200"/>
                <a:ext cx="163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5" name="Text Box 8">
              <a:extLst>
                <a:ext uri="{FF2B5EF4-FFF2-40B4-BE49-F238E27FC236}">
                  <a16:creationId xmlns:a16="http://schemas.microsoft.com/office/drawing/2014/main" id="{9F5F6A56-116A-A98C-E4DD-E486660447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4" y="1277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36" name="Text Box 9">
              <a:extLst>
                <a:ext uri="{FF2B5EF4-FFF2-40B4-BE49-F238E27FC236}">
                  <a16:creationId xmlns:a16="http://schemas.microsoft.com/office/drawing/2014/main" id="{C938E02E-5754-6FD4-B209-A74897FFFC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121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37" name="Text Box 10">
              <a:extLst>
                <a:ext uri="{FF2B5EF4-FFF2-40B4-BE49-F238E27FC236}">
                  <a16:creationId xmlns:a16="http://schemas.microsoft.com/office/drawing/2014/main" id="{0FA276F0-575D-CF22-E424-E9AD6D8756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" y="2152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N</a:t>
              </a:r>
            </a:p>
          </p:txBody>
        </p:sp>
      </p:grpSp>
      <p:grpSp>
        <p:nvGrpSpPr>
          <p:cNvPr id="40" name="Group 11">
            <a:extLst>
              <a:ext uri="{FF2B5EF4-FFF2-40B4-BE49-F238E27FC236}">
                <a16:creationId xmlns:a16="http://schemas.microsoft.com/office/drawing/2014/main" id="{374135BA-F4F7-B899-A83C-055C178ADB8D}"/>
              </a:ext>
            </a:extLst>
          </p:cNvPr>
          <p:cNvGrpSpPr>
            <a:grpSpLocks/>
          </p:cNvGrpSpPr>
          <p:nvPr/>
        </p:nvGrpSpPr>
        <p:grpSpPr bwMode="auto">
          <a:xfrm>
            <a:off x="7476254" y="5595290"/>
            <a:ext cx="2998787" cy="1241425"/>
            <a:chOff x="936" y="924"/>
            <a:chExt cx="3370" cy="1826"/>
          </a:xfrm>
        </p:grpSpPr>
        <p:sp>
          <p:nvSpPr>
            <p:cNvPr id="41" name="Line 12">
              <a:extLst>
                <a:ext uri="{FF2B5EF4-FFF2-40B4-BE49-F238E27FC236}">
                  <a16:creationId xmlns:a16="http://schemas.microsoft.com/office/drawing/2014/main" id="{A27CC139-3020-7996-440F-AC62539DC9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26" y="1017"/>
              <a:ext cx="1037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2" name="Line 13">
              <a:extLst>
                <a:ext uri="{FF2B5EF4-FFF2-40B4-BE49-F238E27FC236}">
                  <a16:creationId xmlns:a16="http://schemas.microsoft.com/office/drawing/2014/main" id="{DAC1B6EC-03D0-8495-BC2F-C82FCE9138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4" y="2025"/>
              <a:ext cx="16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4" name="Text Box 14">
              <a:extLst>
                <a:ext uri="{FF2B5EF4-FFF2-40B4-BE49-F238E27FC236}">
                  <a16:creationId xmlns:a16="http://schemas.microsoft.com/office/drawing/2014/main" id="{3EE3BC78-1965-AF84-03B5-C4C25C2DAE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6" y="924"/>
              <a:ext cx="523" cy="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45" name="Text Box 15">
              <a:extLst>
                <a:ext uri="{FF2B5EF4-FFF2-40B4-BE49-F238E27FC236}">
                  <a16:creationId xmlns:a16="http://schemas.microsoft.com/office/drawing/2014/main" id="{E7E50967-BBB5-E26A-3539-FEF4CFE521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0" y="1935"/>
              <a:ext cx="522" cy="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46" name="Text Box 16">
              <a:extLst>
                <a:ext uri="{FF2B5EF4-FFF2-40B4-BE49-F238E27FC236}">
                  <a16:creationId xmlns:a16="http://schemas.microsoft.com/office/drawing/2014/main" id="{6CB6C70D-6BEE-27E6-0B40-72F44C4A96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3" y="1987"/>
              <a:ext cx="523" cy="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H</a:t>
              </a:r>
            </a:p>
          </p:txBody>
        </p:sp>
      </p:grpSp>
      <p:grpSp>
        <p:nvGrpSpPr>
          <p:cNvPr id="47" name="Group 17">
            <a:extLst>
              <a:ext uri="{FF2B5EF4-FFF2-40B4-BE49-F238E27FC236}">
                <a16:creationId xmlns:a16="http://schemas.microsoft.com/office/drawing/2014/main" id="{F6A10D8A-D853-319B-4FEB-8AB07DB60A7A}"/>
              </a:ext>
            </a:extLst>
          </p:cNvPr>
          <p:cNvGrpSpPr>
            <a:grpSpLocks/>
          </p:cNvGrpSpPr>
          <p:nvPr/>
        </p:nvGrpSpPr>
        <p:grpSpPr bwMode="auto">
          <a:xfrm>
            <a:off x="7142286" y="1673572"/>
            <a:ext cx="3632200" cy="579437"/>
            <a:chOff x="2368" y="3012"/>
            <a:chExt cx="3178" cy="365"/>
          </a:xfrm>
        </p:grpSpPr>
        <p:grpSp>
          <p:nvGrpSpPr>
            <p:cNvPr id="48" name="Group 18">
              <a:extLst>
                <a:ext uri="{FF2B5EF4-FFF2-40B4-BE49-F238E27FC236}">
                  <a16:creationId xmlns:a16="http://schemas.microsoft.com/office/drawing/2014/main" id="{D6746557-0883-89D1-343D-C3F9174BCC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68" y="3012"/>
              <a:ext cx="3178" cy="365"/>
              <a:chOff x="0" y="2001"/>
              <a:chExt cx="3178" cy="365"/>
            </a:xfrm>
          </p:grpSpPr>
          <p:sp>
            <p:nvSpPr>
              <p:cNvPr id="50" name="Text Box 19">
                <a:extLst>
                  <a:ext uri="{FF2B5EF4-FFF2-40B4-BE49-F238E27FC236}">
                    <a16:creationId xmlns:a16="http://schemas.microsoft.com/office/drawing/2014/main" id="{10F5263E-6873-F3A9-314C-18C80BA489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014"/>
                <a:ext cx="524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2800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51" name="Text Box 20">
                <a:extLst>
                  <a:ext uri="{FF2B5EF4-FFF2-40B4-BE49-F238E27FC236}">
                    <a16:creationId xmlns:a16="http://schemas.microsoft.com/office/drawing/2014/main" id="{9A37D6D7-7E67-3B9A-E0BF-50996FB4DA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53" y="2039"/>
                <a:ext cx="524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2800" b="1" dirty="0">
                    <a:solidFill>
                      <a:srgbClr val="FF0000"/>
                    </a:solidFill>
                  </a:rPr>
                  <a:t>E</a:t>
                </a:r>
              </a:p>
            </p:txBody>
          </p:sp>
          <p:sp>
            <p:nvSpPr>
              <p:cNvPr id="52" name="Text Box 21">
                <a:extLst>
                  <a:ext uri="{FF2B5EF4-FFF2-40B4-BE49-F238E27FC236}">
                    <a16:creationId xmlns:a16="http://schemas.microsoft.com/office/drawing/2014/main" id="{CDDBD3CE-2BA6-D73B-9FA7-6C3B61CEEF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54" y="2001"/>
                <a:ext cx="524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2800" b="1">
                    <a:solidFill>
                      <a:srgbClr val="FF0000"/>
                    </a:solidFill>
                  </a:rPr>
                  <a:t>Y</a:t>
                </a:r>
              </a:p>
            </p:txBody>
          </p:sp>
          <p:sp>
            <p:nvSpPr>
              <p:cNvPr id="53" name="Line 22">
                <a:extLst>
                  <a:ext uri="{FF2B5EF4-FFF2-40B4-BE49-F238E27FC236}">
                    <a16:creationId xmlns:a16="http://schemas.microsoft.com/office/drawing/2014/main" id="{31AD3C5E-29F1-1820-B6AA-A5B391A21E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" y="2048"/>
                <a:ext cx="247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9" name="Oval 23">
              <a:extLst>
                <a:ext uri="{FF2B5EF4-FFF2-40B4-BE49-F238E27FC236}">
                  <a16:creationId xmlns:a16="http://schemas.microsoft.com/office/drawing/2014/main" id="{F750C218-A6BB-4F45-B935-C10C2EC93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5" y="3033"/>
              <a:ext cx="56" cy="5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2000">
                <a:solidFill>
                  <a:srgbClr val="FF0000"/>
                </a:solidFill>
              </a:endParaRPr>
            </a:p>
          </p:txBody>
        </p:sp>
      </p:grpSp>
      <p:grpSp>
        <p:nvGrpSpPr>
          <p:cNvPr id="54" name="Group 24">
            <a:extLst>
              <a:ext uri="{FF2B5EF4-FFF2-40B4-BE49-F238E27FC236}">
                <a16:creationId xmlns:a16="http://schemas.microsoft.com/office/drawing/2014/main" id="{2A678EE5-C5EC-8A8D-D34B-3EBC4A6AC020}"/>
              </a:ext>
            </a:extLst>
          </p:cNvPr>
          <p:cNvGrpSpPr>
            <a:grpSpLocks/>
          </p:cNvGrpSpPr>
          <p:nvPr/>
        </p:nvGrpSpPr>
        <p:grpSpPr bwMode="auto">
          <a:xfrm>
            <a:off x="1273219" y="4770376"/>
            <a:ext cx="2479675" cy="2039938"/>
            <a:chOff x="3344" y="1241"/>
            <a:chExt cx="1624" cy="1272"/>
          </a:xfrm>
        </p:grpSpPr>
        <p:grpSp>
          <p:nvGrpSpPr>
            <p:cNvPr id="55" name="Group 25">
              <a:extLst>
                <a:ext uri="{FF2B5EF4-FFF2-40B4-BE49-F238E27FC236}">
                  <a16:creationId xmlns:a16="http://schemas.microsoft.com/office/drawing/2014/main" id="{04FF88F0-CA77-4DD5-C2CB-3B2A59335A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3" y="1371"/>
              <a:ext cx="989" cy="808"/>
              <a:chOff x="442" y="2042"/>
              <a:chExt cx="1272" cy="1179"/>
            </a:xfrm>
          </p:grpSpPr>
          <p:sp>
            <p:nvSpPr>
              <p:cNvPr id="59" name="Line 26">
                <a:extLst>
                  <a:ext uri="{FF2B5EF4-FFF2-40B4-BE49-F238E27FC236}">
                    <a16:creationId xmlns:a16="http://schemas.microsoft.com/office/drawing/2014/main" id="{D7E78251-B60C-917D-E1B5-5CBF38385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" y="2042"/>
                <a:ext cx="0" cy="117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  <p:sp>
            <p:nvSpPr>
              <p:cNvPr id="60" name="Line 27">
                <a:extLst>
                  <a:ext uri="{FF2B5EF4-FFF2-40B4-BE49-F238E27FC236}">
                    <a16:creationId xmlns:a16="http://schemas.microsoft.com/office/drawing/2014/main" id="{7F298FD3-A4C1-5D7B-FCBD-44AE951BB2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" y="3214"/>
                <a:ext cx="127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6" name="Text Box 28">
              <a:extLst>
                <a:ext uri="{FF2B5EF4-FFF2-40B4-BE49-F238E27FC236}">
                  <a16:creationId xmlns:a16="http://schemas.microsoft.com/office/drawing/2014/main" id="{DD340B90-46CB-3EE7-CF52-B43B5DEADB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4" y="1241"/>
              <a:ext cx="5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I</a:t>
              </a:r>
            </a:p>
          </p:txBody>
        </p:sp>
        <p:sp>
          <p:nvSpPr>
            <p:cNvPr id="57" name="Text Box 29">
              <a:extLst>
                <a:ext uri="{FF2B5EF4-FFF2-40B4-BE49-F238E27FC236}">
                  <a16:creationId xmlns:a16="http://schemas.microsoft.com/office/drawing/2014/main" id="{55C5CCB1-771E-859B-3416-277A1DDD82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9" y="2186"/>
              <a:ext cx="5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58" name="Text Box 30">
              <a:extLst>
                <a:ext uri="{FF2B5EF4-FFF2-40B4-BE49-F238E27FC236}">
                  <a16:creationId xmlns:a16="http://schemas.microsoft.com/office/drawing/2014/main" id="{AF5ACC99-416F-D1FD-4D48-36BF673E0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4" y="2169"/>
              <a:ext cx="56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K</a:t>
              </a:r>
            </a:p>
          </p:txBody>
        </p:sp>
      </p:grpSp>
      <p:grpSp>
        <p:nvGrpSpPr>
          <p:cNvPr id="61" name="Group 31">
            <a:extLst>
              <a:ext uri="{FF2B5EF4-FFF2-40B4-BE49-F238E27FC236}">
                <a16:creationId xmlns:a16="http://schemas.microsoft.com/office/drawing/2014/main" id="{75DB9CCB-E4C1-494C-193B-4DC41325B9D5}"/>
              </a:ext>
            </a:extLst>
          </p:cNvPr>
          <p:cNvGrpSpPr>
            <a:grpSpLocks/>
          </p:cNvGrpSpPr>
          <p:nvPr/>
        </p:nvGrpSpPr>
        <p:grpSpPr bwMode="auto">
          <a:xfrm>
            <a:off x="7695198" y="2613819"/>
            <a:ext cx="2876550" cy="2044700"/>
            <a:chOff x="2500" y="3032"/>
            <a:chExt cx="1812" cy="1288"/>
          </a:xfrm>
        </p:grpSpPr>
        <p:sp>
          <p:nvSpPr>
            <p:cNvPr id="62" name="Line 32">
              <a:extLst>
                <a:ext uri="{FF2B5EF4-FFF2-40B4-BE49-F238E27FC236}">
                  <a16:creationId xmlns:a16="http://schemas.microsoft.com/office/drawing/2014/main" id="{A1257D69-1512-4E1D-AB7C-F6F4784E70C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272378" flipV="1">
              <a:off x="2709" y="3603"/>
              <a:ext cx="1170" cy="6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63" name="Line 33">
              <a:extLst>
                <a:ext uri="{FF2B5EF4-FFF2-40B4-BE49-F238E27FC236}">
                  <a16:creationId xmlns:a16="http://schemas.microsoft.com/office/drawing/2014/main" id="{442FD51D-797A-E3FE-320B-8F9B29B902A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9327622">
              <a:off x="2696" y="3600"/>
              <a:ext cx="132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64" name="Text Box 34">
              <a:extLst>
                <a:ext uri="{FF2B5EF4-FFF2-40B4-BE49-F238E27FC236}">
                  <a16:creationId xmlns:a16="http://schemas.microsoft.com/office/drawing/2014/main" id="{2214E477-E87A-92EE-92C1-6FD5A98941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2" y="3032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FF0000"/>
                  </a:solidFill>
                </a:rPr>
                <a:t>V</a:t>
              </a:r>
            </a:p>
          </p:txBody>
        </p:sp>
        <p:sp>
          <p:nvSpPr>
            <p:cNvPr id="65" name="Text Box 35">
              <a:extLst>
                <a:ext uri="{FF2B5EF4-FFF2-40B4-BE49-F238E27FC236}">
                  <a16:creationId xmlns:a16="http://schemas.microsoft.com/office/drawing/2014/main" id="{251B01E2-43E8-C741-C4AE-6B8B144F01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7" y="3726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66" name="Text Box 36">
              <a:extLst>
                <a:ext uri="{FF2B5EF4-FFF2-40B4-BE49-F238E27FC236}">
                  <a16:creationId xmlns:a16="http://schemas.microsoft.com/office/drawing/2014/main" id="{69823686-9034-438A-4B12-B839A9EDBE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0" y="3993"/>
              <a:ext cx="42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U</a:t>
              </a:r>
            </a:p>
          </p:txBody>
        </p:sp>
      </p:grpSp>
      <p:grpSp>
        <p:nvGrpSpPr>
          <p:cNvPr id="67" name="Group 37">
            <a:extLst>
              <a:ext uri="{FF2B5EF4-FFF2-40B4-BE49-F238E27FC236}">
                <a16:creationId xmlns:a16="http://schemas.microsoft.com/office/drawing/2014/main" id="{0BE50D67-0AE1-1E60-1766-BC0CE3080FC2}"/>
              </a:ext>
            </a:extLst>
          </p:cNvPr>
          <p:cNvGrpSpPr>
            <a:grpSpLocks/>
          </p:cNvGrpSpPr>
          <p:nvPr/>
        </p:nvGrpSpPr>
        <p:grpSpPr bwMode="auto">
          <a:xfrm>
            <a:off x="1405474" y="3144698"/>
            <a:ext cx="3241675" cy="1481137"/>
            <a:chOff x="219" y="3232"/>
            <a:chExt cx="2042" cy="933"/>
          </a:xfrm>
        </p:grpSpPr>
        <p:grpSp>
          <p:nvGrpSpPr>
            <p:cNvPr id="68" name="Group 38">
              <a:extLst>
                <a:ext uri="{FF2B5EF4-FFF2-40B4-BE49-F238E27FC236}">
                  <a16:creationId xmlns:a16="http://schemas.microsoft.com/office/drawing/2014/main" id="{AAE4F86F-C5BD-7647-E9A8-B9FAB638842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86" y="3419"/>
              <a:ext cx="1500" cy="432"/>
              <a:chOff x="1372" y="3188"/>
              <a:chExt cx="1500" cy="432"/>
            </a:xfrm>
          </p:grpSpPr>
          <p:sp>
            <p:nvSpPr>
              <p:cNvPr id="72" name="Line 39">
                <a:extLst>
                  <a:ext uri="{FF2B5EF4-FFF2-40B4-BE49-F238E27FC236}">
                    <a16:creationId xmlns:a16="http://schemas.microsoft.com/office/drawing/2014/main" id="{AAB5C3D5-0D66-7720-3B32-2D2DE33506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72" y="3188"/>
                <a:ext cx="581" cy="4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  <p:sp>
            <p:nvSpPr>
              <p:cNvPr id="73" name="Line 40">
                <a:extLst>
                  <a:ext uri="{FF2B5EF4-FFF2-40B4-BE49-F238E27FC236}">
                    <a16:creationId xmlns:a16="http://schemas.microsoft.com/office/drawing/2014/main" id="{E849A483-69D8-BF0B-0B92-37A51CFDDE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3" y="3620"/>
                <a:ext cx="91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9" name="Text Box 41">
              <a:extLst>
                <a:ext uri="{FF2B5EF4-FFF2-40B4-BE49-F238E27FC236}">
                  <a16:creationId xmlns:a16="http://schemas.microsoft.com/office/drawing/2014/main" id="{13F14C4A-42E5-CFC9-EF4F-D79A141B7F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" y="3838"/>
              <a:ext cx="29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70" name="Text Box 42">
              <a:extLst>
                <a:ext uri="{FF2B5EF4-FFF2-40B4-BE49-F238E27FC236}">
                  <a16:creationId xmlns:a16="http://schemas.microsoft.com/office/drawing/2014/main" id="{80292006-AB4C-7F41-C93E-9DB6EFE51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1" y="3837"/>
              <a:ext cx="29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71" name="Text Box 43">
              <a:extLst>
                <a:ext uri="{FF2B5EF4-FFF2-40B4-BE49-F238E27FC236}">
                  <a16:creationId xmlns:a16="http://schemas.microsoft.com/office/drawing/2014/main" id="{E6B01D21-758D-C658-6423-993191739D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3232"/>
              <a:ext cx="29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</a:rPr>
                <a:t>Q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193BE06C-F71A-1D1C-C6D1-848A020AD065}"/>
              </a:ext>
            </a:extLst>
          </p:cNvPr>
          <p:cNvSpPr txBox="1"/>
          <p:nvPr/>
        </p:nvSpPr>
        <p:spPr>
          <a:xfrm>
            <a:off x="879605" y="164281"/>
            <a:ext cx="96281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0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57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</TotalTime>
  <Words>573</Words>
  <Application>Microsoft Office PowerPoint</Application>
  <PresentationFormat>Widescreen</PresentationFormat>
  <Paragraphs>156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Berlin Sans FB Demi</vt:lpstr>
      <vt:lpstr>Calibri</vt:lpstr>
      <vt:lpstr>Calibri Light</vt:lpstr>
      <vt:lpstr>Cambria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DUYEN</dc:creator>
  <cp:lastModifiedBy>Administrator</cp:lastModifiedBy>
  <cp:revision>29</cp:revision>
  <dcterms:created xsi:type="dcterms:W3CDTF">2022-10-18T00:39:44Z</dcterms:created>
  <dcterms:modified xsi:type="dcterms:W3CDTF">2022-10-21T13:53:44Z</dcterms:modified>
</cp:coreProperties>
</file>