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4" r:id="rId2"/>
    <p:sldMasterId id="2147483716" r:id="rId3"/>
    <p:sldMasterId id="2147483728" r:id="rId4"/>
    <p:sldMasterId id="2147483876" r:id="rId5"/>
  </p:sldMasterIdLst>
  <p:notesMasterIdLst>
    <p:notesMasterId r:id="rId54"/>
  </p:notesMasterIdLst>
  <p:sldIdLst>
    <p:sldId id="352" r:id="rId6"/>
    <p:sldId id="338" r:id="rId7"/>
    <p:sldId id="339" r:id="rId8"/>
    <p:sldId id="340" r:id="rId9"/>
    <p:sldId id="341" r:id="rId10"/>
    <p:sldId id="342" r:id="rId11"/>
    <p:sldId id="343" r:id="rId12"/>
    <p:sldId id="344" r:id="rId13"/>
    <p:sldId id="345" r:id="rId14"/>
    <p:sldId id="346" r:id="rId15"/>
    <p:sldId id="347" r:id="rId16"/>
    <p:sldId id="348" r:id="rId17"/>
    <p:sldId id="349" r:id="rId18"/>
    <p:sldId id="350" r:id="rId19"/>
    <p:sldId id="322" r:id="rId20"/>
    <p:sldId id="266" r:id="rId21"/>
    <p:sldId id="316" r:id="rId22"/>
    <p:sldId id="323" r:id="rId23"/>
    <p:sldId id="269" r:id="rId24"/>
    <p:sldId id="270" r:id="rId25"/>
    <p:sldId id="324" r:id="rId26"/>
    <p:sldId id="271" r:id="rId27"/>
    <p:sldId id="325" r:id="rId28"/>
    <p:sldId id="314" r:id="rId29"/>
    <p:sldId id="326" r:id="rId30"/>
    <p:sldId id="315" r:id="rId31"/>
    <p:sldId id="327" r:id="rId32"/>
    <p:sldId id="278" r:id="rId33"/>
    <p:sldId id="277" r:id="rId34"/>
    <p:sldId id="279" r:id="rId35"/>
    <p:sldId id="280" r:id="rId36"/>
    <p:sldId id="287" r:id="rId37"/>
    <p:sldId id="292" r:id="rId38"/>
    <p:sldId id="300" r:id="rId39"/>
    <p:sldId id="299" r:id="rId40"/>
    <p:sldId id="298" r:id="rId41"/>
    <p:sldId id="328" r:id="rId42"/>
    <p:sldId id="329" r:id="rId43"/>
    <p:sldId id="305" r:id="rId44"/>
    <p:sldId id="330" r:id="rId45"/>
    <p:sldId id="331" r:id="rId46"/>
    <p:sldId id="332" r:id="rId47"/>
    <p:sldId id="333" r:id="rId48"/>
    <p:sldId id="334" r:id="rId49"/>
    <p:sldId id="335" r:id="rId50"/>
    <p:sldId id="336" r:id="rId51"/>
    <p:sldId id="310" r:id="rId52"/>
    <p:sldId id="337" r:id="rId53"/>
  </p:sldIdLst>
  <p:sldSz cx="9144000" cy="6858000" type="screen4x3"/>
  <p:notesSz cx="6858000" cy="9144000"/>
  <p:custDataLst>
    <p:tags r:id="rId5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0000"/>
    <a:srgbClr val="FF99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3" autoAdjust="0"/>
    <p:restoredTop sz="94660"/>
  </p:normalViewPr>
  <p:slideViewPr>
    <p:cSldViewPr>
      <p:cViewPr>
        <p:scale>
          <a:sx n="76" d="100"/>
          <a:sy n="76" d="100"/>
        </p:scale>
        <p:origin x="-1188" y="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379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76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379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379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vl1pPr>
          </a:lstStyle>
          <a:p>
            <a:fld id="{7C5355A4-F15C-43C5-A67C-7C4EA71B20BB}" type="slidenum">
              <a:rPr lang="en-US" altLang="en-US"/>
              <a:pPr/>
              <a:t>‹#›</a:t>
            </a:fld>
            <a:endParaRPr lang="en-US" altLang="en-US"/>
          </a:p>
        </p:txBody>
      </p:sp>
    </p:spTree>
    <p:extLst>
      <p:ext uri="{BB962C8B-B14F-4D97-AF65-F5344CB8AC3E}">
        <p14:creationId xmlns:p14="http://schemas.microsoft.com/office/powerpoint/2010/main" val="3536986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669A0E4A-DE78-4ABD-B5F8-446C2613D1E7}" type="slidenum">
              <a:rPr lang="en-US" altLang="en-US">
                <a:solidFill>
                  <a:srgbClr val="000000"/>
                </a:solidFill>
              </a:rPr>
              <a:pPr/>
              <a:t>9</a:t>
            </a:fld>
            <a:endParaRPr lang="en-US" altLang="en-US">
              <a:solidFill>
                <a:srgbClr val="000000"/>
              </a:solidFill>
            </a:endParaRPr>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fld id="{06EF9538-CFAA-4DB9-ACBE-2DF26FD0EB9C}" type="slidenum">
              <a:rPr lang="en-US" altLang="en-US">
                <a:solidFill>
                  <a:srgbClr val="000000"/>
                </a:solidFill>
              </a:rPr>
              <a:pPr/>
              <a:t>13</a:t>
            </a:fld>
            <a:endParaRPr lang="en-US" altLang="en-US">
              <a:solidFill>
                <a:srgbClr val="000000"/>
              </a:solidFill>
            </a:endParaRPr>
          </a:p>
        </p:txBody>
      </p:sp>
      <p:sp>
        <p:nvSpPr>
          <p:cNvPr id="41987" name="Rectangle 2"/>
          <p:cNvSpPr>
            <a:spLocks noRot="1" noChangeArrowheads="1" noTextEdit="1"/>
          </p:cNvSpPr>
          <p:nvPr>
            <p:ph type="sldImg"/>
          </p:nvPr>
        </p:nvSpPr>
        <p:spPr>
          <a:ln/>
        </p:spPr>
      </p:sp>
      <p:sp>
        <p:nvSpPr>
          <p:cNvPr id="419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19B8D81-FB94-4976-9409-36C5277FDEF9}" type="slidenum">
              <a:rPr lang="en-US" altLang="en-US"/>
              <a:pPr/>
              <a:t>‹#›</a:t>
            </a:fld>
            <a:endParaRPr lang="en-US" altLang="en-US"/>
          </a:p>
        </p:txBody>
      </p:sp>
    </p:spTree>
    <p:extLst>
      <p:ext uri="{BB962C8B-B14F-4D97-AF65-F5344CB8AC3E}">
        <p14:creationId xmlns:p14="http://schemas.microsoft.com/office/powerpoint/2010/main" val="373938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35364B9-DDA9-4C54-AE15-E52F391FAB9D}" type="slidenum">
              <a:rPr lang="en-US" altLang="en-US"/>
              <a:pPr/>
              <a:t>‹#›</a:t>
            </a:fld>
            <a:endParaRPr lang="en-US" altLang="en-US"/>
          </a:p>
        </p:txBody>
      </p:sp>
    </p:spTree>
    <p:extLst>
      <p:ext uri="{BB962C8B-B14F-4D97-AF65-F5344CB8AC3E}">
        <p14:creationId xmlns:p14="http://schemas.microsoft.com/office/powerpoint/2010/main" val="263611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4281F47-C638-4A80-BA0E-75E71E179D92}" type="slidenum">
              <a:rPr lang="en-US" altLang="en-US"/>
              <a:pPr/>
              <a:t>‹#›</a:t>
            </a:fld>
            <a:endParaRPr lang="en-US" altLang="en-US"/>
          </a:p>
        </p:txBody>
      </p:sp>
    </p:spTree>
    <p:extLst>
      <p:ext uri="{BB962C8B-B14F-4D97-AF65-F5344CB8AC3E}">
        <p14:creationId xmlns:p14="http://schemas.microsoft.com/office/powerpoint/2010/main" val="3359941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3DC4F821-621E-463D-9EB2-F12DF0046F84}" type="slidenum">
              <a:rPr lang="en-US" altLang="en-US"/>
              <a:pPr/>
              <a:t>‹#›</a:t>
            </a:fld>
            <a:endParaRPr lang="en-US" altLang="en-US"/>
          </a:p>
        </p:txBody>
      </p:sp>
    </p:spTree>
    <p:extLst>
      <p:ext uri="{BB962C8B-B14F-4D97-AF65-F5344CB8AC3E}">
        <p14:creationId xmlns:p14="http://schemas.microsoft.com/office/powerpoint/2010/main" val="3850963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A793D6B2-9C85-4F68-B173-43B481A2DF60}" type="slidenum">
              <a:rPr lang="en-US" altLang="en-US"/>
              <a:pPr/>
              <a:t>‹#›</a:t>
            </a:fld>
            <a:endParaRPr lang="en-US" altLang="en-US"/>
          </a:p>
        </p:txBody>
      </p:sp>
    </p:spTree>
    <p:extLst>
      <p:ext uri="{BB962C8B-B14F-4D97-AF65-F5344CB8AC3E}">
        <p14:creationId xmlns:p14="http://schemas.microsoft.com/office/powerpoint/2010/main" val="99779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en-US" smtClean="0"/>
              <a:t>Click to edit Master title style</a:t>
            </a:r>
            <a:endParaRPr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0" name="Date Placeholder 27"/>
          <p:cNvSpPr>
            <a:spLocks noGrp="1"/>
          </p:cNvSpPr>
          <p:nvPr>
            <p:ph type="dt" sz="half" idx="10"/>
          </p:nvPr>
        </p:nvSpPr>
        <p:spPr>
          <a:xfrm>
            <a:off x="6400800" y="6354763"/>
            <a:ext cx="2286000" cy="366712"/>
          </a:xfrm>
        </p:spPr>
        <p:txBody>
          <a:bodyPr/>
          <a:lstStyle>
            <a:lvl1pPr>
              <a:defRPr sz="1400"/>
            </a:lvl1pPr>
          </a:lstStyle>
          <a:p>
            <a:pPr>
              <a:defRPr/>
            </a:pPr>
            <a:endParaRPr lang="en-US"/>
          </a:p>
        </p:txBody>
      </p:sp>
      <p:sp>
        <p:nvSpPr>
          <p:cNvPr id="11" name="Footer Placeholder 16"/>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12" name="Slide Number Placeholder 28"/>
          <p:cNvSpPr>
            <a:spLocks noGrp="1"/>
          </p:cNvSpPr>
          <p:nvPr>
            <p:ph type="sldNum" sz="quarter" idx="12"/>
          </p:nvPr>
        </p:nvSpPr>
        <p:spPr>
          <a:xfrm>
            <a:off x="1216025" y="6354763"/>
            <a:ext cx="1219200" cy="366712"/>
          </a:xfrm>
        </p:spPr>
        <p:txBody>
          <a:bodyPr/>
          <a:lstStyle>
            <a:lvl1pPr>
              <a:defRPr/>
            </a:lvl1pPr>
          </a:lstStyle>
          <a:p>
            <a:fld id="{48C70D0B-AC2B-46D5-AC58-03B0336B5FF1}" type="slidenum">
              <a:rPr lang="en-US" altLang="en-US"/>
              <a:pPr/>
              <a:t>‹#›</a:t>
            </a:fld>
            <a:endParaRPr lang="en-US" altLang="en-US"/>
          </a:p>
        </p:txBody>
      </p:sp>
    </p:spTree>
    <p:extLst>
      <p:ext uri="{BB962C8B-B14F-4D97-AF65-F5344CB8AC3E}">
        <p14:creationId xmlns:p14="http://schemas.microsoft.com/office/powerpoint/2010/main" val="3363305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219200"/>
            <a:ext cx="822960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19F7DB81-283B-44A9-B60F-D875ACCDFB5C}" type="slidenum">
              <a:rPr lang="en-US" altLang="en-US"/>
              <a:pPr/>
              <a:t>‹#›</a:t>
            </a:fld>
            <a:endParaRPr lang="en-US" altLang="en-US"/>
          </a:p>
        </p:txBody>
      </p:sp>
    </p:spTree>
    <p:extLst>
      <p:ext uri="{BB962C8B-B14F-4D97-AF65-F5344CB8AC3E}">
        <p14:creationId xmlns:p14="http://schemas.microsoft.com/office/powerpoint/2010/main" val="1521277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219200" y="2971800"/>
            <a:ext cx="6858000" cy="1066800"/>
          </a:xfrm>
        </p:spPr>
        <p:txBody>
          <a:bodyPr anchor="t"/>
          <a:lstStyle>
            <a:lvl1pPr algn="r">
              <a:buNone/>
              <a:defRPr sz="3200" b="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a:xfrm>
            <a:off x="6400800" y="6354763"/>
            <a:ext cx="2286000" cy="366712"/>
          </a:xfrm>
        </p:spPr>
        <p:txBody>
          <a:bodyPr/>
          <a:lstStyle>
            <a:lvl1pPr>
              <a:defRPr/>
            </a:lvl1pPr>
          </a:lstStyle>
          <a:p>
            <a:pPr>
              <a:defRPr/>
            </a:pPr>
            <a:endParaRPr lang="en-US"/>
          </a:p>
        </p:txBody>
      </p:sp>
      <p:sp>
        <p:nvSpPr>
          <p:cNvPr id="7" name="Footer Placeholder 4"/>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1069975" y="6354763"/>
            <a:ext cx="1520825" cy="366712"/>
          </a:xfrm>
        </p:spPr>
        <p:txBody>
          <a:bodyPr/>
          <a:lstStyle>
            <a:lvl1pPr>
              <a:defRPr/>
            </a:lvl1pPr>
          </a:lstStyle>
          <a:p>
            <a:fld id="{14C9C4FD-2445-41D4-A8E0-B6ABFB06C0F0}" type="slidenum">
              <a:rPr lang="en-US" altLang="en-US"/>
              <a:pPr/>
              <a:t>‹#›</a:t>
            </a:fld>
            <a:endParaRPr lang="en-US" altLang="en-US"/>
          </a:p>
        </p:txBody>
      </p:sp>
    </p:spTree>
    <p:extLst>
      <p:ext uri="{BB962C8B-B14F-4D97-AF65-F5344CB8AC3E}">
        <p14:creationId xmlns:p14="http://schemas.microsoft.com/office/powerpoint/2010/main" val="111289972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9" name="Content Placeholder 8"/>
          <p:cNvSpPr>
            <a:spLocks noGrp="1"/>
          </p:cNvSpPr>
          <p:nvPr>
            <p:ph sz="quarter" idx="1"/>
          </p:nvPr>
        </p:nvSpPr>
        <p:spPr>
          <a:xfrm>
            <a:off x="457200" y="1219200"/>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632198" y="1216152"/>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F6B42239-A472-423B-95E6-B15B446FEDC4}" type="slidenum">
              <a:rPr lang="en-US" altLang="en-US"/>
              <a:pPr/>
              <a:t>‹#›</a:t>
            </a:fld>
            <a:endParaRPr lang="en-US" altLang="en-US"/>
          </a:p>
        </p:txBody>
      </p:sp>
    </p:spTree>
    <p:extLst>
      <p:ext uri="{BB962C8B-B14F-4D97-AF65-F5344CB8AC3E}">
        <p14:creationId xmlns:p14="http://schemas.microsoft.com/office/powerpoint/2010/main" val="2207744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quarter" idx="2"/>
          </p:nvPr>
        </p:nvSpPr>
        <p:spPr>
          <a:xfrm>
            <a:off x="457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648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fld id="{A7CA1FB3-CC5A-4631-A7CB-F0F5189E98C7}" type="slidenum">
              <a:rPr lang="en-US" altLang="en-US"/>
              <a:pPr/>
              <a:t>‹#›</a:t>
            </a:fld>
            <a:endParaRPr lang="en-US" altLang="en-US"/>
          </a:p>
        </p:txBody>
      </p:sp>
    </p:spTree>
    <p:extLst>
      <p:ext uri="{BB962C8B-B14F-4D97-AF65-F5344CB8AC3E}">
        <p14:creationId xmlns:p14="http://schemas.microsoft.com/office/powerpoint/2010/main" val="3723793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fld id="{98D4AD7E-8B25-4ADF-BE28-F3751E47A160}" type="slidenum">
              <a:rPr lang="en-US" altLang="en-US"/>
              <a:pPr/>
              <a:t>‹#›</a:t>
            </a:fld>
            <a:endParaRPr lang="en-US" altLang="en-US"/>
          </a:p>
        </p:txBody>
      </p:sp>
    </p:spTree>
    <p:extLst>
      <p:ext uri="{BB962C8B-B14F-4D97-AF65-F5344CB8AC3E}">
        <p14:creationId xmlns:p14="http://schemas.microsoft.com/office/powerpoint/2010/main" val="48534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789A2A-67C4-4D4E-92BE-9E0D465C4084}" type="slidenum">
              <a:rPr lang="en-US" altLang="en-US"/>
              <a:pPr/>
              <a:t>‹#›</a:t>
            </a:fld>
            <a:endParaRPr lang="en-US" altLang="en-US"/>
          </a:p>
        </p:txBody>
      </p:sp>
    </p:spTree>
    <p:extLst>
      <p:ext uri="{BB962C8B-B14F-4D97-AF65-F5344CB8AC3E}">
        <p14:creationId xmlns:p14="http://schemas.microsoft.com/office/powerpoint/2010/main" val="1292959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Date Placeholder 1"/>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fld id="{9B49F0AB-7C17-40DB-9B6E-052BF401C49A}" type="slidenum">
              <a:rPr lang="en-US" altLang="en-US"/>
              <a:pPr/>
              <a:t>‹#›</a:t>
            </a:fld>
            <a:endParaRPr lang="en-US" altLang="en-US"/>
          </a:p>
        </p:txBody>
      </p:sp>
    </p:spTree>
    <p:extLst>
      <p:ext uri="{BB962C8B-B14F-4D97-AF65-F5344CB8AC3E}">
        <p14:creationId xmlns:p14="http://schemas.microsoft.com/office/powerpoint/2010/main" val="950368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Straight Connector 11"/>
          <p:cNvSpPr>
            <a:spLocks noChangeShapeType="1"/>
          </p:cNvSpPr>
          <p:nvPr/>
        </p:nvSpPr>
        <p:spPr bwMode="auto">
          <a:xfrm rot="5400000">
            <a:off x="3160712"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 name="Isosceles Triangle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n-US" smtClean="0"/>
              <a:t>Click to edit Master title style</a:t>
            </a:r>
            <a:endParaRPr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fld id="{4CD36F5A-8638-4B5F-A7D6-8C50EC973CAD}" type="slidenum">
              <a:rPr lang="en-US" altLang="en-US"/>
              <a:pPr/>
              <a:t>‹#›</a:t>
            </a:fld>
            <a:endParaRPr lang="en-US" altLang="en-US"/>
          </a:p>
        </p:txBody>
      </p:sp>
    </p:spTree>
    <p:extLst>
      <p:ext uri="{BB962C8B-B14F-4D97-AF65-F5344CB8AC3E}">
        <p14:creationId xmlns:p14="http://schemas.microsoft.com/office/powerpoint/2010/main" val="4003275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Isosceles Triangle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fld id="{C800E61C-50EB-4ABD-B28B-5E50606EAA00}" type="slidenum">
              <a:rPr lang="en-US" altLang="en-US"/>
              <a:pPr/>
              <a:t>‹#›</a:t>
            </a:fld>
            <a:endParaRPr lang="en-US" altLang="en-US"/>
          </a:p>
        </p:txBody>
      </p:sp>
    </p:spTree>
    <p:extLst>
      <p:ext uri="{BB962C8B-B14F-4D97-AF65-F5344CB8AC3E}">
        <p14:creationId xmlns:p14="http://schemas.microsoft.com/office/powerpoint/2010/main" val="3147628923"/>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0B081BE8-2EAB-45A8-B2CD-444C452A364F}" type="slidenum">
              <a:rPr lang="en-US" altLang="en-US"/>
              <a:pPr/>
              <a:t>‹#›</a:t>
            </a:fld>
            <a:endParaRPr lang="en-US" altLang="en-US"/>
          </a:p>
        </p:txBody>
      </p:sp>
    </p:spTree>
    <p:extLst>
      <p:ext uri="{BB962C8B-B14F-4D97-AF65-F5344CB8AC3E}">
        <p14:creationId xmlns:p14="http://schemas.microsoft.com/office/powerpoint/2010/main" val="4230665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 name="Isosceles Triangle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Straight Connector 14"/>
          <p:cNvSpPr>
            <a:spLocks noChangeShapeType="1"/>
          </p:cNvSpPr>
          <p:nvPr/>
        </p:nvSpPr>
        <p:spPr bwMode="auto">
          <a:xfrm rot="5400000">
            <a:off x="3630612"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0245A29-8F6E-4641-AEE0-C6DDEC42C117}" type="slidenum">
              <a:rPr lang="en-US" altLang="en-US"/>
              <a:pPr/>
              <a:t>‹#›</a:t>
            </a:fld>
            <a:endParaRPr lang="en-US" altLang="en-US"/>
          </a:p>
        </p:txBody>
      </p:sp>
    </p:spTree>
    <p:extLst>
      <p:ext uri="{BB962C8B-B14F-4D97-AF65-F5344CB8AC3E}">
        <p14:creationId xmlns:p14="http://schemas.microsoft.com/office/powerpoint/2010/main" val="2099795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en-US" smtClean="0"/>
              <a:t>Click to edit Master title style</a:t>
            </a:r>
            <a:endParaRPr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0" name="Date Placeholder 27"/>
          <p:cNvSpPr>
            <a:spLocks noGrp="1"/>
          </p:cNvSpPr>
          <p:nvPr>
            <p:ph type="dt" sz="half" idx="10"/>
          </p:nvPr>
        </p:nvSpPr>
        <p:spPr>
          <a:xfrm>
            <a:off x="6400800" y="6354763"/>
            <a:ext cx="2286000" cy="366712"/>
          </a:xfrm>
        </p:spPr>
        <p:txBody>
          <a:bodyPr/>
          <a:lstStyle>
            <a:lvl1pPr>
              <a:defRPr sz="1400"/>
            </a:lvl1pPr>
          </a:lstStyle>
          <a:p>
            <a:pPr>
              <a:defRPr/>
            </a:pPr>
            <a:endParaRPr lang="en-US"/>
          </a:p>
        </p:txBody>
      </p:sp>
      <p:sp>
        <p:nvSpPr>
          <p:cNvPr id="11" name="Footer Placeholder 16"/>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12" name="Slide Number Placeholder 28"/>
          <p:cNvSpPr>
            <a:spLocks noGrp="1"/>
          </p:cNvSpPr>
          <p:nvPr>
            <p:ph type="sldNum" sz="quarter" idx="12"/>
          </p:nvPr>
        </p:nvSpPr>
        <p:spPr>
          <a:xfrm>
            <a:off x="1216025" y="6354763"/>
            <a:ext cx="1219200" cy="366712"/>
          </a:xfrm>
        </p:spPr>
        <p:txBody>
          <a:bodyPr/>
          <a:lstStyle>
            <a:lvl1pPr>
              <a:defRPr/>
            </a:lvl1pPr>
          </a:lstStyle>
          <a:p>
            <a:fld id="{654870DE-4989-4604-AC8D-C84EB7DF775A}" type="slidenum">
              <a:rPr lang="en-US" altLang="en-US"/>
              <a:pPr/>
              <a:t>‹#›</a:t>
            </a:fld>
            <a:endParaRPr lang="en-US" altLang="en-US"/>
          </a:p>
        </p:txBody>
      </p:sp>
    </p:spTree>
    <p:extLst>
      <p:ext uri="{BB962C8B-B14F-4D97-AF65-F5344CB8AC3E}">
        <p14:creationId xmlns:p14="http://schemas.microsoft.com/office/powerpoint/2010/main" val="3172012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219200"/>
            <a:ext cx="822960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23B49776-ECE4-4868-BEEB-C42C0CC22F79}" type="slidenum">
              <a:rPr lang="en-US" altLang="en-US"/>
              <a:pPr/>
              <a:t>‹#›</a:t>
            </a:fld>
            <a:endParaRPr lang="en-US" altLang="en-US"/>
          </a:p>
        </p:txBody>
      </p:sp>
    </p:spTree>
    <p:extLst>
      <p:ext uri="{BB962C8B-B14F-4D97-AF65-F5344CB8AC3E}">
        <p14:creationId xmlns:p14="http://schemas.microsoft.com/office/powerpoint/2010/main" val="295556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219200" y="2971800"/>
            <a:ext cx="6858000" cy="1066800"/>
          </a:xfrm>
        </p:spPr>
        <p:txBody>
          <a:bodyPr anchor="t"/>
          <a:lstStyle>
            <a:lvl1pPr algn="r">
              <a:buNone/>
              <a:defRPr sz="3200" b="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a:xfrm>
            <a:off x="6400800" y="6354763"/>
            <a:ext cx="2286000" cy="366712"/>
          </a:xfrm>
        </p:spPr>
        <p:txBody>
          <a:bodyPr/>
          <a:lstStyle>
            <a:lvl1pPr>
              <a:defRPr/>
            </a:lvl1pPr>
          </a:lstStyle>
          <a:p>
            <a:pPr>
              <a:defRPr/>
            </a:pPr>
            <a:endParaRPr lang="en-US"/>
          </a:p>
        </p:txBody>
      </p:sp>
      <p:sp>
        <p:nvSpPr>
          <p:cNvPr id="7" name="Footer Placeholder 4"/>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1069975" y="6354763"/>
            <a:ext cx="1520825" cy="366712"/>
          </a:xfrm>
        </p:spPr>
        <p:txBody>
          <a:bodyPr/>
          <a:lstStyle>
            <a:lvl1pPr>
              <a:defRPr/>
            </a:lvl1pPr>
          </a:lstStyle>
          <a:p>
            <a:fld id="{D80A8088-D621-4753-B411-37DECBCF5E50}" type="slidenum">
              <a:rPr lang="en-US" altLang="en-US"/>
              <a:pPr/>
              <a:t>‹#›</a:t>
            </a:fld>
            <a:endParaRPr lang="en-US" altLang="en-US"/>
          </a:p>
        </p:txBody>
      </p:sp>
    </p:spTree>
    <p:extLst>
      <p:ext uri="{BB962C8B-B14F-4D97-AF65-F5344CB8AC3E}">
        <p14:creationId xmlns:p14="http://schemas.microsoft.com/office/powerpoint/2010/main" val="133203287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9" name="Content Placeholder 8"/>
          <p:cNvSpPr>
            <a:spLocks noGrp="1"/>
          </p:cNvSpPr>
          <p:nvPr>
            <p:ph sz="quarter" idx="1"/>
          </p:nvPr>
        </p:nvSpPr>
        <p:spPr>
          <a:xfrm>
            <a:off x="457200" y="1219200"/>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632198" y="1216152"/>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B9DB7BF3-7AB6-4398-A3E8-B644BFDB6B38}" type="slidenum">
              <a:rPr lang="en-US" altLang="en-US"/>
              <a:pPr/>
              <a:t>‹#›</a:t>
            </a:fld>
            <a:endParaRPr lang="en-US" altLang="en-US"/>
          </a:p>
        </p:txBody>
      </p:sp>
    </p:spTree>
    <p:extLst>
      <p:ext uri="{BB962C8B-B14F-4D97-AF65-F5344CB8AC3E}">
        <p14:creationId xmlns:p14="http://schemas.microsoft.com/office/powerpoint/2010/main" val="1552555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quarter" idx="2"/>
          </p:nvPr>
        </p:nvSpPr>
        <p:spPr>
          <a:xfrm>
            <a:off x="457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648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fld id="{F5862555-67B7-40E0-8041-0074E36AF8D4}" type="slidenum">
              <a:rPr lang="en-US" altLang="en-US"/>
              <a:pPr/>
              <a:t>‹#›</a:t>
            </a:fld>
            <a:endParaRPr lang="en-US" altLang="en-US"/>
          </a:p>
        </p:txBody>
      </p:sp>
    </p:spTree>
    <p:extLst>
      <p:ext uri="{BB962C8B-B14F-4D97-AF65-F5344CB8AC3E}">
        <p14:creationId xmlns:p14="http://schemas.microsoft.com/office/powerpoint/2010/main" val="2622348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0B861B4-95B0-4920-B927-35740A47AF38}" type="slidenum">
              <a:rPr lang="en-US" altLang="en-US"/>
              <a:pPr/>
              <a:t>‹#›</a:t>
            </a:fld>
            <a:endParaRPr lang="en-US" altLang="en-US"/>
          </a:p>
        </p:txBody>
      </p:sp>
    </p:spTree>
    <p:extLst>
      <p:ext uri="{BB962C8B-B14F-4D97-AF65-F5344CB8AC3E}">
        <p14:creationId xmlns:p14="http://schemas.microsoft.com/office/powerpoint/2010/main" val="7225638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fld id="{96DC8BAA-264B-4BA6-92CB-A5F00ED8B652}" type="slidenum">
              <a:rPr lang="en-US" altLang="en-US"/>
              <a:pPr/>
              <a:t>‹#›</a:t>
            </a:fld>
            <a:endParaRPr lang="en-US" altLang="en-US"/>
          </a:p>
        </p:txBody>
      </p:sp>
    </p:spTree>
    <p:extLst>
      <p:ext uri="{BB962C8B-B14F-4D97-AF65-F5344CB8AC3E}">
        <p14:creationId xmlns:p14="http://schemas.microsoft.com/office/powerpoint/2010/main" val="2958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Date Placeholder 1"/>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fld id="{81C995C1-709E-4F95-9940-43E87CC13541}" type="slidenum">
              <a:rPr lang="en-US" altLang="en-US"/>
              <a:pPr/>
              <a:t>‹#›</a:t>
            </a:fld>
            <a:endParaRPr lang="en-US" altLang="en-US"/>
          </a:p>
        </p:txBody>
      </p:sp>
    </p:spTree>
    <p:extLst>
      <p:ext uri="{BB962C8B-B14F-4D97-AF65-F5344CB8AC3E}">
        <p14:creationId xmlns:p14="http://schemas.microsoft.com/office/powerpoint/2010/main" val="2147027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Straight Connector 11"/>
          <p:cNvSpPr>
            <a:spLocks noChangeShapeType="1"/>
          </p:cNvSpPr>
          <p:nvPr/>
        </p:nvSpPr>
        <p:spPr bwMode="auto">
          <a:xfrm rot="5400000">
            <a:off x="3160712"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 name="Isosceles Triangle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n-US" smtClean="0"/>
              <a:t>Click to edit Master title style</a:t>
            </a:r>
            <a:endParaRPr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fld id="{C8078FFE-ED33-487A-8A27-E369FF293373}" type="slidenum">
              <a:rPr lang="en-US" altLang="en-US"/>
              <a:pPr/>
              <a:t>‹#›</a:t>
            </a:fld>
            <a:endParaRPr lang="en-US" altLang="en-US"/>
          </a:p>
        </p:txBody>
      </p:sp>
    </p:spTree>
    <p:extLst>
      <p:ext uri="{BB962C8B-B14F-4D97-AF65-F5344CB8AC3E}">
        <p14:creationId xmlns:p14="http://schemas.microsoft.com/office/powerpoint/2010/main" val="4116453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Isosceles Triangle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fld id="{C039E69A-B71E-4A37-B25D-389A1A9A995C}" type="slidenum">
              <a:rPr lang="en-US" altLang="en-US"/>
              <a:pPr/>
              <a:t>‹#›</a:t>
            </a:fld>
            <a:endParaRPr lang="en-US" altLang="en-US"/>
          </a:p>
        </p:txBody>
      </p:sp>
    </p:spTree>
    <p:extLst>
      <p:ext uri="{BB962C8B-B14F-4D97-AF65-F5344CB8AC3E}">
        <p14:creationId xmlns:p14="http://schemas.microsoft.com/office/powerpoint/2010/main" val="2888477465"/>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90DD007A-90B7-49D0-8B80-5D1C0C354AB9}" type="slidenum">
              <a:rPr lang="en-US" altLang="en-US"/>
              <a:pPr/>
              <a:t>‹#›</a:t>
            </a:fld>
            <a:endParaRPr lang="en-US" altLang="en-US"/>
          </a:p>
        </p:txBody>
      </p:sp>
    </p:spTree>
    <p:extLst>
      <p:ext uri="{BB962C8B-B14F-4D97-AF65-F5344CB8AC3E}">
        <p14:creationId xmlns:p14="http://schemas.microsoft.com/office/powerpoint/2010/main" val="2510729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 name="Isosceles Triangle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Straight Connector 14"/>
          <p:cNvSpPr>
            <a:spLocks noChangeShapeType="1"/>
          </p:cNvSpPr>
          <p:nvPr/>
        </p:nvSpPr>
        <p:spPr bwMode="auto">
          <a:xfrm rot="5400000">
            <a:off x="3630612"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42A0237-B7FD-4FBD-A18C-DC7D4BF5FBD3}" type="slidenum">
              <a:rPr lang="en-US" altLang="en-US"/>
              <a:pPr/>
              <a:t>‹#›</a:t>
            </a:fld>
            <a:endParaRPr lang="en-US" altLang="en-US"/>
          </a:p>
        </p:txBody>
      </p:sp>
    </p:spTree>
    <p:extLst>
      <p:ext uri="{BB962C8B-B14F-4D97-AF65-F5344CB8AC3E}">
        <p14:creationId xmlns:p14="http://schemas.microsoft.com/office/powerpoint/2010/main" val="1370117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en-US" smtClean="0"/>
              <a:t>Click to edit Master title style</a:t>
            </a:r>
            <a:endParaRPr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0" name="Date Placeholder 27"/>
          <p:cNvSpPr>
            <a:spLocks noGrp="1"/>
          </p:cNvSpPr>
          <p:nvPr>
            <p:ph type="dt" sz="half" idx="10"/>
          </p:nvPr>
        </p:nvSpPr>
        <p:spPr>
          <a:xfrm>
            <a:off x="6400800" y="6354763"/>
            <a:ext cx="2286000" cy="366712"/>
          </a:xfrm>
        </p:spPr>
        <p:txBody>
          <a:bodyPr/>
          <a:lstStyle>
            <a:lvl1pPr>
              <a:defRPr sz="1400"/>
            </a:lvl1pPr>
          </a:lstStyle>
          <a:p>
            <a:pPr>
              <a:defRPr/>
            </a:pPr>
            <a:endParaRPr lang="en-US"/>
          </a:p>
        </p:txBody>
      </p:sp>
      <p:sp>
        <p:nvSpPr>
          <p:cNvPr id="11" name="Footer Placeholder 16"/>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12" name="Slide Number Placeholder 28"/>
          <p:cNvSpPr>
            <a:spLocks noGrp="1"/>
          </p:cNvSpPr>
          <p:nvPr>
            <p:ph type="sldNum" sz="quarter" idx="12"/>
          </p:nvPr>
        </p:nvSpPr>
        <p:spPr>
          <a:xfrm>
            <a:off x="1216025" y="6354763"/>
            <a:ext cx="1219200" cy="366712"/>
          </a:xfrm>
        </p:spPr>
        <p:txBody>
          <a:bodyPr/>
          <a:lstStyle>
            <a:lvl1pPr>
              <a:defRPr/>
            </a:lvl1pPr>
          </a:lstStyle>
          <a:p>
            <a:fld id="{65BA9EBA-EDD0-4D7A-BD74-DB39950611EA}" type="slidenum">
              <a:rPr lang="en-US" altLang="en-US"/>
              <a:pPr/>
              <a:t>‹#›</a:t>
            </a:fld>
            <a:endParaRPr lang="en-US" altLang="en-US"/>
          </a:p>
        </p:txBody>
      </p:sp>
    </p:spTree>
    <p:extLst>
      <p:ext uri="{BB962C8B-B14F-4D97-AF65-F5344CB8AC3E}">
        <p14:creationId xmlns:p14="http://schemas.microsoft.com/office/powerpoint/2010/main" val="3003253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219200"/>
            <a:ext cx="822960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5870E771-5407-48E5-846A-3C3EF7E857C4}" type="slidenum">
              <a:rPr lang="en-US" altLang="en-US"/>
              <a:pPr/>
              <a:t>‹#›</a:t>
            </a:fld>
            <a:endParaRPr lang="en-US" altLang="en-US"/>
          </a:p>
        </p:txBody>
      </p:sp>
    </p:spTree>
    <p:extLst>
      <p:ext uri="{BB962C8B-B14F-4D97-AF65-F5344CB8AC3E}">
        <p14:creationId xmlns:p14="http://schemas.microsoft.com/office/powerpoint/2010/main" val="2815901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219200" y="2971800"/>
            <a:ext cx="6858000" cy="1066800"/>
          </a:xfrm>
        </p:spPr>
        <p:txBody>
          <a:bodyPr anchor="t"/>
          <a:lstStyle>
            <a:lvl1pPr algn="r">
              <a:buNone/>
              <a:defRPr sz="3200" b="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a:xfrm>
            <a:off x="6400800" y="6354763"/>
            <a:ext cx="2286000" cy="366712"/>
          </a:xfrm>
        </p:spPr>
        <p:txBody>
          <a:bodyPr/>
          <a:lstStyle>
            <a:lvl1pPr>
              <a:defRPr/>
            </a:lvl1pPr>
          </a:lstStyle>
          <a:p>
            <a:pPr>
              <a:defRPr/>
            </a:pPr>
            <a:endParaRPr lang="en-US"/>
          </a:p>
        </p:txBody>
      </p:sp>
      <p:sp>
        <p:nvSpPr>
          <p:cNvPr id="7" name="Footer Placeholder 4"/>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1069975" y="6354763"/>
            <a:ext cx="1520825" cy="366712"/>
          </a:xfrm>
        </p:spPr>
        <p:txBody>
          <a:bodyPr/>
          <a:lstStyle>
            <a:lvl1pPr>
              <a:defRPr/>
            </a:lvl1pPr>
          </a:lstStyle>
          <a:p>
            <a:fld id="{858ABE3E-C45F-41D0-A913-CA57AC4C1479}" type="slidenum">
              <a:rPr lang="en-US" altLang="en-US"/>
              <a:pPr/>
              <a:t>‹#›</a:t>
            </a:fld>
            <a:endParaRPr lang="en-US" altLang="en-US"/>
          </a:p>
        </p:txBody>
      </p:sp>
    </p:spTree>
    <p:extLst>
      <p:ext uri="{BB962C8B-B14F-4D97-AF65-F5344CB8AC3E}">
        <p14:creationId xmlns:p14="http://schemas.microsoft.com/office/powerpoint/2010/main" val="180537037"/>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9" name="Content Placeholder 8"/>
          <p:cNvSpPr>
            <a:spLocks noGrp="1"/>
          </p:cNvSpPr>
          <p:nvPr>
            <p:ph sz="quarter" idx="1"/>
          </p:nvPr>
        </p:nvSpPr>
        <p:spPr>
          <a:xfrm>
            <a:off x="457200" y="1219200"/>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632198" y="1216152"/>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2D5AF341-F34D-4195-ACBC-3AF38691C19E}" type="slidenum">
              <a:rPr lang="en-US" altLang="en-US"/>
              <a:pPr/>
              <a:t>‹#›</a:t>
            </a:fld>
            <a:endParaRPr lang="en-US" altLang="en-US"/>
          </a:p>
        </p:txBody>
      </p:sp>
    </p:spTree>
    <p:extLst>
      <p:ext uri="{BB962C8B-B14F-4D97-AF65-F5344CB8AC3E}">
        <p14:creationId xmlns:p14="http://schemas.microsoft.com/office/powerpoint/2010/main" val="2280304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75B6564-6A01-4EEE-A682-6AF118543BAD}" type="slidenum">
              <a:rPr lang="en-US" altLang="en-US"/>
              <a:pPr/>
              <a:t>‹#›</a:t>
            </a:fld>
            <a:endParaRPr lang="en-US" altLang="en-US"/>
          </a:p>
        </p:txBody>
      </p:sp>
    </p:spTree>
    <p:extLst>
      <p:ext uri="{BB962C8B-B14F-4D97-AF65-F5344CB8AC3E}">
        <p14:creationId xmlns:p14="http://schemas.microsoft.com/office/powerpoint/2010/main" val="2119688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quarter" idx="2"/>
          </p:nvPr>
        </p:nvSpPr>
        <p:spPr>
          <a:xfrm>
            <a:off x="457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648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fld id="{724C1C74-F620-45E3-A3DA-F56EEF89959E}" type="slidenum">
              <a:rPr lang="en-US" altLang="en-US"/>
              <a:pPr/>
              <a:t>‹#›</a:t>
            </a:fld>
            <a:endParaRPr lang="en-US" altLang="en-US"/>
          </a:p>
        </p:txBody>
      </p:sp>
    </p:spTree>
    <p:extLst>
      <p:ext uri="{BB962C8B-B14F-4D97-AF65-F5344CB8AC3E}">
        <p14:creationId xmlns:p14="http://schemas.microsoft.com/office/powerpoint/2010/main" val="1946158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fld id="{26CE2F8B-8AB9-496A-BB75-4ECE6C79643C}" type="slidenum">
              <a:rPr lang="en-US" altLang="en-US"/>
              <a:pPr/>
              <a:t>‹#›</a:t>
            </a:fld>
            <a:endParaRPr lang="en-US" altLang="en-US"/>
          </a:p>
        </p:txBody>
      </p:sp>
    </p:spTree>
    <p:extLst>
      <p:ext uri="{BB962C8B-B14F-4D97-AF65-F5344CB8AC3E}">
        <p14:creationId xmlns:p14="http://schemas.microsoft.com/office/powerpoint/2010/main" val="3684922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Date Placeholder 1"/>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fld id="{7336ABDF-113F-43D4-A609-DEC76D3641EB}" type="slidenum">
              <a:rPr lang="en-US" altLang="en-US"/>
              <a:pPr/>
              <a:t>‹#›</a:t>
            </a:fld>
            <a:endParaRPr lang="en-US" altLang="en-US"/>
          </a:p>
        </p:txBody>
      </p:sp>
    </p:spTree>
    <p:extLst>
      <p:ext uri="{BB962C8B-B14F-4D97-AF65-F5344CB8AC3E}">
        <p14:creationId xmlns:p14="http://schemas.microsoft.com/office/powerpoint/2010/main" val="2379902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Straight Connector 11"/>
          <p:cNvSpPr>
            <a:spLocks noChangeShapeType="1"/>
          </p:cNvSpPr>
          <p:nvPr/>
        </p:nvSpPr>
        <p:spPr bwMode="auto">
          <a:xfrm rot="5400000">
            <a:off x="3160712"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 name="Isosceles Triangle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n-US" smtClean="0"/>
              <a:t>Click to edit Master title style</a:t>
            </a:r>
            <a:endParaRPr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fld id="{6B7CD85F-8A3B-4D99-B183-AC2BB9CFE31B}" type="slidenum">
              <a:rPr lang="en-US" altLang="en-US"/>
              <a:pPr/>
              <a:t>‹#›</a:t>
            </a:fld>
            <a:endParaRPr lang="en-US" altLang="en-US"/>
          </a:p>
        </p:txBody>
      </p:sp>
    </p:spTree>
    <p:extLst>
      <p:ext uri="{BB962C8B-B14F-4D97-AF65-F5344CB8AC3E}">
        <p14:creationId xmlns:p14="http://schemas.microsoft.com/office/powerpoint/2010/main" val="3825663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Isosceles Triangle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fld id="{6425A2FA-C5A1-44FD-8FCD-4B178B9041EE}" type="slidenum">
              <a:rPr lang="en-US" altLang="en-US"/>
              <a:pPr/>
              <a:t>‹#›</a:t>
            </a:fld>
            <a:endParaRPr lang="en-US" altLang="en-US"/>
          </a:p>
        </p:txBody>
      </p:sp>
    </p:spTree>
    <p:extLst>
      <p:ext uri="{BB962C8B-B14F-4D97-AF65-F5344CB8AC3E}">
        <p14:creationId xmlns:p14="http://schemas.microsoft.com/office/powerpoint/2010/main" val="1295652060"/>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07742A87-F496-4C7A-A3E5-1404BA061A26}" type="slidenum">
              <a:rPr lang="en-US" altLang="en-US"/>
              <a:pPr/>
              <a:t>‹#›</a:t>
            </a:fld>
            <a:endParaRPr lang="en-US" altLang="en-US"/>
          </a:p>
        </p:txBody>
      </p:sp>
    </p:spTree>
    <p:extLst>
      <p:ext uri="{BB962C8B-B14F-4D97-AF65-F5344CB8AC3E}">
        <p14:creationId xmlns:p14="http://schemas.microsoft.com/office/powerpoint/2010/main" val="2023203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10"/>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 name="Isosceles Triangle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Straight Connector 14"/>
          <p:cNvSpPr>
            <a:spLocks noChangeShapeType="1"/>
          </p:cNvSpPr>
          <p:nvPr/>
        </p:nvSpPr>
        <p:spPr bwMode="auto">
          <a:xfrm rot="5400000">
            <a:off x="3630612"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FB09DFA-5AAE-4FC2-9F54-32CBDC40B2F4}" type="slidenum">
              <a:rPr lang="en-US" altLang="en-US"/>
              <a:pPr/>
              <a:t>‹#›</a:t>
            </a:fld>
            <a:endParaRPr lang="en-US" altLang="en-US"/>
          </a:p>
        </p:txBody>
      </p:sp>
    </p:spTree>
    <p:extLst>
      <p:ext uri="{BB962C8B-B14F-4D97-AF65-F5344CB8AC3E}">
        <p14:creationId xmlns:p14="http://schemas.microsoft.com/office/powerpoint/2010/main" val="24428817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B09E506-0AE6-4B80-A20D-3E2A4E88A254}" type="slidenum">
              <a:rPr lang="en-US" altLang="en-US"/>
              <a:pPr/>
              <a:t>‹#›</a:t>
            </a:fld>
            <a:endParaRPr lang="en-US" altLang="en-US"/>
          </a:p>
        </p:txBody>
      </p:sp>
    </p:spTree>
    <p:extLst>
      <p:ext uri="{BB962C8B-B14F-4D97-AF65-F5344CB8AC3E}">
        <p14:creationId xmlns:p14="http://schemas.microsoft.com/office/powerpoint/2010/main" val="3303062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B38A13C-83A4-4994-B598-2C9EFEB84FBD}" type="slidenum">
              <a:rPr lang="en-US" altLang="en-US"/>
              <a:pPr/>
              <a:t>‹#›</a:t>
            </a:fld>
            <a:endParaRPr lang="en-US" altLang="en-US"/>
          </a:p>
        </p:txBody>
      </p:sp>
    </p:spTree>
    <p:extLst>
      <p:ext uri="{BB962C8B-B14F-4D97-AF65-F5344CB8AC3E}">
        <p14:creationId xmlns:p14="http://schemas.microsoft.com/office/powerpoint/2010/main" val="22019450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6A635E-3611-4144-99DE-8E5DECDF86EE}" type="slidenum">
              <a:rPr lang="en-US" altLang="en-US"/>
              <a:pPr/>
              <a:t>‹#›</a:t>
            </a:fld>
            <a:endParaRPr lang="en-US" altLang="en-US"/>
          </a:p>
        </p:txBody>
      </p:sp>
    </p:spTree>
    <p:extLst>
      <p:ext uri="{BB962C8B-B14F-4D97-AF65-F5344CB8AC3E}">
        <p14:creationId xmlns:p14="http://schemas.microsoft.com/office/powerpoint/2010/main" val="397291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27299F4-C08F-47B9-B0F1-8068980CE161}" type="slidenum">
              <a:rPr lang="en-US" altLang="en-US"/>
              <a:pPr/>
              <a:t>‹#›</a:t>
            </a:fld>
            <a:endParaRPr lang="en-US" altLang="en-US"/>
          </a:p>
        </p:txBody>
      </p:sp>
    </p:spTree>
    <p:extLst>
      <p:ext uri="{BB962C8B-B14F-4D97-AF65-F5344CB8AC3E}">
        <p14:creationId xmlns:p14="http://schemas.microsoft.com/office/powerpoint/2010/main" val="3291730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6675B5B-8FED-4E2F-9F81-CFE1AC08E009}" type="slidenum">
              <a:rPr lang="en-US" altLang="en-US"/>
              <a:pPr/>
              <a:t>‹#›</a:t>
            </a:fld>
            <a:endParaRPr lang="en-US" altLang="en-US"/>
          </a:p>
        </p:txBody>
      </p:sp>
    </p:spTree>
    <p:extLst>
      <p:ext uri="{BB962C8B-B14F-4D97-AF65-F5344CB8AC3E}">
        <p14:creationId xmlns:p14="http://schemas.microsoft.com/office/powerpoint/2010/main" val="181046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21D8B0B-1C6E-415F-AFDF-1A4EA7987359}" type="slidenum">
              <a:rPr lang="en-US" altLang="en-US"/>
              <a:pPr/>
              <a:t>‹#›</a:t>
            </a:fld>
            <a:endParaRPr lang="en-US" altLang="en-US"/>
          </a:p>
        </p:txBody>
      </p:sp>
    </p:spTree>
    <p:extLst>
      <p:ext uri="{BB962C8B-B14F-4D97-AF65-F5344CB8AC3E}">
        <p14:creationId xmlns:p14="http://schemas.microsoft.com/office/powerpoint/2010/main" val="7596790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B2C1F05-B657-4EFE-8519-821D80B7E3E3}" type="slidenum">
              <a:rPr lang="en-US" altLang="en-US"/>
              <a:pPr/>
              <a:t>‹#›</a:t>
            </a:fld>
            <a:endParaRPr lang="en-US" altLang="en-US"/>
          </a:p>
        </p:txBody>
      </p:sp>
    </p:spTree>
    <p:extLst>
      <p:ext uri="{BB962C8B-B14F-4D97-AF65-F5344CB8AC3E}">
        <p14:creationId xmlns:p14="http://schemas.microsoft.com/office/powerpoint/2010/main" val="641057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51385C3-38D5-4BE2-AFC7-378162901EC7}" type="slidenum">
              <a:rPr lang="en-US" altLang="en-US"/>
              <a:pPr/>
              <a:t>‹#›</a:t>
            </a:fld>
            <a:endParaRPr lang="en-US" altLang="en-US"/>
          </a:p>
        </p:txBody>
      </p:sp>
    </p:spTree>
    <p:extLst>
      <p:ext uri="{BB962C8B-B14F-4D97-AF65-F5344CB8AC3E}">
        <p14:creationId xmlns:p14="http://schemas.microsoft.com/office/powerpoint/2010/main" val="20079134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F1FA65F-183A-4F5D-929F-C8DCF2271126}" type="slidenum">
              <a:rPr lang="en-US" altLang="en-US"/>
              <a:pPr/>
              <a:t>‹#›</a:t>
            </a:fld>
            <a:endParaRPr lang="en-US" altLang="en-US"/>
          </a:p>
        </p:txBody>
      </p:sp>
    </p:spTree>
    <p:extLst>
      <p:ext uri="{BB962C8B-B14F-4D97-AF65-F5344CB8AC3E}">
        <p14:creationId xmlns:p14="http://schemas.microsoft.com/office/powerpoint/2010/main" val="3887974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BC5E6F-0039-45FC-AABC-811CA9BBF43F}" type="slidenum">
              <a:rPr lang="en-US" altLang="en-US"/>
              <a:pPr/>
              <a:t>‹#›</a:t>
            </a:fld>
            <a:endParaRPr lang="en-US" altLang="en-US"/>
          </a:p>
        </p:txBody>
      </p:sp>
    </p:spTree>
    <p:extLst>
      <p:ext uri="{BB962C8B-B14F-4D97-AF65-F5344CB8AC3E}">
        <p14:creationId xmlns:p14="http://schemas.microsoft.com/office/powerpoint/2010/main" val="42185041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A4B6BFA-C68C-4CBF-BE0D-194CEDAC76F3}" type="slidenum">
              <a:rPr lang="en-US" altLang="en-US"/>
              <a:pPr/>
              <a:t>‹#›</a:t>
            </a:fld>
            <a:endParaRPr lang="en-US" altLang="en-US"/>
          </a:p>
        </p:txBody>
      </p:sp>
    </p:spTree>
    <p:extLst>
      <p:ext uri="{BB962C8B-B14F-4D97-AF65-F5344CB8AC3E}">
        <p14:creationId xmlns:p14="http://schemas.microsoft.com/office/powerpoint/2010/main" val="23656770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88197C-5493-43A4-9D28-FEE44A3777E6}" type="slidenum">
              <a:rPr lang="en-US" altLang="en-US"/>
              <a:pPr/>
              <a:t>‹#›</a:t>
            </a:fld>
            <a:endParaRPr lang="en-US" altLang="en-US"/>
          </a:p>
        </p:txBody>
      </p:sp>
    </p:spTree>
    <p:extLst>
      <p:ext uri="{BB962C8B-B14F-4D97-AF65-F5344CB8AC3E}">
        <p14:creationId xmlns:p14="http://schemas.microsoft.com/office/powerpoint/2010/main" val="799366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01339DB-14E5-4838-AF3F-C80B7BB97CA8}" type="slidenum">
              <a:rPr lang="en-US" altLang="en-US"/>
              <a:pPr/>
              <a:t>‹#›</a:t>
            </a:fld>
            <a:endParaRPr lang="en-US" altLang="en-US"/>
          </a:p>
        </p:txBody>
      </p:sp>
    </p:spTree>
    <p:extLst>
      <p:ext uri="{BB962C8B-B14F-4D97-AF65-F5344CB8AC3E}">
        <p14:creationId xmlns:p14="http://schemas.microsoft.com/office/powerpoint/2010/main" val="39728239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527DA44-5B8C-4877-A21A-740ACB5F9BCC}" type="slidenum">
              <a:rPr lang="en-US" altLang="en-US"/>
              <a:pPr/>
              <a:t>‹#›</a:t>
            </a:fld>
            <a:endParaRPr lang="en-US" altLang="en-US"/>
          </a:p>
        </p:txBody>
      </p:sp>
    </p:spTree>
    <p:extLst>
      <p:ext uri="{BB962C8B-B14F-4D97-AF65-F5344CB8AC3E}">
        <p14:creationId xmlns:p14="http://schemas.microsoft.com/office/powerpoint/2010/main" val="635839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122536E-7068-4D72-A03D-50BC3BC663AD}" type="slidenum">
              <a:rPr lang="en-US" altLang="en-US"/>
              <a:pPr/>
              <a:t>‹#›</a:t>
            </a:fld>
            <a:endParaRPr lang="en-US" altLang="en-US"/>
          </a:p>
        </p:txBody>
      </p:sp>
    </p:spTree>
    <p:extLst>
      <p:ext uri="{BB962C8B-B14F-4D97-AF65-F5344CB8AC3E}">
        <p14:creationId xmlns:p14="http://schemas.microsoft.com/office/powerpoint/2010/main" val="373339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87C66AB5-89A8-46CB-8720-300EC778F211}" type="slidenum">
              <a:rPr lang="en-US" altLang="en-US"/>
              <a:pPr/>
              <a:t>‹#›</a:t>
            </a:fld>
            <a:endParaRPr lang="en-US" altLang="en-US"/>
          </a:p>
        </p:txBody>
      </p:sp>
    </p:spTree>
    <p:extLst>
      <p:ext uri="{BB962C8B-B14F-4D97-AF65-F5344CB8AC3E}">
        <p14:creationId xmlns:p14="http://schemas.microsoft.com/office/powerpoint/2010/main" val="4188703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18D4D38-8D70-480F-A67A-E3552CE91DE1}" type="slidenum">
              <a:rPr lang="en-US" altLang="en-US"/>
              <a:pPr/>
              <a:t>‹#›</a:t>
            </a:fld>
            <a:endParaRPr lang="en-US" altLang="en-US"/>
          </a:p>
        </p:txBody>
      </p:sp>
    </p:spTree>
    <p:extLst>
      <p:ext uri="{BB962C8B-B14F-4D97-AF65-F5344CB8AC3E}">
        <p14:creationId xmlns:p14="http://schemas.microsoft.com/office/powerpoint/2010/main" val="413817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498B2DC-E644-4D79-BF71-EF6627C806DC}" type="slidenum">
              <a:rPr lang="en-US" altLang="en-US"/>
              <a:pPr/>
              <a:t>‹#›</a:t>
            </a:fld>
            <a:endParaRPr lang="en-US" altLang="en-US"/>
          </a:p>
        </p:txBody>
      </p:sp>
    </p:spTree>
    <p:extLst>
      <p:ext uri="{BB962C8B-B14F-4D97-AF65-F5344CB8AC3E}">
        <p14:creationId xmlns:p14="http://schemas.microsoft.com/office/powerpoint/2010/main" val="112085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49DA079-FC55-4008-B187-5B2340D1098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051" name="Text Placeholder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00800" y="6356350"/>
            <a:ext cx="2289175" cy="365125"/>
          </a:xfrm>
          <a:prstGeom prst="rect">
            <a:avLst/>
          </a:prstGeom>
        </p:spPr>
        <p:txBody>
          <a:bodyPr vert="horz"/>
          <a:lstStyle>
            <a:lvl1pPr algn="l" eaLnBrk="1" latinLnBrk="0" hangingPunct="1">
              <a:defRPr kumimoji="0" sz="1400">
                <a:solidFill>
                  <a:schemeClr val="tx2"/>
                </a:solidFill>
                <a:latin typeface="Arial" charset="0"/>
              </a:defRPr>
            </a:lvl1pPr>
          </a:lstStyle>
          <a:p>
            <a:pPr>
              <a:defRPr/>
            </a:pPr>
            <a:endParaRPr lang="en-US"/>
          </a:p>
        </p:txBody>
      </p:sp>
      <p:sp>
        <p:nvSpPr>
          <p:cNvPr id="3" name="Footer Placeholder 2"/>
          <p:cNvSpPr>
            <a:spLocks noGrp="1"/>
          </p:cNvSpPr>
          <p:nvPr>
            <p:ph type="ftr" sz="quarter" idx="3"/>
          </p:nvPr>
        </p:nvSpPr>
        <p:spPr>
          <a:xfrm>
            <a:off x="2898775" y="6356350"/>
            <a:ext cx="3505200" cy="365125"/>
          </a:xfrm>
          <a:prstGeom prst="rect">
            <a:avLst/>
          </a:prstGeom>
        </p:spPr>
        <p:txBody>
          <a:bodyPr vert="horz"/>
          <a:lstStyle>
            <a:lvl1pPr algn="r" eaLnBrk="1" latinLnBrk="0" hangingPunct="1">
              <a:defRPr kumimoji="0" sz="1400">
                <a:solidFill>
                  <a:schemeClr val="tx2"/>
                </a:solidFill>
                <a:latin typeface="Arial" charset="0"/>
              </a:defRPr>
            </a:lvl1pPr>
          </a:lstStyle>
          <a:p>
            <a:pPr>
              <a:defRPr/>
            </a:pPr>
            <a:endParaRPr lang="en-US"/>
          </a:p>
        </p:txBody>
      </p:sp>
      <p:sp>
        <p:nvSpPr>
          <p:cNvPr id="23" name="Slide Number Placeholder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chemeClr val="tx2"/>
                </a:solidFill>
              </a:defRPr>
            </a:lvl1pPr>
          </a:lstStyle>
          <a:p>
            <a:fld id="{80E5D199-6E19-400E-9711-B6F8E420E2C4}" type="slidenum">
              <a:rPr lang="en-US" altLang="en-US"/>
              <a:pPr/>
              <a:t>‹#›</a:t>
            </a:fld>
            <a:endParaRPr lang="en-US" altLang="en-US"/>
          </a:p>
        </p:txBody>
      </p:sp>
      <p:sp>
        <p:nvSpPr>
          <p:cNvPr id="2055" name="Straight Connector 27"/>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056" name="Straight Connector 28"/>
          <p:cNvSpPr>
            <a:spLocks noChangeShapeType="1"/>
          </p:cNvSpPr>
          <p:nvPr/>
        </p:nvSpPr>
        <p:spPr bwMode="auto">
          <a:xfrm>
            <a:off x="457200" y="1143000"/>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Isosceles Triangle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3949" r:id="rId1"/>
    <p:sldLayoutId id="2147483924" r:id="rId2"/>
    <p:sldLayoutId id="2147483950" r:id="rId3"/>
    <p:sldLayoutId id="2147483925" r:id="rId4"/>
    <p:sldLayoutId id="2147483926" r:id="rId5"/>
    <p:sldLayoutId id="2147483951" r:id="rId6"/>
    <p:sldLayoutId id="2147483952" r:id="rId7"/>
    <p:sldLayoutId id="2147483953" r:id="rId8"/>
    <p:sldLayoutId id="2147483954" r:id="rId9"/>
    <p:sldLayoutId id="2147483927" r:id="rId10"/>
    <p:sldLayoutId id="2147483955" r:id="rId11"/>
  </p:sldLayoutIdLst>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21"/>
          <p:cNvSpPr>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3075" name="Text Placeholder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00800" y="6356350"/>
            <a:ext cx="2289175" cy="365125"/>
          </a:xfrm>
          <a:prstGeom prst="rect">
            <a:avLst/>
          </a:prstGeom>
        </p:spPr>
        <p:txBody>
          <a:bodyPr vert="horz"/>
          <a:lstStyle>
            <a:lvl1pPr algn="l" eaLnBrk="1" latinLnBrk="0" hangingPunct="1">
              <a:defRPr kumimoji="0" sz="1400">
                <a:solidFill>
                  <a:schemeClr val="tx2"/>
                </a:solidFill>
                <a:latin typeface="Arial" charset="0"/>
              </a:defRPr>
            </a:lvl1pPr>
          </a:lstStyle>
          <a:p>
            <a:pPr>
              <a:defRPr/>
            </a:pPr>
            <a:endParaRPr lang="en-US"/>
          </a:p>
        </p:txBody>
      </p:sp>
      <p:sp>
        <p:nvSpPr>
          <p:cNvPr id="3" name="Footer Placeholder 2"/>
          <p:cNvSpPr>
            <a:spLocks noGrp="1"/>
          </p:cNvSpPr>
          <p:nvPr>
            <p:ph type="ftr" sz="quarter" idx="3"/>
          </p:nvPr>
        </p:nvSpPr>
        <p:spPr>
          <a:xfrm>
            <a:off x="2898775" y="6356350"/>
            <a:ext cx="3505200" cy="365125"/>
          </a:xfrm>
          <a:prstGeom prst="rect">
            <a:avLst/>
          </a:prstGeom>
        </p:spPr>
        <p:txBody>
          <a:bodyPr vert="horz"/>
          <a:lstStyle>
            <a:lvl1pPr algn="r" eaLnBrk="1" latinLnBrk="0" hangingPunct="1">
              <a:defRPr kumimoji="0" sz="1400">
                <a:solidFill>
                  <a:schemeClr val="tx2"/>
                </a:solidFill>
                <a:latin typeface="Arial" charset="0"/>
              </a:defRPr>
            </a:lvl1pPr>
          </a:lstStyle>
          <a:p>
            <a:pPr>
              <a:defRPr/>
            </a:pPr>
            <a:endParaRPr lang="en-US"/>
          </a:p>
        </p:txBody>
      </p:sp>
      <p:sp>
        <p:nvSpPr>
          <p:cNvPr id="23" name="Slide Number Placeholder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chemeClr val="tx2"/>
                </a:solidFill>
              </a:defRPr>
            </a:lvl1pPr>
          </a:lstStyle>
          <a:p>
            <a:fld id="{9AB36494-DA31-4999-B4BA-A6A7996E8F10}" type="slidenum">
              <a:rPr lang="en-US" altLang="en-US"/>
              <a:pPr/>
              <a:t>‹#›</a:t>
            </a:fld>
            <a:endParaRPr lang="en-US" altLang="en-US"/>
          </a:p>
        </p:txBody>
      </p:sp>
      <p:sp>
        <p:nvSpPr>
          <p:cNvPr id="3079" name="Straight Connector 27"/>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080" name="Straight Connector 28"/>
          <p:cNvSpPr>
            <a:spLocks noChangeShapeType="1"/>
          </p:cNvSpPr>
          <p:nvPr/>
        </p:nvSpPr>
        <p:spPr bwMode="auto">
          <a:xfrm>
            <a:off x="457200" y="1143000"/>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Isosceles Triangle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3956" r:id="rId1"/>
    <p:sldLayoutId id="2147483928" r:id="rId2"/>
    <p:sldLayoutId id="2147483957" r:id="rId3"/>
    <p:sldLayoutId id="2147483929" r:id="rId4"/>
    <p:sldLayoutId id="2147483930" r:id="rId5"/>
    <p:sldLayoutId id="2147483958" r:id="rId6"/>
    <p:sldLayoutId id="2147483959" r:id="rId7"/>
    <p:sldLayoutId id="2147483960" r:id="rId8"/>
    <p:sldLayoutId id="2147483961" r:id="rId9"/>
    <p:sldLayoutId id="2147483931" r:id="rId10"/>
    <p:sldLayoutId id="2147483962" r:id="rId11"/>
  </p:sldLayoutIdLst>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21"/>
          <p:cNvSpPr>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4099" name="Text Placeholder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400800" y="6356350"/>
            <a:ext cx="2289175" cy="365125"/>
          </a:xfrm>
          <a:prstGeom prst="rect">
            <a:avLst/>
          </a:prstGeom>
        </p:spPr>
        <p:txBody>
          <a:bodyPr vert="horz"/>
          <a:lstStyle>
            <a:lvl1pPr algn="l" eaLnBrk="1" latinLnBrk="0" hangingPunct="1">
              <a:defRPr kumimoji="0" sz="1400">
                <a:solidFill>
                  <a:schemeClr val="tx2"/>
                </a:solidFill>
                <a:latin typeface="Arial" charset="0"/>
              </a:defRPr>
            </a:lvl1pPr>
          </a:lstStyle>
          <a:p>
            <a:pPr>
              <a:defRPr/>
            </a:pPr>
            <a:endParaRPr lang="en-US"/>
          </a:p>
        </p:txBody>
      </p:sp>
      <p:sp>
        <p:nvSpPr>
          <p:cNvPr id="3" name="Footer Placeholder 2"/>
          <p:cNvSpPr>
            <a:spLocks noGrp="1"/>
          </p:cNvSpPr>
          <p:nvPr>
            <p:ph type="ftr" sz="quarter" idx="3"/>
          </p:nvPr>
        </p:nvSpPr>
        <p:spPr>
          <a:xfrm>
            <a:off x="2898775" y="6356350"/>
            <a:ext cx="3505200" cy="365125"/>
          </a:xfrm>
          <a:prstGeom prst="rect">
            <a:avLst/>
          </a:prstGeom>
        </p:spPr>
        <p:txBody>
          <a:bodyPr vert="horz"/>
          <a:lstStyle>
            <a:lvl1pPr algn="r" eaLnBrk="1" latinLnBrk="0" hangingPunct="1">
              <a:defRPr kumimoji="0" sz="1400">
                <a:solidFill>
                  <a:schemeClr val="tx2"/>
                </a:solidFill>
                <a:latin typeface="Arial" charset="0"/>
              </a:defRPr>
            </a:lvl1pPr>
          </a:lstStyle>
          <a:p>
            <a:pPr>
              <a:defRPr/>
            </a:pPr>
            <a:endParaRPr lang="en-US"/>
          </a:p>
        </p:txBody>
      </p:sp>
      <p:sp>
        <p:nvSpPr>
          <p:cNvPr id="23" name="Slide Number Placeholder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400">
                <a:solidFill>
                  <a:schemeClr val="tx2"/>
                </a:solidFill>
              </a:defRPr>
            </a:lvl1pPr>
          </a:lstStyle>
          <a:p>
            <a:fld id="{7C6ED83A-B825-4201-85F3-1E261737B464}" type="slidenum">
              <a:rPr lang="en-US" altLang="en-US"/>
              <a:pPr/>
              <a:t>‹#›</a:t>
            </a:fld>
            <a:endParaRPr lang="en-US" altLang="en-US"/>
          </a:p>
        </p:txBody>
      </p:sp>
      <p:sp>
        <p:nvSpPr>
          <p:cNvPr id="4103" name="Straight Connector 27"/>
          <p:cNvSpPr>
            <a:spLocks noChangeShapeType="1"/>
          </p:cNvSpPr>
          <p:nvPr/>
        </p:nvSpPr>
        <p:spPr bwMode="auto">
          <a:xfrm>
            <a:off x="457200" y="6353175"/>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04" name="Straight Connector 28"/>
          <p:cNvSpPr>
            <a:spLocks noChangeShapeType="1"/>
          </p:cNvSpPr>
          <p:nvPr/>
        </p:nvSpPr>
        <p:spPr bwMode="auto">
          <a:xfrm>
            <a:off x="457200" y="1143000"/>
            <a:ext cx="8229600"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Isosceles Triangle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3963" r:id="rId1"/>
    <p:sldLayoutId id="2147483932" r:id="rId2"/>
    <p:sldLayoutId id="2147483964" r:id="rId3"/>
    <p:sldLayoutId id="2147483933" r:id="rId4"/>
    <p:sldLayoutId id="2147483934" r:id="rId5"/>
    <p:sldLayoutId id="2147483965" r:id="rId6"/>
    <p:sldLayoutId id="2147483966" r:id="rId7"/>
    <p:sldLayoutId id="2147483967" r:id="rId8"/>
    <p:sldLayoutId id="2147483968" r:id="rId9"/>
    <p:sldLayoutId id="2147483935" r:id="rId10"/>
    <p:sldLayoutId id="2147483969" r:id="rId11"/>
  </p:sldLayoutIdLst>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eaLnBrk="0" fontAlgn="base" hangingPunct="0">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eaLnBrk="0" fontAlgn="base" hangingPunct="0">
        <a:spcBef>
          <a:spcPts val="400"/>
        </a:spcBef>
        <a:spcAft>
          <a:spcPct val="0"/>
        </a:spcAft>
        <a:buClr>
          <a:srgbClr val="8BA2B4"/>
        </a:buClr>
        <a:buSzPct val="70000"/>
        <a:buFont typeface="Wingdings" pitchFamily="2" charset="2"/>
        <a:buChar char=""/>
        <a:defRPr kern="1200">
          <a:solidFill>
            <a:schemeClr val="tx1"/>
          </a:solidFill>
          <a:latin typeface="+mn-lt"/>
          <a:ea typeface="+mn-ea"/>
          <a:cs typeface="+mn-cs"/>
        </a:defRPr>
      </a:lvl4pPr>
      <a:lvl5pPr marL="1371600" indent="-228600" algn="l" rtl="0" eaLnBrk="0" fontAlgn="base" hangingPunct="0">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B9FE6071-D955-4E2E-8594-6DD38F1C50E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hyperlink" Target="http://sunny-eco.vn/o-nhiem-nguon-nuoc-gay-ra-nhung-can-benh-cuc-ki-nguy-hiem/" TargetMode="Externa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8.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31.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2.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36.xml"/><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slideLayout" Target="../slideLayouts/slideLayout36.xml"/><Relationship Id="rId1" Type="http://schemas.openxmlformats.org/officeDocument/2006/relationships/audio" Target="../media/audio1.wav"/><Relationship Id="rId6" Type="http://schemas.openxmlformats.org/officeDocument/2006/relationships/image" Target="../media/image48.png"/><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46.png"/></Relationships>
</file>

<file path=ppt/slides/_rels/slide4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7.jpeg"/><Relationship Id="rId7" Type="http://schemas.openxmlformats.org/officeDocument/2006/relationships/image" Target="../media/image48.png"/><Relationship Id="rId2" Type="http://schemas.openxmlformats.org/officeDocument/2006/relationships/slideLayout" Target="../slideLayouts/slideLayout36.xml"/><Relationship Id="rId1" Type="http://schemas.openxmlformats.org/officeDocument/2006/relationships/audio" Target="../media/audio1.wav"/><Relationship Id="rId6" Type="http://schemas.openxmlformats.org/officeDocument/2006/relationships/image" Target="../media/image59.png"/><Relationship Id="rId11" Type="http://schemas.openxmlformats.org/officeDocument/2006/relationships/image" Target="../media/image56.png"/><Relationship Id="rId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56.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55.png"/><Relationship Id="rId2" Type="http://schemas.openxmlformats.org/officeDocument/2006/relationships/slideLayout" Target="../slideLayouts/slideLayout36.xml"/><Relationship Id="rId1" Type="http://schemas.openxmlformats.org/officeDocument/2006/relationships/audio" Target="../media/audio1.wav"/><Relationship Id="rId6" Type="http://schemas.openxmlformats.org/officeDocument/2006/relationships/image" Target="../media/image63.png"/><Relationship Id="rId11" Type="http://schemas.openxmlformats.org/officeDocument/2006/relationships/image" Target="../media/image46.png"/><Relationship Id="rId5" Type="http://schemas.openxmlformats.org/officeDocument/2006/relationships/image" Target="../media/image62.png"/><Relationship Id="rId10" Type="http://schemas.openxmlformats.org/officeDocument/2006/relationships/image" Target="../media/image54.png"/><Relationship Id="rId4" Type="http://schemas.openxmlformats.org/officeDocument/2006/relationships/image" Target="../media/image61.png"/><Relationship Id="rId9" Type="http://schemas.openxmlformats.org/officeDocument/2006/relationships/image" Target="../media/image53.jpeg"/></Relationships>
</file>

<file path=ppt/slides/_rels/slide4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0.jpeg"/><Relationship Id="rId7" Type="http://schemas.openxmlformats.org/officeDocument/2006/relationships/image" Target="../media/image65.png"/><Relationship Id="rId12" Type="http://schemas.openxmlformats.org/officeDocument/2006/relationships/image" Target="../media/image56.png"/><Relationship Id="rId2" Type="http://schemas.openxmlformats.org/officeDocument/2006/relationships/slideLayout" Target="../slideLayouts/slideLayout36.xml"/><Relationship Id="rId1" Type="http://schemas.openxmlformats.org/officeDocument/2006/relationships/audio" Target="../media/audio1.wav"/><Relationship Id="rId6" Type="http://schemas.openxmlformats.org/officeDocument/2006/relationships/image" Target="../media/image68.png"/><Relationship Id="rId11" Type="http://schemas.openxmlformats.org/officeDocument/2006/relationships/image" Target="../media/image55.png"/><Relationship Id="rId5" Type="http://schemas.openxmlformats.org/officeDocument/2006/relationships/image" Target="../media/image67.png"/><Relationship Id="rId10" Type="http://schemas.openxmlformats.org/officeDocument/2006/relationships/image" Target="../media/image46.png"/><Relationship Id="rId4" Type="http://schemas.openxmlformats.org/officeDocument/2006/relationships/image" Target="../media/image66.png"/><Relationship Id="rId9" Type="http://schemas.openxmlformats.org/officeDocument/2006/relationships/image" Target="../media/image53.jpeg"/></Relationships>
</file>

<file path=ppt/slides/_rels/slide4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0.png"/><Relationship Id="rId7" Type="http://schemas.openxmlformats.org/officeDocument/2006/relationships/image" Target="../media/image72.png"/><Relationship Id="rId12" Type="http://schemas.openxmlformats.org/officeDocument/2006/relationships/image" Target="../media/image56.png"/><Relationship Id="rId2" Type="http://schemas.openxmlformats.org/officeDocument/2006/relationships/slideLayout" Target="../slideLayouts/slideLayout36.xml"/><Relationship Id="rId1" Type="http://schemas.openxmlformats.org/officeDocument/2006/relationships/audio" Target="../media/audio1.wav"/><Relationship Id="rId6" Type="http://schemas.openxmlformats.org/officeDocument/2006/relationships/image" Target="../media/image71.png"/><Relationship Id="rId11" Type="http://schemas.openxmlformats.org/officeDocument/2006/relationships/image" Target="../media/image55.png"/><Relationship Id="rId5" Type="http://schemas.openxmlformats.org/officeDocument/2006/relationships/image" Target="../media/image70.png"/><Relationship Id="rId10" Type="http://schemas.openxmlformats.org/officeDocument/2006/relationships/image" Target="../media/image46.png"/><Relationship Id="rId4" Type="http://schemas.openxmlformats.org/officeDocument/2006/relationships/image" Target="../media/image69.png"/><Relationship Id="rId9"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457200"/>
            <a:ext cx="9220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WordArt 20"/>
          <p:cNvSpPr>
            <a:spLocks noChangeArrowheads="1" noChangeShapeType="1" noTextEdit="1"/>
          </p:cNvSpPr>
          <p:nvPr/>
        </p:nvSpPr>
        <p:spPr bwMode="auto">
          <a:xfrm>
            <a:off x="1600200" y="457200"/>
            <a:ext cx="6400800" cy="762000"/>
          </a:xfrm>
          <a:prstGeom prst="rect">
            <a:avLst/>
          </a:prstGeom>
        </p:spPr>
        <p:txBody>
          <a:bodyPr wrap="none" fromWordArt="1">
            <a:prstTxWarp prst="textPlain">
              <a:avLst>
                <a:gd name="adj" fmla="val 50000"/>
              </a:avLst>
            </a:prstTxWarp>
          </a:bodyPr>
          <a:lstStyle/>
          <a:p>
            <a:r>
              <a:rPr lang="en-US" sz="3600" kern="10" smtClean="0">
                <a:ln w="9525">
                  <a:solidFill>
                    <a:srgbClr val="0000FF"/>
                  </a:solidFill>
                  <a:round/>
                  <a:headEnd/>
                  <a:tailEnd/>
                </a:ln>
                <a:solidFill>
                  <a:srgbClr val="262626"/>
                </a:solidFill>
                <a:effectLst>
                  <a:outerShdw dist="45791" dir="2021404" algn="ctr" rotWithShape="0">
                    <a:srgbClr val="B2B2B2">
                      <a:alpha val="79999"/>
                    </a:srgbClr>
                  </a:outerShdw>
                </a:effectLst>
                <a:latin typeface="Times New Roman"/>
                <a:cs typeface="Times New Roman"/>
              </a:rPr>
              <a:t>XIN CHÀO CÁC EM </a:t>
            </a:r>
            <a:endParaRPr lang="en-US" sz="3600" kern="10">
              <a:ln w="9525">
                <a:solidFill>
                  <a:srgbClr val="0000FF"/>
                </a:solidFill>
                <a:round/>
                <a:headEnd/>
                <a:tailEnd/>
              </a:ln>
              <a:solidFill>
                <a:srgbClr val="262626"/>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4214813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514600" y="534988"/>
            <a:ext cx="3810000" cy="990600"/>
          </a:xfrm>
          <a:prstGeom prst="rect">
            <a:avLst/>
          </a:prstGeom>
          <a:solidFill>
            <a:schemeClr val="bg1"/>
          </a:solidFill>
          <a:ln w="9525">
            <a:solidFill>
              <a:schemeClr val="tx1"/>
            </a:solidFill>
            <a:miter lim="800000"/>
            <a:headEnd/>
            <a:tailEnd/>
          </a:ln>
        </p:spPr>
        <p:txBody>
          <a:bodyPr wrap="none" anchor="ctr"/>
          <a:lstStyle/>
          <a:p>
            <a:pPr algn="ctr"/>
            <a:r>
              <a:rPr lang="en-US" altLang="en-US" sz="3200" b="1">
                <a:solidFill>
                  <a:srgbClr val="000000"/>
                </a:solidFill>
              </a:rPr>
              <a:t>Nước bị ô nhiễm</a:t>
            </a:r>
          </a:p>
        </p:txBody>
      </p:sp>
      <p:sp>
        <p:nvSpPr>
          <p:cNvPr id="48131" name="Rectangle 3"/>
          <p:cNvSpPr>
            <a:spLocks noChangeArrowheads="1"/>
          </p:cNvSpPr>
          <p:nvPr/>
        </p:nvSpPr>
        <p:spPr bwMode="auto">
          <a:xfrm>
            <a:off x="304800" y="3200400"/>
            <a:ext cx="3505200" cy="3200400"/>
          </a:xfrm>
          <a:prstGeom prst="rect">
            <a:avLst/>
          </a:prstGeom>
          <a:solidFill>
            <a:schemeClr val="bg1"/>
          </a:solidFill>
          <a:ln w="9525">
            <a:solidFill>
              <a:schemeClr val="tx1"/>
            </a:solidFill>
            <a:miter lim="800000"/>
            <a:headEnd/>
            <a:tailEnd/>
          </a:ln>
        </p:spPr>
        <p:txBody>
          <a:bodyPr wrap="none" anchor="ctr"/>
          <a:lstStyle/>
          <a:p>
            <a:pPr algn="ctr"/>
            <a:r>
              <a:rPr lang="en-US" altLang="en-US" sz="4000" b="1">
                <a:solidFill>
                  <a:srgbClr val="000000"/>
                </a:solidFill>
              </a:rPr>
              <a:t>Nước có </a:t>
            </a:r>
          </a:p>
          <a:p>
            <a:pPr algn="ctr"/>
            <a:r>
              <a:rPr lang="en-US" altLang="en-US" sz="4000" b="1">
                <a:solidFill>
                  <a:srgbClr val="000000"/>
                </a:solidFill>
              </a:rPr>
              <a:t>màu,có </a:t>
            </a:r>
          </a:p>
          <a:p>
            <a:pPr algn="ctr"/>
            <a:r>
              <a:rPr lang="en-US" altLang="en-US" sz="4000" b="1">
                <a:solidFill>
                  <a:srgbClr val="000000"/>
                </a:solidFill>
              </a:rPr>
              <a:t>chất bẩn,</a:t>
            </a:r>
          </a:p>
          <a:p>
            <a:pPr algn="ctr"/>
            <a:r>
              <a:rPr lang="en-US" altLang="en-US" sz="4000" b="1">
                <a:solidFill>
                  <a:srgbClr val="000000"/>
                </a:solidFill>
              </a:rPr>
              <a:t>chất hòa</a:t>
            </a:r>
          </a:p>
          <a:p>
            <a:pPr algn="ctr"/>
            <a:r>
              <a:rPr lang="en-US" altLang="en-US" sz="4000" b="1">
                <a:solidFill>
                  <a:srgbClr val="000000"/>
                </a:solidFill>
              </a:rPr>
              <a:t> tan</a:t>
            </a:r>
          </a:p>
        </p:txBody>
      </p:sp>
      <p:sp>
        <p:nvSpPr>
          <p:cNvPr id="48132" name="AutoShape 4"/>
          <p:cNvSpPr>
            <a:spLocks noChangeArrowheads="1"/>
          </p:cNvSpPr>
          <p:nvPr/>
        </p:nvSpPr>
        <p:spPr bwMode="auto">
          <a:xfrm rot="1688316">
            <a:off x="2286000" y="1447800"/>
            <a:ext cx="376238" cy="1600200"/>
          </a:xfrm>
          <a:prstGeom prst="downArrow">
            <a:avLst>
              <a:gd name="adj1" fmla="val 29778"/>
              <a:gd name="adj2" fmla="val 131690"/>
            </a:avLst>
          </a:prstGeom>
          <a:solidFill>
            <a:schemeClr val="bg2"/>
          </a:solidFill>
          <a:ln w="9525">
            <a:solidFill>
              <a:srgbClr val="0000FF"/>
            </a:solidFill>
            <a:miter lim="800000"/>
            <a:headEnd/>
            <a:tailEnd/>
          </a:ln>
        </p:spPr>
        <p:txBody>
          <a:bodyPr wrap="none" anchor="ctr"/>
          <a:lstStyle/>
          <a:p>
            <a:endParaRPr lang="en-US" altLang="en-US">
              <a:solidFill>
                <a:srgbClr val="000000"/>
              </a:solidFill>
            </a:endParaRPr>
          </a:p>
        </p:txBody>
      </p:sp>
      <p:sp>
        <p:nvSpPr>
          <p:cNvPr id="48133" name="AutoShape 5"/>
          <p:cNvSpPr>
            <a:spLocks noChangeArrowheads="1"/>
          </p:cNvSpPr>
          <p:nvPr/>
        </p:nvSpPr>
        <p:spPr bwMode="auto">
          <a:xfrm>
            <a:off x="4267200" y="1600200"/>
            <a:ext cx="304800" cy="1524000"/>
          </a:xfrm>
          <a:prstGeom prst="downArrow">
            <a:avLst>
              <a:gd name="adj1" fmla="val 25000"/>
              <a:gd name="adj2" fmla="val 169444"/>
            </a:avLst>
          </a:prstGeom>
          <a:solidFill>
            <a:schemeClr val="bg2"/>
          </a:solidFill>
          <a:ln w="9525">
            <a:solidFill>
              <a:srgbClr val="0000FF"/>
            </a:solidFill>
            <a:miter lim="800000"/>
            <a:headEnd/>
            <a:tailEnd/>
          </a:ln>
        </p:spPr>
        <p:txBody>
          <a:bodyPr wrap="none" anchor="ctr"/>
          <a:lstStyle/>
          <a:p>
            <a:endParaRPr lang="en-US" altLang="en-US">
              <a:solidFill>
                <a:srgbClr val="000000"/>
              </a:solidFill>
            </a:endParaRPr>
          </a:p>
        </p:txBody>
      </p:sp>
      <p:sp>
        <p:nvSpPr>
          <p:cNvPr id="48134" name="Rectangle 6"/>
          <p:cNvSpPr>
            <a:spLocks noChangeArrowheads="1"/>
          </p:cNvSpPr>
          <p:nvPr/>
        </p:nvSpPr>
        <p:spPr bwMode="auto">
          <a:xfrm>
            <a:off x="4025900" y="3276600"/>
            <a:ext cx="2209800" cy="3124200"/>
          </a:xfrm>
          <a:prstGeom prst="rect">
            <a:avLst/>
          </a:prstGeom>
          <a:solidFill>
            <a:schemeClr val="bg1"/>
          </a:solidFill>
          <a:ln w="9525">
            <a:solidFill>
              <a:schemeClr val="tx1"/>
            </a:solidFill>
            <a:miter lim="800000"/>
            <a:headEnd/>
            <a:tailEnd/>
          </a:ln>
        </p:spPr>
        <p:txBody>
          <a:bodyPr wrap="none" anchor="ctr"/>
          <a:lstStyle/>
          <a:p>
            <a:pPr algn="ctr"/>
            <a:r>
              <a:rPr lang="en-US" altLang="en-US" sz="4000" b="1">
                <a:solidFill>
                  <a:srgbClr val="000000"/>
                </a:solidFill>
              </a:rPr>
              <a:t>Nước có </a:t>
            </a:r>
          </a:p>
          <a:p>
            <a:pPr algn="ctr"/>
            <a:r>
              <a:rPr lang="en-US" altLang="en-US" sz="4000" b="1">
                <a:solidFill>
                  <a:srgbClr val="000000"/>
                </a:solidFill>
              </a:rPr>
              <a:t>mùi hôi</a:t>
            </a:r>
          </a:p>
        </p:txBody>
      </p:sp>
      <p:sp>
        <p:nvSpPr>
          <p:cNvPr id="48135" name="Rectangle 7"/>
          <p:cNvSpPr>
            <a:spLocks noChangeArrowheads="1"/>
          </p:cNvSpPr>
          <p:nvPr/>
        </p:nvSpPr>
        <p:spPr bwMode="auto">
          <a:xfrm>
            <a:off x="6324600" y="3200400"/>
            <a:ext cx="2590800" cy="3200400"/>
          </a:xfrm>
          <a:prstGeom prst="rect">
            <a:avLst/>
          </a:prstGeom>
          <a:solidFill>
            <a:schemeClr val="bg1"/>
          </a:solidFill>
          <a:ln w="9525">
            <a:solidFill>
              <a:schemeClr val="tx1"/>
            </a:solidFill>
            <a:miter lim="800000"/>
            <a:headEnd/>
            <a:tailEnd/>
          </a:ln>
        </p:spPr>
        <p:txBody>
          <a:bodyPr wrap="none" anchor="ctr"/>
          <a:lstStyle/>
          <a:p>
            <a:pPr algn="ctr"/>
            <a:r>
              <a:rPr lang="en-US" altLang="en-US" sz="4000" b="1">
                <a:solidFill>
                  <a:srgbClr val="000000"/>
                </a:solidFill>
              </a:rPr>
              <a:t>Nước </a:t>
            </a:r>
          </a:p>
          <a:p>
            <a:pPr algn="ctr"/>
            <a:r>
              <a:rPr lang="en-US" altLang="en-US" sz="4000" b="1">
                <a:solidFill>
                  <a:srgbClr val="000000"/>
                </a:solidFill>
              </a:rPr>
              <a:t>có chứa</a:t>
            </a:r>
          </a:p>
          <a:p>
            <a:pPr algn="ctr"/>
            <a:r>
              <a:rPr lang="en-US" altLang="en-US" sz="4000" b="1">
                <a:solidFill>
                  <a:srgbClr val="000000"/>
                </a:solidFill>
              </a:rPr>
              <a:t>nhiều vi</a:t>
            </a:r>
          </a:p>
          <a:p>
            <a:pPr algn="ctr"/>
            <a:r>
              <a:rPr lang="en-US" altLang="en-US" sz="4000" b="1">
                <a:solidFill>
                  <a:srgbClr val="000000"/>
                </a:solidFill>
              </a:rPr>
              <a:t> sinh vật</a:t>
            </a:r>
          </a:p>
        </p:txBody>
      </p:sp>
      <p:sp>
        <p:nvSpPr>
          <p:cNvPr id="48136" name="AutoShape 8"/>
          <p:cNvSpPr>
            <a:spLocks noChangeArrowheads="1"/>
          </p:cNvSpPr>
          <p:nvPr/>
        </p:nvSpPr>
        <p:spPr bwMode="auto">
          <a:xfrm rot="-1395668">
            <a:off x="6553200" y="1524000"/>
            <a:ext cx="304800" cy="1524000"/>
          </a:xfrm>
          <a:prstGeom prst="downArrow">
            <a:avLst>
              <a:gd name="adj1" fmla="val 25000"/>
              <a:gd name="adj2" fmla="val 169444"/>
            </a:avLst>
          </a:prstGeom>
          <a:solidFill>
            <a:schemeClr val="bg2"/>
          </a:solidFill>
          <a:ln w="9525">
            <a:solidFill>
              <a:srgbClr val="0000FF"/>
            </a:solidFill>
            <a:miter lim="800000"/>
            <a:headEnd/>
            <a:tailEnd/>
          </a:ln>
        </p:spPr>
        <p:txBody>
          <a:bodyPr wrap="none" anchor="ctr"/>
          <a:lstStyle/>
          <a:p>
            <a:endParaRPr lang="en-US" alt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anim calcmode="lin" valueType="num">
                                      <p:cBhvr additive="base">
                                        <p:cTn id="7" dur="1000" fill="hold"/>
                                        <p:tgtEl>
                                          <p:spTgt spid="48131"/>
                                        </p:tgtEl>
                                        <p:attrNameLst>
                                          <p:attrName>ppt_x</p:attrName>
                                        </p:attrNameLst>
                                      </p:cBhvr>
                                      <p:tavLst>
                                        <p:tav tm="0">
                                          <p:val>
                                            <p:strVal val="#ppt_x"/>
                                          </p:val>
                                        </p:tav>
                                        <p:tav tm="100000">
                                          <p:val>
                                            <p:strVal val="#ppt_x"/>
                                          </p:val>
                                        </p:tav>
                                      </p:tavLst>
                                    </p:anim>
                                    <p:anim calcmode="lin" valueType="num">
                                      <p:cBhvr additive="base">
                                        <p:cTn id="8" dur="1000" fill="hold"/>
                                        <p:tgtEl>
                                          <p:spTgt spid="481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132"/>
                                        </p:tgtEl>
                                        <p:attrNameLst>
                                          <p:attrName>style.visibility</p:attrName>
                                        </p:attrNameLst>
                                      </p:cBhvr>
                                      <p:to>
                                        <p:strVal val="visible"/>
                                      </p:to>
                                    </p:set>
                                    <p:anim calcmode="lin" valueType="num">
                                      <p:cBhvr additive="base">
                                        <p:cTn id="11" dur="1000" fill="hold"/>
                                        <p:tgtEl>
                                          <p:spTgt spid="48132"/>
                                        </p:tgtEl>
                                        <p:attrNameLst>
                                          <p:attrName>ppt_x</p:attrName>
                                        </p:attrNameLst>
                                      </p:cBhvr>
                                      <p:tavLst>
                                        <p:tav tm="0">
                                          <p:val>
                                            <p:strVal val="#ppt_x"/>
                                          </p:val>
                                        </p:tav>
                                        <p:tav tm="100000">
                                          <p:val>
                                            <p:strVal val="#ppt_x"/>
                                          </p:val>
                                        </p:tav>
                                      </p:tavLst>
                                    </p:anim>
                                    <p:anim calcmode="lin" valueType="num">
                                      <p:cBhvr additive="base">
                                        <p:cTn id="12" dur="1000" fill="hold"/>
                                        <p:tgtEl>
                                          <p:spTgt spid="4813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8134"/>
                                        </p:tgtEl>
                                        <p:attrNameLst>
                                          <p:attrName>style.visibility</p:attrName>
                                        </p:attrNameLst>
                                      </p:cBhvr>
                                      <p:to>
                                        <p:strVal val="visible"/>
                                      </p:to>
                                    </p:set>
                                    <p:anim calcmode="lin" valueType="num">
                                      <p:cBhvr additive="base">
                                        <p:cTn id="17" dur="1000" fill="hold"/>
                                        <p:tgtEl>
                                          <p:spTgt spid="48134"/>
                                        </p:tgtEl>
                                        <p:attrNameLst>
                                          <p:attrName>ppt_x</p:attrName>
                                        </p:attrNameLst>
                                      </p:cBhvr>
                                      <p:tavLst>
                                        <p:tav tm="0">
                                          <p:val>
                                            <p:strVal val="#ppt_x"/>
                                          </p:val>
                                        </p:tav>
                                        <p:tav tm="100000">
                                          <p:val>
                                            <p:strVal val="#ppt_x"/>
                                          </p:val>
                                        </p:tav>
                                      </p:tavLst>
                                    </p:anim>
                                    <p:anim calcmode="lin" valueType="num">
                                      <p:cBhvr additive="base">
                                        <p:cTn id="18" dur="1000" fill="hold"/>
                                        <p:tgtEl>
                                          <p:spTgt spid="481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8133"/>
                                        </p:tgtEl>
                                        <p:attrNameLst>
                                          <p:attrName>style.visibility</p:attrName>
                                        </p:attrNameLst>
                                      </p:cBhvr>
                                      <p:to>
                                        <p:strVal val="visible"/>
                                      </p:to>
                                    </p:set>
                                    <p:anim calcmode="lin" valueType="num">
                                      <p:cBhvr additive="base">
                                        <p:cTn id="21" dur="1000" fill="hold"/>
                                        <p:tgtEl>
                                          <p:spTgt spid="48133"/>
                                        </p:tgtEl>
                                        <p:attrNameLst>
                                          <p:attrName>ppt_x</p:attrName>
                                        </p:attrNameLst>
                                      </p:cBhvr>
                                      <p:tavLst>
                                        <p:tav tm="0">
                                          <p:val>
                                            <p:strVal val="#ppt_x"/>
                                          </p:val>
                                        </p:tav>
                                        <p:tav tm="100000">
                                          <p:val>
                                            <p:strVal val="#ppt_x"/>
                                          </p:val>
                                        </p:tav>
                                      </p:tavLst>
                                    </p:anim>
                                    <p:anim calcmode="lin" valueType="num">
                                      <p:cBhvr additive="base">
                                        <p:cTn id="22" dur="1000" fill="hold"/>
                                        <p:tgtEl>
                                          <p:spTgt spid="48133"/>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8135"/>
                                        </p:tgtEl>
                                        <p:attrNameLst>
                                          <p:attrName>style.visibility</p:attrName>
                                        </p:attrNameLst>
                                      </p:cBhvr>
                                      <p:to>
                                        <p:strVal val="visible"/>
                                      </p:to>
                                    </p:set>
                                    <p:anim calcmode="lin" valueType="num">
                                      <p:cBhvr additive="base">
                                        <p:cTn id="27" dur="1000" fill="hold"/>
                                        <p:tgtEl>
                                          <p:spTgt spid="48135"/>
                                        </p:tgtEl>
                                        <p:attrNameLst>
                                          <p:attrName>ppt_x</p:attrName>
                                        </p:attrNameLst>
                                      </p:cBhvr>
                                      <p:tavLst>
                                        <p:tav tm="0">
                                          <p:val>
                                            <p:strVal val="#ppt_x"/>
                                          </p:val>
                                        </p:tav>
                                        <p:tav tm="100000">
                                          <p:val>
                                            <p:strVal val="#ppt_x"/>
                                          </p:val>
                                        </p:tav>
                                      </p:tavLst>
                                    </p:anim>
                                    <p:anim calcmode="lin" valueType="num">
                                      <p:cBhvr additive="base">
                                        <p:cTn id="28" dur="1000" fill="hold"/>
                                        <p:tgtEl>
                                          <p:spTgt spid="481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136"/>
                                        </p:tgtEl>
                                        <p:attrNameLst>
                                          <p:attrName>style.visibility</p:attrName>
                                        </p:attrNameLst>
                                      </p:cBhvr>
                                      <p:to>
                                        <p:strVal val="visible"/>
                                      </p:to>
                                    </p:set>
                                    <p:anim calcmode="lin" valueType="num">
                                      <p:cBhvr additive="base">
                                        <p:cTn id="31" dur="1000" fill="hold"/>
                                        <p:tgtEl>
                                          <p:spTgt spid="48136"/>
                                        </p:tgtEl>
                                        <p:attrNameLst>
                                          <p:attrName>ppt_x</p:attrName>
                                        </p:attrNameLst>
                                      </p:cBhvr>
                                      <p:tavLst>
                                        <p:tav tm="0">
                                          <p:val>
                                            <p:strVal val="#ppt_x"/>
                                          </p:val>
                                        </p:tav>
                                        <p:tav tm="100000">
                                          <p:val>
                                            <p:strVal val="#ppt_x"/>
                                          </p:val>
                                        </p:tav>
                                      </p:tavLst>
                                    </p:anim>
                                    <p:anim calcmode="lin" valueType="num">
                                      <p:cBhvr additive="base">
                                        <p:cTn id="32" dur="1000" fill="hold"/>
                                        <p:tgtEl>
                                          <p:spTgt spid="48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P spid="48132" grpId="0" animBg="1"/>
      <p:bldP spid="48133" grpId="0" animBg="1"/>
      <p:bldP spid="48134" grpId="0" animBg="1"/>
      <p:bldP spid="48135" grpId="0" animBg="1"/>
      <p:bldP spid="481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9" name="Text Box 13"/>
          <p:cNvSpPr txBox="1">
            <a:spLocks noChangeArrowheads="1"/>
          </p:cNvSpPr>
          <p:nvPr/>
        </p:nvSpPr>
        <p:spPr bwMode="auto">
          <a:xfrm>
            <a:off x="381000" y="1371600"/>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4000" b="1">
                <a:solidFill>
                  <a:srgbClr val="008000"/>
                </a:solidFill>
                <a:latin typeface="Times New Roman" pitchFamily="18" charset="0"/>
              </a:rPr>
              <a:t>Ghi nhớ</a:t>
            </a:r>
          </a:p>
        </p:txBody>
      </p:sp>
      <p:sp>
        <p:nvSpPr>
          <p:cNvPr id="24579" name="Rectangle 1"/>
          <p:cNvSpPr>
            <a:spLocks noChangeArrowheads="1"/>
          </p:cNvSpPr>
          <p:nvPr/>
        </p:nvSpPr>
        <p:spPr bwMode="auto">
          <a:xfrm>
            <a:off x="914400" y="2133600"/>
            <a:ext cx="467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800" b="1">
                <a:solidFill>
                  <a:srgbClr val="008000"/>
                </a:solidFill>
                <a:latin typeface="Times New Roman" pitchFamily="18" charset="0"/>
              </a:rPr>
              <a:t>Nêu  đặc điểm của nước sạch.</a:t>
            </a:r>
            <a:endParaRPr lang="en-US" altLang="en-US" sz="2800">
              <a:solidFill>
                <a:srgbClr val="008000"/>
              </a:solidFill>
              <a:latin typeface="Times New Roman" pitchFamily="18" charset="0"/>
            </a:endParaRPr>
          </a:p>
        </p:txBody>
      </p:sp>
      <p:sp>
        <p:nvSpPr>
          <p:cNvPr id="16" name="Rectangle 15"/>
          <p:cNvSpPr>
            <a:spLocks noChangeArrowheads="1"/>
          </p:cNvSpPr>
          <p:nvPr/>
        </p:nvSpPr>
        <p:spPr bwMode="auto">
          <a:xfrm>
            <a:off x="609600" y="4267200"/>
            <a:ext cx="5603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800" b="1">
                <a:solidFill>
                  <a:srgbClr val="008000"/>
                </a:solidFill>
                <a:latin typeface="Times New Roman" pitchFamily="18" charset="0"/>
              </a:rPr>
              <a:t>Nêu  đặc điểm của nước bị ô nhiễm.</a:t>
            </a:r>
            <a:endParaRPr lang="en-US" altLang="en-US" sz="2800">
              <a:solidFill>
                <a:srgbClr val="008000"/>
              </a:solidFill>
              <a:latin typeface="Times New Roman" pitchFamily="18" charset="0"/>
            </a:endParaRPr>
          </a:p>
        </p:txBody>
      </p:sp>
      <p:sp>
        <p:nvSpPr>
          <p:cNvPr id="17" name="Text Box 12"/>
          <p:cNvSpPr txBox="1">
            <a:spLocks noChangeArrowheads="1"/>
          </p:cNvSpPr>
          <p:nvPr/>
        </p:nvSpPr>
        <p:spPr bwMode="auto">
          <a:xfrm>
            <a:off x="0" y="2209800"/>
            <a:ext cx="9144000" cy="1373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b="1">
                <a:solidFill>
                  <a:srgbClr val="0000FF"/>
                </a:solidFill>
                <a:latin typeface="Times New Roman" pitchFamily="18" charset="0"/>
              </a:rPr>
              <a:t>- Nước sạch là nước trong suốt,không màu, không mùi, không vị, không chứa các vi sinh vật hoặc các chất hòa tan có hại cho sức khỏe con người.</a:t>
            </a:r>
          </a:p>
        </p:txBody>
      </p:sp>
      <p:sp>
        <p:nvSpPr>
          <p:cNvPr id="18" name="Text Box 11"/>
          <p:cNvSpPr txBox="1">
            <a:spLocks noChangeArrowheads="1"/>
          </p:cNvSpPr>
          <p:nvPr/>
        </p:nvSpPr>
        <p:spPr bwMode="auto">
          <a:xfrm>
            <a:off x="0" y="3657600"/>
            <a:ext cx="9144000" cy="1800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b="1">
                <a:solidFill>
                  <a:srgbClr val="0000FF"/>
                </a:solidFill>
                <a:latin typeface="Times New Roman" pitchFamily="18" charset="0"/>
              </a:rPr>
              <a:t>- Nước bị ô nhiễm là nước có một trong các dấu hiệu sau: có màu, có chất bẩn,có mùi hôi,có chứa các vi sinh vật gây bệnh nhiều quá mức cho phép hoặc chứa các chất hòa tan có hại cho sức khỏe.</a:t>
            </a:r>
          </a:p>
        </p:txBody>
      </p:sp>
      <p:sp>
        <p:nvSpPr>
          <p:cNvPr id="38919" name="Text Box 9"/>
          <p:cNvSpPr txBox="1">
            <a:spLocks noChangeArrowheads="1"/>
          </p:cNvSpPr>
          <p:nvPr/>
        </p:nvSpPr>
        <p:spPr bwMode="auto">
          <a:xfrm>
            <a:off x="0" y="457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2800" b="1" u="sng">
                <a:solidFill>
                  <a:srgbClr val="0000FF"/>
                </a:solidFill>
                <a:latin typeface="Times New Roman" pitchFamily="18" charset="0"/>
              </a:rPr>
              <a:t>Khoa học</a:t>
            </a:r>
            <a:endParaRPr lang="en-US" altLang="en-US" sz="2800">
              <a:solidFill>
                <a:srgbClr val="000000"/>
              </a:solidFill>
              <a:latin typeface="Times New Roman" pitchFamily="18" charset="0"/>
            </a:endParaRPr>
          </a:p>
        </p:txBody>
      </p:sp>
      <p:sp>
        <p:nvSpPr>
          <p:cNvPr id="38920" name="Hộp_Văn_Bản 3"/>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2800" b="1">
                <a:solidFill>
                  <a:srgbClr val="0000FF"/>
                </a:solidFill>
                <a:latin typeface="Times New Roman" pitchFamily="18" charset="0"/>
                <a:cs typeface="Times New Roman" pitchFamily="18" charset="0"/>
              </a:rPr>
              <a:t>Thứ ba  ngày 30 tháng 11 năm 2021</a:t>
            </a:r>
          </a:p>
        </p:txBody>
      </p:sp>
      <p:sp>
        <p:nvSpPr>
          <p:cNvPr id="38921" name="Text Box 11"/>
          <p:cNvSpPr txBox="1">
            <a:spLocks noChangeArrowheads="1"/>
          </p:cNvSpPr>
          <p:nvPr/>
        </p:nvSpPr>
        <p:spPr bwMode="auto">
          <a:xfrm>
            <a:off x="0" y="914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b="1">
                <a:solidFill>
                  <a:srgbClr val="FF0000"/>
                </a:solidFill>
                <a:latin typeface="Times New Roman" pitchFamily="18" charset="0"/>
              </a:rPr>
              <a:t>Nước bị ô nhiễm.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579"/>
                                        </p:tgtEl>
                                        <p:attrNameLst>
                                          <p:attrName>style.visibility</p:attrName>
                                        </p:attrNameLst>
                                      </p:cBhvr>
                                      <p:to>
                                        <p:strVal val="visible"/>
                                      </p:to>
                                    </p:set>
                                    <p:anim calcmode="discrete" valueType="clr">
                                      <p:cBhvr override="childStyle">
                                        <p:cTn id="7" dur="80"/>
                                        <p:tgtEl>
                                          <p:spTgt spid="2457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579"/>
                                        </p:tgtEl>
                                        <p:attrNameLst>
                                          <p:attrName>fillcolor</p:attrName>
                                        </p:attrNameLst>
                                      </p:cBhvr>
                                      <p:tavLst>
                                        <p:tav tm="0">
                                          <p:val>
                                            <p:clrVal>
                                              <a:schemeClr val="accent2"/>
                                            </p:clrVal>
                                          </p:val>
                                        </p:tav>
                                        <p:tav tm="50000">
                                          <p:val>
                                            <p:clrVal>
                                              <a:schemeClr val="hlink"/>
                                            </p:clrVal>
                                          </p:val>
                                        </p:tav>
                                      </p:tavLst>
                                    </p:anim>
                                    <p:set>
                                      <p:cBhvr>
                                        <p:cTn id="9" dur="80"/>
                                        <p:tgtEl>
                                          <p:spTgt spid="2457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24579"/>
                                        </p:tgtEl>
                                        <p:attrNameLst>
                                          <p:attrName>ppt_x</p:attrName>
                                        </p:attrNameLst>
                                      </p:cBhvr>
                                      <p:tavLst>
                                        <p:tav tm="0">
                                          <p:val>
                                            <p:strVal val="ppt_x"/>
                                          </p:val>
                                        </p:tav>
                                        <p:tav tm="100000">
                                          <p:val>
                                            <p:strVal val="ppt_x"/>
                                          </p:val>
                                        </p:tav>
                                      </p:tavLst>
                                    </p:anim>
                                    <p:anim calcmode="lin" valueType="num">
                                      <p:cBhvr additive="base">
                                        <p:cTn id="14" dur="500"/>
                                        <p:tgtEl>
                                          <p:spTgt spid="24579"/>
                                        </p:tgtEl>
                                        <p:attrNameLst>
                                          <p:attrName>ppt_y</p:attrName>
                                        </p:attrNameLst>
                                      </p:cBhvr>
                                      <p:tavLst>
                                        <p:tav tm="0">
                                          <p:val>
                                            <p:strVal val="ppt_y"/>
                                          </p:val>
                                        </p:tav>
                                        <p:tav tm="100000">
                                          <p:val>
                                            <p:strVal val="1+ppt_h/2"/>
                                          </p:val>
                                        </p:tav>
                                      </p:tavLst>
                                    </p:anim>
                                    <p:set>
                                      <p:cBhvr>
                                        <p:cTn id="15" dur="1" fill="hold">
                                          <p:stCondLst>
                                            <p:cond delay="499"/>
                                          </p:stCondLst>
                                        </p:cTn>
                                        <p:tgtEl>
                                          <p:spTgt spid="24579"/>
                                        </p:tgtEl>
                                        <p:attrNameLst>
                                          <p:attrName>style.visibility</p:attrName>
                                        </p:attrNameLst>
                                      </p:cBhvr>
                                      <p:to>
                                        <p:strVal val="hidden"/>
                                      </p:to>
                                    </p:set>
                                  </p:childTnLst>
                                </p:cTn>
                              </p:par>
                            </p:childTnLst>
                          </p:cTn>
                        </p:par>
                        <p:par>
                          <p:cTn id="16" fill="hold" nodeType="afterGroup">
                            <p:stCondLst>
                              <p:cond delay="50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17">
                                            <p:txEl>
                                              <p:pRg st="0" end="0"/>
                                            </p:txEl>
                                          </p:spTgt>
                                        </p:tgtEl>
                                        <p:attrNameLst>
                                          <p:attrName>style.visibility</p:attrName>
                                        </p:attrNameLst>
                                      </p:cBhvr>
                                      <p:to>
                                        <p:strVal val="visible"/>
                                      </p:to>
                                    </p:set>
                                    <p:anim calcmode="discrete" valueType="clr">
                                      <p:cBhvr override="childStyle">
                                        <p:cTn id="19" dur="80"/>
                                        <p:tgtEl>
                                          <p:spTgt spid="1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7">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17">
                                            <p:txEl>
                                              <p:pRg st="0" end="0"/>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6">
                                            <p:txEl>
                                              <p:pRg st="0" end="0"/>
                                            </p:txEl>
                                          </p:spTgt>
                                        </p:tgtEl>
                                        <p:attrNameLst>
                                          <p:attrName>style.visibility</p:attrName>
                                        </p:attrNameLst>
                                      </p:cBhvr>
                                      <p:to>
                                        <p:strVal val="visible"/>
                                      </p:to>
                                    </p:set>
                                    <p:anim calcmode="discrete" valueType="clr">
                                      <p:cBhvr override="childStyle">
                                        <p:cTn id="26" dur="80"/>
                                        <p:tgtEl>
                                          <p:spTgt spid="1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6">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16">
                                            <p:txEl>
                                              <p:pRg st="0" end="0"/>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xit" presetSubtype="4" fill="hold" nodeType="clickEffect">
                                  <p:stCondLst>
                                    <p:cond delay="0"/>
                                  </p:stCondLst>
                                  <p:iterate type="lt">
                                    <p:tmPct val="0"/>
                                  </p:iterate>
                                  <p:childTnLst>
                                    <p:anim calcmode="lin" valueType="num">
                                      <p:cBhvr additive="base">
                                        <p:cTn id="32" dur="500"/>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3" dur="500"/>
                                        <p:tgtEl>
                                          <p:spTgt spid="16">
                                            <p:txEl>
                                              <p:pRg st="0" end="0"/>
                                            </p:txEl>
                                          </p:spTgt>
                                        </p:tgtEl>
                                        <p:attrNameLst>
                                          <p:attrName>ppt_y</p:attrName>
                                        </p:attrNameLst>
                                      </p:cBhvr>
                                      <p:tavLst>
                                        <p:tav tm="0">
                                          <p:val>
                                            <p:strVal val="ppt_y"/>
                                          </p:val>
                                        </p:tav>
                                        <p:tav tm="100000">
                                          <p:val>
                                            <p:strVal val="1+ppt_h/2"/>
                                          </p:val>
                                        </p:tav>
                                      </p:tavLst>
                                    </p:anim>
                                    <p:set>
                                      <p:cBhvr>
                                        <p:cTn id="34" dur="1" fill="hold">
                                          <p:stCondLst>
                                            <p:cond delay="499"/>
                                          </p:stCondLst>
                                        </p:cTn>
                                        <p:tgtEl>
                                          <p:spTgt spid="16">
                                            <p:txEl>
                                              <p:pRg st="0" end="0"/>
                                            </p:txEl>
                                          </p:spTgt>
                                        </p:tgtEl>
                                        <p:attrNameLst>
                                          <p:attrName>style.visibility</p:attrName>
                                        </p:attrNameLst>
                                      </p:cBhvr>
                                      <p:to>
                                        <p:strVal val="hidden"/>
                                      </p:to>
                                    </p:set>
                                  </p:childTnLst>
                                </p:cTn>
                              </p:par>
                            </p:childTnLst>
                          </p:cTn>
                        </p:par>
                        <p:par>
                          <p:cTn id="35" fill="hold" nodeType="afterGroup">
                            <p:stCondLst>
                              <p:cond delay="500"/>
                            </p:stCondLst>
                            <p:childTnLst>
                              <p:par>
                                <p:cTn id="36" presetID="27" presetClass="entr" presetSubtype="0" fill="hold" nodeType="afterEffect">
                                  <p:stCondLst>
                                    <p:cond delay="0"/>
                                  </p:stCondLst>
                                  <p:iterate type="lt">
                                    <p:tmPct val="50000"/>
                                  </p:iterate>
                                  <p:childTnLst>
                                    <p:set>
                                      <p:cBhvr>
                                        <p:cTn id="37" dur="1" fill="hold">
                                          <p:stCondLst>
                                            <p:cond delay="0"/>
                                          </p:stCondLst>
                                        </p:cTn>
                                        <p:tgtEl>
                                          <p:spTgt spid="18">
                                            <p:txEl>
                                              <p:pRg st="0" end="0"/>
                                            </p:txEl>
                                          </p:spTgt>
                                        </p:tgtEl>
                                        <p:attrNameLst>
                                          <p:attrName>style.visibility</p:attrName>
                                        </p:attrNameLst>
                                      </p:cBhvr>
                                      <p:to>
                                        <p:strVal val="visible"/>
                                      </p:to>
                                    </p:set>
                                    <p:anim calcmode="discrete" valueType="clr">
                                      <p:cBhvr override="childStyle">
                                        <p:cTn id="38" dur="80"/>
                                        <p:tgtEl>
                                          <p:spTgt spid="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8">
                                            <p:txEl>
                                              <p:pRg st="0" end="0"/>
                                            </p:txEl>
                                          </p:spTgt>
                                        </p:tgtEl>
                                        <p:attrNameLst>
                                          <p:attrName>fillcolor</p:attrName>
                                        </p:attrNameLst>
                                      </p:cBhvr>
                                      <p:tavLst>
                                        <p:tav tm="0">
                                          <p:val>
                                            <p:clrVal>
                                              <a:schemeClr val="accent2"/>
                                            </p:clrVal>
                                          </p:val>
                                        </p:tav>
                                        <p:tav tm="50000">
                                          <p:val>
                                            <p:clrVal>
                                              <a:schemeClr val="hlink"/>
                                            </p:clrVal>
                                          </p:val>
                                        </p:tav>
                                      </p:tavLst>
                                    </p:anim>
                                    <p:set>
                                      <p:cBhvr>
                                        <p:cTn id="40" dur="80"/>
                                        <p:tgtEl>
                                          <p:spTgt spid="18">
                                            <p:txEl>
                                              <p:pRg st="0" end="0"/>
                                            </p:txEl>
                                          </p:spTgt>
                                        </p:tgtEl>
                                        <p:attrNameLst>
                                          <p:attrName>fill.type</p:attrName>
                                        </p:attrNameLst>
                                      </p:cBhvr>
                                      <p:to>
                                        <p:strVal val="solid"/>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50189">
                                            <p:txEl>
                                              <p:pRg st="0" end="0"/>
                                            </p:txEl>
                                          </p:spTgt>
                                        </p:tgtEl>
                                        <p:attrNameLst>
                                          <p:attrName>style.visibility</p:attrName>
                                        </p:attrNameLst>
                                      </p:cBhvr>
                                      <p:to>
                                        <p:strVal val="visible"/>
                                      </p:to>
                                    </p:set>
                                    <p:anim calcmode="lin" valueType="num">
                                      <p:cBhvr additive="base">
                                        <p:cTn id="45" dur="500" fill="hold"/>
                                        <p:tgtEl>
                                          <p:spTgt spid="50189">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018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7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3886200"/>
            <a:ext cx="9144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a:solidFill>
                  <a:srgbClr val="0000FF"/>
                </a:solidFill>
                <a:latin typeface="Times New Roman" pitchFamily="18" charset="0"/>
              </a:rPr>
              <a:t>     * </a:t>
            </a:r>
            <a:r>
              <a:rPr lang="vi-VN" altLang="en-US" sz="2800" b="1">
                <a:solidFill>
                  <a:srgbClr val="0000FF"/>
                </a:solidFill>
                <a:latin typeface="Times New Roman" pitchFamily="18" charset="0"/>
              </a:rPr>
              <a:t>Khi bị </a:t>
            </a:r>
            <a:r>
              <a:rPr lang="vi-VN" altLang="en-US" sz="2800" b="1" u="sng">
                <a:solidFill>
                  <a:srgbClr val="0000FF"/>
                </a:solidFill>
                <a:latin typeface="Times New Roman" pitchFamily="18" charset="0"/>
                <a:hlinkClick r:id="rId2" tooltip="Ô nhiễm nguồn nước gây ra những căn bệnh cực kì nguy hiểm"/>
              </a:rPr>
              <a:t>ô nhiễm nguồn nước</a:t>
            </a:r>
            <a:r>
              <a:rPr lang="vi-VN" altLang="en-US" sz="2800" b="1" u="sng">
                <a:solidFill>
                  <a:srgbClr val="0000FF"/>
                </a:solidFill>
                <a:latin typeface="Times New Roman" pitchFamily="18" charset="0"/>
              </a:rPr>
              <a:t> l</a:t>
            </a:r>
            <a:r>
              <a:rPr lang="vi-VN" altLang="en-US" sz="2800" b="1">
                <a:solidFill>
                  <a:srgbClr val="0000FF"/>
                </a:solidFill>
                <a:latin typeface="Times New Roman" pitchFamily="18" charset="0"/>
              </a:rPr>
              <a:t>à nguyên nhân sâu xa gây nên nhiều căn bệnh cực kì nguy hiểm như khối u, ung thư, dị tật bẩm sinh… </a:t>
            </a:r>
            <a:endParaRPr lang="en-US" altLang="en-US" sz="2800">
              <a:solidFill>
                <a:srgbClr val="0000FF"/>
              </a:solidFill>
              <a:latin typeface="Times New Roman" pitchFamily="18" charset="0"/>
            </a:endParaRPr>
          </a:p>
        </p:txBody>
      </p:sp>
      <p:sp>
        <p:nvSpPr>
          <p:cNvPr id="4" name="Rectangle 3"/>
          <p:cNvSpPr>
            <a:spLocks noChangeArrowheads="1"/>
          </p:cNvSpPr>
          <p:nvPr/>
        </p:nvSpPr>
        <p:spPr bwMode="auto">
          <a:xfrm>
            <a:off x="0" y="2057400"/>
            <a:ext cx="28908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800" b="1">
                <a:solidFill>
                  <a:srgbClr val="000000"/>
                </a:solidFill>
                <a:latin typeface="Times New Roman" pitchFamily="18" charset="0"/>
              </a:rPr>
              <a:t>1. Bệnh viêm ruột</a:t>
            </a:r>
          </a:p>
        </p:txBody>
      </p:sp>
      <p:sp>
        <p:nvSpPr>
          <p:cNvPr id="5" name="Rectangle 4"/>
          <p:cNvSpPr>
            <a:spLocks noChangeArrowheads="1"/>
          </p:cNvSpPr>
          <p:nvPr/>
        </p:nvSpPr>
        <p:spPr bwMode="auto">
          <a:xfrm>
            <a:off x="0" y="2667000"/>
            <a:ext cx="1716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800" b="1">
                <a:solidFill>
                  <a:srgbClr val="000000"/>
                </a:solidFill>
                <a:latin typeface="Times New Roman" pitchFamily="18" charset="0"/>
              </a:rPr>
              <a:t>2. Bệnh tả</a:t>
            </a:r>
          </a:p>
        </p:txBody>
      </p:sp>
      <p:sp>
        <p:nvSpPr>
          <p:cNvPr id="6" name="Rectangle 5"/>
          <p:cNvSpPr>
            <a:spLocks noChangeArrowheads="1"/>
          </p:cNvSpPr>
          <p:nvPr/>
        </p:nvSpPr>
        <p:spPr bwMode="auto">
          <a:xfrm>
            <a:off x="0" y="3276600"/>
            <a:ext cx="3186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vi-VN" altLang="en-US" sz="2800" b="1">
                <a:solidFill>
                  <a:srgbClr val="000000"/>
                </a:solidFill>
                <a:latin typeface="Times New Roman" pitchFamily="18" charset="0"/>
              </a:rPr>
              <a:t>3. Bệnh thương hàn</a:t>
            </a:r>
          </a:p>
        </p:txBody>
      </p:sp>
      <p:sp>
        <p:nvSpPr>
          <p:cNvPr id="7" name="Rectangle 6"/>
          <p:cNvSpPr>
            <a:spLocks noChangeArrowheads="1"/>
          </p:cNvSpPr>
          <p:nvPr/>
        </p:nvSpPr>
        <p:spPr bwMode="auto">
          <a:xfrm>
            <a:off x="3810000" y="2057400"/>
            <a:ext cx="34909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800" b="1">
                <a:solidFill>
                  <a:srgbClr val="000000"/>
                </a:solidFill>
                <a:latin typeface="Times New Roman" pitchFamily="18" charset="0"/>
              </a:rPr>
              <a:t>4. Bệnh lỵ trực khuẩn</a:t>
            </a:r>
          </a:p>
        </p:txBody>
      </p:sp>
      <p:sp>
        <p:nvSpPr>
          <p:cNvPr id="8" name="Rectangle 7"/>
          <p:cNvSpPr>
            <a:spLocks noChangeArrowheads="1"/>
          </p:cNvSpPr>
          <p:nvPr/>
        </p:nvSpPr>
        <p:spPr bwMode="auto">
          <a:xfrm>
            <a:off x="3886200" y="3276600"/>
            <a:ext cx="3822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800" b="1">
                <a:solidFill>
                  <a:srgbClr val="000000"/>
                </a:solidFill>
                <a:latin typeface="Times New Roman" pitchFamily="18" charset="0"/>
              </a:rPr>
              <a:t>6. Bệnh nhiễm giun, sán</a:t>
            </a:r>
          </a:p>
        </p:txBody>
      </p:sp>
      <p:sp>
        <p:nvSpPr>
          <p:cNvPr id="9" name="Rectangle 8"/>
          <p:cNvSpPr>
            <a:spLocks noChangeArrowheads="1"/>
          </p:cNvSpPr>
          <p:nvPr/>
        </p:nvSpPr>
        <p:spPr bwMode="auto">
          <a:xfrm>
            <a:off x="3962400" y="2667000"/>
            <a:ext cx="2555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2800" b="1">
                <a:solidFill>
                  <a:srgbClr val="000000"/>
                </a:solidFill>
                <a:latin typeface="Times New Roman" pitchFamily="18" charset="0"/>
              </a:rPr>
              <a:t>5. Bệnh lỵ amip</a:t>
            </a:r>
          </a:p>
        </p:txBody>
      </p:sp>
      <p:sp>
        <p:nvSpPr>
          <p:cNvPr id="25609" name="Rectangle 9"/>
          <p:cNvSpPr>
            <a:spLocks noChangeArrowheads="1"/>
          </p:cNvSpPr>
          <p:nvPr/>
        </p:nvSpPr>
        <p:spPr bwMode="auto">
          <a:xfrm>
            <a:off x="0" y="1447800"/>
            <a:ext cx="7959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a:solidFill>
                  <a:srgbClr val="008000"/>
                </a:solidFill>
                <a:latin typeface="Times New Roman" pitchFamily="18" charset="0"/>
              </a:rPr>
              <a:t>* </a:t>
            </a:r>
            <a:r>
              <a:rPr lang="vi-VN" altLang="en-US" sz="2800" b="1">
                <a:solidFill>
                  <a:srgbClr val="008000"/>
                </a:solidFill>
                <a:latin typeface="Times New Roman" pitchFamily="18" charset="0"/>
              </a:rPr>
              <a:t>Nguồn nước ô nhiễm gây ra những căn bệ</a:t>
            </a:r>
            <a:r>
              <a:rPr lang="en-US" altLang="en-US" sz="2800" b="1">
                <a:solidFill>
                  <a:srgbClr val="008000"/>
                </a:solidFill>
                <a:latin typeface="Times New Roman" pitchFamily="18" charset="0"/>
              </a:rPr>
              <a:t>nh:</a:t>
            </a:r>
            <a:endParaRPr lang="vi-VN" altLang="en-US" sz="2800" b="1">
              <a:solidFill>
                <a:srgbClr val="008000"/>
              </a:solidFill>
              <a:latin typeface="Times New Roman" pitchFamily="18" charset="0"/>
            </a:endParaRPr>
          </a:p>
        </p:txBody>
      </p:sp>
      <p:sp>
        <p:nvSpPr>
          <p:cNvPr id="39946" name="Text Box 12"/>
          <p:cNvSpPr txBox="1">
            <a:spLocks noChangeArrowheads="1"/>
          </p:cNvSpPr>
          <p:nvPr/>
        </p:nvSpPr>
        <p:spPr bwMode="auto">
          <a:xfrm>
            <a:off x="0" y="457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2800" b="1" u="sng">
                <a:solidFill>
                  <a:srgbClr val="0000FF"/>
                </a:solidFill>
                <a:latin typeface="Times New Roman" pitchFamily="18" charset="0"/>
              </a:rPr>
              <a:t>Khoa học</a:t>
            </a:r>
            <a:endParaRPr lang="en-US" altLang="en-US" sz="2800">
              <a:solidFill>
                <a:srgbClr val="000000"/>
              </a:solidFill>
              <a:latin typeface="Times New Roman" pitchFamily="18" charset="0"/>
            </a:endParaRPr>
          </a:p>
        </p:txBody>
      </p:sp>
      <p:sp>
        <p:nvSpPr>
          <p:cNvPr id="39947" name="Text Box 14"/>
          <p:cNvSpPr txBox="1">
            <a:spLocks noChangeArrowheads="1"/>
          </p:cNvSpPr>
          <p:nvPr/>
        </p:nvSpPr>
        <p:spPr bwMode="auto">
          <a:xfrm>
            <a:off x="0" y="914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b="1">
                <a:solidFill>
                  <a:srgbClr val="FF0000"/>
                </a:solidFill>
                <a:latin typeface="Times New Roman" pitchFamily="18" charset="0"/>
              </a:rPr>
              <a:t>Nước bị ô nhiễm.</a:t>
            </a:r>
          </a:p>
        </p:txBody>
      </p:sp>
      <p:sp>
        <p:nvSpPr>
          <p:cNvPr id="25615" name="Text Box 13"/>
          <p:cNvSpPr txBox="1">
            <a:spLocks noChangeArrowheads="1"/>
          </p:cNvSpPr>
          <p:nvPr/>
        </p:nvSpPr>
        <p:spPr bwMode="auto">
          <a:xfrm>
            <a:off x="0" y="52578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b="1">
                <a:solidFill>
                  <a:srgbClr val="008000"/>
                </a:solidFill>
                <a:latin typeface="Times New Roman" pitchFamily="18" charset="0"/>
              </a:rPr>
              <a:t>* Em cần làm gì để bảo vệ nguồn nước?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609"/>
                                        </p:tgtEl>
                                        <p:attrNameLst>
                                          <p:attrName>style.visibility</p:attrName>
                                        </p:attrNameLst>
                                      </p:cBhvr>
                                      <p:to>
                                        <p:strVal val="visible"/>
                                      </p:to>
                                    </p:set>
                                    <p:anim calcmode="discrete" valueType="clr">
                                      <p:cBhvr override="childStyle">
                                        <p:cTn id="7" dur="80"/>
                                        <p:tgtEl>
                                          <p:spTgt spid="2560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09"/>
                                        </p:tgtEl>
                                        <p:attrNameLst>
                                          <p:attrName>fillcolor</p:attrName>
                                        </p:attrNameLst>
                                      </p:cBhvr>
                                      <p:tavLst>
                                        <p:tav tm="0">
                                          <p:val>
                                            <p:clrVal>
                                              <a:schemeClr val="accent2"/>
                                            </p:clrVal>
                                          </p:val>
                                        </p:tav>
                                        <p:tav tm="50000">
                                          <p:val>
                                            <p:clrVal>
                                              <a:schemeClr val="hlink"/>
                                            </p:clrVal>
                                          </p:val>
                                        </p:tav>
                                      </p:tavLst>
                                    </p:anim>
                                    <p:set>
                                      <p:cBhvr>
                                        <p:cTn id="9" dur="80"/>
                                        <p:tgtEl>
                                          <p:spTgt spid="2560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
                                        </p:tgtEl>
                                        <p:attrNameLst>
                                          <p:attrName>style.visibility</p:attrName>
                                        </p:attrNameLst>
                                      </p:cBhvr>
                                      <p:to>
                                        <p:strVal val="visible"/>
                                      </p:to>
                                    </p:set>
                                    <p:anim calcmode="discrete" valueType="clr">
                                      <p:cBhvr override="childStyle">
                                        <p:cTn id="14"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
                                        </p:tgtEl>
                                        <p:attrNameLst>
                                          <p:attrName>fillcolor</p:attrName>
                                        </p:attrNameLst>
                                      </p:cBhvr>
                                      <p:tavLst>
                                        <p:tav tm="0">
                                          <p:val>
                                            <p:clrVal>
                                              <a:schemeClr val="accent2"/>
                                            </p:clrVal>
                                          </p:val>
                                        </p:tav>
                                        <p:tav tm="50000">
                                          <p:val>
                                            <p:clrVal>
                                              <a:schemeClr val="hlink"/>
                                            </p:clrVal>
                                          </p:val>
                                        </p:tav>
                                      </p:tavLst>
                                    </p:anim>
                                    <p:set>
                                      <p:cBhvr>
                                        <p:cTn id="16" dur="80"/>
                                        <p:tgtEl>
                                          <p:spTgt spid="4"/>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anim calcmode="discrete" valueType="clr">
                                      <p:cBhvr override="childStyle">
                                        <p:cTn id="21"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
                                        </p:tgtEl>
                                        <p:attrNameLst>
                                          <p:attrName>fillcolor</p:attrName>
                                        </p:attrNameLst>
                                      </p:cBhvr>
                                      <p:tavLst>
                                        <p:tav tm="0">
                                          <p:val>
                                            <p:clrVal>
                                              <a:schemeClr val="accent2"/>
                                            </p:clrVal>
                                          </p:val>
                                        </p:tav>
                                        <p:tav tm="50000">
                                          <p:val>
                                            <p:clrVal>
                                              <a:schemeClr val="hlink"/>
                                            </p:clrVal>
                                          </p:val>
                                        </p:tav>
                                      </p:tavLst>
                                    </p:anim>
                                    <p:set>
                                      <p:cBhvr>
                                        <p:cTn id="23" dur="80"/>
                                        <p:tgtEl>
                                          <p:spTgt spid="5"/>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6"/>
                                        </p:tgtEl>
                                        <p:attrNameLst>
                                          <p:attrName>style.visibility</p:attrName>
                                        </p:attrNameLst>
                                      </p:cBhvr>
                                      <p:to>
                                        <p:strVal val="visible"/>
                                      </p:to>
                                    </p:set>
                                    <p:anim calcmode="discrete" valueType="clr">
                                      <p:cBhvr override="childStyle">
                                        <p:cTn id="2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6"/>
                                        </p:tgtEl>
                                        <p:attrNameLst>
                                          <p:attrName>fillcolor</p:attrName>
                                        </p:attrNameLst>
                                      </p:cBhvr>
                                      <p:tavLst>
                                        <p:tav tm="0">
                                          <p:val>
                                            <p:clrVal>
                                              <a:schemeClr val="accent2"/>
                                            </p:clrVal>
                                          </p:val>
                                        </p:tav>
                                        <p:tav tm="50000">
                                          <p:val>
                                            <p:clrVal>
                                              <a:schemeClr val="hlink"/>
                                            </p:clrVal>
                                          </p:val>
                                        </p:tav>
                                      </p:tavLst>
                                    </p:anim>
                                    <p:set>
                                      <p:cBhvr>
                                        <p:cTn id="30" dur="80"/>
                                        <p:tgtEl>
                                          <p:spTgt spid="6"/>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7"/>
                                        </p:tgtEl>
                                        <p:attrNameLst>
                                          <p:attrName>style.visibility</p:attrName>
                                        </p:attrNameLst>
                                      </p:cBhvr>
                                      <p:to>
                                        <p:strVal val="visible"/>
                                      </p:to>
                                    </p:set>
                                    <p:anim calcmode="discrete" valueType="clr">
                                      <p:cBhvr override="childStyle">
                                        <p:cTn id="35"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
                                        </p:tgtEl>
                                        <p:attrNameLst>
                                          <p:attrName>fillcolor</p:attrName>
                                        </p:attrNameLst>
                                      </p:cBhvr>
                                      <p:tavLst>
                                        <p:tav tm="0">
                                          <p:val>
                                            <p:clrVal>
                                              <a:schemeClr val="accent2"/>
                                            </p:clrVal>
                                          </p:val>
                                        </p:tav>
                                        <p:tav tm="50000">
                                          <p:val>
                                            <p:clrVal>
                                              <a:schemeClr val="hlink"/>
                                            </p:clrVal>
                                          </p:val>
                                        </p:tav>
                                      </p:tavLst>
                                    </p:anim>
                                    <p:set>
                                      <p:cBhvr>
                                        <p:cTn id="37" dur="80"/>
                                        <p:tgtEl>
                                          <p:spTgt spid="7"/>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9"/>
                                        </p:tgtEl>
                                        <p:attrNameLst>
                                          <p:attrName>style.visibility</p:attrName>
                                        </p:attrNameLst>
                                      </p:cBhvr>
                                      <p:to>
                                        <p:strVal val="visible"/>
                                      </p:to>
                                    </p:set>
                                    <p:anim calcmode="discrete" valueType="clr">
                                      <p:cBhvr override="childStyle">
                                        <p:cTn id="4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9"/>
                                        </p:tgtEl>
                                        <p:attrNameLst>
                                          <p:attrName>fillcolor</p:attrName>
                                        </p:attrNameLst>
                                      </p:cBhvr>
                                      <p:tavLst>
                                        <p:tav tm="0">
                                          <p:val>
                                            <p:clrVal>
                                              <a:schemeClr val="accent2"/>
                                            </p:clrVal>
                                          </p:val>
                                        </p:tav>
                                        <p:tav tm="50000">
                                          <p:val>
                                            <p:clrVal>
                                              <a:schemeClr val="hlink"/>
                                            </p:clrVal>
                                          </p:val>
                                        </p:tav>
                                      </p:tavLst>
                                    </p:anim>
                                    <p:set>
                                      <p:cBhvr>
                                        <p:cTn id="44" dur="80"/>
                                        <p:tgtEl>
                                          <p:spTgt spid="9"/>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
                                        </p:tgtEl>
                                        <p:attrNameLst>
                                          <p:attrName>style.visibility</p:attrName>
                                        </p:attrNameLst>
                                      </p:cBhvr>
                                      <p:to>
                                        <p:strVal val="visible"/>
                                      </p:to>
                                    </p:set>
                                    <p:anim calcmode="discrete" valueType="clr">
                                      <p:cBhvr override="childStyle">
                                        <p:cTn id="49"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
                                        </p:tgtEl>
                                        <p:attrNameLst>
                                          <p:attrName>fillcolor</p:attrName>
                                        </p:attrNameLst>
                                      </p:cBhvr>
                                      <p:tavLst>
                                        <p:tav tm="0">
                                          <p:val>
                                            <p:clrVal>
                                              <a:schemeClr val="accent2"/>
                                            </p:clrVal>
                                          </p:val>
                                        </p:tav>
                                        <p:tav tm="50000">
                                          <p:val>
                                            <p:clrVal>
                                              <a:schemeClr val="hlink"/>
                                            </p:clrVal>
                                          </p:val>
                                        </p:tav>
                                      </p:tavLst>
                                    </p:anim>
                                    <p:set>
                                      <p:cBhvr>
                                        <p:cTn id="51" dur="80"/>
                                        <p:tgtEl>
                                          <p:spTgt spid="8"/>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3"/>
                                        </p:tgtEl>
                                        <p:attrNameLst>
                                          <p:attrName>style.visibility</p:attrName>
                                        </p:attrNameLst>
                                      </p:cBhvr>
                                      <p:to>
                                        <p:strVal val="visible"/>
                                      </p:to>
                                    </p:set>
                                    <p:anim calcmode="discrete" valueType="clr">
                                      <p:cBhvr override="childStyle">
                                        <p:cTn id="56"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3"/>
                                        </p:tgtEl>
                                        <p:attrNameLst>
                                          <p:attrName>fillcolor</p:attrName>
                                        </p:attrNameLst>
                                      </p:cBhvr>
                                      <p:tavLst>
                                        <p:tav tm="0">
                                          <p:val>
                                            <p:clrVal>
                                              <a:schemeClr val="accent2"/>
                                            </p:clrVal>
                                          </p:val>
                                        </p:tav>
                                        <p:tav tm="50000">
                                          <p:val>
                                            <p:clrVal>
                                              <a:schemeClr val="hlink"/>
                                            </p:clrVal>
                                          </p:val>
                                        </p:tav>
                                      </p:tavLst>
                                    </p:anim>
                                    <p:set>
                                      <p:cBhvr>
                                        <p:cTn id="58" dur="80"/>
                                        <p:tgtEl>
                                          <p:spTgt spid="3"/>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25615"/>
                                        </p:tgtEl>
                                        <p:attrNameLst>
                                          <p:attrName>style.visibility</p:attrName>
                                        </p:attrNameLst>
                                      </p:cBhvr>
                                      <p:to>
                                        <p:strVal val="visible"/>
                                      </p:to>
                                    </p:set>
                                    <p:anim calcmode="discrete" valueType="clr">
                                      <p:cBhvr override="childStyle">
                                        <p:cTn id="63" dur="80"/>
                                        <p:tgtEl>
                                          <p:spTgt spid="25615"/>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25615"/>
                                        </p:tgtEl>
                                        <p:attrNameLst>
                                          <p:attrName>fillcolor</p:attrName>
                                        </p:attrNameLst>
                                      </p:cBhvr>
                                      <p:tavLst>
                                        <p:tav tm="0">
                                          <p:val>
                                            <p:clrVal>
                                              <a:schemeClr val="accent2"/>
                                            </p:clrVal>
                                          </p:val>
                                        </p:tav>
                                        <p:tav tm="50000">
                                          <p:val>
                                            <p:clrVal>
                                              <a:schemeClr val="hlink"/>
                                            </p:clrVal>
                                          </p:val>
                                        </p:tav>
                                      </p:tavLst>
                                    </p:anim>
                                    <p:set>
                                      <p:cBhvr>
                                        <p:cTn id="65" dur="80"/>
                                        <p:tgtEl>
                                          <p:spTgt spid="256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25609" grpId="0"/>
      <p:bldP spid="256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3429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tLang="en-US">
              <a:solidFill>
                <a:srgbClr val="000000"/>
              </a:solidFill>
            </a:endParaRPr>
          </a:p>
        </p:txBody>
      </p:sp>
      <p:pic>
        <p:nvPicPr>
          <p:cNvPr id="52228" name="Picture 4" descr="Powerpoint%20-%20Kho%20da%20sac%20to_Page_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67000"/>
            <a:ext cx="8229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5406"/>
          <p:cNvPicPr>
            <a:picLocks noChangeAspect="1" noChangeArrowheads="1"/>
          </p:cNvPicPr>
          <p:nvPr/>
        </p:nvPicPr>
        <p:blipFill>
          <a:blip r:embed="rId4">
            <a:extLst>
              <a:ext uri="{28A0092B-C50C-407E-A947-70E740481C1C}">
                <a14:useLocalDpi xmlns:a14="http://schemas.microsoft.com/office/drawing/2010/main" val="0"/>
              </a:ext>
            </a:extLst>
          </a:blip>
          <a:srcRect t="50938"/>
          <a:stretch>
            <a:fillRect/>
          </a:stretch>
        </p:blipFill>
        <p:spPr bwMode="auto">
          <a:xfrm>
            <a:off x="914400" y="0"/>
            <a:ext cx="7620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2229"/>
                                        </p:tgtEl>
                                        <p:attrNameLst>
                                          <p:attrName>style.visibility</p:attrName>
                                        </p:attrNameLst>
                                      </p:cBhvr>
                                      <p:to>
                                        <p:strVal val="visible"/>
                                      </p:to>
                                    </p:set>
                                    <p:anim calcmode="lin" valueType="num">
                                      <p:cBhvr additive="base">
                                        <p:cTn id="7" dur="1000" fill="hold"/>
                                        <p:tgtEl>
                                          <p:spTgt spid="52229"/>
                                        </p:tgtEl>
                                        <p:attrNameLst>
                                          <p:attrName>ppt_x</p:attrName>
                                        </p:attrNameLst>
                                      </p:cBhvr>
                                      <p:tavLst>
                                        <p:tav tm="0">
                                          <p:val>
                                            <p:strVal val="#ppt_x"/>
                                          </p:val>
                                        </p:tav>
                                        <p:tav tm="100000">
                                          <p:val>
                                            <p:strVal val="#ppt_x"/>
                                          </p:val>
                                        </p:tav>
                                      </p:tavLst>
                                    </p:anim>
                                    <p:anim calcmode="lin" valueType="num">
                                      <p:cBhvr additive="base">
                                        <p:cTn id="8" dur="1000" fill="hold"/>
                                        <p:tgtEl>
                                          <p:spTgt spid="5222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2228"/>
                                        </p:tgtEl>
                                        <p:attrNameLst>
                                          <p:attrName>style.visibility</p:attrName>
                                        </p:attrNameLst>
                                      </p:cBhvr>
                                      <p:to>
                                        <p:strVal val="visible"/>
                                      </p:to>
                                    </p:set>
                                    <p:anim calcmode="lin" valueType="num">
                                      <p:cBhvr additive="base">
                                        <p:cTn id="13" dur="500" fill="hold"/>
                                        <p:tgtEl>
                                          <p:spTgt spid="52228"/>
                                        </p:tgtEl>
                                        <p:attrNameLst>
                                          <p:attrName>ppt_x</p:attrName>
                                        </p:attrNameLst>
                                      </p:cBhvr>
                                      <p:tavLst>
                                        <p:tav tm="0">
                                          <p:val>
                                            <p:strVal val="#ppt_x"/>
                                          </p:val>
                                        </p:tav>
                                        <p:tav tm="100000">
                                          <p:val>
                                            <p:strVal val="#ppt_x"/>
                                          </p:val>
                                        </p:tav>
                                      </p:tavLst>
                                    </p:anim>
                                    <p:anim calcmode="lin" valueType="num">
                                      <p:cBhvr additive="base">
                                        <p:cTn id="14" dur="500" fill="hold"/>
                                        <p:tgtEl>
                                          <p:spTgt spid="522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3"/>
          <p:cNvSpPr txBox="1">
            <a:spLocks noChangeArrowheads="1"/>
          </p:cNvSpPr>
          <p:nvPr/>
        </p:nvSpPr>
        <p:spPr bwMode="auto">
          <a:xfrm>
            <a:off x="0" y="14478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b="1">
                <a:solidFill>
                  <a:srgbClr val="0000FF"/>
                </a:solidFill>
                <a:latin typeface="Times New Roman" pitchFamily="18" charset="0"/>
              </a:rPr>
              <a:t>* Em cần làm gì để bảo vệ nguồn nước?</a:t>
            </a:r>
          </a:p>
        </p:txBody>
      </p:sp>
      <p:sp>
        <p:nvSpPr>
          <p:cNvPr id="43011" name="Text Box 5"/>
          <p:cNvSpPr txBox="1">
            <a:spLocks noChangeArrowheads="1"/>
          </p:cNvSpPr>
          <p:nvPr/>
        </p:nvSpPr>
        <p:spPr bwMode="auto">
          <a:xfrm>
            <a:off x="0" y="457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2800" b="1" u="sng">
                <a:solidFill>
                  <a:srgbClr val="0000FF"/>
                </a:solidFill>
                <a:latin typeface="Times New Roman" pitchFamily="18" charset="0"/>
              </a:rPr>
              <a:t>Khoa học</a:t>
            </a:r>
            <a:endParaRPr lang="en-US" altLang="en-US" sz="2800">
              <a:solidFill>
                <a:srgbClr val="000000"/>
              </a:solidFill>
              <a:latin typeface="Times New Roman" pitchFamily="18" charset="0"/>
            </a:endParaRPr>
          </a:p>
        </p:txBody>
      </p:sp>
      <p:sp>
        <p:nvSpPr>
          <p:cNvPr id="43012" name="Text Box 7"/>
          <p:cNvSpPr txBox="1">
            <a:spLocks noChangeArrowheads="1"/>
          </p:cNvSpPr>
          <p:nvPr/>
        </p:nvSpPr>
        <p:spPr bwMode="auto">
          <a:xfrm>
            <a:off x="0" y="914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b="1">
                <a:solidFill>
                  <a:srgbClr val="FF0000"/>
                </a:solidFill>
                <a:latin typeface="Times New Roman" pitchFamily="18" charset="0"/>
              </a:rPr>
              <a:t>Nước bị ô nhiễm.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7650"/>
                                        </p:tgtEl>
                                        <p:attrNameLst>
                                          <p:attrName>style.visibility</p:attrName>
                                        </p:attrNameLst>
                                      </p:cBhvr>
                                      <p:to>
                                        <p:strVal val="visible"/>
                                      </p:to>
                                    </p:set>
                                    <p:anim calcmode="discrete" valueType="clr">
                                      <p:cBhvr override="childStyle">
                                        <p:cTn id="7" dur="80"/>
                                        <p:tgtEl>
                                          <p:spTgt spid="276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650"/>
                                        </p:tgtEl>
                                        <p:attrNameLst>
                                          <p:attrName>fillcolor</p:attrName>
                                        </p:attrNameLst>
                                      </p:cBhvr>
                                      <p:tavLst>
                                        <p:tav tm="0">
                                          <p:val>
                                            <p:clrVal>
                                              <a:schemeClr val="accent2"/>
                                            </p:clrVal>
                                          </p:val>
                                        </p:tav>
                                        <p:tav tm="50000">
                                          <p:val>
                                            <p:clrVal>
                                              <a:schemeClr val="hlink"/>
                                            </p:clrVal>
                                          </p:val>
                                        </p:tav>
                                      </p:tavLst>
                                    </p:anim>
                                    <p:set>
                                      <p:cBhvr>
                                        <p:cTn id="9" dur="80"/>
                                        <p:tgtEl>
                                          <p:spTgt spid="276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263" y="0"/>
            <a:ext cx="9977438" cy="759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4368" y="2957031"/>
            <a:ext cx="8077199" cy="1754326"/>
          </a:xfrm>
          <a:prstGeom prst="rect">
            <a:avLst/>
          </a:prstGeom>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2">
                    <a:lumMod val="50000"/>
                  </a:schemeClr>
                </a:solidFill>
              </a:rPr>
              <a:t>NGUYÊN NHÂN </a:t>
            </a:r>
          </a:p>
          <a:p>
            <a:pPr algn="ctr">
              <a:defRPr/>
            </a:pP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2">
                    <a:lumMod val="50000"/>
                  </a:schemeClr>
                </a:solidFill>
              </a:rPr>
              <a:t>LÀM NƯỚC BỊ Ô NHIỄM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44488" y="269875"/>
            <a:ext cx="8534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u="sng">
                <a:solidFill>
                  <a:srgbClr val="C00000"/>
                </a:solidFill>
                <a:latin typeface="Times New Roman" pitchFamily="18" charset="0"/>
              </a:rPr>
              <a:t>1.</a:t>
            </a:r>
            <a:r>
              <a:rPr lang="en-US" altLang="en-US" sz="3200" b="1" u="sng">
                <a:solidFill>
                  <a:srgbClr val="C00000"/>
                </a:solidFill>
              </a:rPr>
              <a:t>  </a:t>
            </a:r>
            <a:r>
              <a:rPr lang="en-US" altLang="en-US" sz="3200" b="1" u="sng">
                <a:solidFill>
                  <a:srgbClr val="C00000"/>
                </a:solidFill>
                <a:latin typeface="Times New Roman" pitchFamily="18" charset="0"/>
              </a:rPr>
              <a:t>Những</a:t>
            </a:r>
            <a:r>
              <a:rPr lang="en-US" altLang="en-US" sz="3200" b="1" u="sng">
                <a:solidFill>
                  <a:srgbClr val="C00000"/>
                </a:solidFill>
              </a:rPr>
              <a:t> </a:t>
            </a:r>
            <a:r>
              <a:rPr lang="en-US" altLang="en-US" sz="3200" b="1" u="sng">
                <a:solidFill>
                  <a:srgbClr val="C00000"/>
                </a:solidFill>
                <a:latin typeface="Times New Roman" pitchFamily="18" charset="0"/>
              </a:rPr>
              <a:t>nguyên nhân làm nước bị ô nhiễm :</a:t>
            </a:r>
          </a:p>
        </p:txBody>
      </p:sp>
      <p:sp>
        <p:nvSpPr>
          <p:cNvPr id="12312" name="AutoShape 24"/>
          <p:cNvSpPr>
            <a:spLocks noChangeArrowheads="1"/>
          </p:cNvSpPr>
          <p:nvPr/>
        </p:nvSpPr>
        <p:spPr bwMode="auto">
          <a:xfrm>
            <a:off x="3541713" y="1295400"/>
            <a:ext cx="5602287" cy="4495800"/>
          </a:xfrm>
          <a:prstGeom prst="star8">
            <a:avLst>
              <a:gd name="adj" fmla="val 38250"/>
            </a:avLst>
          </a:prstGeom>
          <a:solidFill>
            <a:srgbClr val="92D050"/>
          </a:solidFill>
          <a:ln w="57150" cmpd="thickThin">
            <a:solidFill>
              <a:srgbClr val="00B050"/>
            </a:solidFill>
            <a:miter lim="800000"/>
            <a:headEnd/>
            <a:tailEnd/>
          </a:ln>
        </p:spPr>
        <p:txBody>
          <a:bodyPr wrap="none" anchor="ctr"/>
          <a:lstStyle/>
          <a:p>
            <a:pPr algn="ctr" eaLnBrk="1" hangingPunct="1">
              <a:defRPr/>
            </a:pPr>
            <a:r>
              <a:rPr lang="en-US" altLang="en-US" sz="3200" b="1" dirty="0" err="1">
                <a:solidFill>
                  <a:schemeClr val="tx1">
                    <a:lumMod val="95000"/>
                    <a:lumOff val="5000"/>
                  </a:schemeClr>
                </a:solidFill>
                <a:latin typeface="Times New Roman" pitchFamily="18" charset="0"/>
              </a:rPr>
              <a:t>Quan</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sát</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các</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bức</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tranh</a:t>
            </a:r>
            <a:r>
              <a:rPr lang="en-US" altLang="en-US" sz="3200" b="1" dirty="0">
                <a:solidFill>
                  <a:schemeClr val="tx1">
                    <a:lumMod val="95000"/>
                    <a:lumOff val="5000"/>
                  </a:schemeClr>
                </a:solidFill>
                <a:latin typeface="Times New Roman" pitchFamily="18" charset="0"/>
              </a:rPr>
              <a:t> </a:t>
            </a:r>
          </a:p>
          <a:p>
            <a:pPr algn="ctr" eaLnBrk="1" hangingPunct="1">
              <a:defRPr/>
            </a:pPr>
            <a:r>
              <a:rPr lang="en-US" altLang="en-US" sz="3200" b="1" dirty="0" err="1">
                <a:solidFill>
                  <a:schemeClr val="tx1">
                    <a:lumMod val="95000"/>
                    <a:lumOff val="5000"/>
                  </a:schemeClr>
                </a:solidFill>
                <a:latin typeface="Times New Roman" pitchFamily="18" charset="0"/>
              </a:rPr>
              <a:t>theo</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nhóm</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bàn</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mô</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tả</a:t>
            </a:r>
            <a:r>
              <a:rPr lang="en-US" altLang="en-US" sz="3200" b="1" dirty="0">
                <a:solidFill>
                  <a:schemeClr val="tx1">
                    <a:lumMod val="95000"/>
                    <a:lumOff val="5000"/>
                  </a:schemeClr>
                </a:solidFill>
                <a:latin typeface="Times New Roman" pitchFamily="18" charset="0"/>
              </a:rPr>
              <a:t> </a:t>
            </a:r>
          </a:p>
          <a:p>
            <a:pPr algn="ctr" eaLnBrk="1" hangingPunct="1">
              <a:defRPr/>
            </a:pPr>
            <a:r>
              <a:rPr lang="en-US" altLang="en-US" sz="3200" b="1" dirty="0" err="1">
                <a:solidFill>
                  <a:schemeClr val="tx1">
                    <a:lumMod val="95000"/>
                    <a:lumOff val="5000"/>
                  </a:schemeClr>
                </a:solidFill>
                <a:latin typeface="Times New Roman" pitchFamily="18" charset="0"/>
              </a:rPr>
              <a:t>những</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gì</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quan</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sát</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được</a:t>
            </a:r>
            <a:r>
              <a:rPr lang="en-US" altLang="en-US" sz="3200" b="1" dirty="0">
                <a:solidFill>
                  <a:schemeClr val="tx1">
                    <a:lumMod val="95000"/>
                    <a:lumOff val="5000"/>
                  </a:schemeClr>
                </a:solidFill>
                <a:latin typeface="Times New Roman" pitchFamily="18" charset="0"/>
              </a:rPr>
              <a:t>, </a:t>
            </a:r>
          </a:p>
          <a:p>
            <a:pPr algn="ctr" eaLnBrk="1" hangingPunct="1">
              <a:defRPr/>
            </a:pPr>
            <a:r>
              <a:rPr lang="en-US" altLang="en-US" sz="3200" b="1" dirty="0" err="1">
                <a:solidFill>
                  <a:schemeClr val="tx1">
                    <a:lumMod val="95000"/>
                    <a:lumOff val="5000"/>
                  </a:schemeClr>
                </a:solidFill>
                <a:latin typeface="Times New Roman" pitchFamily="18" charset="0"/>
              </a:rPr>
              <a:t>đồng</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thời</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cho</a:t>
            </a:r>
            <a:r>
              <a:rPr lang="en-US" altLang="en-US" sz="3200" b="1" dirty="0">
                <a:solidFill>
                  <a:schemeClr val="tx1">
                    <a:lumMod val="95000"/>
                    <a:lumOff val="5000"/>
                  </a:schemeClr>
                </a:solidFill>
                <a:latin typeface="Times New Roman" pitchFamily="18" charset="0"/>
              </a:rPr>
              <a:t> </a:t>
            </a:r>
          </a:p>
          <a:p>
            <a:pPr algn="ctr" eaLnBrk="1" hangingPunct="1">
              <a:defRPr/>
            </a:pPr>
            <a:r>
              <a:rPr lang="en-US" altLang="en-US" sz="3200" b="1" dirty="0" err="1">
                <a:solidFill>
                  <a:schemeClr val="tx1">
                    <a:lumMod val="95000"/>
                    <a:lumOff val="5000"/>
                  </a:schemeClr>
                </a:solidFill>
                <a:latin typeface="Times New Roman" pitchFamily="18" charset="0"/>
              </a:rPr>
              <a:t>biết</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việc</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làm</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đó</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sẽ</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gây</a:t>
            </a:r>
            <a:r>
              <a:rPr lang="en-US" altLang="en-US" sz="3200" b="1" dirty="0">
                <a:solidFill>
                  <a:schemeClr val="tx1">
                    <a:lumMod val="95000"/>
                    <a:lumOff val="5000"/>
                  </a:schemeClr>
                </a:solidFill>
                <a:latin typeface="Times New Roman" pitchFamily="18" charset="0"/>
              </a:rPr>
              <a:t> </a:t>
            </a:r>
          </a:p>
          <a:p>
            <a:pPr algn="ctr" eaLnBrk="1" hangingPunct="1">
              <a:defRPr/>
            </a:pPr>
            <a:r>
              <a:rPr lang="en-US" altLang="en-US" sz="3200" b="1" dirty="0" err="1">
                <a:solidFill>
                  <a:schemeClr val="tx1">
                    <a:lumMod val="95000"/>
                    <a:lumOff val="5000"/>
                  </a:schemeClr>
                </a:solidFill>
                <a:latin typeface="Times New Roman" pitchFamily="18" charset="0"/>
              </a:rPr>
              <a:t>ra</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điều</a:t>
            </a:r>
            <a:r>
              <a:rPr lang="en-US" altLang="en-US" sz="3200" b="1" dirty="0">
                <a:solidFill>
                  <a:schemeClr val="tx1">
                    <a:lumMod val="95000"/>
                    <a:lumOff val="5000"/>
                  </a:schemeClr>
                </a:solidFill>
                <a:latin typeface="Times New Roman" pitchFamily="18" charset="0"/>
              </a:rPr>
              <a:t> </a:t>
            </a:r>
            <a:r>
              <a:rPr lang="en-US" altLang="en-US" sz="3200" b="1" dirty="0" err="1">
                <a:solidFill>
                  <a:schemeClr val="tx1">
                    <a:lumMod val="95000"/>
                    <a:lumOff val="5000"/>
                  </a:schemeClr>
                </a:solidFill>
                <a:latin typeface="Times New Roman" pitchFamily="18" charset="0"/>
              </a:rPr>
              <a:t>gì</a:t>
            </a:r>
            <a:r>
              <a:rPr lang="en-US" altLang="en-US" sz="3200" b="1" dirty="0">
                <a:solidFill>
                  <a:schemeClr val="tx1">
                    <a:lumMod val="95000"/>
                    <a:lumOff val="5000"/>
                  </a:schemeClr>
                </a:solidFill>
                <a:latin typeface="Times New Roman" pitchFamily="18" charset="0"/>
              </a:rPr>
              <a:t>?</a:t>
            </a:r>
          </a:p>
        </p:txBody>
      </p:sp>
      <p:pic>
        <p:nvPicPr>
          <p:cNvPr id="4506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675063"/>
            <a:ext cx="3522663"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diamond(in)">
                                      <p:cBhvr>
                                        <p:cTn id="7" dur="5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312"/>
                                        </p:tgtEl>
                                        <p:attrNameLst>
                                          <p:attrName>style.visibility</p:attrName>
                                        </p:attrNameLst>
                                      </p:cBhvr>
                                      <p:to>
                                        <p:strVal val="visible"/>
                                      </p:to>
                                    </p:set>
                                    <p:animEffect transition="in" filter="barn(inVertical)">
                                      <p:cBhvr>
                                        <p:cTn id="12" dur="500"/>
                                        <p:tgtEl>
                                          <p:spTgt spid="12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3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g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2202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4633913"/>
            <a:ext cx="2952750"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533400" y="4495800"/>
            <a:ext cx="213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endParaRPr lang="en-US" altLang="en-US" sz="3600">
              <a:latin typeface=".VnTime" pitchFamily="34" charset="0"/>
            </a:endParaRPr>
          </a:p>
        </p:txBody>
      </p:sp>
      <p:sp>
        <p:nvSpPr>
          <p:cNvPr id="13317" name="Line 5"/>
          <p:cNvSpPr>
            <a:spLocks noChangeShapeType="1"/>
          </p:cNvSpPr>
          <p:nvPr/>
        </p:nvSpPr>
        <p:spPr bwMode="auto">
          <a:xfrm>
            <a:off x="6229350" y="114300"/>
            <a:ext cx="19050" cy="6743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60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200025"/>
            <a:ext cx="284797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Line 7"/>
          <p:cNvSpPr>
            <a:spLocks noChangeShapeType="1"/>
          </p:cNvSpPr>
          <p:nvPr/>
        </p:nvSpPr>
        <p:spPr bwMode="auto">
          <a:xfrm>
            <a:off x="38100" y="133350"/>
            <a:ext cx="9144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0" name="Line 8"/>
          <p:cNvSpPr>
            <a:spLocks noChangeShapeType="1"/>
          </p:cNvSpPr>
          <p:nvPr/>
        </p:nvSpPr>
        <p:spPr bwMode="auto">
          <a:xfrm>
            <a:off x="57150" y="171450"/>
            <a:ext cx="19050" cy="668655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1" name="Line 9"/>
          <p:cNvSpPr>
            <a:spLocks noChangeShapeType="1"/>
          </p:cNvSpPr>
          <p:nvPr/>
        </p:nvSpPr>
        <p:spPr bwMode="auto">
          <a:xfrm>
            <a:off x="0" y="6858000"/>
            <a:ext cx="9144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2" name="Line 10"/>
          <p:cNvSpPr>
            <a:spLocks noChangeShapeType="1"/>
          </p:cNvSpPr>
          <p:nvPr/>
        </p:nvSpPr>
        <p:spPr bwMode="auto">
          <a:xfrm>
            <a:off x="0" y="2286000"/>
            <a:ext cx="6172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3" name="Line 11"/>
          <p:cNvSpPr>
            <a:spLocks noChangeShapeType="1"/>
          </p:cNvSpPr>
          <p:nvPr/>
        </p:nvSpPr>
        <p:spPr bwMode="auto">
          <a:xfrm>
            <a:off x="76200" y="4572000"/>
            <a:ext cx="6172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4" name="Line 12"/>
          <p:cNvSpPr>
            <a:spLocks noChangeShapeType="1"/>
          </p:cNvSpPr>
          <p:nvPr/>
        </p:nvSpPr>
        <p:spPr bwMode="auto">
          <a:xfrm>
            <a:off x="3048000" y="114300"/>
            <a:ext cx="0" cy="67437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5" name="Line 13"/>
          <p:cNvSpPr>
            <a:spLocks noChangeShapeType="1"/>
          </p:cNvSpPr>
          <p:nvPr/>
        </p:nvSpPr>
        <p:spPr bwMode="auto">
          <a:xfrm>
            <a:off x="6248400" y="2286000"/>
            <a:ext cx="2895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6" name="Line 14"/>
          <p:cNvSpPr>
            <a:spLocks noChangeShapeType="1"/>
          </p:cNvSpPr>
          <p:nvPr/>
        </p:nvSpPr>
        <p:spPr bwMode="auto">
          <a:xfrm>
            <a:off x="9144000" y="152400"/>
            <a:ext cx="0" cy="6705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609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50813"/>
            <a:ext cx="28289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209550"/>
            <a:ext cx="30384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7"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63" y="2347913"/>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00" y="2305050"/>
            <a:ext cx="28194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9"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6100" y="4633913"/>
            <a:ext cx="307657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0" name="Line 20"/>
          <p:cNvSpPr>
            <a:spLocks noChangeShapeType="1"/>
          </p:cNvSpPr>
          <p:nvPr/>
        </p:nvSpPr>
        <p:spPr bwMode="auto">
          <a:xfrm flipV="1">
            <a:off x="2590800" y="1828800"/>
            <a:ext cx="762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101" name="Text Box 21"/>
          <p:cNvSpPr txBox="1">
            <a:spLocks noChangeArrowheads="1"/>
          </p:cNvSpPr>
          <p:nvPr/>
        </p:nvSpPr>
        <p:spPr bwMode="auto">
          <a:xfrm>
            <a:off x="2514600" y="1676400"/>
            <a:ext cx="381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endParaRPr lang="en-US" altLang="en-US">
              <a:latin typeface=".VnTime" pitchFamily="34" charset="0"/>
            </a:endParaRPr>
          </a:p>
        </p:txBody>
      </p:sp>
      <p:pic>
        <p:nvPicPr>
          <p:cNvPr id="46102" name="Picture 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6738" y="2305050"/>
            <a:ext cx="305593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46103"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228600"/>
            <a:ext cx="30384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4" name="Text Box 24"/>
          <p:cNvSpPr txBox="1">
            <a:spLocks noChangeArrowheads="1"/>
          </p:cNvSpPr>
          <p:nvPr/>
        </p:nvSpPr>
        <p:spPr bwMode="auto">
          <a:xfrm>
            <a:off x="2514600" y="80772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r>
              <a:rPr lang="en-US" altLang="en-US" sz="2000">
                <a:latin typeface="Tahoma" pitchFamily="34" charset="0"/>
              </a:rPr>
              <a:t>1</a:t>
            </a:r>
          </a:p>
        </p:txBody>
      </p:sp>
      <p:sp>
        <p:nvSpPr>
          <p:cNvPr id="13337" name="Text Box 25"/>
          <p:cNvSpPr txBox="1">
            <a:spLocks noChangeArrowheads="1"/>
          </p:cNvSpPr>
          <p:nvPr/>
        </p:nvSpPr>
        <p:spPr bwMode="auto">
          <a:xfrm>
            <a:off x="2601913" y="1716088"/>
            <a:ext cx="358775" cy="530225"/>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800" b="1" dirty="0" smtClean="0">
                <a:solidFill>
                  <a:srgbClr val="FF0000"/>
                </a:solidFill>
                <a:latin typeface="Tahoma" pitchFamily="34" charset="0"/>
              </a:rPr>
              <a:t>1</a:t>
            </a:r>
          </a:p>
        </p:txBody>
      </p:sp>
      <p:sp>
        <p:nvSpPr>
          <p:cNvPr id="13338" name="Text Box 26"/>
          <p:cNvSpPr txBox="1">
            <a:spLocks noChangeArrowheads="1"/>
          </p:cNvSpPr>
          <p:nvPr/>
        </p:nvSpPr>
        <p:spPr bwMode="auto">
          <a:xfrm>
            <a:off x="5334000" y="1716088"/>
            <a:ext cx="304800" cy="530225"/>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800" b="1" dirty="0" smtClean="0">
                <a:solidFill>
                  <a:srgbClr val="FF0000"/>
                </a:solidFill>
                <a:latin typeface="Tahoma" pitchFamily="34" charset="0"/>
              </a:rPr>
              <a:t>2</a:t>
            </a:r>
          </a:p>
        </p:txBody>
      </p:sp>
      <p:sp>
        <p:nvSpPr>
          <p:cNvPr id="13339" name="Text Box 27"/>
          <p:cNvSpPr txBox="1">
            <a:spLocks noChangeArrowheads="1"/>
          </p:cNvSpPr>
          <p:nvPr/>
        </p:nvSpPr>
        <p:spPr bwMode="auto">
          <a:xfrm>
            <a:off x="2574925" y="3962400"/>
            <a:ext cx="358775" cy="519113"/>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800" b="1" dirty="0" smtClean="0">
                <a:solidFill>
                  <a:srgbClr val="FF0000"/>
                </a:solidFill>
                <a:latin typeface="Tahoma" pitchFamily="34" charset="0"/>
              </a:rPr>
              <a:t>4</a:t>
            </a:r>
          </a:p>
        </p:txBody>
      </p:sp>
      <p:sp>
        <p:nvSpPr>
          <p:cNvPr id="13340" name="Text Box 28"/>
          <p:cNvSpPr txBox="1">
            <a:spLocks noChangeArrowheads="1"/>
          </p:cNvSpPr>
          <p:nvPr/>
        </p:nvSpPr>
        <p:spPr bwMode="auto">
          <a:xfrm>
            <a:off x="2514600" y="6207125"/>
            <a:ext cx="381000" cy="528638"/>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800" b="1" dirty="0" smtClean="0">
                <a:solidFill>
                  <a:srgbClr val="FF0000"/>
                </a:solidFill>
                <a:latin typeface="Tahoma" pitchFamily="34" charset="0"/>
              </a:rPr>
              <a:t>7</a:t>
            </a:r>
          </a:p>
        </p:txBody>
      </p:sp>
      <p:sp>
        <p:nvSpPr>
          <p:cNvPr id="13341" name="Text Box 29"/>
          <p:cNvSpPr txBox="1">
            <a:spLocks noChangeArrowheads="1"/>
          </p:cNvSpPr>
          <p:nvPr/>
        </p:nvSpPr>
        <p:spPr bwMode="auto">
          <a:xfrm>
            <a:off x="5638800" y="3976688"/>
            <a:ext cx="457200" cy="519112"/>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800" b="1" dirty="0" smtClean="0">
                <a:solidFill>
                  <a:srgbClr val="FF0000"/>
                </a:solidFill>
                <a:latin typeface="Tahoma" pitchFamily="34" charset="0"/>
              </a:rPr>
              <a:t>5</a:t>
            </a:r>
          </a:p>
        </p:txBody>
      </p:sp>
      <p:sp>
        <p:nvSpPr>
          <p:cNvPr id="13342" name="Text Box 30"/>
          <p:cNvSpPr txBox="1">
            <a:spLocks noChangeArrowheads="1"/>
          </p:cNvSpPr>
          <p:nvPr/>
        </p:nvSpPr>
        <p:spPr bwMode="auto">
          <a:xfrm>
            <a:off x="5784850" y="6207125"/>
            <a:ext cx="381000" cy="528638"/>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800" b="1" dirty="0" smtClean="0">
                <a:solidFill>
                  <a:srgbClr val="FF0000"/>
                </a:solidFill>
                <a:latin typeface="Tahoma" pitchFamily="34" charset="0"/>
              </a:rPr>
              <a:t>8</a:t>
            </a:r>
          </a:p>
        </p:txBody>
      </p:sp>
      <p:sp>
        <p:nvSpPr>
          <p:cNvPr id="13343" name="Text Box 31"/>
          <p:cNvSpPr txBox="1">
            <a:spLocks noChangeArrowheads="1"/>
          </p:cNvSpPr>
          <p:nvPr/>
        </p:nvSpPr>
        <p:spPr bwMode="auto">
          <a:xfrm>
            <a:off x="8620125" y="1563688"/>
            <a:ext cx="457200" cy="530225"/>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800" b="1" dirty="0" smtClean="0">
                <a:solidFill>
                  <a:srgbClr val="FF0000"/>
                </a:solidFill>
                <a:latin typeface="Tahoma" pitchFamily="34" charset="0"/>
              </a:rPr>
              <a:t>3</a:t>
            </a:r>
          </a:p>
        </p:txBody>
      </p:sp>
      <p:sp>
        <p:nvSpPr>
          <p:cNvPr id="13344" name="Text Box 32"/>
          <p:cNvSpPr txBox="1">
            <a:spLocks noChangeArrowheads="1"/>
          </p:cNvSpPr>
          <p:nvPr/>
        </p:nvSpPr>
        <p:spPr bwMode="auto">
          <a:xfrm>
            <a:off x="8620125" y="3906838"/>
            <a:ext cx="457200" cy="528637"/>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800" b="1" dirty="0" smtClean="0">
                <a:solidFill>
                  <a:srgbClr val="FF0000"/>
                </a:solidFill>
                <a:latin typeface="Tahoma" pitchFamily="34" charset="0"/>
              </a:rPr>
              <a:t>6</a:t>
            </a:r>
          </a:p>
        </p:txBody>
      </p:sp>
      <p:pic>
        <p:nvPicPr>
          <p:cNvPr id="5153" name="Picture 33" descr="C:\Documents and Settings\0934536398\My Documents\Downloads\Documents\anh lu lut Qung Ninh.jpg"/>
          <p:cNvPicPr>
            <a:picLocks noChangeAspect="1" noChangeArrowheads="1"/>
          </p:cNvPicPr>
          <p:nvPr/>
        </p:nvPicPr>
        <p:blipFill>
          <a:blip r:embed="rId11"/>
          <a:srcRect/>
          <a:stretch>
            <a:fillRect/>
          </a:stretch>
        </p:blipFill>
        <p:spPr bwMode="auto">
          <a:xfrm>
            <a:off x="6477000" y="4816475"/>
            <a:ext cx="2396567" cy="1777205"/>
          </a:xfrm>
          <a:prstGeom prst="rect">
            <a:avLst/>
          </a:prstGeom>
          <a:ln w="228600" cap="sq" cmpd="thickThin">
            <a:solidFill>
              <a:srgbClr val="000000"/>
            </a:solidFill>
            <a:prstDash val="solid"/>
            <a:miter lim="800000"/>
          </a:ln>
          <a:effectLst>
            <a:innerShdw blurRad="76200">
              <a:srgbClr val="000000"/>
            </a:innerShdw>
          </a:effectLst>
        </p:spPr>
      </p:pic>
      <p:sp>
        <p:nvSpPr>
          <p:cNvPr id="13346" name="Text Box 32"/>
          <p:cNvSpPr txBox="1">
            <a:spLocks noChangeArrowheads="1"/>
          </p:cNvSpPr>
          <p:nvPr/>
        </p:nvSpPr>
        <p:spPr bwMode="auto">
          <a:xfrm>
            <a:off x="8620125" y="6234113"/>
            <a:ext cx="457200" cy="528637"/>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800" b="1" dirty="0" smtClean="0">
                <a:solidFill>
                  <a:srgbClr val="FF0000"/>
                </a:solidFill>
                <a:latin typeface="Tahoma" pitchFamily="34" charset="0"/>
              </a:rPr>
              <a:t>9</a:t>
            </a:r>
          </a:p>
        </p:txBody>
      </p:sp>
      <p:sp>
        <p:nvSpPr>
          <p:cNvPr id="35" name="Line 12"/>
          <p:cNvSpPr>
            <a:spLocks noChangeShapeType="1"/>
          </p:cNvSpPr>
          <p:nvPr/>
        </p:nvSpPr>
        <p:spPr bwMode="auto">
          <a:xfrm>
            <a:off x="2933700" y="4572000"/>
            <a:ext cx="6210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box(in)">
                                      <p:cBhvr>
                                        <p:cTn id="7" dur="1000"/>
                                        <p:tgtEl>
                                          <p:spTgt spid="1331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320"/>
                                        </p:tgtEl>
                                        <p:attrNameLst>
                                          <p:attrName>style.visibility</p:attrName>
                                        </p:attrNameLst>
                                      </p:cBhvr>
                                      <p:to>
                                        <p:strVal val="visible"/>
                                      </p:to>
                                    </p:set>
                                    <p:animEffect transition="in" filter="box(in)">
                                      <p:cBhvr>
                                        <p:cTn id="10" dur="1000"/>
                                        <p:tgtEl>
                                          <p:spTgt spid="1332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3322"/>
                                        </p:tgtEl>
                                        <p:attrNameLst>
                                          <p:attrName>style.visibility</p:attrName>
                                        </p:attrNameLst>
                                      </p:cBhvr>
                                      <p:to>
                                        <p:strVal val="visible"/>
                                      </p:to>
                                    </p:set>
                                    <p:animEffect transition="in" filter="box(in)">
                                      <p:cBhvr>
                                        <p:cTn id="13" dur="1000"/>
                                        <p:tgtEl>
                                          <p:spTgt spid="1332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3323"/>
                                        </p:tgtEl>
                                        <p:attrNameLst>
                                          <p:attrName>style.visibility</p:attrName>
                                        </p:attrNameLst>
                                      </p:cBhvr>
                                      <p:to>
                                        <p:strVal val="visible"/>
                                      </p:to>
                                    </p:set>
                                    <p:animEffect transition="in" filter="box(in)">
                                      <p:cBhvr>
                                        <p:cTn id="16" dur="500"/>
                                        <p:tgtEl>
                                          <p:spTgt spid="1332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3324"/>
                                        </p:tgtEl>
                                        <p:attrNameLst>
                                          <p:attrName>style.visibility</p:attrName>
                                        </p:attrNameLst>
                                      </p:cBhvr>
                                      <p:to>
                                        <p:strVal val="visible"/>
                                      </p:to>
                                    </p:set>
                                    <p:animEffect transition="in" filter="box(in)">
                                      <p:cBhvr>
                                        <p:cTn id="19" dur="500"/>
                                        <p:tgtEl>
                                          <p:spTgt spid="13324"/>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3317"/>
                                        </p:tgtEl>
                                        <p:attrNameLst>
                                          <p:attrName>style.visibility</p:attrName>
                                        </p:attrNameLst>
                                      </p:cBhvr>
                                      <p:to>
                                        <p:strVal val="visible"/>
                                      </p:to>
                                    </p:set>
                                    <p:animEffect transition="in" filter="box(in)">
                                      <p:cBhvr>
                                        <p:cTn id="22" dur="500"/>
                                        <p:tgtEl>
                                          <p:spTgt spid="1331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3325"/>
                                        </p:tgtEl>
                                        <p:attrNameLst>
                                          <p:attrName>style.visibility</p:attrName>
                                        </p:attrNameLst>
                                      </p:cBhvr>
                                      <p:to>
                                        <p:strVal val="visible"/>
                                      </p:to>
                                    </p:set>
                                    <p:animEffect transition="in" filter="box(in)">
                                      <p:cBhvr>
                                        <p:cTn id="25" dur="500"/>
                                        <p:tgtEl>
                                          <p:spTgt spid="13325"/>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3326"/>
                                        </p:tgtEl>
                                        <p:attrNameLst>
                                          <p:attrName>style.visibility</p:attrName>
                                        </p:attrNameLst>
                                      </p:cBhvr>
                                      <p:to>
                                        <p:strVal val="visible"/>
                                      </p:to>
                                    </p:set>
                                    <p:animEffect transition="in" filter="box(in)">
                                      <p:cBhvr>
                                        <p:cTn id="28" dur="500"/>
                                        <p:tgtEl>
                                          <p:spTgt spid="13326"/>
                                        </p:tgtEl>
                                      </p:cBhvr>
                                    </p:animEffect>
                                  </p:childTnLst>
                                </p:cTn>
                              </p:par>
                              <p:par>
                                <p:cTn id="29" presetID="3" presetClass="entr" presetSubtype="10" fill="hold" nodeType="withEffect">
                                  <p:stCondLst>
                                    <p:cond delay="0"/>
                                  </p:stCondLst>
                                  <p:childTnLst>
                                    <p:set>
                                      <p:cBhvr>
                                        <p:cTn id="30" dur="1" fill="hold">
                                          <p:stCondLst>
                                            <p:cond delay="0"/>
                                          </p:stCondLst>
                                        </p:cTn>
                                        <p:tgtEl>
                                          <p:spTgt spid="5153"/>
                                        </p:tgtEl>
                                        <p:attrNameLst>
                                          <p:attrName>style.visibility</p:attrName>
                                        </p:attrNameLst>
                                      </p:cBhvr>
                                      <p:to>
                                        <p:strVal val="visible"/>
                                      </p:to>
                                    </p:set>
                                    <p:animEffect transition="in" filter="blinds(horizontal)">
                                      <p:cBhvr>
                                        <p:cTn id="31" dur="500"/>
                                        <p:tgtEl>
                                          <p:spTgt spid="5153"/>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3321"/>
                                        </p:tgtEl>
                                        <p:attrNameLst>
                                          <p:attrName>style.visibility</p:attrName>
                                        </p:attrNameLst>
                                      </p:cBhvr>
                                      <p:to>
                                        <p:strVal val="visible"/>
                                      </p:to>
                                    </p:set>
                                    <p:animEffect transition="in" filter="box(in)">
                                      <p:cBhvr>
                                        <p:cTn id="34" dur="500"/>
                                        <p:tgtEl>
                                          <p:spTgt spid="13321"/>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ox(in)">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P spid="13319" grpId="0" animBg="1"/>
      <p:bldP spid="13320" grpId="0" animBg="1"/>
      <p:bldP spid="13321" grpId="0" animBg="1"/>
      <p:bldP spid="13322" grpId="0" animBg="1"/>
      <p:bldP spid="13323" grpId="0" animBg="1"/>
      <p:bldP spid="13324" grpId="0" animBg="1"/>
      <p:bldP spid="13325" grpId="0" animBg="1"/>
      <p:bldP spid="13326"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6200" y="0"/>
            <a:ext cx="9220200" cy="5791200"/>
          </a:xfrm>
          <a:noFill/>
        </p:spPr>
      </p:pic>
      <p:sp>
        <p:nvSpPr>
          <p:cNvPr id="4" name="Text Box 5"/>
          <p:cNvSpPr txBox="1">
            <a:spLocks noChangeArrowheads="1"/>
          </p:cNvSpPr>
          <p:nvPr/>
        </p:nvSpPr>
        <p:spPr bwMode="auto">
          <a:xfrm>
            <a:off x="609600" y="5780088"/>
            <a:ext cx="8305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3200" b="1" dirty="0" err="1" smtClean="0">
                <a:solidFill>
                  <a:schemeClr val="tx1">
                    <a:lumMod val="95000"/>
                    <a:lumOff val="5000"/>
                  </a:schemeClr>
                </a:solidFill>
                <a:latin typeface="Times New Roman" pitchFamily="18" charset="0"/>
              </a:rPr>
              <a:t>Nước</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sông</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hồ</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kênh</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rạch</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bị</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nhiễm</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bẩn</a:t>
            </a:r>
            <a:r>
              <a:rPr lang="en-US" altLang="en-US" sz="3200" b="1" dirty="0" smtClean="0">
                <a:solidFill>
                  <a:schemeClr val="tx1">
                    <a:lumMod val="95000"/>
                    <a:lumOff val="5000"/>
                  </a:schemeClr>
                </a:solidFill>
                <a:latin typeface="Times New Roman" pitchFamily="18" charset="0"/>
              </a:rPr>
              <a:t> do </a:t>
            </a:r>
            <a:r>
              <a:rPr lang="en-US" altLang="en-US" sz="3200" b="1" dirty="0" err="1" smtClean="0">
                <a:solidFill>
                  <a:schemeClr val="tx1">
                    <a:lumMod val="95000"/>
                    <a:lumOff val="5000"/>
                  </a:schemeClr>
                </a:solidFill>
                <a:latin typeface="Times New Roman" pitchFamily="18" charset="0"/>
              </a:rPr>
              <a:t>xả</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rác</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và</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nước</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thải</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không</a:t>
            </a:r>
            <a:r>
              <a:rPr lang="en-US" altLang="en-US" sz="3200" b="1" dirty="0" smtClean="0">
                <a:solidFill>
                  <a:schemeClr val="tx1">
                    <a:lumMod val="95000"/>
                    <a:lumOff val="5000"/>
                  </a:schemeClr>
                </a:solidFill>
                <a:latin typeface="Times New Roman" pitchFamily="18" charset="0"/>
              </a:rPr>
              <a:t> qua </a:t>
            </a:r>
            <a:r>
              <a:rPr lang="en-US" altLang="en-US" sz="3200" b="1" dirty="0" err="1" smtClean="0">
                <a:solidFill>
                  <a:schemeClr val="tx1">
                    <a:lumMod val="95000"/>
                    <a:lumOff val="5000"/>
                  </a:schemeClr>
                </a:solidFill>
                <a:latin typeface="Times New Roman" pitchFamily="18" charset="0"/>
              </a:rPr>
              <a:t>xử</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lí</a:t>
            </a:r>
            <a:r>
              <a:rPr lang="en-US" altLang="en-US" sz="3200" b="1" dirty="0" smtClean="0">
                <a:solidFill>
                  <a:schemeClr val="tx1">
                    <a:lumMod val="95000"/>
                    <a:lumOff val="5000"/>
                  </a:schemeClr>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905000" y="6278563"/>
            <a:ext cx="5105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endParaRPr lang="en-US" altLang="en-US">
              <a:latin typeface=".VnTime" pitchFamily="34" charset="0"/>
            </a:endParaRPr>
          </a:p>
        </p:txBody>
      </p:sp>
      <p:sp>
        <p:nvSpPr>
          <p:cNvPr id="15363" name="Text Box 3"/>
          <p:cNvSpPr txBox="1">
            <a:spLocks noChangeArrowheads="1"/>
          </p:cNvSpPr>
          <p:nvPr/>
        </p:nvSpPr>
        <p:spPr bwMode="auto">
          <a:xfrm>
            <a:off x="969963" y="5983288"/>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3200" b="1" dirty="0" err="1" smtClean="0">
                <a:solidFill>
                  <a:schemeClr val="tx1">
                    <a:lumMod val="95000"/>
                    <a:lumOff val="5000"/>
                  </a:schemeClr>
                </a:solidFill>
                <a:latin typeface="Times New Roman" pitchFamily="18" charset="0"/>
              </a:rPr>
              <a:t>Nước</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máy</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bị</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nhiễm</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bẩn</a:t>
            </a:r>
            <a:r>
              <a:rPr lang="en-US" altLang="en-US" sz="3200" b="1" dirty="0" smtClean="0">
                <a:solidFill>
                  <a:schemeClr val="tx1">
                    <a:lumMod val="95000"/>
                    <a:lumOff val="5000"/>
                  </a:schemeClr>
                </a:solidFill>
                <a:latin typeface="Times New Roman" pitchFamily="18" charset="0"/>
              </a:rPr>
              <a:t> do </a:t>
            </a:r>
            <a:r>
              <a:rPr lang="en-US" altLang="en-US" sz="3200" b="1" dirty="0" err="1" smtClean="0">
                <a:solidFill>
                  <a:schemeClr val="tx1">
                    <a:lumMod val="95000"/>
                    <a:lumOff val="5000"/>
                  </a:schemeClr>
                </a:solidFill>
                <a:latin typeface="Times New Roman" pitchFamily="18" charset="0"/>
              </a:rPr>
              <a:t>vỡ</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ống</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nước</a:t>
            </a:r>
            <a:endParaRPr lang="en-US" altLang="en-US" sz="3200" b="1" dirty="0" smtClean="0">
              <a:solidFill>
                <a:schemeClr val="tx1">
                  <a:lumMod val="95000"/>
                  <a:lumOff val="5000"/>
                </a:schemeClr>
              </a:solidFill>
              <a:latin typeface="Times New Roman" pitchFamily="18" charset="0"/>
            </a:endParaRP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8153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5"/>
          <p:cNvSpPr txBox="1">
            <a:spLocks noChangeArrowheads="1"/>
          </p:cNvSpPr>
          <p:nvPr/>
        </p:nvSpPr>
        <p:spPr bwMode="auto">
          <a:xfrm>
            <a:off x="8077200" y="5410200"/>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r>
              <a:rPr lang="en-US" altLang="en-US" sz="2800" b="1">
                <a:solidFill>
                  <a:srgbClr val="FF0000"/>
                </a:solidFill>
                <a:latin typeface="Tahoma" pitchFamily="34" charset="0"/>
              </a:rPr>
              <a:t>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blinds(horizontal)">
                                      <p:cBhvr>
                                        <p:cTn id="12"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Kết quả hình ảnh cho nu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52400"/>
            <a:ext cx="9209088"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1143000"/>
            <a:ext cx="8686800" cy="2308324"/>
          </a:xfrm>
          <a:prstGeom prst="rect">
            <a:avLst/>
          </a:prstGeom>
          <a:noFill/>
        </p:spPr>
        <p:txBody>
          <a:bodyPr>
            <a:spAutoFit/>
          </a:bodyPr>
          <a:lstStyle/>
          <a:p>
            <a:pPr algn="ctr">
              <a:defRPr/>
            </a:pPr>
            <a:r>
              <a:rPr lang="en-US" sz="3600" b="1"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Thứ</a:t>
            </a:r>
            <a:r>
              <a:rPr lang="en-US" sz="3600" b="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 </a:t>
            </a:r>
            <a:r>
              <a:rPr lang="en-US" sz="3600" b="1" smtClean="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sáu </a:t>
            </a:r>
            <a:r>
              <a:rPr lang="en-US" sz="3600" b="1"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ngày</a:t>
            </a:r>
            <a:r>
              <a:rPr lang="en-US" sz="3600" b="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 </a:t>
            </a:r>
            <a:r>
              <a:rPr lang="en-US" sz="3600" b="1" smtClean="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01 </a:t>
            </a:r>
            <a:r>
              <a:rPr lang="en-US" sz="3600" b="1"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tháng</a:t>
            </a:r>
            <a:r>
              <a:rPr lang="en-US" sz="3600" b="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 </a:t>
            </a:r>
            <a:r>
              <a:rPr lang="en-US" sz="3600" b="1" smtClean="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04 </a:t>
            </a:r>
            <a:r>
              <a:rPr lang="en-US" sz="3600" b="1"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năm</a:t>
            </a:r>
            <a:r>
              <a:rPr lang="en-US" sz="3600" b="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 </a:t>
            </a:r>
            <a:r>
              <a:rPr lang="en-US" sz="3600" b="1" smtClean="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2022</a:t>
            </a:r>
            <a:endParaRPr lang="en-US" sz="3600" b="1" dirty="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endParaRPr>
          </a:p>
          <a:p>
            <a:pPr algn="ctr">
              <a:defRPr/>
            </a:pPr>
            <a:r>
              <a:rPr lang="en-US" sz="3600" b="1" dirty="0"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Khoa</a:t>
            </a:r>
            <a:r>
              <a:rPr lang="en-US" sz="3600" b="1" dirty="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học</a:t>
            </a:r>
            <a:endParaRPr lang="en-US" sz="3600" b="1" dirty="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endParaRPr>
          </a:p>
          <a:p>
            <a:pPr algn="ctr">
              <a:defRPr/>
            </a:pPr>
            <a:r>
              <a:rPr lang="en-US" sz="3600" b="1" dirty="0"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Bài</a:t>
            </a:r>
            <a:r>
              <a:rPr lang="en-US" sz="3600" b="1" dirty="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 25+26. </a:t>
            </a:r>
            <a:r>
              <a:rPr lang="en-US" sz="3600" b="1" dirty="0"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Nước</a:t>
            </a:r>
            <a:r>
              <a:rPr lang="en-US" sz="3600" b="1" dirty="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bị</a:t>
            </a:r>
            <a:r>
              <a:rPr lang="en-US" sz="3600" b="1" dirty="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 ô </a:t>
            </a:r>
            <a:r>
              <a:rPr lang="en-US" sz="3600" b="1" dirty="0"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nhiễm</a:t>
            </a:r>
            <a:r>
              <a:rPr lang="en-US" sz="3600" b="1" dirty="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 </a:t>
            </a:r>
          </a:p>
          <a:p>
            <a:pPr algn="ctr">
              <a:defRPr/>
            </a:pPr>
            <a:r>
              <a:rPr lang="en-US" sz="3600" b="1" dirty="0"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Nguyên</a:t>
            </a:r>
            <a:r>
              <a:rPr lang="en-US" sz="3600" b="1" dirty="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nhân</a:t>
            </a:r>
            <a:r>
              <a:rPr lang="en-US" sz="3600" b="1" dirty="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làm</a:t>
            </a:r>
            <a:r>
              <a:rPr lang="en-US" sz="3600" b="1" dirty="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nước</a:t>
            </a:r>
            <a:r>
              <a:rPr lang="en-US" sz="3600" b="1" dirty="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bị</a:t>
            </a:r>
            <a:r>
              <a:rPr lang="en-US" sz="3600" b="1" dirty="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 ô </a:t>
            </a:r>
            <a:r>
              <a:rPr lang="en-US" sz="3600" b="1" dirty="0" err="1">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rPr>
              <a:t>nhiễm</a:t>
            </a:r>
            <a:endParaRPr lang="en-US" sz="3600" b="1" dirty="0">
              <a:ln w="22225">
                <a:solidFill>
                  <a:schemeClr val="accent2"/>
                </a:solidFill>
                <a:prstDash val="solid"/>
              </a:ln>
              <a:solidFill>
                <a:schemeClr val="accent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905000" y="6278563"/>
            <a:ext cx="5105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endParaRPr lang="en-US" altLang="en-US">
              <a:latin typeface=".VnTime" pitchFamily="34" charset="0"/>
            </a:endParaRPr>
          </a:p>
        </p:txBody>
      </p:sp>
      <p:sp>
        <p:nvSpPr>
          <p:cNvPr id="16387" name="Text Box 3"/>
          <p:cNvSpPr txBox="1">
            <a:spLocks noChangeArrowheads="1"/>
          </p:cNvSpPr>
          <p:nvPr/>
        </p:nvSpPr>
        <p:spPr bwMode="auto">
          <a:xfrm>
            <a:off x="990600" y="6081713"/>
            <a:ext cx="7543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3600" b="1" dirty="0" err="1" smtClean="0">
                <a:solidFill>
                  <a:schemeClr val="tx1">
                    <a:lumMod val="95000"/>
                    <a:lumOff val="5000"/>
                  </a:schemeClr>
                </a:solidFill>
                <a:latin typeface="Times New Roman" pitchFamily="18" charset="0"/>
              </a:rPr>
              <a:t>Nước</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biển</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bị</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nhiễm</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bẩn</a:t>
            </a:r>
            <a:r>
              <a:rPr lang="en-US" altLang="en-US" sz="3600" b="1" dirty="0" smtClean="0">
                <a:solidFill>
                  <a:schemeClr val="tx1">
                    <a:lumMod val="95000"/>
                    <a:lumOff val="5000"/>
                  </a:schemeClr>
                </a:solidFill>
                <a:latin typeface="Times New Roman" pitchFamily="18" charset="0"/>
              </a:rPr>
              <a:t> do </a:t>
            </a:r>
            <a:r>
              <a:rPr lang="en-US" altLang="en-US" sz="3600" b="1" dirty="0" err="1" smtClean="0">
                <a:solidFill>
                  <a:schemeClr val="tx1">
                    <a:lumMod val="95000"/>
                    <a:lumOff val="5000"/>
                  </a:schemeClr>
                </a:solidFill>
                <a:latin typeface="Times New Roman" pitchFamily="18" charset="0"/>
              </a:rPr>
              <a:t>tràn</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dầu</a:t>
            </a:r>
            <a:endParaRPr lang="en-US" altLang="en-US" sz="3600" b="1" dirty="0" smtClean="0">
              <a:solidFill>
                <a:schemeClr val="tx1">
                  <a:lumMod val="95000"/>
                  <a:lumOff val="5000"/>
                </a:schemeClr>
              </a:solidFill>
              <a:latin typeface="Times New Roman" pitchFamily="18" charset="0"/>
            </a:endParaRPr>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305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5"/>
          <p:cNvSpPr txBox="1">
            <a:spLocks noChangeArrowheads="1"/>
          </p:cNvSpPr>
          <p:nvPr/>
        </p:nvSpPr>
        <p:spPr bwMode="auto">
          <a:xfrm>
            <a:off x="8077200" y="57150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endParaRPr lang="en-US" altLang="en-US" sz="1800">
              <a:latin typeface="Tahoma" pitchFamily="34" charset="0"/>
            </a:endParaRPr>
          </a:p>
        </p:txBody>
      </p:sp>
      <p:sp>
        <p:nvSpPr>
          <p:cNvPr id="49158" name="Text Box 6"/>
          <p:cNvSpPr txBox="1">
            <a:spLocks noChangeArrowheads="1"/>
          </p:cNvSpPr>
          <p:nvPr/>
        </p:nvSpPr>
        <p:spPr bwMode="auto">
          <a:xfrm>
            <a:off x="8229600" y="5410200"/>
            <a:ext cx="45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r>
              <a:rPr lang="en-US" altLang="en-US" sz="2800" b="1">
                <a:solidFill>
                  <a:srgbClr val="FF0000"/>
                </a:solidFill>
                <a:latin typeface="Tahoma" pitchFamily="34"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box(in)">
                                      <p:cBhvr>
                                        <p:cTn id="7" dur="500"/>
                                        <p:tgtEl>
                                          <p:spTgt spid="16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blinds(horizontal)">
                                      <p:cBhvr>
                                        <p:cTn id="12"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228600"/>
            <a:ext cx="88979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381000" y="5334000"/>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3600" b="1" dirty="0" err="1" smtClean="0">
                <a:solidFill>
                  <a:schemeClr val="tx1">
                    <a:lumMod val="95000"/>
                    <a:lumOff val="5000"/>
                  </a:schemeClr>
                </a:solidFill>
                <a:latin typeface="Times New Roman" pitchFamily="18" charset="0"/>
              </a:rPr>
              <a:t>Người</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dân</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đổ</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rác</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thải</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và</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nước</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sinh</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hoạt</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xuống</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sông</a:t>
            </a:r>
            <a:r>
              <a:rPr lang="en-US" altLang="en-US" sz="3600" b="1" dirty="0" smtClean="0">
                <a:solidFill>
                  <a:schemeClr val="tx1">
                    <a:lumMod val="95000"/>
                    <a:lumOff val="5000"/>
                  </a:schemeClr>
                </a:solidFill>
                <a:latin typeface="Times New Roman" pitchFamily="18" charset="0"/>
              </a:rPr>
              <a:t>, </a:t>
            </a:r>
            <a:r>
              <a:rPr lang="en-US" altLang="en-US" sz="3600" b="1" dirty="0" err="1" smtClean="0">
                <a:solidFill>
                  <a:schemeClr val="tx1">
                    <a:lumMod val="95000"/>
                    <a:lumOff val="5000"/>
                  </a:schemeClr>
                </a:solidFill>
                <a:latin typeface="Times New Roman" pitchFamily="18" charset="0"/>
              </a:rPr>
              <a:t>suối</a:t>
            </a:r>
            <a:r>
              <a:rPr lang="en-US" altLang="en-US" sz="3600" b="1" dirty="0" smtClean="0">
                <a:solidFill>
                  <a:schemeClr val="tx1">
                    <a:lumMod val="95000"/>
                    <a:lumOff val="5000"/>
                  </a:schemeClr>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905000" y="6278563"/>
            <a:ext cx="5105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endParaRPr lang="en-US" altLang="en-US">
              <a:latin typeface=".VnTime" pitchFamily="34" charset="0"/>
            </a:endParaRPr>
          </a:p>
        </p:txBody>
      </p:sp>
      <p:sp>
        <p:nvSpPr>
          <p:cNvPr id="18435" name="Text Box 3"/>
          <p:cNvSpPr txBox="1">
            <a:spLocks noChangeArrowheads="1"/>
          </p:cNvSpPr>
          <p:nvPr/>
        </p:nvSpPr>
        <p:spPr bwMode="auto">
          <a:xfrm>
            <a:off x="1219200" y="5614988"/>
            <a:ext cx="7086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3200" b="1" dirty="0" err="1" smtClean="0">
                <a:solidFill>
                  <a:schemeClr val="tx1">
                    <a:lumMod val="95000"/>
                    <a:lumOff val="5000"/>
                  </a:schemeClr>
                </a:solidFill>
                <a:latin typeface="Times New Roman" pitchFamily="18" charset="0"/>
              </a:rPr>
              <a:t>Nước</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ngầm</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bị</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nhiễm</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bẩn</a:t>
            </a:r>
            <a:r>
              <a:rPr lang="en-US" altLang="en-US" sz="3200" b="1" dirty="0" smtClean="0">
                <a:solidFill>
                  <a:schemeClr val="tx1">
                    <a:lumMod val="95000"/>
                    <a:lumOff val="5000"/>
                  </a:schemeClr>
                </a:solidFill>
                <a:latin typeface="Times New Roman" pitchFamily="18" charset="0"/>
              </a:rPr>
              <a:t> do </a:t>
            </a:r>
            <a:r>
              <a:rPr lang="en-US" altLang="en-US" sz="3200" b="1" dirty="0" err="1" smtClean="0">
                <a:solidFill>
                  <a:schemeClr val="tx1">
                    <a:lumMod val="95000"/>
                    <a:lumOff val="5000"/>
                  </a:schemeClr>
                </a:solidFill>
                <a:latin typeface="Times New Roman" pitchFamily="18" charset="0"/>
              </a:rPr>
              <a:t>sử</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dụng</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phân</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bón</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hóa</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học</a:t>
            </a:r>
            <a:r>
              <a:rPr lang="en-US" altLang="en-US" sz="3200" b="1" dirty="0" smtClean="0">
                <a:solidFill>
                  <a:schemeClr val="tx1">
                    <a:lumMod val="95000"/>
                    <a:lumOff val="5000"/>
                  </a:schemeClr>
                </a:solidFill>
                <a:latin typeface="Times New Roman" pitchFamily="18" charset="0"/>
              </a:rPr>
              <a:t>.</a:t>
            </a: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1450"/>
            <a:ext cx="8686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18439" name="Text Box 7"/>
          <p:cNvSpPr txBox="1">
            <a:spLocks noChangeArrowheads="1"/>
          </p:cNvSpPr>
          <p:nvPr/>
        </p:nvSpPr>
        <p:spPr bwMode="auto">
          <a:xfrm>
            <a:off x="8386763" y="4586288"/>
            <a:ext cx="38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r>
              <a:rPr lang="en-US" altLang="en-US" sz="2800" b="1">
                <a:solidFill>
                  <a:srgbClr val="FF0000"/>
                </a:solidFill>
                <a:latin typeface="Tahoma" pitchFamily="34"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blinds(horizontal)">
                                      <p:cBhvr>
                                        <p:cTn id="7" dur="500"/>
                                        <p:tgtEl>
                                          <p:spTgt spid="18436"/>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8439"/>
                                        </p:tgtEl>
                                        <p:attrNameLst>
                                          <p:attrName>style.visibility</p:attrName>
                                        </p:attrNameLst>
                                      </p:cBhvr>
                                      <p:to>
                                        <p:strVal val="visible"/>
                                      </p:to>
                                    </p:set>
                                    <p:animEffect transition="in" filter="blinds(horizontal)">
                                      <p:cBhvr>
                                        <p:cTn id="11" dur="500"/>
                                        <p:tgtEl>
                                          <p:spTgt spid="1843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8435"/>
                                        </p:tgtEl>
                                        <p:attrNameLst>
                                          <p:attrName>style.visibility</p:attrName>
                                        </p:attrNameLst>
                                      </p:cBhvr>
                                      <p:to>
                                        <p:strVal val="visible"/>
                                      </p:to>
                                    </p:set>
                                    <p:animEffect transition="in" filter="dissolve">
                                      <p:cBhvr>
                                        <p:cTn id="16"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184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382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892175" y="5876925"/>
            <a:ext cx="7696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3200" b="1" dirty="0" err="1" smtClean="0">
                <a:solidFill>
                  <a:schemeClr val="tx1">
                    <a:lumMod val="95000"/>
                    <a:lumOff val="5000"/>
                  </a:schemeClr>
                </a:solidFill>
                <a:latin typeface="Times New Roman" pitchFamily="18" charset="0"/>
              </a:rPr>
              <a:t>Nước</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bị</a:t>
            </a:r>
            <a:r>
              <a:rPr lang="en-US" altLang="en-US" sz="3200" b="1" dirty="0" smtClean="0">
                <a:solidFill>
                  <a:schemeClr val="tx1">
                    <a:lumMod val="95000"/>
                    <a:lumOff val="5000"/>
                  </a:schemeClr>
                </a:solidFill>
                <a:latin typeface="Times New Roman" pitchFamily="18" charset="0"/>
              </a:rPr>
              <a:t> ô </a:t>
            </a:r>
            <a:r>
              <a:rPr lang="en-US" altLang="en-US" sz="3200" b="1" dirty="0" err="1" smtClean="0">
                <a:solidFill>
                  <a:schemeClr val="tx1">
                    <a:lumMod val="95000"/>
                    <a:lumOff val="5000"/>
                  </a:schemeClr>
                </a:solidFill>
                <a:latin typeface="Times New Roman" pitchFamily="18" charset="0"/>
              </a:rPr>
              <a:t>nhiễm</a:t>
            </a:r>
            <a:r>
              <a:rPr lang="en-US" altLang="en-US" sz="3200" b="1" dirty="0" smtClean="0">
                <a:solidFill>
                  <a:schemeClr val="tx1">
                    <a:lumMod val="95000"/>
                    <a:lumOff val="5000"/>
                  </a:schemeClr>
                </a:solidFill>
                <a:latin typeface="Times New Roman" pitchFamily="18" charset="0"/>
              </a:rPr>
              <a:t> do </a:t>
            </a:r>
            <a:r>
              <a:rPr lang="en-US" altLang="en-US" sz="3200" b="1" dirty="0" err="1" smtClean="0">
                <a:solidFill>
                  <a:schemeClr val="tx1">
                    <a:lumMod val="95000"/>
                    <a:lumOff val="5000"/>
                  </a:schemeClr>
                </a:solidFill>
                <a:latin typeface="Times New Roman" pitchFamily="18" charset="0"/>
              </a:rPr>
              <a:t>sử</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dụng</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thuốc</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trừ</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sâu</a:t>
            </a:r>
            <a:r>
              <a:rPr lang="en-US" altLang="en-US" sz="3200" b="1" dirty="0" smtClean="0">
                <a:solidFill>
                  <a:schemeClr val="tx1">
                    <a:lumMod val="95000"/>
                    <a:lumOff val="5000"/>
                  </a:schemeClr>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3"/>
          <p:cNvSpPr txBox="1">
            <a:spLocks noChangeArrowheads="1"/>
          </p:cNvSpPr>
          <p:nvPr/>
        </p:nvSpPr>
        <p:spPr bwMode="auto">
          <a:xfrm>
            <a:off x="1905000" y="6278563"/>
            <a:ext cx="5105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endParaRPr lang="en-US" altLang="en-US">
              <a:latin typeface=".VnTime" pitchFamily="34" charset="0"/>
            </a:endParaRPr>
          </a:p>
        </p:txBody>
      </p:sp>
      <p:sp>
        <p:nvSpPr>
          <p:cNvPr id="18436" name="Text Box 4"/>
          <p:cNvSpPr txBox="1">
            <a:spLocks noChangeArrowheads="1"/>
          </p:cNvSpPr>
          <p:nvPr/>
        </p:nvSpPr>
        <p:spPr bwMode="auto">
          <a:xfrm>
            <a:off x="1163638" y="5514975"/>
            <a:ext cx="7086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3200" b="1" dirty="0" err="1" smtClean="0">
                <a:solidFill>
                  <a:schemeClr val="tx1">
                    <a:lumMod val="95000"/>
                    <a:lumOff val="5000"/>
                  </a:schemeClr>
                </a:solidFill>
                <a:latin typeface="Times New Roman" pitchFamily="18" charset="0"/>
              </a:rPr>
              <a:t>Nước</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mưa</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bị</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nhiễm</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bẩn</a:t>
            </a:r>
            <a:r>
              <a:rPr lang="en-US" altLang="en-US" sz="3200" b="1" dirty="0" smtClean="0">
                <a:solidFill>
                  <a:schemeClr val="tx1">
                    <a:lumMod val="95000"/>
                    <a:lumOff val="5000"/>
                  </a:schemeClr>
                </a:solidFill>
                <a:latin typeface="Times New Roman" pitchFamily="18" charset="0"/>
              </a:rPr>
              <a:t> do </a:t>
            </a:r>
            <a:r>
              <a:rPr lang="en-US" altLang="en-US" sz="3200" b="1" dirty="0" err="1" smtClean="0">
                <a:solidFill>
                  <a:schemeClr val="tx1">
                    <a:lumMod val="95000"/>
                    <a:lumOff val="5000"/>
                  </a:schemeClr>
                </a:solidFill>
                <a:latin typeface="Times New Roman" pitchFamily="18" charset="0"/>
              </a:rPr>
              <a:t>khói</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bụi</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và</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khí</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thải</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từ</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nhà</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máy</a:t>
            </a:r>
            <a:r>
              <a:rPr lang="en-US" altLang="en-US" sz="3200" b="1" dirty="0" smtClean="0">
                <a:solidFill>
                  <a:schemeClr val="tx1">
                    <a:lumMod val="95000"/>
                    <a:lumOff val="5000"/>
                  </a:schemeClr>
                </a:solidFill>
                <a:latin typeface="Times New Roman" pitchFamily="18" charset="0"/>
              </a:rPr>
              <a:t>.</a:t>
            </a:r>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152400"/>
            <a:ext cx="87503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7"/>
          <p:cNvSpPr txBox="1">
            <a:spLocks noChangeArrowheads="1"/>
          </p:cNvSpPr>
          <p:nvPr/>
        </p:nvSpPr>
        <p:spPr bwMode="auto">
          <a:xfrm>
            <a:off x="8216900" y="4926013"/>
            <a:ext cx="533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r>
              <a:rPr lang="en-US" altLang="en-US" sz="2800" b="1">
                <a:solidFill>
                  <a:srgbClr val="FF0000"/>
                </a:solidFill>
                <a:latin typeface="Tahoma" pitchFamily="34" charset="0"/>
              </a:rPr>
              <a:t>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linds(horizontal)">
                                      <p:cBhvr>
                                        <p:cTn id="7" dur="500"/>
                                        <p:tgtEl>
                                          <p:spTgt spid="18437"/>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18439">
                                            <p:txEl>
                                              <p:pRg st="0" end="0"/>
                                            </p:txEl>
                                          </p:spTgt>
                                        </p:tgtEl>
                                        <p:attrNameLst>
                                          <p:attrName>style.visibility</p:attrName>
                                        </p:attrNameLst>
                                      </p:cBhvr>
                                      <p:to>
                                        <p:strVal val="visible"/>
                                      </p:to>
                                    </p:set>
                                    <p:animEffect transition="in" filter="box(in)">
                                      <p:cBhvr>
                                        <p:cTn id="11" dur="500"/>
                                        <p:tgtEl>
                                          <p:spTgt spid="1843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8436"/>
                                        </p:tgtEl>
                                        <p:attrNameLst>
                                          <p:attrName>style.visibility</p:attrName>
                                        </p:attrNameLst>
                                      </p:cBhvr>
                                      <p:to>
                                        <p:strVal val="visible"/>
                                      </p:to>
                                    </p:set>
                                    <p:animEffect transition="in" filter="checkerboard(across)">
                                      <p:cBhvr>
                                        <p:cTn id="16"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610600" cy="56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p:cNvSpPr txBox="1">
            <a:spLocks noChangeArrowheads="1"/>
          </p:cNvSpPr>
          <p:nvPr/>
        </p:nvSpPr>
        <p:spPr bwMode="auto">
          <a:xfrm>
            <a:off x="8382000" y="4572000"/>
            <a:ext cx="45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r>
              <a:rPr lang="en-US" altLang="en-US" sz="2800" b="1">
                <a:solidFill>
                  <a:srgbClr val="FF0000"/>
                </a:solidFill>
                <a:latin typeface="Tahoma" pitchFamily="34" charset="0"/>
              </a:rPr>
              <a:t>8</a:t>
            </a:r>
          </a:p>
        </p:txBody>
      </p:sp>
      <p:sp>
        <p:nvSpPr>
          <p:cNvPr id="4" name="Text Box 4"/>
          <p:cNvSpPr txBox="1">
            <a:spLocks noChangeArrowheads="1"/>
          </p:cNvSpPr>
          <p:nvPr/>
        </p:nvSpPr>
        <p:spPr bwMode="auto">
          <a:xfrm>
            <a:off x="1163638" y="5875338"/>
            <a:ext cx="7086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2800" b="1" dirty="0" err="1" smtClean="0">
                <a:solidFill>
                  <a:schemeClr val="tx1">
                    <a:lumMod val="95000"/>
                    <a:lumOff val="5000"/>
                  </a:schemeClr>
                </a:solidFill>
                <a:latin typeface="Times New Roman" pitchFamily="18" charset="0"/>
              </a:rPr>
              <a:t>Chất</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thải</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từ</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nhà</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máy</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bãi</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rác</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phân</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bón</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và</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thuốc</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trừ</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sâu</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làm</a:t>
            </a:r>
            <a:r>
              <a:rPr lang="en-US" altLang="en-US" sz="2800" b="1" dirty="0" smtClean="0">
                <a:solidFill>
                  <a:schemeClr val="tx1">
                    <a:lumMod val="95000"/>
                    <a:lumOff val="5000"/>
                  </a:schemeClr>
                </a:solidFill>
                <a:latin typeface="Times New Roman" pitchFamily="18" charset="0"/>
              </a:rPr>
              <a:t> ô </a:t>
            </a:r>
            <a:r>
              <a:rPr lang="en-US" altLang="en-US" sz="2800" b="1" dirty="0" err="1" smtClean="0">
                <a:solidFill>
                  <a:schemeClr val="tx1">
                    <a:lumMod val="95000"/>
                    <a:lumOff val="5000"/>
                  </a:schemeClr>
                </a:solidFill>
                <a:latin typeface="Times New Roman" pitchFamily="18" charset="0"/>
              </a:rPr>
              <a:t>nhiễm</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mạch</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nước</a:t>
            </a:r>
            <a:r>
              <a:rPr lang="en-US" altLang="en-US" sz="2800" b="1" dirty="0" smtClean="0">
                <a:solidFill>
                  <a:schemeClr val="tx1">
                    <a:lumMod val="95000"/>
                    <a:lumOff val="5000"/>
                  </a:schemeClr>
                </a:solidFill>
                <a:latin typeface="Times New Roman" pitchFamily="18" charset="0"/>
              </a:rPr>
              <a:t> </a:t>
            </a:r>
            <a:r>
              <a:rPr lang="en-US" altLang="en-US" sz="2800" b="1" dirty="0" err="1" smtClean="0">
                <a:solidFill>
                  <a:schemeClr val="tx1">
                    <a:lumMod val="95000"/>
                    <a:lumOff val="5000"/>
                  </a:schemeClr>
                </a:solidFill>
                <a:latin typeface="Times New Roman" pitchFamily="18" charset="0"/>
              </a:rPr>
              <a:t>ngầm</a:t>
            </a:r>
            <a:r>
              <a:rPr lang="en-US" altLang="en-US" sz="2800" b="1" dirty="0" smtClean="0">
                <a:solidFill>
                  <a:schemeClr val="tx1">
                    <a:lumMod val="95000"/>
                    <a:lumOff val="5000"/>
                  </a:schemeClr>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905000" y="6278563"/>
            <a:ext cx="5105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endParaRPr lang="en-US" altLang="en-US">
              <a:latin typeface=".VnTime" pitchFamily="34" charset="0"/>
            </a:endParaRPr>
          </a:p>
        </p:txBody>
      </p:sp>
      <p:sp>
        <p:nvSpPr>
          <p:cNvPr id="15363" name="Text Box 3"/>
          <p:cNvSpPr txBox="1">
            <a:spLocks noChangeArrowheads="1"/>
          </p:cNvSpPr>
          <p:nvPr/>
        </p:nvSpPr>
        <p:spPr bwMode="auto">
          <a:xfrm>
            <a:off x="1066800" y="5803900"/>
            <a:ext cx="7086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3200" b="1" dirty="0" err="1" smtClean="0">
                <a:solidFill>
                  <a:schemeClr val="tx1">
                    <a:lumMod val="95000"/>
                    <a:lumOff val="5000"/>
                  </a:schemeClr>
                </a:solidFill>
                <a:latin typeface="Times New Roman" pitchFamily="18" charset="0"/>
              </a:rPr>
              <a:t>Nước</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bị</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nhiễm</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bẩn</a:t>
            </a:r>
            <a:r>
              <a:rPr lang="en-US" altLang="en-US" sz="3200" b="1" dirty="0" smtClean="0">
                <a:solidFill>
                  <a:schemeClr val="tx1">
                    <a:lumMod val="95000"/>
                    <a:lumOff val="5000"/>
                  </a:schemeClr>
                </a:solidFill>
                <a:latin typeface="Times New Roman" pitchFamily="18" charset="0"/>
              </a:rPr>
              <a:t> do </a:t>
            </a:r>
            <a:r>
              <a:rPr lang="en-US" altLang="en-US" sz="3200" b="1" dirty="0" err="1" smtClean="0">
                <a:solidFill>
                  <a:schemeClr val="tx1">
                    <a:lumMod val="95000"/>
                    <a:lumOff val="5000"/>
                  </a:schemeClr>
                </a:solidFill>
                <a:latin typeface="Times New Roman" pitchFamily="18" charset="0"/>
              </a:rPr>
              <a:t>lũ</a:t>
            </a:r>
            <a:r>
              <a:rPr lang="en-US" altLang="en-US" sz="3200" b="1" dirty="0" smtClean="0">
                <a:solidFill>
                  <a:schemeClr val="tx1">
                    <a:lumMod val="95000"/>
                    <a:lumOff val="5000"/>
                  </a:schemeClr>
                </a:solidFill>
                <a:latin typeface="Times New Roman" pitchFamily="18" charset="0"/>
              </a:rPr>
              <a:t> </a:t>
            </a:r>
            <a:r>
              <a:rPr lang="en-US" altLang="en-US" sz="3200" b="1" dirty="0" err="1" smtClean="0">
                <a:solidFill>
                  <a:schemeClr val="tx1">
                    <a:lumMod val="95000"/>
                    <a:lumOff val="5000"/>
                  </a:schemeClr>
                </a:solidFill>
                <a:latin typeface="Times New Roman" pitchFamily="18" charset="0"/>
              </a:rPr>
              <a:t>lụt</a:t>
            </a:r>
            <a:endParaRPr lang="en-US" altLang="en-US" sz="3200" b="1" dirty="0" smtClean="0">
              <a:solidFill>
                <a:schemeClr val="tx1">
                  <a:lumMod val="95000"/>
                  <a:lumOff val="5000"/>
                </a:schemeClr>
              </a:solidFill>
              <a:latin typeface="Times New Roman" pitchFamily="18" charset="0"/>
            </a:endParaRPr>
          </a:p>
        </p:txBody>
      </p:sp>
      <p:sp>
        <p:nvSpPr>
          <p:cNvPr id="15365" name="Text Box 5"/>
          <p:cNvSpPr txBox="1">
            <a:spLocks noChangeArrowheads="1"/>
          </p:cNvSpPr>
          <p:nvPr/>
        </p:nvSpPr>
        <p:spPr bwMode="auto">
          <a:xfrm>
            <a:off x="7477125" y="4814888"/>
            <a:ext cx="60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r>
              <a:rPr lang="en-US" altLang="en-US" sz="2800" b="1">
                <a:solidFill>
                  <a:srgbClr val="FF0000"/>
                </a:solidFill>
                <a:latin typeface="Tahoma" pitchFamily="34" charset="0"/>
              </a:rPr>
              <a:t>9</a:t>
            </a:r>
          </a:p>
        </p:txBody>
      </p:sp>
      <p:pic>
        <p:nvPicPr>
          <p:cNvPr id="6" name="Picture 33" descr="C:\Documents and Settings\0934536398\My Documents\Downloads\Documents\anh lu lut Qung Ninh.jpg"/>
          <p:cNvPicPr>
            <a:picLocks noChangeAspect="1" noChangeArrowheads="1"/>
          </p:cNvPicPr>
          <p:nvPr/>
        </p:nvPicPr>
        <p:blipFill>
          <a:blip r:embed="rId2"/>
          <a:srcRect/>
          <a:stretch>
            <a:fillRect/>
          </a:stretch>
        </p:blipFill>
        <p:spPr bwMode="auto">
          <a:xfrm>
            <a:off x="1066800" y="838200"/>
            <a:ext cx="7010400" cy="44958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blinds(horizontal)">
                                      <p:cBhvr>
                                        <p:cTn id="12" dur="500"/>
                                        <p:tgtEl>
                                          <p:spTgt spid="1536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363"/>
                                        </p:tgtEl>
                                        <p:attrNameLst>
                                          <p:attrName>style.visibility</p:attrName>
                                        </p:attrNameLst>
                                      </p:cBhvr>
                                      <p:to>
                                        <p:strVal val="visible"/>
                                      </p:to>
                                    </p:set>
                                    <p:animEffect transition="in" filter="blinds(horizontal)">
                                      <p:cBhvr>
                                        <p:cTn id="17"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3"/>
          <p:cNvSpPr txBox="1">
            <a:spLocks noChangeArrowheads="1"/>
          </p:cNvSpPr>
          <p:nvPr/>
        </p:nvSpPr>
        <p:spPr bwMode="auto">
          <a:xfrm>
            <a:off x="2098675" y="457200"/>
            <a:ext cx="6019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r>
              <a:rPr lang="en-US" altLang="en-US" sz="4400" b="1" u="sng">
                <a:solidFill>
                  <a:srgbClr val="C00000"/>
                </a:solidFill>
                <a:latin typeface="Times New Roman" pitchFamily="18" charset="0"/>
              </a:rPr>
              <a:t>1/ Nguyên nhân làm nước bị ô nhiễm :</a:t>
            </a:r>
          </a:p>
        </p:txBody>
      </p:sp>
      <p:sp>
        <p:nvSpPr>
          <p:cNvPr id="5" name="Text Box 4"/>
          <p:cNvSpPr txBox="1">
            <a:spLocks noChangeArrowheads="1"/>
          </p:cNvSpPr>
          <p:nvPr/>
        </p:nvSpPr>
        <p:spPr bwMode="auto">
          <a:xfrm>
            <a:off x="228600" y="2362200"/>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2800" dirty="0" smtClean="0">
                <a:solidFill>
                  <a:schemeClr val="accent6">
                    <a:lumMod val="75000"/>
                  </a:schemeClr>
                </a:solidFill>
                <a:latin typeface="Times New Roman" pitchFamily="18" charset="0"/>
              </a:rPr>
              <a:t> + </a:t>
            </a:r>
            <a:r>
              <a:rPr lang="en-US" altLang="en-US" sz="2800" dirty="0" err="1" smtClean="0">
                <a:solidFill>
                  <a:schemeClr val="accent6">
                    <a:lumMod val="75000"/>
                  </a:schemeClr>
                </a:solidFill>
                <a:latin typeface="Times New Roman" pitchFamily="18" charset="0"/>
              </a:rPr>
              <a:t>Xả</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rác</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phân</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nước</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thải</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bừa</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bãi</a:t>
            </a:r>
            <a:r>
              <a:rPr lang="en-US" altLang="en-US" sz="2800" dirty="0" smtClean="0">
                <a:solidFill>
                  <a:schemeClr val="accent6">
                    <a:lumMod val="75000"/>
                  </a:schemeClr>
                </a:solidFill>
                <a:latin typeface="Times New Roman" pitchFamily="18" charset="0"/>
              </a:rPr>
              <a:t> ; </a:t>
            </a:r>
            <a:r>
              <a:rPr lang="en-US" altLang="en-US" sz="2800" dirty="0" err="1" smtClean="0">
                <a:solidFill>
                  <a:schemeClr val="accent6">
                    <a:lumMod val="75000"/>
                  </a:schemeClr>
                </a:solidFill>
                <a:latin typeface="Times New Roman" pitchFamily="18" charset="0"/>
              </a:rPr>
              <a:t>vỡ</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ống</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nước</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lũ</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lụt</a:t>
            </a:r>
            <a:r>
              <a:rPr lang="en-US" altLang="en-US" sz="2800" dirty="0" smtClean="0">
                <a:solidFill>
                  <a:schemeClr val="accent6">
                    <a:lumMod val="75000"/>
                  </a:schemeClr>
                </a:solidFill>
                <a:latin typeface="Times New Roman" pitchFamily="18" charset="0"/>
              </a:rPr>
              <a:t>,…</a:t>
            </a:r>
          </a:p>
        </p:txBody>
      </p:sp>
      <p:sp>
        <p:nvSpPr>
          <p:cNvPr id="6" name="Text Box 5"/>
          <p:cNvSpPr txBox="1">
            <a:spLocks noChangeArrowheads="1"/>
          </p:cNvSpPr>
          <p:nvPr/>
        </p:nvSpPr>
        <p:spPr bwMode="auto">
          <a:xfrm>
            <a:off x="342900" y="3048000"/>
            <a:ext cx="8534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Sử</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dụng</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phân</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hoá</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học</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thuốc</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trừ</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sâu</a:t>
            </a:r>
            <a:r>
              <a:rPr lang="en-US" altLang="en-US" sz="2800" dirty="0" smtClean="0">
                <a:solidFill>
                  <a:schemeClr val="accent6">
                    <a:lumMod val="75000"/>
                  </a:schemeClr>
                </a:solidFill>
                <a:latin typeface="Times New Roman" pitchFamily="18" charset="0"/>
              </a:rPr>
              <a:t> ; </a:t>
            </a:r>
            <a:r>
              <a:rPr lang="en-US" altLang="en-US" sz="2800" dirty="0" err="1" smtClean="0">
                <a:solidFill>
                  <a:schemeClr val="accent6">
                    <a:lumMod val="75000"/>
                  </a:schemeClr>
                </a:solidFill>
                <a:latin typeface="Times New Roman" pitchFamily="18" charset="0"/>
              </a:rPr>
              <a:t>nước</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thải</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của</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nhà</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máy</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không</a:t>
            </a:r>
            <a:r>
              <a:rPr lang="en-US" altLang="en-US" sz="2800" dirty="0" smtClean="0">
                <a:solidFill>
                  <a:schemeClr val="accent6">
                    <a:lumMod val="75000"/>
                  </a:schemeClr>
                </a:solidFill>
                <a:latin typeface="Times New Roman" pitchFamily="18" charset="0"/>
              </a:rPr>
              <a:t> qua </a:t>
            </a:r>
            <a:r>
              <a:rPr lang="en-US" altLang="en-US" sz="2800" dirty="0" err="1" smtClean="0">
                <a:solidFill>
                  <a:schemeClr val="accent6">
                    <a:lumMod val="75000"/>
                  </a:schemeClr>
                </a:solidFill>
                <a:latin typeface="Times New Roman" pitchFamily="18" charset="0"/>
              </a:rPr>
              <a:t>xử</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lý</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xả</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thẳng</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ra</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sông</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hồ</a:t>
            </a:r>
            <a:r>
              <a:rPr lang="en-US" altLang="en-US" sz="2800" dirty="0" smtClean="0">
                <a:solidFill>
                  <a:schemeClr val="accent6">
                    <a:lumMod val="75000"/>
                  </a:schemeClr>
                </a:solidFill>
                <a:latin typeface="Times New Roman" pitchFamily="18" charset="0"/>
              </a:rPr>
              <a:t>,…      </a:t>
            </a:r>
          </a:p>
        </p:txBody>
      </p:sp>
      <p:sp>
        <p:nvSpPr>
          <p:cNvPr id="7" name="Text Box 6"/>
          <p:cNvSpPr txBox="1">
            <a:spLocks noChangeArrowheads="1"/>
          </p:cNvSpPr>
          <p:nvPr/>
        </p:nvSpPr>
        <p:spPr bwMode="auto">
          <a:xfrm>
            <a:off x="342900" y="4191000"/>
            <a:ext cx="8229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Khói</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bụi</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nhà</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máy</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xe</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cộ</a:t>
            </a:r>
            <a:r>
              <a:rPr lang="en-US" altLang="en-US" sz="2800" dirty="0" smtClean="0">
                <a:solidFill>
                  <a:schemeClr val="accent6">
                    <a:lumMod val="75000"/>
                  </a:schemeClr>
                </a:solidFill>
                <a:latin typeface="Times New Roman" pitchFamily="18" charset="0"/>
              </a:rPr>
              <a:t>,…</a:t>
            </a:r>
            <a:r>
              <a:rPr lang="en-US" altLang="en-US" sz="2800" dirty="0" err="1" smtClean="0">
                <a:solidFill>
                  <a:schemeClr val="accent6">
                    <a:lumMod val="75000"/>
                  </a:schemeClr>
                </a:solidFill>
                <a:latin typeface="Times New Roman" pitchFamily="18" charset="0"/>
              </a:rPr>
              <a:t>làm</a:t>
            </a:r>
            <a:r>
              <a:rPr lang="en-US" altLang="en-US" sz="2800" dirty="0" smtClean="0">
                <a:solidFill>
                  <a:schemeClr val="accent6">
                    <a:lumMod val="75000"/>
                  </a:schemeClr>
                </a:solidFill>
                <a:latin typeface="Times New Roman" pitchFamily="18" charset="0"/>
              </a:rPr>
              <a:t> ô </a:t>
            </a:r>
            <a:r>
              <a:rPr lang="en-US" altLang="en-US" sz="2800" dirty="0" err="1" smtClean="0">
                <a:solidFill>
                  <a:schemeClr val="accent6">
                    <a:lumMod val="75000"/>
                  </a:schemeClr>
                </a:solidFill>
                <a:latin typeface="Times New Roman" pitchFamily="18" charset="0"/>
              </a:rPr>
              <a:t>nhiễm</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không</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khí</a:t>
            </a:r>
            <a:r>
              <a:rPr lang="en-US" altLang="en-US" sz="2800" dirty="0" smtClean="0">
                <a:solidFill>
                  <a:schemeClr val="accent6">
                    <a:lumMod val="75000"/>
                  </a:schemeClr>
                </a:solidFill>
                <a:latin typeface="Times New Roman" pitchFamily="18" charset="0"/>
              </a:rPr>
              <a:t>, ô </a:t>
            </a:r>
            <a:r>
              <a:rPr lang="en-US" altLang="en-US" sz="2800" dirty="0" err="1" smtClean="0">
                <a:solidFill>
                  <a:schemeClr val="accent6">
                    <a:lumMod val="75000"/>
                  </a:schemeClr>
                </a:solidFill>
                <a:latin typeface="Times New Roman" pitchFamily="18" charset="0"/>
              </a:rPr>
              <a:t>nhiễm</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nước</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mưa</a:t>
            </a:r>
            <a:r>
              <a:rPr lang="en-US" altLang="en-US" sz="2800" dirty="0" smtClean="0">
                <a:solidFill>
                  <a:schemeClr val="accent6">
                    <a:lumMod val="75000"/>
                  </a:schemeClr>
                </a:solidFill>
                <a:latin typeface="Times New Roman" pitchFamily="18" charset="0"/>
              </a:rPr>
              <a:t>.</a:t>
            </a:r>
          </a:p>
        </p:txBody>
      </p:sp>
      <p:sp>
        <p:nvSpPr>
          <p:cNvPr id="8" name="Text Box 7"/>
          <p:cNvSpPr txBox="1">
            <a:spLocks noChangeArrowheads="1"/>
          </p:cNvSpPr>
          <p:nvPr/>
        </p:nvSpPr>
        <p:spPr bwMode="auto">
          <a:xfrm>
            <a:off x="228600" y="5334000"/>
            <a:ext cx="883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Vỡ</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đường</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ống</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dẫn</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dầu</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tràn</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dầu</a:t>
            </a:r>
            <a:r>
              <a:rPr lang="en-US" altLang="en-US" sz="2800" dirty="0" smtClean="0">
                <a:solidFill>
                  <a:schemeClr val="accent6">
                    <a:lumMod val="75000"/>
                  </a:schemeClr>
                </a:solidFill>
                <a:latin typeface="Times New Roman" pitchFamily="18" charset="0"/>
              </a:rPr>
              <a:t>,..</a:t>
            </a:r>
            <a:r>
              <a:rPr lang="en-US" altLang="en-US" sz="2800" dirty="0" err="1" smtClean="0">
                <a:solidFill>
                  <a:schemeClr val="accent6">
                    <a:lumMod val="75000"/>
                  </a:schemeClr>
                </a:solidFill>
                <a:latin typeface="Times New Roman" pitchFamily="18" charset="0"/>
              </a:rPr>
              <a:t>làm</a:t>
            </a:r>
            <a:r>
              <a:rPr lang="en-US" altLang="en-US" sz="2800" dirty="0" smtClean="0">
                <a:solidFill>
                  <a:schemeClr val="accent6">
                    <a:lumMod val="75000"/>
                  </a:schemeClr>
                </a:solidFill>
                <a:latin typeface="Times New Roman" pitchFamily="18" charset="0"/>
              </a:rPr>
              <a:t> ô </a:t>
            </a:r>
            <a:r>
              <a:rPr lang="en-US" altLang="en-US" sz="2800" dirty="0" err="1" smtClean="0">
                <a:solidFill>
                  <a:schemeClr val="accent6">
                    <a:lumMod val="75000"/>
                  </a:schemeClr>
                </a:solidFill>
                <a:latin typeface="Times New Roman" pitchFamily="18" charset="0"/>
              </a:rPr>
              <a:t>nhiễm</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nước</a:t>
            </a:r>
            <a:r>
              <a:rPr lang="en-US" altLang="en-US" sz="2800" dirty="0" smtClean="0">
                <a:solidFill>
                  <a:schemeClr val="accent6">
                    <a:lumMod val="75000"/>
                  </a:schemeClr>
                </a:solidFill>
                <a:latin typeface="Times New Roman" pitchFamily="18" charset="0"/>
              </a:rPr>
              <a:t> </a:t>
            </a:r>
            <a:r>
              <a:rPr lang="en-US" altLang="en-US" sz="2800" dirty="0" err="1" smtClean="0">
                <a:solidFill>
                  <a:schemeClr val="accent6">
                    <a:lumMod val="75000"/>
                  </a:schemeClr>
                </a:solidFill>
                <a:latin typeface="Times New Roman" pitchFamily="18" charset="0"/>
              </a:rPr>
              <a:t>biển</a:t>
            </a:r>
            <a:r>
              <a:rPr lang="en-US" altLang="en-US" sz="2800" dirty="0" smtClean="0">
                <a:solidFill>
                  <a:schemeClr val="accent6">
                    <a:lumMod val="75000"/>
                  </a:schemeClr>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plus(in)">
                                      <p:cBhvr>
                                        <p:cTn id="15" dur="20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plus(in)">
                                      <p:cBhvr>
                                        <p:cTn id="20" dur="2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zeichen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1066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1295400" y="685800"/>
            <a:ext cx="708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spcBef>
                <a:spcPct val="50000"/>
              </a:spcBef>
            </a:pPr>
            <a:r>
              <a:rPr lang="en-US" altLang="en-US" sz="4000" b="1">
                <a:solidFill>
                  <a:srgbClr val="990000"/>
                </a:solidFill>
                <a:latin typeface="Times New Roman" pitchFamily="18" charset="0"/>
              </a:rPr>
              <a:t>Tìm hiểu thực tế địa phương:</a:t>
            </a:r>
          </a:p>
        </p:txBody>
      </p:sp>
      <p:sp>
        <p:nvSpPr>
          <p:cNvPr id="25605" name="AutoShape 5"/>
          <p:cNvSpPr>
            <a:spLocks noChangeArrowheads="1"/>
          </p:cNvSpPr>
          <p:nvPr/>
        </p:nvSpPr>
        <p:spPr bwMode="auto">
          <a:xfrm>
            <a:off x="990600" y="1752600"/>
            <a:ext cx="7696200" cy="3124200"/>
          </a:xfrm>
          <a:prstGeom prst="horizontalScroll">
            <a:avLst>
              <a:gd name="adj" fmla="val 12500"/>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defRPr/>
            </a:pPr>
            <a:r>
              <a:rPr lang="en-US" altLang="en-US" sz="4800" dirty="0">
                <a:solidFill>
                  <a:schemeClr val="bg1"/>
                </a:solidFill>
                <a:latin typeface="Times New Roman" pitchFamily="18" charset="0"/>
              </a:rPr>
              <a:t>? </a:t>
            </a:r>
            <a:r>
              <a:rPr lang="en-US" altLang="en-US" sz="4800" dirty="0" err="1">
                <a:solidFill>
                  <a:schemeClr val="bg1"/>
                </a:solidFill>
                <a:latin typeface="Times New Roman" pitchFamily="18" charset="0"/>
              </a:rPr>
              <a:t>Nêu</a:t>
            </a:r>
            <a:r>
              <a:rPr lang="en-US" altLang="en-US" sz="4800" dirty="0">
                <a:solidFill>
                  <a:schemeClr val="bg1"/>
                </a:solidFill>
                <a:latin typeface="Times New Roman" pitchFamily="18" charset="0"/>
              </a:rPr>
              <a:t> </a:t>
            </a:r>
            <a:r>
              <a:rPr lang="en-US" altLang="en-US" sz="4800" dirty="0" err="1">
                <a:solidFill>
                  <a:schemeClr val="bg1"/>
                </a:solidFill>
                <a:latin typeface="Times New Roman" pitchFamily="18" charset="0"/>
              </a:rPr>
              <a:t>nguyên</a:t>
            </a:r>
            <a:r>
              <a:rPr lang="en-US" altLang="en-US" sz="4800" dirty="0">
                <a:solidFill>
                  <a:schemeClr val="bg1"/>
                </a:solidFill>
                <a:latin typeface="Times New Roman" pitchFamily="18" charset="0"/>
              </a:rPr>
              <a:t> </a:t>
            </a:r>
            <a:r>
              <a:rPr lang="en-US" altLang="en-US" sz="4800" dirty="0" err="1">
                <a:solidFill>
                  <a:schemeClr val="bg1"/>
                </a:solidFill>
                <a:latin typeface="Times New Roman" pitchFamily="18" charset="0"/>
              </a:rPr>
              <a:t>nhân</a:t>
            </a:r>
            <a:r>
              <a:rPr lang="en-US" altLang="en-US" sz="4800" dirty="0">
                <a:solidFill>
                  <a:schemeClr val="bg1"/>
                </a:solidFill>
                <a:latin typeface="Times New Roman" pitchFamily="18" charset="0"/>
              </a:rPr>
              <a:t> </a:t>
            </a:r>
            <a:r>
              <a:rPr lang="en-US" altLang="en-US" sz="4800" dirty="0" err="1">
                <a:solidFill>
                  <a:schemeClr val="bg1"/>
                </a:solidFill>
                <a:latin typeface="Times New Roman" pitchFamily="18" charset="0"/>
              </a:rPr>
              <a:t>làm</a:t>
            </a:r>
            <a:r>
              <a:rPr lang="en-US" altLang="en-US" sz="4800" dirty="0">
                <a:solidFill>
                  <a:schemeClr val="bg1"/>
                </a:solidFill>
                <a:latin typeface="Times New Roman" pitchFamily="18" charset="0"/>
              </a:rPr>
              <a:t> </a:t>
            </a:r>
          </a:p>
          <a:p>
            <a:pPr algn="ctr">
              <a:defRPr/>
            </a:pPr>
            <a:r>
              <a:rPr lang="en-US" altLang="en-US" sz="4800" dirty="0">
                <a:solidFill>
                  <a:schemeClr val="bg1"/>
                </a:solidFill>
                <a:latin typeface="Times New Roman" pitchFamily="18" charset="0"/>
              </a:rPr>
              <a:t>ô </a:t>
            </a:r>
            <a:r>
              <a:rPr lang="en-US" altLang="en-US" sz="4800" dirty="0" err="1">
                <a:solidFill>
                  <a:schemeClr val="bg1"/>
                </a:solidFill>
                <a:latin typeface="Times New Roman" pitchFamily="18" charset="0"/>
              </a:rPr>
              <a:t>nhiễm</a:t>
            </a:r>
            <a:r>
              <a:rPr lang="en-US" altLang="en-US" sz="4800" dirty="0">
                <a:solidFill>
                  <a:schemeClr val="bg1"/>
                </a:solidFill>
                <a:latin typeface="Times New Roman" pitchFamily="18" charset="0"/>
              </a:rPr>
              <a:t> </a:t>
            </a:r>
            <a:r>
              <a:rPr lang="en-US" altLang="en-US" sz="4800" dirty="0" err="1">
                <a:solidFill>
                  <a:schemeClr val="bg1"/>
                </a:solidFill>
                <a:latin typeface="Times New Roman" pitchFamily="18" charset="0"/>
              </a:rPr>
              <a:t>nguồn</a:t>
            </a:r>
            <a:r>
              <a:rPr lang="en-US" altLang="en-US" sz="4800" dirty="0">
                <a:solidFill>
                  <a:schemeClr val="bg1"/>
                </a:solidFill>
                <a:latin typeface="Times New Roman" pitchFamily="18" charset="0"/>
              </a:rPr>
              <a:t> </a:t>
            </a:r>
            <a:r>
              <a:rPr lang="en-US" altLang="en-US" sz="4800" dirty="0" err="1">
                <a:solidFill>
                  <a:schemeClr val="bg1"/>
                </a:solidFill>
                <a:latin typeface="Times New Roman" pitchFamily="18" charset="0"/>
              </a:rPr>
              <a:t>nước</a:t>
            </a:r>
            <a:r>
              <a:rPr lang="en-US" altLang="en-US" sz="4800" dirty="0">
                <a:solidFill>
                  <a:schemeClr val="bg1"/>
                </a:solidFill>
                <a:latin typeface="Times New Roman" pitchFamily="18" charset="0"/>
              </a:rPr>
              <a:t> </a:t>
            </a:r>
          </a:p>
          <a:p>
            <a:pPr algn="ctr">
              <a:defRPr/>
            </a:pPr>
            <a:r>
              <a:rPr lang="en-US" altLang="en-US" sz="4800" dirty="0">
                <a:solidFill>
                  <a:schemeClr val="bg1"/>
                </a:solidFill>
                <a:latin typeface="Times New Roman" pitchFamily="18" charset="0"/>
              </a:rPr>
              <a:t> </a:t>
            </a:r>
            <a:r>
              <a:rPr lang="en-US" altLang="en-US" sz="4800" dirty="0" err="1">
                <a:solidFill>
                  <a:schemeClr val="bg1"/>
                </a:solidFill>
                <a:latin typeface="Times New Roman" pitchFamily="18" charset="0"/>
              </a:rPr>
              <a:t>nơi</a:t>
            </a:r>
            <a:r>
              <a:rPr lang="en-US" altLang="en-US" sz="4800" dirty="0">
                <a:solidFill>
                  <a:schemeClr val="bg1"/>
                </a:solidFill>
                <a:latin typeface="Times New Roman" pitchFamily="18" charset="0"/>
              </a:rPr>
              <a:t> </a:t>
            </a:r>
            <a:r>
              <a:rPr lang="en-US" altLang="en-US" sz="4800" dirty="0" err="1">
                <a:solidFill>
                  <a:schemeClr val="bg1"/>
                </a:solidFill>
                <a:latin typeface="Times New Roman" pitchFamily="18" charset="0"/>
              </a:rPr>
              <a:t>em</a:t>
            </a:r>
            <a:r>
              <a:rPr lang="en-US" altLang="en-US" sz="4800" dirty="0">
                <a:solidFill>
                  <a:schemeClr val="bg1"/>
                </a:solidFill>
                <a:latin typeface="Times New Roman" pitchFamily="18" charset="0"/>
              </a:rPr>
              <a:t> ở.</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wheel(4)">
                                      <p:cBhvr>
                                        <p:cTn id="7" dur="2000"/>
                                        <p:tgtEl>
                                          <p:spTgt spid="256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605"/>
                                        </p:tgtEl>
                                        <p:attrNameLst>
                                          <p:attrName>style.visibility</p:attrName>
                                        </p:attrNameLst>
                                      </p:cBhvr>
                                      <p:to>
                                        <p:strVal val="visible"/>
                                      </p:to>
                                    </p:set>
                                    <p:animEffect transition="in" filter="wipe(down)">
                                      <p:cBhvr>
                                        <p:cTn id="12"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15875"/>
            <a:ext cx="4114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1788" y="76200"/>
            <a:ext cx="5002212"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8" y="3810000"/>
            <a:ext cx="42814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5600" y="3105150"/>
            <a:ext cx="49784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
          <p:cNvSpPr txBox="1">
            <a:spLocks noChangeArrowheads="1"/>
          </p:cNvSpPr>
          <p:nvPr/>
        </p:nvSpPr>
        <p:spPr bwMode="auto">
          <a:xfrm>
            <a:off x="77788" y="3254375"/>
            <a:ext cx="4011612" cy="369888"/>
          </a:xfrm>
          <a:prstGeom prst="rect">
            <a:avLst/>
          </a:prstGeom>
          <a:ln/>
          <a:extLst/>
        </p:spPr>
        <p:style>
          <a:lnRef idx="1">
            <a:schemeClr val="dk1"/>
          </a:lnRef>
          <a:fillRef idx="3">
            <a:schemeClr val="dk1"/>
          </a:fillRef>
          <a:effectRef idx="2">
            <a:schemeClr val="dk1"/>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b="1" dirty="0" err="1" smtClean="0">
                <a:solidFill>
                  <a:schemeClr val="bg1"/>
                </a:solidFill>
                <a:latin typeface="Times New Roman" pitchFamily="18" charset="0"/>
              </a:rPr>
              <a:t>Nước</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bị</a:t>
            </a:r>
            <a:r>
              <a:rPr lang="en-US" altLang="en-US" b="1" dirty="0" smtClean="0">
                <a:solidFill>
                  <a:schemeClr val="bg1"/>
                </a:solidFill>
                <a:latin typeface="Times New Roman" pitchFamily="18" charset="0"/>
              </a:rPr>
              <a:t> ô </a:t>
            </a:r>
            <a:r>
              <a:rPr lang="en-US" altLang="en-US" b="1" dirty="0" err="1" smtClean="0">
                <a:solidFill>
                  <a:schemeClr val="bg1"/>
                </a:solidFill>
                <a:latin typeface="Times New Roman" pitchFamily="18" charset="0"/>
              </a:rPr>
              <a:t>nhiễm</a:t>
            </a:r>
            <a:r>
              <a:rPr lang="en-US" altLang="en-US" b="1" dirty="0" smtClean="0">
                <a:solidFill>
                  <a:schemeClr val="bg1"/>
                </a:solidFill>
                <a:latin typeface="Times New Roman" pitchFamily="18" charset="0"/>
              </a:rPr>
              <a:t> do </a:t>
            </a:r>
            <a:r>
              <a:rPr lang="en-US" altLang="en-US" b="1" dirty="0" err="1" smtClean="0">
                <a:solidFill>
                  <a:schemeClr val="bg1"/>
                </a:solidFill>
                <a:latin typeface="Times New Roman" pitchFamily="18" charset="0"/>
              </a:rPr>
              <a:t>gần</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nghĩa</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trang</a:t>
            </a:r>
            <a:endParaRPr lang="en-US" altLang="en-US" b="1" dirty="0" smtClean="0">
              <a:solidFill>
                <a:schemeClr val="bg1"/>
              </a:solidFill>
              <a:latin typeface="Times New Roman" pitchFamily="18" charset="0"/>
            </a:endParaRPr>
          </a:p>
        </p:txBody>
      </p:sp>
      <p:sp>
        <p:nvSpPr>
          <p:cNvPr id="13" name="Text Box 3"/>
          <p:cNvSpPr txBox="1">
            <a:spLocks noChangeArrowheads="1"/>
          </p:cNvSpPr>
          <p:nvPr/>
        </p:nvSpPr>
        <p:spPr bwMode="auto">
          <a:xfrm>
            <a:off x="4572000" y="2514600"/>
            <a:ext cx="4240213" cy="369888"/>
          </a:xfrm>
          <a:prstGeom prst="rect">
            <a:avLst/>
          </a:prstGeom>
          <a:ln/>
          <a:extLst/>
        </p:spPr>
        <p:style>
          <a:lnRef idx="1">
            <a:schemeClr val="dk1"/>
          </a:lnRef>
          <a:fillRef idx="3">
            <a:schemeClr val="dk1"/>
          </a:fillRef>
          <a:effectRef idx="2">
            <a:schemeClr val="dk1"/>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b="1" dirty="0" err="1" smtClean="0">
                <a:solidFill>
                  <a:schemeClr val="bg1"/>
                </a:solidFill>
                <a:latin typeface="Times New Roman" pitchFamily="18" charset="0"/>
              </a:rPr>
              <a:t>Nước</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bị</a:t>
            </a:r>
            <a:r>
              <a:rPr lang="en-US" altLang="en-US" b="1" dirty="0" smtClean="0">
                <a:solidFill>
                  <a:schemeClr val="bg1"/>
                </a:solidFill>
                <a:latin typeface="Times New Roman" pitchFamily="18" charset="0"/>
              </a:rPr>
              <a:t> ô </a:t>
            </a:r>
            <a:r>
              <a:rPr lang="en-US" altLang="en-US" b="1" dirty="0" err="1" smtClean="0">
                <a:solidFill>
                  <a:schemeClr val="bg1"/>
                </a:solidFill>
                <a:latin typeface="Times New Roman" pitchFamily="18" charset="0"/>
              </a:rPr>
              <a:t>nhiễm</a:t>
            </a:r>
            <a:r>
              <a:rPr lang="en-US" altLang="en-US" b="1" dirty="0" smtClean="0">
                <a:solidFill>
                  <a:schemeClr val="bg1"/>
                </a:solidFill>
                <a:latin typeface="Times New Roman" pitchFamily="18" charset="0"/>
              </a:rPr>
              <a:t> do </a:t>
            </a:r>
            <a:r>
              <a:rPr lang="en-US" altLang="en-US" b="1" dirty="0" err="1" smtClean="0">
                <a:solidFill>
                  <a:schemeClr val="bg1"/>
                </a:solidFill>
                <a:latin typeface="Times New Roman" pitchFamily="18" charset="0"/>
              </a:rPr>
              <a:t>nước</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thải</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sinh</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hoạt</a:t>
            </a:r>
            <a:endParaRPr lang="en-US" altLang="en-US" b="1" dirty="0" smtClean="0">
              <a:solidFill>
                <a:schemeClr val="bg1"/>
              </a:solidFill>
              <a:latin typeface="Times New Roman" pitchFamily="18" charset="0"/>
            </a:endParaRPr>
          </a:p>
        </p:txBody>
      </p:sp>
      <p:sp>
        <p:nvSpPr>
          <p:cNvPr id="14" name="Text Box 3"/>
          <p:cNvSpPr txBox="1">
            <a:spLocks noChangeArrowheads="1"/>
          </p:cNvSpPr>
          <p:nvPr/>
        </p:nvSpPr>
        <p:spPr bwMode="auto">
          <a:xfrm>
            <a:off x="84138" y="6013450"/>
            <a:ext cx="4011612" cy="646113"/>
          </a:xfrm>
          <a:prstGeom prst="rect">
            <a:avLst/>
          </a:prstGeom>
          <a:ln/>
          <a:extLst/>
        </p:spPr>
        <p:style>
          <a:lnRef idx="1">
            <a:schemeClr val="dk1"/>
          </a:lnRef>
          <a:fillRef idx="3">
            <a:schemeClr val="dk1"/>
          </a:fillRef>
          <a:effectRef idx="2">
            <a:schemeClr val="dk1"/>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b="1" dirty="0" err="1" smtClean="0">
                <a:solidFill>
                  <a:schemeClr val="bg1"/>
                </a:solidFill>
                <a:latin typeface="Times New Roman" pitchFamily="18" charset="0"/>
              </a:rPr>
              <a:t>Nước</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bị</a:t>
            </a:r>
            <a:r>
              <a:rPr lang="en-US" altLang="en-US" b="1" dirty="0" smtClean="0">
                <a:solidFill>
                  <a:schemeClr val="bg1"/>
                </a:solidFill>
                <a:latin typeface="Times New Roman" pitchFamily="18" charset="0"/>
              </a:rPr>
              <a:t> ô </a:t>
            </a:r>
            <a:r>
              <a:rPr lang="en-US" altLang="en-US" b="1" dirty="0" err="1" smtClean="0">
                <a:solidFill>
                  <a:schemeClr val="bg1"/>
                </a:solidFill>
                <a:latin typeface="Times New Roman" pitchFamily="18" charset="0"/>
              </a:rPr>
              <a:t>nhiễm</a:t>
            </a:r>
            <a:r>
              <a:rPr lang="en-US" altLang="en-US" b="1" dirty="0" smtClean="0">
                <a:solidFill>
                  <a:schemeClr val="bg1"/>
                </a:solidFill>
                <a:latin typeface="Times New Roman" pitchFamily="18" charset="0"/>
              </a:rPr>
              <a:t> do </a:t>
            </a:r>
            <a:r>
              <a:rPr lang="en-US" altLang="en-US" b="1" dirty="0" err="1" smtClean="0">
                <a:solidFill>
                  <a:schemeClr val="bg1"/>
                </a:solidFill>
                <a:latin typeface="Times New Roman" pitchFamily="18" charset="0"/>
              </a:rPr>
              <a:t>nước</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thải</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từ</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chuồng</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trại</a:t>
            </a:r>
            <a:r>
              <a:rPr lang="en-US" altLang="en-US" b="1" dirty="0" smtClean="0">
                <a:solidFill>
                  <a:schemeClr val="bg1"/>
                </a:solidFill>
                <a:latin typeface="Times New Roman" pitchFamily="18" charset="0"/>
              </a:rPr>
              <a:t> </a:t>
            </a:r>
          </a:p>
        </p:txBody>
      </p:sp>
      <p:sp>
        <p:nvSpPr>
          <p:cNvPr id="15" name="Text Box 3"/>
          <p:cNvSpPr txBox="1">
            <a:spLocks noChangeArrowheads="1"/>
          </p:cNvSpPr>
          <p:nvPr/>
        </p:nvSpPr>
        <p:spPr bwMode="auto">
          <a:xfrm>
            <a:off x="4654550" y="6013450"/>
            <a:ext cx="4011613" cy="646113"/>
          </a:xfrm>
          <a:prstGeom prst="rect">
            <a:avLst/>
          </a:prstGeom>
          <a:ln/>
          <a:extLst/>
        </p:spPr>
        <p:style>
          <a:lnRef idx="1">
            <a:schemeClr val="dk1"/>
          </a:lnRef>
          <a:fillRef idx="3">
            <a:schemeClr val="dk1"/>
          </a:fillRef>
          <a:effectRef idx="2">
            <a:schemeClr val="dk1"/>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b="1" dirty="0" err="1" smtClean="0">
                <a:solidFill>
                  <a:schemeClr val="bg1"/>
                </a:solidFill>
                <a:latin typeface="Times New Roman" pitchFamily="18" charset="0"/>
              </a:rPr>
              <a:t>Nước</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suối</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bị</a:t>
            </a:r>
            <a:r>
              <a:rPr lang="en-US" altLang="en-US" b="1" dirty="0" smtClean="0">
                <a:solidFill>
                  <a:schemeClr val="bg1"/>
                </a:solidFill>
                <a:latin typeface="Times New Roman" pitchFamily="18" charset="0"/>
              </a:rPr>
              <a:t> ô </a:t>
            </a:r>
            <a:r>
              <a:rPr lang="en-US" altLang="en-US" b="1" dirty="0" err="1" smtClean="0">
                <a:solidFill>
                  <a:schemeClr val="bg1"/>
                </a:solidFill>
                <a:latin typeface="Times New Roman" pitchFamily="18" charset="0"/>
              </a:rPr>
              <a:t>nhiễm</a:t>
            </a:r>
            <a:r>
              <a:rPr lang="en-US" altLang="en-US" b="1" dirty="0" smtClean="0">
                <a:solidFill>
                  <a:schemeClr val="bg1"/>
                </a:solidFill>
                <a:latin typeface="Times New Roman" pitchFamily="18" charset="0"/>
              </a:rPr>
              <a:t> do </a:t>
            </a:r>
            <a:r>
              <a:rPr lang="en-US" altLang="en-US" b="1" dirty="0" err="1" smtClean="0">
                <a:solidFill>
                  <a:schemeClr val="bg1"/>
                </a:solidFill>
                <a:latin typeface="Times New Roman" pitchFamily="18" charset="0"/>
              </a:rPr>
              <a:t>đất</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bùn</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không</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được</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khai</a:t>
            </a:r>
            <a:r>
              <a:rPr lang="en-US" altLang="en-US" b="1" dirty="0" smtClean="0">
                <a:solidFill>
                  <a:schemeClr val="bg1"/>
                </a:solidFill>
                <a:latin typeface="Times New Roman" pitchFamily="18" charset="0"/>
              </a:rPr>
              <a:t> </a:t>
            </a:r>
            <a:r>
              <a:rPr lang="en-US" altLang="en-US" b="1" dirty="0" err="1" smtClean="0">
                <a:solidFill>
                  <a:schemeClr val="bg1"/>
                </a:solidFill>
                <a:latin typeface="Times New Roman" pitchFamily="18" charset="0"/>
              </a:rPr>
              <a:t>thông</a:t>
            </a:r>
            <a:r>
              <a:rPr lang="en-US" altLang="en-US" b="1" dirty="0" smtClean="0">
                <a:solidFill>
                  <a:schemeClr val="bg1"/>
                </a:solidFill>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Imag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4572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7_nguoi1154-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04950"/>
            <a:ext cx="4572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 descr="Kết quả hình ảnh cho nuoc O NHI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3886200"/>
            <a:ext cx="45561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7"/>
          <p:cNvSpPr txBox="1">
            <a:spLocks noChangeArrowheads="1"/>
          </p:cNvSpPr>
          <p:nvPr/>
        </p:nvSpPr>
        <p:spPr bwMode="auto">
          <a:xfrm>
            <a:off x="0" y="457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2800" b="1" u="sng">
                <a:solidFill>
                  <a:srgbClr val="0000FF"/>
                </a:solidFill>
                <a:latin typeface="Times New Roman" pitchFamily="18" charset="0"/>
              </a:rPr>
              <a:t>Khoa học</a:t>
            </a:r>
            <a:endParaRPr lang="en-US" altLang="en-US" sz="2800">
              <a:solidFill>
                <a:srgbClr val="000000"/>
              </a:solidFill>
              <a:latin typeface="Times New Roman" pitchFamily="18" charset="0"/>
            </a:endParaRPr>
          </a:p>
        </p:txBody>
      </p:sp>
      <p:sp>
        <p:nvSpPr>
          <p:cNvPr id="9225" name="Text Box 9"/>
          <p:cNvSpPr txBox="1">
            <a:spLocks noChangeArrowheads="1"/>
          </p:cNvSpPr>
          <p:nvPr/>
        </p:nvSpPr>
        <p:spPr bwMode="auto">
          <a:xfrm>
            <a:off x="0" y="914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b="1">
                <a:solidFill>
                  <a:srgbClr val="FF0000"/>
                </a:solidFill>
                <a:latin typeface="Times New Roman" pitchFamily="18" charset="0"/>
              </a:rPr>
              <a:t>Nước bị ô nhiễm.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additive="base">
                                        <p:cTn id="7" dur="500" fill="hold"/>
                                        <p:tgtEl>
                                          <p:spTgt spid="16388"/>
                                        </p:tgtEl>
                                        <p:attrNameLst>
                                          <p:attrName>ppt_x</p:attrName>
                                        </p:attrNameLst>
                                      </p:cBhvr>
                                      <p:tavLst>
                                        <p:tav tm="0">
                                          <p:val>
                                            <p:strVal val="#ppt_x"/>
                                          </p:val>
                                        </p:tav>
                                        <p:tav tm="100000">
                                          <p:val>
                                            <p:strVal val="#ppt_x"/>
                                          </p:val>
                                        </p:tav>
                                      </p:tavLst>
                                    </p:anim>
                                    <p:anim calcmode="lin" valueType="num">
                                      <p:cBhvr additive="base">
                                        <p:cTn id="8"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412"/>
                                        </p:tgtEl>
                                        <p:attrNameLst>
                                          <p:attrName>style.visibility</p:attrName>
                                        </p:attrNameLst>
                                      </p:cBhvr>
                                      <p:to>
                                        <p:strVal val="visible"/>
                                      </p:to>
                                    </p:set>
                                    <p:anim calcmode="lin" valueType="num">
                                      <p:cBhvr additive="base">
                                        <p:cTn id="13" dur="500" fill="hold"/>
                                        <p:tgtEl>
                                          <p:spTgt spid="17412"/>
                                        </p:tgtEl>
                                        <p:attrNameLst>
                                          <p:attrName>ppt_x</p:attrName>
                                        </p:attrNameLst>
                                      </p:cBhvr>
                                      <p:tavLst>
                                        <p:tav tm="0">
                                          <p:val>
                                            <p:strVal val="#ppt_x"/>
                                          </p:val>
                                        </p:tav>
                                        <p:tav tm="100000">
                                          <p:val>
                                            <p:strVal val="#ppt_x"/>
                                          </p:val>
                                        </p:tav>
                                      </p:tavLst>
                                    </p:anim>
                                    <p:anim calcmode="lin" valueType="num">
                                      <p:cBhvr additive="base">
                                        <p:cTn id="14"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anim calcmode="lin" valueType="num">
                                      <p:cBhvr additive="base">
                                        <p:cTn id="19" dur="500" fill="hold"/>
                                        <p:tgtEl>
                                          <p:spTgt spid="9222"/>
                                        </p:tgtEl>
                                        <p:attrNameLst>
                                          <p:attrName>ppt_x</p:attrName>
                                        </p:attrNameLst>
                                      </p:cBhvr>
                                      <p:tavLst>
                                        <p:tav tm="0">
                                          <p:val>
                                            <p:strVal val="#ppt_x"/>
                                          </p:val>
                                        </p:tav>
                                        <p:tav tm="100000">
                                          <p:val>
                                            <p:strVal val="#ppt_x"/>
                                          </p:val>
                                        </p:tav>
                                      </p:tavLst>
                                    </p:anim>
                                    <p:anim calcmode="lin" valueType="num">
                                      <p:cBhvr additive="base">
                                        <p:cTn id="20"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9225">
                                            <p:txEl>
                                              <p:pRg st="0" end="0"/>
                                            </p:txEl>
                                          </p:spTgt>
                                        </p:tgtEl>
                                        <p:attrNameLst>
                                          <p:attrName>style.visibility</p:attrName>
                                        </p:attrNameLst>
                                      </p:cBhvr>
                                      <p:to>
                                        <p:strVal val="visible"/>
                                      </p:to>
                                    </p:set>
                                    <p:anim calcmode="discrete" valueType="clr">
                                      <p:cBhvr override="childStyle">
                                        <p:cTn id="25" dur="80"/>
                                        <p:tgtEl>
                                          <p:spTgt spid="922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9225">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922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0"/>
            <a:ext cx="9296400" cy="69723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endParaRPr lang="en-US"/>
          </a:p>
        </p:txBody>
      </p:sp>
      <p:pic>
        <p:nvPicPr>
          <p:cNvPr id="59395" name="Picture 7" descr="D:\nuo9c thai cong ty nhom dong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762000" y="5638800"/>
            <a:ext cx="792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3600" b="1" dirty="0" err="1" smtClean="0">
                <a:solidFill>
                  <a:schemeClr val="accent1">
                    <a:lumMod val="10000"/>
                  </a:schemeClr>
                </a:solidFill>
                <a:latin typeface="Times New Roman" pitchFamily="18" charset="0"/>
              </a:rPr>
              <a:t>Nước</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thải</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ra</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kênh</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rạch</a:t>
            </a:r>
            <a:r>
              <a:rPr lang="en-US" altLang="en-US" sz="3600" b="1" dirty="0" smtClean="0">
                <a:solidFill>
                  <a:schemeClr val="accent1">
                    <a:lumMod val="10000"/>
                  </a:schemeClr>
                </a:solidFill>
                <a:latin typeface="Times New Roman" pitchFamily="18" charset="0"/>
              </a:rPr>
              <a:t> ở </a:t>
            </a:r>
            <a:r>
              <a:rPr lang="en-US" altLang="en-US" sz="3600" b="1" dirty="0" err="1" smtClean="0">
                <a:solidFill>
                  <a:schemeClr val="accent1">
                    <a:lumMod val="10000"/>
                  </a:schemeClr>
                </a:solidFill>
                <a:latin typeface="Times New Roman" pitchFamily="18" charset="0"/>
              </a:rPr>
              <a:t>công</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ty</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nhôm</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Đông</a:t>
            </a:r>
            <a:r>
              <a:rPr lang="en-US" altLang="en-US" sz="3600" b="1" dirty="0" smtClean="0">
                <a:solidFill>
                  <a:schemeClr val="accent1">
                    <a:lumMod val="10000"/>
                  </a:schemeClr>
                </a:solidFill>
                <a:latin typeface="Times New Roman" pitchFamily="18" charset="0"/>
              </a:rPr>
              <a:t> Á – </a:t>
            </a:r>
            <a:r>
              <a:rPr lang="en-US" altLang="en-US" sz="3600" b="1" dirty="0" err="1" smtClean="0">
                <a:solidFill>
                  <a:schemeClr val="accent1">
                    <a:lumMod val="10000"/>
                  </a:schemeClr>
                </a:solidFill>
                <a:latin typeface="Times New Roman" pitchFamily="18" charset="0"/>
              </a:rPr>
              <a:t>Thái</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Học</a:t>
            </a:r>
            <a:r>
              <a:rPr lang="en-US" altLang="en-US" sz="3600" b="1" dirty="0" smtClean="0">
                <a:solidFill>
                  <a:schemeClr val="accent1">
                    <a:lumMod val="10000"/>
                  </a:schemeClr>
                </a:solidFill>
                <a:latin typeface="Times New Roman" pitchFamily="18" charset="0"/>
              </a:rPr>
              <a:t> – </a:t>
            </a:r>
            <a:r>
              <a:rPr lang="en-US" altLang="en-US" sz="3600" b="1" dirty="0" err="1" smtClean="0">
                <a:solidFill>
                  <a:schemeClr val="accent1">
                    <a:lumMod val="10000"/>
                  </a:schemeClr>
                </a:solidFill>
                <a:latin typeface="Times New Roman" pitchFamily="18" charset="0"/>
              </a:rPr>
              <a:t>Chí</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Linh</a:t>
            </a:r>
            <a:endParaRPr lang="en-US" altLang="en-US" sz="3600" b="1" dirty="0" smtClean="0">
              <a:solidFill>
                <a:schemeClr val="accent1">
                  <a:lumMod val="10000"/>
                </a:schemeClr>
              </a:solidFill>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76200" y="0"/>
            <a:ext cx="9315450" cy="6972300"/>
          </a:xfrm>
          <a:prstGeom prst="rect">
            <a:avLst/>
          </a:prstGeom>
          <a:solidFill>
            <a:schemeClr val="bg2"/>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pPr algn="ctr" eaLnBrk="1" hangingPunct="1"/>
            <a:endParaRPr lang="en-US" altLang="en-US"/>
          </a:p>
        </p:txBody>
      </p:sp>
      <p:sp>
        <p:nvSpPr>
          <p:cNvPr id="60419" name="Rectangle 3"/>
          <p:cNvSpPr>
            <a:spLocks noGrp="1" noChangeArrowheads="1"/>
          </p:cNvSpPr>
          <p:nvPr>
            <p:ph type="title"/>
          </p:nvPr>
        </p:nvSpPr>
        <p:spPr>
          <a:xfrm>
            <a:off x="457200" y="292100"/>
            <a:ext cx="8229600" cy="1384300"/>
          </a:xfrm>
        </p:spPr>
        <p:txBody>
          <a:bodyPr/>
          <a:lstStyle/>
          <a:p>
            <a:pPr eaLnBrk="1" hangingPunct="1"/>
            <a:endParaRPr lang="en-US" altLang="en-US" smtClean="0"/>
          </a:p>
        </p:txBody>
      </p:sp>
      <p:sp>
        <p:nvSpPr>
          <p:cNvPr id="60420" name="Rectangle 4"/>
          <p:cNvSpPr>
            <a:spLocks noGrp="1" noChangeArrowheads="1"/>
          </p:cNvSpPr>
          <p:nvPr>
            <p:ph idx="1"/>
          </p:nvPr>
        </p:nvSpPr>
        <p:spPr>
          <a:xfrm>
            <a:off x="457200" y="1905000"/>
            <a:ext cx="8229600" cy="4114800"/>
          </a:xfrm>
        </p:spPr>
        <p:txBody>
          <a:bodyPr/>
          <a:lstStyle/>
          <a:p>
            <a:pPr eaLnBrk="1" hangingPunct="1"/>
            <a:endParaRPr lang="en-US" altLang="en-US" smtClean="0"/>
          </a:p>
        </p:txBody>
      </p:sp>
      <p:pic>
        <p:nvPicPr>
          <p:cNvPr id="60421" name="Picture 5" descr="nha may thuy san do ra song h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6"/>
          <p:cNvSpPr txBox="1">
            <a:spLocks noChangeArrowheads="1"/>
          </p:cNvSpPr>
          <p:nvPr/>
        </p:nvSpPr>
        <p:spPr bwMode="auto">
          <a:xfrm>
            <a:off x="0" y="62484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2400" b="1" dirty="0" err="1" smtClean="0">
                <a:solidFill>
                  <a:schemeClr val="tx1">
                    <a:lumMod val="85000"/>
                    <a:lumOff val="15000"/>
                  </a:schemeClr>
                </a:solidFill>
                <a:latin typeface="Times New Roman" pitchFamily="18" charset="0"/>
              </a:rPr>
              <a:t>Nước</a:t>
            </a:r>
            <a:r>
              <a:rPr lang="en-US" altLang="en-US" sz="2400" b="1" dirty="0" smtClean="0">
                <a:solidFill>
                  <a:schemeClr val="tx1">
                    <a:lumMod val="85000"/>
                    <a:lumOff val="15000"/>
                  </a:schemeClr>
                </a:solidFill>
                <a:latin typeface="Times New Roman" pitchFamily="18" charset="0"/>
              </a:rPr>
              <a:t> </a:t>
            </a:r>
            <a:r>
              <a:rPr lang="en-US" altLang="en-US" sz="2400" b="1" dirty="0" err="1" smtClean="0">
                <a:solidFill>
                  <a:schemeClr val="tx1">
                    <a:lumMod val="85000"/>
                    <a:lumOff val="15000"/>
                  </a:schemeClr>
                </a:solidFill>
                <a:latin typeface="Times New Roman" pitchFamily="18" charset="0"/>
              </a:rPr>
              <a:t>thải</a:t>
            </a:r>
            <a:r>
              <a:rPr lang="en-US" altLang="en-US" sz="2400" b="1" dirty="0" smtClean="0">
                <a:solidFill>
                  <a:schemeClr val="tx1">
                    <a:lumMod val="85000"/>
                    <a:lumOff val="15000"/>
                  </a:schemeClr>
                </a:solidFill>
                <a:latin typeface="Times New Roman" pitchFamily="18" charset="0"/>
              </a:rPr>
              <a:t> </a:t>
            </a:r>
            <a:r>
              <a:rPr lang="en-US" altLang="en-US" sz="2400" b="1" dirty="0" err="1" smtClean="0">
                <a:solidFill>
                  <a:schemeClr val="tx1">
                    <a:lumMod val="85000"/>
                    <a:lumOff val="15000"/>
                  </a:schemeClr>
                </a:solidFill>
                <a:latin typeface="Times New Roman" pitchFamily="18" charset="0"/>
              </a:rPr>
              <a:t>của</a:t>
            </a:r>
            <a:r>
              <a:rPr lang="en-US" altLang="en-US" sz="2400" b="1" dirty="0" smtClean="0">
                <a:solidFill>
                  <a:schemeClr val="tx1">
                    <a:lumMod val="85000"/>
                    <a:lumOff val="15000"/>
                  </a:schemeClr>
                </a:solidFill>
                <a:latin typeface="Times New Roman" pitchFamily="18" charset="0"/>
              </a:rPr>
              <a:t> </a:t>
            </a:r>
            <a:r>
              <a:rPr lang="en-US" altLang="en-US" sz="2400" b="1" dirty="0" err="1" smtClean="0">
                <a:solidFill>
                  <a:schemeClr val="tx1">
                    <a:lumMod val="85000"/>
                    <a:lumOff val="15000"/>
                  </a:schemeClr>
                </a:solidFill>
                <a:latin typeface="Times New Roman" pitchFamily="18" charset="0"/>
              </a:rPr>
              <a:t>nhà</a:t>
            </a:r>
            <a:r>
              <a:rPr lang="en-US" altLang="en-US" sz="2400" b="1" dirty="0" smtClean="0">
                <a:solidFill>
                  <a:schemeClr val="tx1">
                    <a:lumMod val="85000"/>
                    <a:lumOff val="15000"/>
                  </a:schemeClr>
                </a:solidFill>
                <a:latin typeface="Times New Roman" pitchFamily="18" charset="0"/>
              </a:rPr>
              <a:t> </a:t>
            </a:r>
            <a:r>
              <a:rPr lang="en-US" altLang="en-US" sz="2400" b="1" dirty="0" err="1" smtClean="0">
                <a:solidFill>
                  <a:schemeClr val="tx1">
                    <a:lumMod val="85000"/>
                    <a:lumOff val="15000"/>
                  </a:schemeClr>
                </a:solidFill>
                <a:latin typeface="Times New Roman" pitchFamily="18" charset="0"/>
              </a:rPr>
              <a:t>máy</a:t>
            </a:r>
            <a:r>
              <a:rPr lang="en-US" altLang="en-US" sz="2400" b="1" dirty="0" smtClean="0">
                <a:solidFill>
                  <a:schemeClr val="tx1">
                    <a:lumMod val="85000"/>
                    <a:lumOff val="15000"/>
                  </a:schemeClr>
                </a:solidFill>
                <a:latin typeface="Times New Roman" pitchFamily="18" charset="0"/>
              </a:rPr>
              <a:t> </a:t>
            </a:r>
            <a:r>
              <a:rPr lang="en-US" altLang="en-US" sz="2400" b="1" dirty="0" err="1" smtClean="0">
                <a:solidFill>
                  <a:schemeClr val="tx1">
                    <a:lumMod val="85000"/>
                    <a:lumOff val="15000"/>
                  </a:schemeClr>
                </a:solidFill>
                <a:latin typeface="Times New Roman" pitchFamily="18" charset="0"/>
              </a:rPr>
              <a:t>thuỷ</a:t>
            </a:r>
            <a:r>
              <a:rPr lang="en-US" altLang="en-US" sz="2400" b="1" dirty="0" smtClean="0">
                <a:solidFill>
                  <a:schemeClr val="tx1">
                    <a:lumMod val="85000"/>
                    <a:lumOff val="15000"/>
                  </a:schemeClr>
                </a:solidFill>
                <a:latin typeface="Times New Roman" pitchFamily="18" charset="0"/>
              </a:rPr>
              <a:t> </a:t>
            </a:r>
            <a:r>
              <a:rPr lang="en-US" altLang="en-US" sz="2400" b="1" dirty="0" err="1" smtClean="0">
                <a:solidFill>
                  <a:schemeClr val="tx1">
                    <a:lumMod val="85000"/>
                    <a:lumOff val="15000"/>
                  </a:schemeClr>
                </a:solidFill>
                <a:latin typeface="Times New Roman" pitchFamily="18" charset="0"/>
              </a:rPr>
              <a:t>sản</a:t>
            </a:r>
            <a:r>
              <a:rPr lang="en-US" altLang="en-US" sz="2400" b="1" dirty="0" smtClean="0">
                <a:solidFill>
                  <a:schemeClr val="tx1">
                    <a:lumMod val="85000"/>
                    <a:lumOff val="15000"/>
                  </a:schemeClr>
                </a:solidFill>
                <a:latin typeface="Times New Roman" pitchFamily="18" charset="0"/>
              </a:rPr>
              <a:t> </a:t>
            </a:r>
            <a:r>
              <a:rPr lang="en-US" altLang="en-US" sz="2400" b="1" dirty="0" err="1" smtClean="0">
                <a:solidFill>
                  <a:schemeClr val="tx1">
                    <a:lumMod val="85000"/>
                    <a:lumOff val="15000"/>
                  </a:schemeClr>
                </a:solidFill>
                <a:latin typeface="Times New Roman" pitchFamily="18" charset="0"/>
              </a:rPr>
              <a:t>Quảng</a:t>
            </a:r>
            <a:r>
              <a:rPr lang="en-US" altLang="en-US" sz="2400" b="1" dirty="0" smtClean="0">
                <a:solidFill>
                  <a:schemeClr val="tx1">
                    <a:lumMod val="85000"/>
                    <a:lumOff val="15000"/>
                  </a:schemeClr>
                </a:solidFill>
                <a:latin typeface="Times New Roman" pitchFamily="18" charset="0"/>
              </a:rPr>
              <a:t> </a:t>
            </a:r>
            <a:r>
              <a:rPr lang="en-US" altLang="en-US" sz="2400" b="1" dirty="0" err="1" smtClean="0">
                <a:solidFill>
                  <a:schemeClr val="tx1">
                    <a:lumMod val="85000"/>
                    <a:lumOff val="15000"/>
                  </a:schemeClr>
                </a:solidFill>
                <a:latin typeface="Times New Roman" pitchFamily="18" charset="0"/>
              </a:rPr>
              <a:t>Yên</a:t>
            </a:r>
            <a:r>
              <a:rPr lang="en-US" altLang="en-US" sz="2400" b="1" dirty="0" smtClean="0">
                <a:solidFill>
                  <a:schemeClr val="tx1">
                    <a:lumMod val="85000"/>
                    <a:lumOff val="15000"/>
                  </a:schemeClr>
                </a:solidFill>
                <a:latin typeface="Times New Roman" pitchFamily="18" charset="0"/>
              </a:rPr>
              <a:t> – </a:t>
            </a:r>
            <a:r>
              <a:rPr lang="en-US" altLang="en-US" sz="2400" b="1" dirty="0" err="1" smtClean="0">
                <a:solidFill>
                  <a:schemeClr val="tx1">
                    <a:lumMod val="85000"/>
                    <a:lumOff val="15000"/>
                  </a:schemeClr>
                </a:solidFill>
                <a:latin typeface="Times New Roman" pitchFamily="18" charset="0"/>
              </a:rPr>
              <a:t>Yên</a:t>
            </a:r>
            <a:r>
              <a:rPr lang="en-US" altLang="en-US" sz="2400" b="1" dirty="0" smtClean="0">
                <a:solidFill>
                  <a:schemeClr val="tx1">
                    <a:lumMod val="85000"/>
                    <a:lumOff val="15000"/>
                  </a:schemeClr>
                </a:solidFill>
                <a:latin typeface="Times New Roman" pitchFamily="18" charset="0"/>
              </a:rPr>
              <a:t> </a:t>
            </a:r>
            <a:r>
              <a:rPr lang="en-US" altLang="en-US" sz="2400" b="1" dirty="0" err="1" smtClean="0">
                <a:solidFill>
                  <a:schemeClr val="tx1">
                    <a:lumMod val="85000"/>
                    <a:lumOff val="15000"/>
                  </a:schemeClr>
                </a:solidFill>
                <a:latin typeface="Times New Roman" pitchFamily="18" charset="0"/>
              </a:rPr>
              <a:t>Hưng</a:t>
            </a:r>
            <a:r>
              <a:rPr lang="en-US" altLang="en-US" sz="2400" b="1" dirty="0" smtClean="0">
                <a:solidFill>
                  <a:schemeClr val="tx1">
                    <a:lumMod val="85000"/>
                    <a:lumOff val="15000"/>
                  </a:schemeClr>
                </a:solidFill>
                <a:latin typeface="Times New Roman" pitchFamily="18" charset="0"/>
              </a:rPr>
              <a:t> </a:t>
            </a:r>
            <a:r>
              <a:rPr lang="en-US" altLang="en-US" sz="2400" b="1" dirty="0" err="1" smtClean="0">
                <a:solidFill>
                  <a:schemeClr val="tx1">
                    <a:lumMod val="85000"/>
                    <a:lumOff val="15000"/>
                  </a:schemeClr>
                </a:solidFill>
                <a:latin typeface="Times New Roman" pitchFamily="18" charset="0"/>
              </a:rPr>
              <a:t>đổ</a:t>
            </a:r>
            <a:r>
              <a:rPr lang="en-US" altLang="en-US" sz="2400" b="1" dirty="0" smtClean="0">
                <a:solidFill>
                  <a:schemeClr val="tx1">
                    <a:lumMod val="85000"/>
                    <a:lumOff val="15000"/>
                  </a:schemeClr>
                </a:solidFill>
                <a:latin typeface="Times New Roman" pitchFamily="18" charset="0"/>
              </a:rPr>
              <a:t> </a:t>
            </a:r>
            <a:r>
              <a:rPr lang="en-US" altLang="en-US" sz="2400" b="1" dirty="0" err="1" smtClean="0">
                <a:solidFill>
                  <a:schemeClr val="tx1">
                    <a:lumMod val="85000"/>
                    <a:lumOff val="15000"/>
                  </a:schemeClr>
                </a:solidFill>
                <a:latin typeface="Times New Roman" pitchFamily="18" charset="0"/>
              </a:rPr>
              <a:t>ra</a:t>
            </a:r>
            <a:r>
              <a:rPr lang="en-US" altLang="en-US" sz="2400" b="1" dirty="0" smtClean="0">
                <a:solidFill>
                  <a:schemeClr val="tx1">
                    <a:lumMod val="85000"/>
                    <a:lumOff val="15000"/>
                  </a:schemeClr>
                </a:solidFill>
                <a:latin typeface="Times New Roman" pitchFamily="18" charset="0"/>
              </a:rPr>
              <a:t> </a:t>
            </a:r>
            <a:r>
              <a:rPr lang="en-US" altLang="en-US" sz="2400" b="1" dirty="0" err="1" smtClean="0">
                <a:solidFill>
                  <a:schemeClr val="tx1">
                    <a:lumMod val="85000"/>
                    <a:lumOff val="15000"/>
                  </a:schemeClr>
                </a:solidFill>
                <a:latin typeface="Times New Roman" pitchFamily="18" charset="0"/>
              </a:rPr>
              <a:t>sông</a:t>
            </a:r>
            <a:r>
              <a:rPr lang="en-US" altLang="en-US" sz="2400" b="1" dirty="0" smtClean="0">
                <a:solidFill>
                  <a:schemeClr val="tx1">
                    <a:lumMod val="85000"/>
                    <a:lumOff val="15000"/>
                  </a:schemeClr>
                </a:solidFill>
                <a:latin typeface="Times New Roman" pitchFamily="18" charset="0"/>
              </a:rPr>
              <a:t>.</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76200" y="0"/>
            <a:ext cx="9315450" cy="69723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1" hangingPunct="1">
              <a:defRPr/>
            </a:pPr>
            <a:endParaRPr lang="en-US"/>
          </a:p>
        </p:txBody>
      </p:sp>
      <p:sp>
        <p:nvSpPr>
          <p:cNvPr id="61443" name="Text Box 5"/>
          <p:cNvSpPr txBox="1">
            <a:spLocks noChangeArrowheads="1"/>
          </p:cNvSpPr>
          <p:nvPr/>
        </p:nvSpPr>
        <p:spPr bwMode="auto">
          <a:xfrm>
            <a:off x="2057400" y="6324600"/>
            <a:ext cx="510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r>
              <a:rPr lang="en-US" altLang="en-US" sz="2800">
                <a:solidFill>
                  <a:schemeClr val="bg1"/>
                </a:solidFill>
                <a:latin typeface="Times New Roman" pitchFamily="18" charset="0"/>
              </a:rPr>
              <a:t>Hiện tượng tràn dầu ở Hoa Kỳ</a:t>
            </a:r>
          </a:p>
        </p:txBody>
      </p:sp>
      <p:pic>
        <p:nvPicPr>
          <p:cNvPr id="18438" name="Picture 6"/>
          <p:cNvPicPr>
            <a:picLocks noChangeAspect="1" noChangeArrowheads="1"/>
          </p:cNvPicPr>
          <p:nvPr/>
        </p:nvPicPr>
        <p:blipFill>
          <a:blip r:embed="rId2"/>
          <a:srcRect/>
          <a:stretch>
            <a:fillRect/>
          </a:stretch>
        </p:blipFill>
        <p:spPr bwMode="auto">
          <a:xfrm>
            <a:off x="381000" y="381000"/>
            <a:ext cx="4419600" cy="5105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4581" name="Text Box 6"/>
          <p:cNvSpPr>
            <a:spLocks noGrp="1" noChangeArrowheads="1"/>
          </p:cNvSpPr>
          <p:nvPr>
            <p:ph type="body" idx="4294967295"/>
          </p:nvPr>
        </p:nvSpPr>
        <p:spPr>
          <a:xfrm>
            <a:off x="495300" y="5791200"/>
            <a:ext cx="8229600" cy="646113"/>
          </a:xfrm>
        </p:spPr>
        <p:txBody>
          <a:bodyPr rtlCol="0">
            <a:spAutoFit/>
          </a:bodyPr>
          <a:lstStyle/>
          <a:p>
            <a:pPr algn="ctr" eaLnBrk="1" fontAlgn="auto" hangingPunct="1">
              <a:spcBef>
                <a:spcPct val="50000"/>
              </a:spcBef>
              <a:spcAft>
                <a:spcPts val="0"/>
              </a:spcAft>
              <a:buFontTx/>
              <a:buNone/>
              <a:defRPr/>
            </a:pPr>
            <a:r>
              <a:rPr lang="en-US" altLang="en-US" sz="3600" b="1" dirty="0" err="1" smtClean="0">
                <a:solidFill>
                  <a:schemeClr val="accent1">
                    <a:lumMod val="10000"/>
                  </a:schemeClr>
                </a:solidFill>
                <a:latin typeface="Times New Roman" pitchFamily="18" charset="0"/>
              </a:rPr>
              <a:t>Tràn</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dầu</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trên</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biển</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Đông</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tại</a:t>
            </a:r>
            <a:r>
              <a:rPr lang="en-US" altLang="en-US" sz="3600" b="1" dirty="0" smtClean="0">
                <a:solidFill>
                  <a:schemeClr val="accent1">
                    <a:lumMod val="10000"/>
                  </a:schemeClr>
                </a:solidFill>
                <a:latin typeface="Times New Roman" pitchFamily="18" charset="0"/>
              </a:rPr>
              <a:t> </a:t>
            </a:r>
            <a:r>
              <a:rPr lang="en-US" altLang="en-US" sz="3600" b="1" dirty="0" err="1" smtClean="0">
                <a:solidFill>
                  <a:schemeClr val="accent1">
                    <a:lumMod val="10000"/>
                  </a:schemeClr>
                </a:solidFill>
                <a:latin typeface="Times New Roman" pitchFamily="18" charset="0"/>
              </a:rPr>
              <a:t>Việt</a:t>
            </a:r>
            <a:r>
              <a:rPr lang="en-US" altLang="en-US" sz="3600" b="1" dirty="0" smtClean="0">
                <a:solidFill>
                  <a:schemeClr val="accent1">
                    <a:lumMod val="10000"/>
                  </a:schemeClr>
                </a:solidFill>
                <a:latin typeface="Times New Roman" pitchFamily="18" charset="0"/>
              </a:rPr>
              <a:t> Nam</a:t>
            </a:r>
          </a:p>
        </p:txBody>
      </p:sp>
      <p:pic>
        <p:nvPicPr>
          <p:cNvPr id="18439" name="Picture 7"/>
          <p:cNvPicPr>
            <a:picLocks noChangeAspect="1" noChangeArrowheads="1"/>
          </p:cNvPicPr>
          <p:nvPr/>
        </p:nvPicPr>
        <p:blipFill>
          <a:blip r:embed="rId3"/>
          <a:srcRect/>
          <a:stretch>
            <a:fillRect/>
          </a:stretch>
        </p:blipFill>
        <p:spPr bwMode="auto">
          <a:xfrm>
            <a:off x="5029200" y="457200"/>
            <a:ext cx="3810000" cy="4953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76200" y="-762000"/>
            <a:ext cx="9220200" cy="7848600"/>
          </a:xfrm>
          <a:prstGeom prst="rect">
            <a:avLst/>
          </a:prstGeom>
          <a:solidFill>
            <a:schemeClr val="bg1"/>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pPr algn="ctr" eaLnBrk="1" hangingPunct="1"/>
            <a:endParaRPr lang="en-US" altLang="en-US">
              <a:solidFill>
                <a:srgbClr val="0000FF"/>
              </a:solidFill>
            </a:endParaRPr>
          </a:p>
        </p:txBody>
      </p:sp>
      <p:pic>
        <p:nvPicPr>
          <p:cNvPr id="41989" name="Picture 5" descr="zeichen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638800"/>
            <a:ext cx="10302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AutoShape 6"/>
          <p:cNvSpPr>
            <a:spLocks noChangeArrowheads="1"/>
          </p:cNvSpPr>
          <p:nvPr/>
        </p:nvSpPr>
        <p:spPr bwMode="auto">
          <a:xfrm>
            <a:off x="2706688" y="1165225"/>
            <a:ext cx="6172200" cy="3048000"/>
          </a:xfrm>
          <a:prstGeom prst="cloudCallout">
            <a:avLst>
              <a:gd name="adj1" fmla="val -46130"/>
              <a:gd name="adj2" fmla="val -40806"/>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lstStyle/>
          <a:p>
            <a:pPr eaLnBrk="1" hangingPunct="1">
              <a:defRPr/>
            </a:pPr>
            <a:r>
              <a:rPr lang="en-US" altLang="en-US" sz="2800" b="1" dirty="0" err="1">
                <a:solidFill>
                  <a:schemeClr val="tx2">
                    <a:lumMod val="50000"/>
                  </a:schemeClr>
                </a:solidFill>
                <a:latin typeface="Times New Roman" pitchFamily="18" charset="0"/>
              </a:rPr>
              <a:t>Nguồn</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nước</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bị</a:t>
            </a:r>
            <a:r>
              <a:rPr lang="en-US" altLang="en-US" sz="2800" b="1" dirty="0">
                <a:solidFill>
                  <a:schemeClr val="tx2">
                    <a:lumMod val="50000"/>
                  </a:schemeClr>
                </a:solidFill>
                <a:latin typeface="Times New Roman" pitchFamily="18" charset="0"/>
              </a:rPr>
              <a:t> ô </a:t>
            </a:r>
            <a:r>
              <a:rPr lang="en-US" altLang="en-US" sz="2800" b="1" dirty="0" err="1">
                <a:solidFill>
                  <a:schemeClr val="tx2">
                    <a:lumMod val="50000"/>
                  </a:schemeClr>
                </a:solidFill>
                <a:latin typeface="Times New Roman" pitchFamily="18" charset="0"/>
              </a:rPr>
              <a:t>nhiễm</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có</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tác</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hại</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gì</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đối</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với</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cuộc</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sống</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của</a:t>
            </a:r>
            <a:r>
              <a:rPr lang="en-US" altLang="en-US" sz="2800" b="1" dirty="0">
                <a:solidFill>
                  <a:schemeClr val="tx2">
                    <a:lumMod val="50000"/>
                  </a:schemeClr>
                </a:solidFill>
                <a:latin typeface="Times New Roman" pitchFamily="18" charset="0"/>
              </a:rPr>
              <a:t> con </a:t>
            </a:r>
            <a:r>
              <a:rPr lang="en-US" altLang="en-US" sz="2800" b="1" dirty="0" err="1">
                <a:solidFill>
                  <a:schemeClr val="tx2">
                    <a:lumMod val="50000"/>
                  </a:schemeClr>
                </a:solidFill>
                <a:latin typeface="Times New Roman" pitchFamily="18" charset="0"/>
              </a:rPr>
              <a:t>người</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động</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vật</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và</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thực</a:t>
            </a:r>
            <a:r>
              <a:rPr lang="en-US" altLang="en-US" sz="2800" b="1" dirty="0">
                <a:solidFill>
                  <a:schemeClr val="tx2">
                    <a:lumMod val="50000"/>
                  </a:schemeClr>
                </a:solidFill>
                <a:latin typeface="Times New Roman" pitchFamily="18" charset="0"/>
              </a:rPr>
              <a:t> </a:t>
            </a:r>
            <a:r>
              <a:rPr lang="en-US" altLang="en-US" sz="2800" b="1" dirty="0" err="1">
                <a:solidFill>
                  <a:schemeClr val="tx2">
                    <a:lumMod val="50000"/>
                  </a:schemeClr>
                </a:solidFill>
                <a:latin typeface="Times New Roman" pitchFamily="18" charset="0"/>
              </a:rPr>
              <a:t>vật</a:t>
            </a:r>
            <a:r>
              <a:rPr lang="en-US" altLang="en-US" sz="2800" b="1" dirty="0">
                <a:solidFill>
                  <a:schemeClr val="tx2">
                    <a:lumMod val="50000"/>
                  </a:schemeClr>
                </a:solidFill>
                <a:latin typeface="Times New Roman" pitchFamily="18" charset="0"/>
              </a:rPr>
              <a:t>?</a:t>
            </a:r>
            <a:endParaRPr lang="en-US" altLang="en-US" sz="2800" b="1" i="1" dirty="0">
              <a:solidFill>
                <a:schemeClr val="tx2">
                  <a:lumMod val="50000"/>
                </a:schemeClr>
              </a:solidFill>
              <a:latin typeface="Times New Roman" pitchFamily="18" charset="0"/>
            </a:endParaRPr>
          </a:p>
        </p:txBody>
      </p:sp>
      <p:sp>
        <p:nvSpPr>
          <p:cNvPr id="62469" name="Text Box 16"/>
          <p:cNvSpPr txBox="1">
            <a:spLocks noChangeArrowheads="1"/>
          </p:cNvSpPr>
          <p:nvPr/>
        </p:nvSpPr>
        <p:spPr bwMode="auto">
          <a:xfrm>
            <a:off x="1447800" y="-228600"/>
            <a:ext cx="678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endParaRPr lang="en-US" altLang="en-US" sz="1800">
              <a:latin typeface="Arial" charset="0"/>
            </a:endParaRPr>
          </a:p>
        </p:txBody>
      </p:sp>
      <p:sp>
        <p:nvSpPr>
          <p:cNvPr id="15" name="Text Box 2"/>
          <p:cNvSpPr txBox="1">
            <a:spLocks noChangeArrowheads="1"/>
          </p:cNvSpPr>
          <p:nvPr/>
        </p:nvSpPr>
        <p:spPr bwMode="auto">
          <a:xfrm>
            <a:off x="344488" y="269875"/>
            <a:ext cx="853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4000" b="1" u="sng">
                <a:solidFill>
                  <a:srgbClr val="C00000"/>
                </a:solidFill>
                <a:latin typeface="Times New Roman" pitchFamily="18" charset="0"/>
                <a:cs typeface="Times New Roman" pitchFamily="18" charset="0"/>
              </a:rPr>
              <a:t>1. Tác hại của nguồn nước bị ô nhiễm:</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4030663"/>
            <a:ext cx="3932237"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box(in)">
                                      <p:cBhvr>
                                        <p:cTn id="7" dur="500"/>
                                        <p:tgtEl>
                                          <p:spTgt spid="41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1990"/>
                                        </p:tgtEl>
                                        <p:attrNameLst>
                                          <p:attrName>style.visibility</p:attrName>
                                        </p:attrNameLst>
                                      </p:cBhvr>
                                      <p:to>
                                        <p:strVal val="visible"/>
                                      </p:to>
                                    </p:set>
                                    <p:anim calcmode="discrete" valueType="clr">
                                      <p:cBhvr override="childStyle">
                                        <p:cTn id="12" dur="80"/>
                                        <p:tgtEl>
                                          <p:spTgt spid="4199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1990"/>
                                        </p:tgtEl>
                                        <p:attrNameLst>
                                          <p:attrName>fillcolor</p:attrName>
                                        </p:attrNameLst>
                                      </p:cBhvr>
                                      <p:tavLst>
                                        <p:tav tm="0">
                                          <p:val>
                                            <p:clrVal>
                                              <a:schemeClr val="accent2"/>
                                            </p:clrVal>
                                          </p:val>
                                        </p:tav>
                                        <p:tav tm="50000">
                                          <p:val>
                                            <p:clrVal>
                                              <a:schemeClr val="hlink"/>
                                            </p:clrVal>
                                          </p:val>
                                        </p:tav>
                                      </p:tavLst>
                                    </p:anim>
                                    <p:set>
                                      <p:cBhvr>
                                        <p:cTn id="14" dur="80"/>
                                        <p:tgtEl>
                                          <p:spTgt spid="41990"/>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amond(in)">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1131888"/>
            <a:ext cx="3144837" cy="23733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491" name="Picture 3" descr="1208356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388" y="1089025"/>
            <a:ext cx="2895600" cy="23463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0" name="Text Box 4"/>
          <p:cNvSpPr txBox="1">
            <a:spLocks noChangeArrowheads="1"/>
          </p:cNvSpPr>
          <p:nvPr/>
        </p:nvSpPr>
        <p:spPr bwMode="auto">
          <a:xfrm>
            <a:off x="415925" y="3008313"/>
            <a:ext cx="1600200" cy="4270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200" dirty="0" err="1" smtClean="0">
                <a:solidFill>
                  <a:schemeClr val="tx2">
                    <a:lumMod val="50000"/>
                  </a:schemeClr>
                </a:solidFill>
                <a:latin typeface="Times New Roman" pitchFamily="18" charset="0"/>
              </a:rPr>
              <a:t>Bệnh</a:t>
            </a:r>
            <a:r>
              <a:rPr lang="en-US" altLang="en-US" sz="2200" dirty="0" smtClean="0">
                <a:solidFill>
                  <a:schemeClr val="tx2">
                    <a:lumMod val="50000"/>
                  </a:schemeClr>
                </a:solidFill>
                <a:latin typeface="Times New Roman" pitchFamily="18" charset="0"/>
              </a:rPr>
              <a:t> da </a:t>
            </a:r>
            <a:r>
              <a:rPr lang="en-US" altLang="en-US" sz="2200" dirty="0" err="1" smtClean="0">
                <a:solidFill>
                  <a:schemeClr val="tx2">
                    <a:lumMod val="50000"/>
                  </a:schemeClr>
                </a:solidFill>
                <a:latin typeface="Times New Roman" pitchFamily="18" charset="0"/>
              </a:rPr>
              <a:t>liễu</a:t>
            </a:r>
            <a:endParaRPr lang="en-US" altLang="en-US" sz="2200" dirty="0" smtClean="0">
              <a:solidFill>
                <a:schemeClr val="tx2">
                  <a:lumMod val="50000"/>
                </a:schemeClr>
              </a:solidFill>
              <a:latin typeface="Times New Roman" pitchFamily="18" charset="0"/>
            </a:endParaRPr>
          </a:p>
        </p:txBody>
      </p:sp>
      <p:sp>
        <p:nvSpPr>
          <p:cNvPr id="50181" name="Text Box 5"/>
          <p:cNvSpPr txBox="1">
            <a:spLocks noChangeArrowheads="1"/>
          </p:cNvSpPr>
          <p:nvPr/>
        </p:nvSpPr>
        <p:spPr bwMode="auto">
          <a:xfrm>
            <a:off x="3962400" y="3001963"/>
            <a:ext cx="2011363" cy="42703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200" dirty="0" err="1" smtClean="0">
                <a:solidFill>
                  <a:schemeClr val="tx2">
                    <a:lumMod val="50000"/>
                  </a:schemeClr>
                </a:solidFill>
                <a:latin typeface="Times New Roman" pitchFamily="18" charset="0"/>
              </a:rPr>
              <a:t>Bệnh</a:t>
            </a:r>
            <a:r>
              <a:rPr lang="en-US" altLang="en-US" sz="2200" dirty="0" smtClean="0">
                <a:solidFill>
                  <a:schemeClr val="tx2">
                    <a:lumMod val="50000"/>
                  </a:schemeClr>
                </a:solidFill>
                <a:latin typeface="Times New Roman" pitchFamily="18" charset="0"/>
              </a:rPr>
              <a:t> </a:t>
            </a:r>
            <a:r>
              <a:rPr lang="en-US" altLang="en-US" sz="2200" dirty="0" err="1" smtClean="0">
                <a:solidFill>
                  <a:schemeClr val="tx2">
                    <a:lumMod val="50000"/>
                  </a:schemeClr>
                </a:solidFill>
                <a:latin typeface="Times New Roman" pitchFamily="18" charset="0"/>
              </a:rPr>
              <a:t>tiêu</a:t>
            </a:r>
            <a:r>
              <a:rPr lang="en-US" altLang="en-US" sz="2200" dirty="0" smtClean="0">
                <a:solidFill>
                  <a:schemeClr val="tx2">
                    <a:lumMod val="50000"/>
                  </a:schemeClr>
                </a:solidFill>
                <a:latin typeface="Times New Roman" pitchFamily="18" charset="0"/>
              </a:rPr>
              <a:t> </a:t>
            </a:r>
            <a:r>
              <a:rPr lang="en-US" altLang="en-US" sz="2200" dirty="0" err="1" smtClean="0">
                <a:solidFill>
                  <a:schemeClr val="tx2">
                    <a:lumMod val="50000"/>
                  </a:schemeClr>
                </a:solidFill>
                <a:latin typeface="Times New Roman" pitchFamily="18" charset="0"/>
              </a:rPr>
              <a:t>chảy</a:t>
            </a:r>
            <a:r>
              <a:rPr lang="en-US" altLang="en-US" sz="2200" dirty="0" smtClean="0">
                <a:solidFill>
                  <a:schemeClr val="tx2">
                    <a:lumMod val="50000"/>
                  </a:schemeClr>
                </a:solidFill>
                <a:latin typeface="Times New Roman" pitchFamily="18" charset="0"/>
              </a:rPr>
              <a:t> </a:t>
            </a:r>
          </a:p>
        </p:txBody>
      </p:sp>
      <p:pic>
        <p:nvPicPr>
          <p:cNvPr id="63494" name="Picture 6" descr="54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163" y="1089025"/>
            <a:ext cx="2701925" cy="2286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3" name="Text Box 7"/>
          <p:cNvSpPr txBox="1">
            <a:spLocks noChangeArrowheads="1"/>
          </p:cNvSpPr>
          <p:nvPr/>
        </p:nvSpPr>
        <p:spPr bwMode="auto">
          <a:xfrm>
            <a:off x="6832600" y="2936875"/>
            <a:ext cx="1797050" cy="4270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200" dirty="0" err="1" smtClean="0">
                <a:solidFill>
                  <a:schemeClr val="tx2">
                    <a:lumMod val="50000"/>
                  </a:schemeClr>
                </a:solidFill>
                <a:latin typeface="Times New Roman" pitchFamily="18" charset="0"/>
              </a:rPr>
              <a:t>Bệnh</a:t>
            </a:r>
            <a:r>
              <a:rPr lang="en-US" altLang="en-US" sz="2200" dirty="0" smtClean="0">
                <a:solidFill>
                  <a:schemeClr val="tx2">
                    <a:lumMod val="50000"/>
                  </a:schemeClr>
                </a:solidFill>
                <a:latin typeface="Times New Roman" pitchFamily="18" charset="0"/>
              </a:rPr>
              <a:t> </a:t>
            </a:r>
            <a:r>
              <a:rPr lang="en-US" altLang="en-US" sz="2200" dirty="0" err="1" smtClean="0">
                <a:solidFill>
                  <a:schemeClr val="tx2">
                    <a:lumMod val="50000"/>
                  </a:schemeClr>
                </a:solidFill>
                <a:latin typeface="Times New Roman" pitchFamily="18" charset="0"/>
              </a:rPr>
              <a:t>mắt</a:t>
            </a:r>
            <a:r>
              <a:rPr lang="en-US" altLang="en-US" sz="2200" dirty="0" smtClean="0">
                <a:solidFill>
                  <a:schemeClr val="tx2">
                    <a:lumMod val="50000"/>
                  </a:schemeClr>
                </a:solidFill>
                <a:latin typeface="Times New Roman" pitchFamily="18" charset="0"/>
              </a:rPr>
              <a:t> </a:t>
            </a:r>
            <a:r>
              <a:rPr lang="en-US" altLang="en-US" sz="2200" dirty="0" err="1" smtClean="0">
                <a:solidFill>
                  <a:schemeClr val="tx2">
                    <a:lumMod val="50000"/>
                  </a:schemeClr>
                </a:solidFill>
                <a:latin typeface="Times New Roman" pitchFamily="18" charset="0"/>
              </a:rPr>
              <a:t>hột</a:t>
            </a:r>
            <a:r>
              <a:rPr lang="en-US" altLang="en-US" sz="2200" dirty="0" smtClean="0">
                <a:solidFill>
                  <a:schemeClr val="tx2">
                    <a:lumMod val="50000"/>
                  </a:schemeClr>
                </a:solidFill>
                <a:latin typeface="Times New Roman" pitchFamily="18" charset="0"/>
              </a:rPr>
              <a:t> </a:t>
            </a:r>
          </a:p>
        </p:txBody>
      </p:sp>
      <p:pic>
        <p:nvPicPr>
          <p:cNvPr id="63496" name="Picture 8" descr="choler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38" y="3657600"/>
            <a:ext cx="3094037" cy="2590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185" name="Text Box 9"/>
          <p:cNvSpPr txBox="1">
            <a:spLocks noChangeArrowheads="1"/>
          </p:cNvSpPr>
          <p:nvPr/>
        </p:nvSpPr>
        <p:spPr bwMode="auto">
          <a:xfrm>
            <a:off x="898525" y="5715000"/>
            <a:ext cx="1117600" cy="42703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200" dirty="0" err="1" smtClean="0">
                <a:solidFill>
                  <a:schemeClr val="tx2">
                    <a:lumMod val="50000"/>
                  </a:schemeClr>
                </a:solidFill>
                <a:latin typeface="Times New Roman" pitchFamily="18" charset="0"/>
              </a:rPr>
              <a:t>Bệnh</a:t>
            </a:r>
            <a:r>
              <a:rPr lang="en-US" altLang="en-US" sz="2200" dirty="0" smtClean="0">
                <a:solidFill>
                  <a:schemeClr val="tx2">
                    <a:lumMod val="50000"/>
                  </a:schemeClr>
                </a:solidFill>
                <a:latin typeface="Times New Roman" pitchFamily="18" charset="0"/>
              </a:rPr>
              <a:t> </a:t>
            </a:r>
            <a:r>
              <a:rPr lang="en-US" altLang="en-US" sz="2200" dirty="0" err="1" smtClean="0">
                <a:solidFill>
                  <a:schemeClr val="tx2">
                    <a:lumMod val="50000"/>
                  </a:schemeClr>
                </a:solidFill>
                <a:latin typeface="Times New Roman" pitchFamily="18" charset="0"/>
              </a:rPr>
              <a:t>tả</a:t>
            </a:r>
            <a:endParaRPr lang="en-US" altLang="en-US" sz="2200" dirty="0" smtClean="0">
              <a:solidFill>
                <a:schemeClr val="tx2">
                  <a:lumMod val="50000"/>
                </a:schemeClr>
              </a:solidFill>
              <a:latin typeface="Times New Roman" pitchFamily="18" charset="0"/>
            </a:endParaRPr>
          </a:p>
        </p:txBody>
      </p:sp>
      <p:sp>
        <p:nvSpPr>
          <p:cNvPr id="2" name="Rectangle 1"/>
          <p:cNvSpPr/>
          <p:nvPr/>
        </p:nvSpPr>
        <p:spPr>
          <a:xfrm>
            <a:off x="685800" y="135988"/>
            <a:ext cx="7776719" cy="707886"/>
          </a:xfrm>
          <a:prstGeom prst="rect">
            <a:avLst/>
          </a:prstGeom>
          <a:noFill/>
        </p:spPr>
        <p:txBody>
          <a:bodyPr>
            <a:spAutoFit/>
          </a:bodyPr>
          <a:lstStyle/>
          <a:p>
            <a:pPr algn="ctr">
              <a:defRPr/>
            </a:pP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Đối</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với</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con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người</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p:txBody>
      </p:sp>
      <p:pic>
        <p:nvPicPr>
          <p:cNvPr id="6349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25813" y="3505200"/>
            <a:ext cx="29241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9"/>
          <p:cNvSpPr txBox="1">
            <a:spLocks noChangeArrowheads="1"/>
          </p:cNvSpPr>
          <p:nvPr/>
        </p:nvSpPr>
        <p:spPr bwMode="auto">
          <a:xfrm>
            <a:off x="4114800" y="5715000"/>
            <a:ext cx="1585913" cy="4302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defRPr/>
            </a:pPr>
            <a:r>
              <a:rPr lang="en-US" altLang="en-US" sz="2200" dirty="0" err="1" smtClean="0">
                <a:solidFill>
                  <a:schemeClr val="tx2">
                    <a:lumMod val="50000"/>
                  </a:schemeClr>
                </a:solidFill>
                <a:latin typeface="Times New Roman" pitchFamily="18" charset="0"/>
              </a:rPr>
              <a:t>Thương</a:t>
            </a:r>
            <a:r>
              <a:rPr lang="en-US" altLang="en-US" sz="2200" dirty="0" smtClean="0">
                <a:solidFill>
                  <a:schemeClr val="tx2">
                    <a:lumMod val="50000"/>
                  </a:schemeClr>
                </a:solidFill>
                <a:latin typeface="Times New Roman" pitchFamily="18" charset="0"/>
              </a:rPr>
              <a:t> </a:t>
            </a:r>
            <a:r>
              <a:rPr lang="en-US" altLang="en-US" sz="2200" dirty="0" err="1" smtClean="0">
                <a:solidFill>
                  <a:schemeClr val="tx2">
                    <a:lumMod val="50000"/>
                  </a:schemeClr>
                </a:solidFill>
                <a:latin typeface="Times New Roman" pitchFamily="18" charset="0"/>
              </a:rPr>
              <a:t>hàn</a:t>
            </a:r>
            <a:endParaRPr lang="en-US" altLang="en-US" sz="2200" dirty="0" smtClean="0">
              <a:solidFill>
                <a:schemeClr val="tx2">
                  <a:lumMod val="50000"/>
                </a:schemeClr>
              </a:solidFill>
              <a:latin typeface="Times New Roman" pitchFamily="18" charset="0"/>
            </a:endParaRPr>
          </a:p>
        </p:txBody>
      </p:sp>
      <p:pic>
        <p:nvPicPr>
          <p:cNvPr id="63501"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80163" y="3505200"/>
            <a:ext cx="270192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2057400" y="4052888"/>
            <a:ext cx="45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2800">
                <a:latin typeface="Times New Roman" pitchFamily="18" charset="0"/>
              </a:rPr>
              <a:t>1</a:t>
            </a:r>
          </a:p>
        </p:txBody>
      </p:sp>
      <p:sp>
        <p:nvSpPr>
          <p:cNvPr id="64515" name="Text Box 4"/>
          <p:cNvSpPr txBox="1">
            <a:spLocks noChangeArrowheads="1"/>
          </p:cNvSpPr>
          <p:nvPr/>
        </p:nvSpPr>
        <p:spPr bwMode="auto">
          <a:xfrm>
            <a:off x="2057400" y="3367088"/>
            <a:ext cx="533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2800">
                <a:latin typeface="Times New Roman" pitchFamily="18" charset="0"/>
              </a:rPr>
              <a:t>2</a:t>
            </a:r>
          </a:p>
        </p:txBody>
      </p:sp>
      <p:sp>
        <p:nvSpPr>
          <p:cNvPr id="64516" name="Text Box 5"/>
          <p:cNvSpPr txBox="1">
            <a:spLocks noChangeArrowheads="1"/>
          </p:cNvSpPr>
          <p:nvPr/>
        </p:nvSpPr>
        <p:spPr bwMode="auto">
          <a:xfrm>
            <a:off x="2057400" y="2681288"/>
            <a:ext cx="533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2800">
                <a:latin typeface="Times New Roman" pitchFamily="18" charset="0"/>
              </a:rPr>
              <a:t>3</a:t>
            </a:r>
          </a:p>
        </p:txBody>
      </p:sp>
      <p:sp>
        <p:nvSpPr>
          <p:cNvPr id="64517" name="Text Box 6"/>
          <p:cNvSpPr txBox="1">
            <a:spLocks noChangeArrowheads="1"/>
          </p:cNvSpPr>
          <p:nvPr/>
        </p:nvSpPr>
        <p:spPr bwMode="auto">
          <a:xfrm>
            <a:off x="2057400" y="1309688"/>
            <a:ext cx="533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2800">
                <a:latin typeface="Times New Roman" pitchFamily="18" charset="0"/>
              </a:rPr>
              <a:t>5</a:t>
            </a:r>
          </a:p>
        </p:txBody>
      </p:sp>
      <p:sp>
        <p:nvSpPr>
          <p:cNvPr id="64518" name="Text Box 7"/>
          <p:cNvSpPr txBox="1">
            <a:spLocks noChangeArrowheads="1"/>
          </p:cNvSpPr>
          <p:nvPr/>
        </p:nvSpPr>
        <p:spPr bwMode="auto">
          <a:xfrm>
            <a:off x="2057400" y="47386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2800">
                <a:latin typeface="Times New Roman" pitchFamily="18" charset="0"/>
              </a:rPr>
              <a:t>0</a:t>
            </a:r>
          </a:p>
        </p:txBody>
      </p:sp>
      <p:sp>
        <p:nvSpPr>
          <p:cNvPr id="64519" name="Text Box 8"/>
          <p:cNvSpPr txBox="1">
            <a:spLocks noChangeArrowheads="1"/>
          </p:cNvSpPr>
          <p:nvPr/>
        </p:nvSpPr>
        <p:spPr bwMode="auto">
          <a:xfrm>
            <a:off x="2057400" y="1995488"/>
            <a:ext cx="45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2800">
                <a:latin typeface="Times New Roman" pitchFamily="18" charset="0"/>
              </a:rPr>
              <a:t>4</a:t>
            </a:r>
          </a:p>
        </p:txBody>
      </p:sp>
      <p:sp>
        <p:nvSpPr>
          <p:cNvPr id="49161" name="Text Box 9"/>
          <p:cNvSpPr txBox="1">
            <a:spLocks noChangeArrowheads="1"/>
          </p:cNvSpPr>
          <p:nvPr/>
        </p:nvSpPr>
        <p:spPr bwMode="auto">
          <a:xfrm>
            <a:off x="3176588" y="5257800"/>
            <a:ext cx="914400" cy="457200"/>
          </a:xfrm>
          <a:prstGeom prst="rect">
            <a:avLst/>
          </a:prstGeom>
          <a:solidFill>
            <a:srgbClr val="00B050"/>
          </a:solidFill>
          <a:ln>
            <a:solidFill>
              <a:srgbClr val="00B050"/>
            </a:solid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en-US" sz="2400" dirty="0" err="1" smtClean="0">
                <a:solidFill>
                  <a:schemeClr val="tx2">
                    <a:lumMod val="50000"/>
                  </a:schemeClr>
                </a:solidFill>
                <a:latin typeface="Times New Roman" pitchFamily="18" charset="0"/>
              </a:rPr>
              <a:t>Bệnh</a:t>
            </a:r>
            <a:endParaRPr lang="en-US" altLang="en-US" sz="2400" dirty="0" smtClean="0">
              <a:solidFill>
                <a:schemeClr val="tx2">
                  <a:lumMod val="50000"/>
                </a:schemeClr>
              </a:solidFill>
              <a:latin typeface="Times New Roman" pitchFamily="18" charset="0"/>
            </a:endParaRPr>
          </a:p>
        </p:txBody>
      </p:sp>
      <p:sp>
        <p:nvSpPr>
          <p:cNvPr id="64521" name="Text Box 10"/>
          <p:cNvSpPr txBox="1">
            <a:spLocks noChangeArrowheads="1"/>
          </p:cNvSpPr>
          <p:nvPr/>
        </p:nvSpPr>
        <p:spPr bwMode="auto">
          <a:xfrm>
            <a:off x="1981200" y="15240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endParaRPr lang="en-US" altLang="en-US">
              <a:latin typeface=".VnTime" pitchFamily="34" charset="0"/>
            </a:endParaRPr>
          </a:p>
        </p:txBody>
      </p:sp>
      <p:sp>
        <p:nvSpPr>
          <p:cNvPr id="64522" name="Text Box 11"/>
          <p:cNvSpPr txBox="1">
            <a:spLocks noChangeArrowheads="1"/>
          </p:cNvSpPr>
          <p:nvPr/>
        </p:nvSpPr>
        <p:spPr bwMode="auto">
          <a:xfrm>
            <a:off x="7467600" y="1905000"/>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endParaRPr lang="en-US" altLang="en-US">
              <a:latin typeface=".VnTime" pitchFamily="34" charset="0"/>
            </a:endParaRPr>
          </a:p>
        </p:txBody>
      </p:sp>
      <p:sp>
        <p:nvSpPr>
          <p:cNvPr id="64523" name="Text Box 12"/>
          <p:cNvSpPr txBox="1">
            <a:spLocks noChangeArrowheads="1"/>
          </p:cNvSpPr>
          <p:nvPr/>
        </p:nvSpPr>
        <p:spPr bwMode="auto">
          <a:xfrm>
            <a:off x="381000" y="2057400"/>
            <a:ext cx="68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endParaRPr lang="en-US" altLang="en-US">
              <a:latin typeface=".VnTime" pitchFamily="34" charset="0"/>
            </a:endParaRPr>
          </a:p>
        </p:txBody>
      </p:sp>
      <p:graphicFrame>
        <p:nvGraphicFramePr>
          <p:cNvPr id="49165" name="Group 13"/>
          <p:cNvGraphicFramePr>
            <a:graphicFrameLocks noGrp="1"/>
          </p:cNvGraphicFramePr>
          <p:nvPr>
            <p:ph sz="half" idx="1"/>
          </p:nvPr>
        </p:nvGraphicFramePr>
        <p:xfrm>
          <a:off x="2438400" y="914400"/>
          <a:ext cx="4038600" cy="4114800"/>
        </p:xfrm>
        <a:graphic>
          <a:graphicData uri="http://schemas.openxmlformats.org/drawingml/2006/table">
            <a:tbl>
              <a:tblPr/>
              <a:tblGrid>
                <a:gridCol w="806450">
                  <a:extLst>
                    <a:ext uri="{9D8B030D-6E8A-4147-A177-3AD203B41FA5}">
                      <a16:colId xmlns:a16="http://schemas.microsoft.com/office/drawing/2014/main" xmlns="" val="20000"/>
                    </a:ext>
                  </a:extLst>
                </a:gridCol>
                <a:gridCol w="808038">
                  <a:extLst>
                    <a:ext uri="{9D8B030D-6E8A-4147-A177-3AD203B41FA5}">
                      <a16:colId xmlns:a16="http://schemas.microsoft.com/office/drawing/2014/main" xmlns="" val="20001"/>
                    </a:ext>
                  </a:extLst>
                </a:gridCol>
                <a:gridCol w="809625">
                  <a:extLst>
                    <a:ext uri="{9D8B030D-6E8A-4147-A177-3AD203B41FA5}">
                      <a16:colId xmlns:a16="http://schemas.microsoft.com/office/drawing/2014/main" xmlns="" val="20002"/>
                    </a:ext>
                  </a:extLst>
                </a:gridCol>
                <a:gridCol w="808037">
                  <a:extLst>
                    <a:ext uri="{9D8B030D-6E8A-4147-A177-3AD203B41FA5}">
                      <a16:colId xmlns:a16="http://schemas.microsoft.com/office/drawing/2014/main" xmlns="" val="20003"/>
                    </a:ext>
                  </a:extLst>
                </a:gridCol>
                <a:gridCol w="806450">
                  <a:extLst>
                    <a:ext uri="{9D8B030D-6E8A-4147-A177-3AD203B41FA5}">
                      <a16:colId xmlns:a16="http://schemas.microsoft.com/office/drawing/2014/main" xmlns="" val="20004"/>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graphicFrame>
        <p:nvGraphicFramePr>
          <p:cNvPr id="49209" name="Group 57"/>
          <p:cNvGraphicFramePr>
            <a:graphicFrameLocks noGrp="1"/>
          </p:cNvGraphicFramePr>
          <p:nvPr>
            <p:ph sz="quarter" idx="2"/>
          </p:nvPr>
        </p:nvGraphicFramePr>
        <p:xfrm>
          <a:off x="2362200" y="914400"/>
          <a:ext cx="4152900" cy="4095750"/>
        </p:xfrm>
        <a:graphic>
          <a:graphicData uri="http://schemas.openxmlformats.org/drawingml/2006/table">
            <a:tbl>
              <a:tblPr/>
              <a:tblGrid>
                <a:gridCol w="876300">
                  <a:extLst>
                    <a:ext uri="{9D8B030D-6E8A-4147-A177-3AD203B41FA5}">
                      <a16:colId xmlns:a16="http://schemas.microsoft.com/office/drawing/2014/main" xmlns="" val="20000"/>
                    </a:ext>
                  </a:extLst>
                </a:gridCol>
                <a:gridCol w="806450">
                  <a:extLst>
                    <a:ext uri="{9D8B030D-6E8A-4147-A177-3AD203B41FA5}">
                      <a16:colId xmlns:a16="http://schemas.microsoft.com/office/drawing/2014/main" xmlns="" val="20001"/>
                    </a:ext>
                  </a:extLst>
                </a:gridCol>
                <a:gridCol w="825500">
                  <a:extLst>
                    <a:ext uri="{9D8B030D-6E8A-4147-A177-3AD203B41FA5}">
                      <a16:colId xmlns:a16="http://schemas.microsoft.com/office/drawing/2014/main" xmlns="" val="20002"/>
                    </a:ext>
                  </a:extLst>
                </a:gridCol>
                <a:gridCol w="796925">
                  <a:extLst>
                    <a:ext uri="{9D8B030D-6E8A-4147-A177-3AD203B41FA5}">
                      <a16:colId xmlns:a16="http://schemas.microsoft.com/office/drawing/2014/main" xmlns="" val="20003"/>
                    </a:ext>
                  </a:extLst>
                </a:gridCol>
                <a:gridCol w="847725">
                  <a:extLst>
                    <a:ext uri="{9D8B030D-6E8A-4147-A177-3AD203B41FA5}">
                      <a16:colId xmlns:a16="http://schemas.microsoft.com/office/drawing/2014/main" xmlns="" val="20004"/>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bg1"/>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bg1"/>
                        </a:solidFill>
                        <a:effectLst/>
                        <a:latin typeface="Arial" charset="0"/>
                      </a:endParaRP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xmlns="" val="10000"/>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1"/>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xmlns="" val="10002"/>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xmlns="" val="10003"/>
                  </a:ext>
                </a:extLst>
              </a:tr>
              <a:tr h="676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676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cap="flat">
                      <a:noFill/>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cap="flat">
                      <a:noFill/>
                    </a:lnR>
                    <a:lnT>
                      <a:noFill/>
                    </a:lnT>
                    <a:lnB cap="flat">
                      <a:noFill/>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28774" name="Text Box 123"/>
          <p:cNvSpPr txBox="1">
            <a:spLocks noChangeArrowheads="1"/>
          </p:cNvSpPr>
          <p:nvPr/>
        </p:nvSpPr>
        <p:spPr bwMode="auto">
          <a:xfrm>
            <a:off x="1066800" y="152400"/>
            <a:ext cx="7543800" cy="584200"/>
          </a:xfrm>
          <a:prstGeom prst="rect">
            <a:avLst/>
          </a:prstGeom>
          <a:solidFill>
            <a:srgbClr val="FF6600"/>
          </a:solidFill>
          <a:ln w="9525">
            <a:solidFill>
              <a:schemeClr val="tx2"/>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3200" b="1" dirty="0" err="1" smtClean="0">
                <a:solidFill>
                  <a:schemeClr val="tx2">
                    <a:lumMod val="50000"/>
                  </a:schemeClr>
                </a:solidFill>
                <a:latin typeface="Times New Roman" pitchFamily="18" charset="0"/>
              </a:rPr>
              <a:t>Biểu</a:t>
            </a:r>
            <a:r>
              <a:rPr lang="en-US" altLang="en-US" sz="3200" b="1" dirty="0" smtClean="0">
                <a:solidFill>
                  <a:schemeClr val="tx2">
                    <a:lumMod val="50000"/>
                  </a:schemeClr>
                </a:solidFill>
                <a:latin typeface="Times New Roman" pitchFamily="18" charset="0"/>
              </a:rPr>
              <a:t> </a:t>
            </a:r>
            <a:r>
              <a:rPr lang="en-US" altLang="en-US" sz="3200" b="1" dirty="0" err="1" smtClean="0">
                <a:solidFill>
                  <a:schemeClr val="tx2">
                    <a:lumMod val="50000"/>
                  </a:schemeClr>
                </a:solidFill>
                <a:latin typeface="Times New Roman" pitchFamily="18" charset="0"/>
              </a:rPr>
              <a:t>đồ</a:t>
            </a:r>
            <a:r>
              <a:rPr lang="en-US" altLang="en-US" sz="3200" b="1" dirty="0" smtClean="0">
                <a:solidFill>
                  <a:schemeClr val="tx2">
                    <a:lumMod val="50000"/>
                  </a:schemeClr>
                </a:solidFill>
                <a:latin typeface="Times New Roman" pitchFamily="18" charset="0"/>
              </a:rPr>
              <a:t> </a:t>
            </a:r>
            <a:r>
              <a:rPr lang="en-US" altLang="en-US" sz="3200" b="1" dirty="0" err="1" smtClean="0">
                <a:solidFill>
                  <a:schemeClr val="tx2">
                    <a:lumMod val="50000"/>
                  </a:schemeClr>
                </a:solidFill>
                <a:latin typeface="Times New Roman" pitchFamily="18" charset="0"/>
              </a:rPr>
              <a:t>biểu</a:t>
            </a:r>
            <a:r>
              <a:rPr lang="en-US" altLang="en-US" sz="3200" b="1" dirty="0" smtClean="0">
                <a:solidFill>
                  <a:schemeClr val="tx2">
                    <a:lumMod val="50000"/>
                  </a:schemeClr>
                </a:solidFill>
                <a:latin typeface="Times New Roman" pitchFamily="18" charset="0"/>
              </a:rPr>
              <a:t> </a:t>
            </a:r>
            <a:r>
              <a:rPr lang="en-US" altLang="en-US" sz="3200" b="1" dirty="0" err="1" smtClean="0">
                <a:solidFill>
                  <a:schemeClr val="tx2">
                    <a:lumMod val="50000"/>
                  </a:schemeClr>
                </a:solidFill>
                <a:latin typeface="Times New Roman" pitchFamily="18" charset="0"/>
              </a:rPr>
              <a:t>thị</a:t>
            </a:r>
            <a:r>
              <a:rPr lang="en-US" altLang="en-US" sz="3200" b="1" dirty="0" smtClean="0">
                <a:solidFill>
                  <a:schemeClr val="tx2">
                    <a:lumMod val="50000"/>
                  </a:schemeClr>
                </a:solidFill>
                <a:latin typeface="Times New Roman" pitchFamily="18" charset="0"/>
              </a:rPr>
              <a:t> </a:t>
            </a:r>
            <a:r>
              <a:rPr lang="en-US" altLang="en-US" sz="3200" b="1" dirty="0" err="1" smtClean="0">
                <a:solidFill>
                  <a:schemeClr val="tx2">
                    <a:lumMod val="50000"/>
                  </a:schemeClr>
                </a:solidFill>
                <a:latin typeface="Times New Roman" pitchFamily="18" charset="0"/>
              </a:rPr>
              <a:t>bệnh</a:t>
            </a:r>
            <a:r>
              <a:rPr lang="en-US" altLang="en-US" sz="3200" b="1" dirty="0" smtClean="0">
                <a:solidFill>
                  <a:schemeClr val="tx2">
                    <a:lumMod val="50000"/>
                  </a:schemeClr>
                </a:solidFill>
                <a:latin typeface="Times New Roman" pitchFamily="18" charset="0"/>
              </a:rPr>
              <a:t> </a:t>
            </a:r>
            <a:r>
              <a:rPr lang="en-US" altLang="en-US" sz="3200" b="1" dirty="0" err="1" smtClean="0">
                <a:solidFill>
                  <a:schemeClr val="tx2">
                    <a:lumMod val="50000"/>
                  </a:schemeClr>
                </a:solidFill>
                <a:latin typeface="Times New Roman" pitchFamily="18" charset="0"/>
              </a:rPr>
              <a:t>liên</a:t>
            </a:r>
            <a:r>
              <a:rPr lang="en-US" altLang="en-US" sz="3200" b="1" dirty="0" smtClean="0">
                <a:solidFill>
                  <a:schemeClr val="tx2">
                    <a:lumMod val="50000"/>
                  </a:schemeClr>
                </a:solidFill>
                <a:latin typeface="Times New Roman" pitchFamily="18" charset="0"/>
              </a:rPr>
              <a:t> </a:t>
            </a:r>
            <a:r>
              <a:rPr lang="en-US" altLang="en-US" sz="3200" b="1" dirty="0" err="1" smtClean="0">
                <a:solidFill>
                  <a:schemeClr val="tx2">
                    <a:lumMod val="50000"/>
                  </a:schemeClr>
                </a:solidFill>
                <a:latin typeface="Times New Roman" pitchFamily="18" charset="0"/>
              </a:rPr>
              <a:t>quan</a:t>
            </a:r>
            <a:r>
              <a:rPr lang="en-US" altLang="en-US" sz="3200" b="1" dirty="0" smtClean="0">
                <a:solidFill>
                  <a:schemeClr val="tx2">
                    <a:lumMod val="50000"/>
                  </a:schemeClr>
                </a:solidFill>
                <a:latin typeface="Times New Roman" pitchFamily="18" charset="0"/>
              </a:rPr>
              <a:t> </a:t>
            </a:r>
            <a:r>
              <a:rPr lang="en-US" altLang="en-US" sz="3200" b="1" dirty="0" err="1" smtClean="0">
                <a:solidFill>
                  <a:schemeClr val="tx2">
                    <a:lumMod val="50000"/>
                  </a:schemeClr>
                </a:solidFill>
                <a:latin typeface="Times New Roman" pitchFamily="18" charset="0"/>
              </a:rPr>
              <a:t>đến</a:t>
            </a:r>
            <a:r>
              <a:rPr lang="en-US" altLang="en-US" sz="3200" b="1" dirty="0" smtClean="0">
                <a:solidFill>
                  <a:schemeClr val="tx2">
                    <a:lumMod val="50000"/>
                  </a:schemeClr>
                </a:solidFill>
                <a:latin typeface="Times New Roman" pitchFamily="18" charset="0"/>
              </a:rPr>
              <a:t> </a:t>
            </a:r>
            <a:r>
              <a:rPr lang="en-US" altLang="en-US" sz="3200" b="1" dirty="0" err="1" smtClean="0">
                <a:solidFill>
                  <a:schemeClr val="tx2">
                    <a:lumMod val="50000"/>
                  </a:schemeClr>
                </a:solidFill>
                <a:latin typeface="Times New Roman" pitchFamily="18" charset="0"/>
              </a:rPr>
              <a:t>nuớc</a:t>
            </a:r>
            <a:r>
              <a:rPr lang="en-US" altLang="en-US" sz="3200" b="1" dirty="0" smtClean="0">
                <a:solidFill>
                  <a:schemeClr val="tx2">
                    <a:lumMod val="50000"/>
                  </a:schemeClr>
                </a:solidFill>
                <a:latin typeface="Times New Roman" pitchFamily="18" charset="0"/>
              </a:rPr>
              <a:t>.</a:t>
            </a:r>
          </a:p>
        </p:txBody>
      </p:sp>
      <p:sp>
        <p:nvSpPr>
          <p:cNvPr id="28775" name="Text Box 124"/>
          <p:cNvSpPr txBox="1">
            <a:spLocks noChangeArrowheads="1"/>
          </p:cNvSpPr>
          <p:nvPr/>
        </p:nvSpPr>
        <p:spPr bwMode="auto">
          <a:xfrm>
            <a:off x="4343400" y="5291138"/>
            <a:ext cx="3352800" cy="457200"/>
          </a:xfrm>
          <a:prstGeom prst="rect">
            <a:avLst/>
          </a:prstGeom>
          <a:solidFill>
            <a:srgbClr val="00B050"/>
          </a:solidFill>
          <a:ln w="9525">
            <a:solidFill>
              <a:srgbClr val="000000"/>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altLang="en-US" sz="2400" dirty="0" err="1" smtClean="0">
                <a:solidFill>
                  <a:schemeClr val="tx2">
                    <a:lumMod val="50000"/>
                  </a:schemeClr>
                </a:solidFill>
                <a:latin typeface="Times New Roman" pitchFamily="18" charset="0"/>
              </a:rPr>
              <a:t>Bệnh</a:t>
            </a:r>
            <a:r>
              <a:rPr lang="en-US" altLang="en-US" sz="2400" dirty="0" smtClean="0">
                <a:solidFill>
                  <a:schemeClr val="tx2">
                    <a:lumMod val="50000"/>
                  </a:schemeClr>
                </a:solidFill>
                <a:latin typeface="Times New Roman" pitchFamily="18" charset="0"/>
              </a:rPr>
              <a:t> </a:t>
            </a:r>
            <a:r>
              <a:rPr lang="en-US" altLang="en-US" sz="2400" dirty="0" err="1" smtClean="0">
                <a:solidFill>
                  <a:schemeClr val="tx2">
                    <a:lumMod val="50000"/>
                  </a:schemeClr>
                </a:solidFill>
                <a:latin typeface="Times New Roman" pitchFamily="18" charset="0"/>
              </a:rPr>
              <a:t>liên</a:t>
            </a:r>
            <a:r>
              <a:rPr lang="en-US" altLang="en-US" sz="2400" dirty="0" smtClean="0">
                <a:solidFill>
                  <a:schemeClr val="tx2">
                    <a:lumMod val="50000"/>
                  </a:schemeClr>
                </a:solidFill>
                <a:latin typeface="Times New Roman" pitchFamily="18" charset="0"/>
              </a:rPr>
              <a:t> </a:t>
            </a:r>
            <a:r>
              <a:rPr lang="en-US" altLang="en-US" sz="2400" dirty="0" err="1" smtClean="0">
                <a:solidFill>
                  <a:schemeClr val="tx2">
                    <a:lumMod val="50000"/>
                  </a:schemeClr>
                </a:solidFill>
                <a:latin typeface="Times New Roman" pitchFamily="18" charset="0"/>
              </a:rPr>
              <a:t>quan</a:t>
            </a:r>
            <a:r>
              <a:rPr lang="en-US" altLang="en-US" sz="2400" dirty="0" smtClean="0">
                <a:solidFill>
                  <a:schemeClr val="tx2">
                    <a:lumMod val="50000"/>
                  </a:schemeClr>
                </a:solidFill>
                <a:latin typeface="Times New Roman" pitchFamily="18" charset="0"/>
              </a:rPr>
              <a:t> </a:t>
            </a:r>
            <a:r>
              <a:rPr lang="en-US" altLang="en-US" sz="2400" dirty="0" err="1" smtClean="0">
                <a:solidFill>
                  <a:schemeClr val="tx2">
                    <a:lumMod val="50000"/>
                  </a:schemeClr>
                </a:solidFill>
                <a:latin typeface="Times New Roman" pitchFamily="18" charset="0"/>
              </a:rPr>
              <a:t>đến</a:t>
            </a:r>
            <a:r>
              <a:rPr lang="en-US" altLang="en-US" sz="2400" dirty="0" smtClean="0">
                <a:solidFill>
                  <a:schemeClr val="tx2">
                    <a:lumMod val="50000"/>
                  </a:schemeClr>
                </a:solidFill>
                <a:latin typeface="Times New Roman" pitchFamily="18" charset="0"/>
              </a:rPr>
              <a:t> </a:t>
            </a:r>
            <a:r>
              <a:rPr lang="en-US" altLang="en-US" sz="2400" dirty="0" err="1" smtClean="0">
                <a:solidFill>
                  <a:schemeClr val="tx2">
                    <a:lumMod val="50000"/>
                  </a:schemeClr>
                </a:solidFill>
                <a:latin typeface="Times New Roman" pitchFamily="18" charset="0"/>
              </a:rPr>
              <a:t>nước</a:t>
            </a:r>
            <a:endParaRPr lang="en-US" altLang="en-US" sz="2400" dirty="0" smtClean="0">
              <a:solidFill>
                <a:schemeClr val="tx2">
                  <a:lumMod val="50000"/>
                </a:schemeClr>
              </a:solidFill>
              <a:latin typeface="Times New Roman" pitchFamily="18" charset="0"/>
            </a:endParaRPr>
          </a:p>
        </p:txBody>
      </p:sp>
      <p:sp>
        <p:nvSpPr>
          <p:cNvPr id="18" name="AutoShape 182"/>
          <p:cNvSpPr>
            <a:spLocks noChangeArrowheads="1"/>
          </p:cNvSpPr>
          <p:nvPr/>
        </p:nvSpPr>
        <p:spPr bwMode="auto">
          <a:xfrm flipH="1">
            <a:off x="5562600" y="2895600"/>
            <a:ext cx="1066800" cy="381000"/>
          </a:xfrm>
          <a:prstGeom prst="leftArrow">
            <a:avLst>
              <a:gd name="adj1" fmla="val 50000"/>
              <a:gd name="adj2" fmla="val 166667"/>
            </a:avLst>
          </a:prstGeom>
          <a:solidFill>
            <a:schemeClr val="tx1">
              <a:lumMod val="95000"/>
              <a:lumOff val="5000"/>
            </a:schemeClr>
          </a:solidFill>
          <a:ln w="9525">
            <a:solidFill>
              <a:schemeClr val="tx1"/>
            </a:solidFill>
            <a:miter lim="800000"/>
            <a:headEnd/>
            <a:tailEnd/>
          </a:ln>
        </p:spPr>
        <p:txBody>
          <a:bodyPr wrap="none" anchor="ctr"/>
          <a:lstStyle/>
          <a:p>
            <a:pPr algn="ctr" eaLnBrk="1" hangingPunct="1">
              <a:defRPr/>
            </a:pPr>
            <a:endParaRPr lang="en-US" altLang="en-US">
              <a:solidFill>
                <a:schemeClr val="tx2">
                  <a:lumMod val="50000"/>
                </a:schemeClr>
              </a:solidFill>
            </a:endParaRPr>
          </a:p>
        </p:txBody>
      </p:sp>
      <p:sp>
        <p:nvSpPr>
          <p:cNvPr id="19" name="Text Box 183"/>
          <p:cNvSpPr txBox="1">
            <a:spLocks noChangeArrowheads="1"/>
          </p:cNvSpPr>
          <p:nvPr/>
        </p:nvSpPr>
        <p:spPr bwMode="auto">
          <a:xfrm>
            <a:off x="6629400" y="2255838"/>
            <a:ext cx="2209800" cy="2060575"/>
          </a:xfrm>
          <a:prstGeom prst="rect">
            <a:avLst/>
          </a:prstGeom>
          <a:solidFill>
            <a:srgbClr val="00FFFF"/>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00FFFF"/>
            </a:extrusionClr>
          </a:sp3d>
        </p:spPr>
        <p:txBody>
          <a:bodyPr>
            <a:spAutoFit/>
            <a:flatTx/>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b="1">
                <a:latin typeface="Times New Roman" pitchFamily="18" charset="0"/>
              </a:rPr>
              <a:t>80% số bệnh liên quan đến nước</a:t>
            </a:r>
            <a:endParaRPr lang="en-US" altLang="en-US" b="1">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9161"/>
                                        </p:tgtEl>
                                        <p:attrNameLst>
                                          <p:attrName>style.visibility</p:attrName>
                                        </p:attrNameLst>
                                      </p:cBhvr>
                                      <p:to>
                                        <p:strVal val="visible"/>
                                      </p:to>
                                    </p:set>
                                    <p:animEffect transition="in" filter="box(in)">
                                      <p:cBhvr>
                                        <p:cTn id="7" dur="500"/>
                                        <p:tgtEl>
                                          <p:spTgt spid="49161"/>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49209"/>
                                        </p:tgtEl>
                                        <p:attrNameLst>
                                          <p:attrName>style.visibility</p:attrName>
                                        </p:attrNameLst>
                                      </p:cBhvr>
                                      <p:to>
                                        <p:strVal val="visible"/>
                                      </p:to>
                                    </p:set>
                                    <p:animEffect transition="in" filter="wipe(down)">
                                      <p:cBhvr>
                                        <p:cTn id="11" dur="3000"/>
                                        <p:tgtEl>
                                          <p:spTgt spid="4920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1" grpId="0" animBg="1" autoUpdateAnimBg="0"/>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title"/>
          </p:nvPr>
        </p:nvSpPr>
        <p:spPr>
          <a:xfrm>
            <a:off x="457200" y="292100"/>
            <a:ext cx="8229600" cy="1384300"/>
          </a:xfrm>
        </p:spPr>
        <p:txBody>
          <a:bodyPr/>
          <a:lstStyle/>
          <a:p>
            <a:pPr eaLnBrk="1" hangingPunct="1"/>
            <a:endParaRPr lang="en-US" altLang="en-US" smtClean="0"/>
          </a:p>
        </p:txBody>
      </p:sp>
      <p:sp>
        <p:nvSpPr>
          <p:cNvPr id="27655" name="Text Box 6"/>
          <p:cNvSpPr>
            <a:spLocks noGrp="1" noChangeArrowheads="1"/>
          </p:cNvSpPr>
          <p:nvPr>
            <p:ph idx="1"/>
          </p:nvPr>
        </p:nvSpPr>
        <p:spPr>
          <a:xfrm>
            <a:off x="539750" y="6096000"/>
            <a:ext cx="8229600" cy="584200"/>
          </a:xfrm>
        </p:spPr>
        <p:txBody>
          <a:bodyPr rtlCol="0">
            <a:spAutoFit/>
          </a:bodyPr>
          <a:lstStyle/>
          <a:p>
            <a:pPr algn="ctr" eaLnBrk="1" fontAlgn="auto" hangingPunct="1">
              <a:spcBef>
                <a:spcPct val="50000"/>
              </a:spcBef>
              <a:spcAft>
                <a:spcPts val="0"/>
              </a:spcAft>
              <a:buFontTx/>
              <a:buNone/>
              <a:defRPr/>
            </a:pPr>
            <a:r>
              <a:rPr lang="en-US" altLang="en-US" b="1" dirty="0" err="1" smtClean="0">
                <a:solidFill>
                  <a:schemeClr val="tx2">
                    <a:lumMod val="50000"/>
                  </a:schemeClr>
                </a:solidFill>
                <a:latin typeface="Times New Roman" pitchFamily="18" charset="0"/>
              </a:rPr>
              <a:t>Động</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vật</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chết</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vì</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nguồn</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nước</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bị</a:t>
            </a:r>
            <a:r>
              <a:rPr lang="en-US" altLang="en-US" b="1" dirty="0" smtClean="0">
                <a:solidFill>
                  <a:schemeClr val="tx2">
                    <a:lumMod val="50000"/>
                  </a:schemeClr>
                </a:solidFill>
                <a:latin typeface="Times New Roman" pitchFamily="18" charset="0"/>
              </a:rPr>
              <a:t> ô </a:t>
            </a:r>
            <a:r>
              <a:rPr lang="en-US" altLang="en-US" b="1" dirty="0" err="1" smtClean="0">
                <a:solidFill>
                  <a:schemeClr val="tx2">
                    <a:lumMod val="50000"/>
                  </a:schemeClr>
                </a:solidFill>
                <a:latin typeface="Times New Roman" pitchFamily="18" charset="0"/>
              </a:rPr>
              <a:t>nhiễm</a:t>
            </a:r>
            <a:endParaRPr lang="en-US" altLang="en-US" b="1" dirty="0" smtClean="0">
              <a:solidFill>
                <a:schemeClr val="tx2">
                  <a:lumMod val="50000"/>
                </a:schemeClr>
              </a:solidFill>
              <a:latin typeface="Times New Roman" pitchFamily="18" charset="0"/>
            </a:endParaRPr>
          </a:p>
        </p:txBody>
      </p:sp>
      <p:pic>
        <p:nvPicPr>
          <p:cNvPr id="23560" name="Picture 8"/>
          <p:cNvPicPr>
            <a:picLocks noChangeAspect="1" noChangeArrowheads="1"/>
          </p:cNvPicPr>
          <p:nvPr/>
        </p:nvPicPr>
        <p:blipFill>
          <a:blip r:embed="rId2"/>
          <a:srcRect/>
          <a:stretch>
            <a:fillRect/>
          </a:stretch>
        </p:blipFill>
        <p:spPr bwMode="auto">
          <a:xfrm>
            <a:off x="228600" y="304800"/>
            <a:ext cx="42672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561" name="Picture 9"/>
          <p:cNvPicPr>
            <a:picLocks noChangeAspect="1" noChangeArrowheads="1"/>
          </p:cNvPicPr>
          <p:nvPr/>
        </p:nvPicPr>
        <p:blipFill>
          <a:blip r:embed="rId3"/>
          <a:srcRect/>
          <a:stretch>
            <a:fillRect/>
          </a:stretch>
        </p:blipFill>
        <p:spPr bwMode="auto">
          <a:xfrm>
            <a:off x="4648200" y="304800"/>
            <a:ext cx="43434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endParaRPr lang="en-US" altLang="en-US" smtClean="0"/>
          </a:p>
        </p:txBody>
      </p:sp>
      <p:pic>
        <p:nvPicPr>
          <p:cNvPr id="665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252413"/>
            <a:ext cx="4343400" cy="4700587"/>
          </a:xfrm>
        </p:spPr>
      </p:pic>
      <p:pic>
        <p:nvPicPr>
          <p:cNvPr id="6656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
            <a:ext cx="44672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a:xfrm>
            <a:off x="539750" y="5502275"/>
            <a:ext cx="8229600" cy="1076325"/>
          </a:xfrm>
          <a:prstGeom prst="rect">
            <a:avLst/>
          </a:prstGeom>
          <a:noFill/>
        </p:spPr>
        <p:txBody>
          <a:bodyPr>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50000"/>
              </a:spcBef>
              <a:buFontTx/>
              <a:buNone/>
              <a:defRPr/>
            </a:pPr>
            <a:r>
              <a:rPr lang="en-US" altLang="en-US" b="1" dirty="0" err="1" smtClean="0">
                <a:solidFill>
                  <a:schemeClr val="tx2">
                    <a:lumMod val="50000"/>
                  </a:schemeClr>
                </a:solidFill>
                <a:latin typeface="Times New Roman" pitchFamily="18" charset="0"/>
              </a:rPr>
              <a:t>Thực</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vật</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bị</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tưới</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nước</a:t>
            </a:r>
            <a:r>
              <a:rPr lang="en-US" altLang="en-US" b="1" dirty="0" smtClean="0">
                <a:solidFill>
                  <a:schemeClr val="tx2">
                    <a:lumMod val="50000"/>
                  </a:schemeClr>
                </a:solidFill>
                <a:latin typeface="Times New Roman" pitchFamily="18" charset="0"/>
              </a:rPr>
              <a:t> ô </a:t>
            </a:r>
            <a:r>
              <a:rPr lang="en-US" altLang="en-US" b="1" dirty="0" err="1" smtClean="0">
                <a:solidFill>
                  <a:schemeClr val="tx2">
                    <a:lumMod val="50000"/>
                  </a:schemeClr>
                </a:solidFill>
                <a:latin typeface="Times New Roman" pitchFamily="18" charset="0"/>
              </a:rPr>
              <a:t>nhiễm</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và</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gây</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hại</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cho</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sức</a:t>
            </a:r>
            <a:r>
              <a:rPr lang="en-US" altLang="en-US" b="1" dirty="0" smtClean="0">
                <a:solidFill>
                  <a:schemeClr val="tx2">
                    <a:lumMod val="50000"/>
                  </a:schemeClr>
                </a:solidFill>
                <a:latin typeface="Times New Roman" pitchFamily="18" charset="0"/>
              </a:rPr>
              <a:t> </a:t>
            </a:r>
            <a:r>
              <a:rPr lang="en-US" altLang="en-US" b="1" dirty="0" err="1" smtClean="0">
                <a:solidFill>
                  <a:schemeClr val="tx2">
                    <a:lumMod val="50000"/>
                  </a:schemeClr>
                </a:solidFill>
                <a:latin typeface="Times New Roman" pitchFamily="18" charset="0"/>
              </a:rPr>
              <a:t>khỏe</a:t>
            </a:r>
            <a:r>
              <a:rPr lang="en-US" altLang="en-US" b="1" dirty="0" smtClean="0">
                <a:solidFill>
                  <a:schemeClr val="tx2">
                    <a:lumMod val="50000"/>
                  </a:schemeClr>
                </a:solidFill>
                <a:latin typeface="Times New Roman" pitchFamily="18" charset="0"/>
              </a:rPr>
              <a:t> con </a:t>
            </a:r>
            <a:r>
              <a:rPr lang="en-US" altLang="en-US" b="1" dirty="0" err="1" smtClean="0">
                <a:solidFill>
                  <a:schemeClr val="tx2">
                    <a:lumMod val="50000"/>
                  </a:schemeClr>
                </a:solidFill>
                <a:latin typeface="Times New Roman" pitchFamily="18" charset="0"/>
              </a:rPr>
              <a:t>người</a:t>
            </a:r>
            <a:r>
              <a:rPr lang="en-US" altLang="en-US" b="1" dirty="0" smtClean="0">
                <a:solidFill>
                  <a:schemeClr val="tx2">
                    <a:lumMod val="50000"/>
                  </a:schemeClr>
                </a:solidFill>
                <a:latin typeface="Times New Roman" pitchFamily="18" charset="0"/>
              </a:rPr>
              <a: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2098675" y="457200"/>
            <a:ext cx="6019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r>
              <a:rPr lang="en-US" altLang="en-US" sz="4400" b="1" u="sng">
                <a:solidFill>
                  <a:srgbClr val="C00000"/>
                </a:solidFill>
                <a:latin typeface="Times New Roman" pitchFamily="18" charset="0"/>
              </a:rPr>
              <a:t>2/ Tác hại của nguồn nước bị ô nhiễm:</a:t>
            </a:r>
          </a:p>
        </p:txBody>
      </p:sp>
      <p:sp>
        <p:nvSpPr>
          <p:cNvPr id="9" name="Rectangle 4"/>
          <p:cNvSpPr>
            <a:spLocks noChangeArrowheads="1"/>
          </p:cNvSpPr>
          <p:nvPr/>
        </p:nvSpPr>
        <p:spPr bwMode="auto">
          <a:xfrm>
            <a:off x="381000" y="2743200"/>
            <a:ext cx="85344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altLang="en-US" sz="3200">
                <a:latin typeface="Times New Roman" pitchFamily="18" charset="0"/>
              </a:rPr>
              <a:t>     </a:t>
            </a:r>
            <a:r>
              <a:rPr lang="en-US" altLang="en-US" sz="3200">
                <a:solidFill>
                  <a:srgbClr val="0070C0"/>
                </a:solidFill>
                <a:latin typeface="Times New Roman" pitchFamily="18" charset="0"/>
              </a:rPr>
              <a:t>-</a:t>
            </a:r>
            <a:r>
              <a:rPr lang="en-US" altLang="en-US" sz="3200">
                <a:latin typeface="Times New Roman" pitchFamily="18" charset="0"/>
              </a:rPr>
              <a:t> </a:t>
            </a:r>
            <a:r>
              <a:rPr lang="en-US" altLang="en-US" sz="3200">
                <a:solidFill>
                  <a:srgbClr val="0000FF"/>
                </a:solidFill>
                <a:latin typeface="Times New Roman" pitchFamily="18" charset="0"/>
              </a:rPr>
              <a:t>Nguồn nước bị ô nhiễm là nơi các loại vi sinh vật sinh sống, phát triển và lan truyền các loại bệnh dịch như tả, lị, thương hàn, tiêu chảy, bại liệt, viêm gan, mắt hột,...</a:t>
            </a:r>
          </a:p>
          <a:p>
            <a:pPr eaLnBrk="1" hangingPunct="1"/>
            <a:r>
              <a:rPr lang="en-US" altLang="en-US" sz="3200">
                <a:solidFill>
                  <a:srgbClr val="0000FF"/>
                </a:solidFill>
                <a:latin typeface="Times New Roman" pitchFamily="18" charset="0"/>
              </a:rPr>
              <a:t>     - Nguồn nước bị ô nhiễm gây hại cho sức khỏe con người, động vật và thực vật. Có tới 80% các bệnh là do sử dụng nguồn nước bị ô nhiễm.</a:t>
            </a:r>
            <a:r>
              <a:rPr lang="en-US" altLang="en-US" sz="3200">
                <a:solidFill>
                  <a:srgbClr val="0066FF"/>
                </a:solidFill>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AutoShape 3"/>
          <p:cNvSpPr>
            <a:spLocks noChangeArrowheads="1"/>
          </p:cNvSpPr>
          <p:nvPr/>
        </p:nvSpPr>
        <p:spPr bwMode="auto">
          <a:xfrm rot="10800000">
            <a:off x="944563" y="1752600"/>
            <a:ext cx="7391400" cy="3679825"/>
          </a:xfrm>
          <a:prstGeom prst="cloudCallout">
            <a:avLst>
              <a:gd name="adj1" fmla="val -37694"/>
              <a:gd name="adj2" fmla="val 71634"/>
            </a:avLst>
          </a:prstGeom>
          <a:ln>
            <a:headEnd/>
            <a:tailEnd/>
          </a:ln>
        </p:spPr>
        <p:style>
          <a:lnRef idx="1">
            <a:schemeClr val="accent5"/>
          </a:lnRef>
          <a:fillRef idx="2">
            <a:schemeClr val="accent5"/>
          </a:fillRef>
          <a:effectRef idx="1">
            <a:schemeClr val="accent5"/>
          </a:effectRef>
          <a:fontRef idx="minor">
            <a:schemeClr val="dk1"/>
          </a:fontRef>
        </p:style>
        <p:txBody>
          <a:bodyPr rot="10800000"/>
          <a:lstStyle/>
          <a:p>
            <a:pPr algn="ctr" eaLnBrk="1" hangingPunct="1">
              <a:defRPr/>
            </a:pPr>
            <a:endParaRPr lang="en-US"/>
          </a:p>
        </p:txBody>
      </p:sp>
      <p:sp>
        <p:nvSpPr>
          <p:cNvPr id="68611" name="Text Box 6"/>
          <p:cNvSpPr txBox="1">
            <a:spLocks noChangeArrowheads="1"/>
          </p:cNvSpPr>
          <p:nvPr/>
        </p:nvSpPr>
        <p:spPr bwMode="auto">
          <a:xfrm>
            <a:off x="2041525" y="5065713"/>
            <a:ext cx="5197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5303" name="Text Box 7"/>
          <p:cNvSpPr txBox="1">
            <a:spLocks noChangeArrowheads="1"/>
          </p:cNvSpPr>
          <p:nvPr/>
        </p:nvSpPr>
        <p:spPr bwMode="auto">
          <a:xfrm>
            <a:off x="1827213" y="2819400"/>
            <a:ext cx="6096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altLang="en-US" sz="4000" b="1" dirty="0" err="1" smtClean="0">
                <a:solidFill>
                  <a:schemeClr val="tx2">
                    <a:lumMod val="50000"/>
                  </a:schemeClr>
                </a:solidFill>
                <a:effectLst>
                  <a:outerShdw blurRad="38100" dist="38100" dir="2700000" algn="tl">
                    <a:srgbClr val="000000">
                      <a:alpha val="43137"/>
                    </a:srgbClr>
                  </a:outerShdw>
                </a:effectLst>
                <a:latin typeface="Times New Roman" pitchFamily="18" charset="0"/>
              </a:rPr>
              <a:t>Chúng</a:t>
            </a:r>
            <a:r>
              <a:rPr lang="en-US" alt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rPr>
              <a:t> ta </a:t>
            </a:r>
            <a:r>
              <a:rPr lang="en-US" altLang="en-US" sz="4000" b="1" dirty="0" err="1" smtClean="0">
                <a:solidFill>
                  <a:schemeClr val="tx2">
                    <a:lumMod val="50000"/>
                  </a:schemeClr>
                </a:solidFill>
                <a:effectLst>
                  <a:outerShdw blurRad="38100" dist="38100" dir="2700000" algn="tl">
                    <a:srgbClr val="000000">
                      <a:alpha val="43137"/>
                    </a:srgbClr>
                  </a:outerShdw>
                </a:effectLst>
                <a:latin typeface="Times New Roman" pitchFamily="18" charset="0"/>
              </a:rPr>
              <a:t>phải</a:t>
            </a:r>
            <a:r>
              <a:rPr lang="en-US" alt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rPr>
              <a:t> </a:t>
            </a:r>
            <a:r>
              <a:rPr lang="en-US" altLang="en-US" sz="4000" b="1" dirty="0" err="1" smtClean="0">
                <a:solidFill>
                  <a:schemeClr val="tx2">
                    <a:lumMod val="50000"/>
                  </a:schemeClr>
                </a:solidFill>
                <a:effectLst>
                  <a:outerShdw blurRad="38100" dist="38100" dir="2700000" algn="tl">
                    <a:srgbClr val="000000">
                      <a:alpha val="43137"/>
                    </a:srgbClr>
                  </a:outerShdw>
                </a:effectLst>
                <a:latin typeface="Times New Roman" pitchFamily="18" charset="0"/>
              </a:rPr>
              <a:t>làm</a:t>
            </a:r>
            <a:r>
              <a:rPr lang="en-US" alt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rPr>
              <a:t> </a:t>
            </a:r>
            <a:r>
              <a:rPr lang="en-US" altLang="en-US" sz="4000" b="1" dirty="0" err="1" smtClean="0">
                <a:solidFill>
                  <a:schemeClr val="tx2">
                    <a:lumMod val="50000"/>
                  </a:schemeClr>
                </a:solidFill>
                <a:effectLst>
                  <a:outerShdw blurRad="38100" dist="38100" dir="2700000" algn="tl">
                    <a:srgbClr val="000000">
                      <a:alpha val="43137"/>
                    </a:srgbClr>
                  </a:outerShdw>
                </a:effectLst>
                <a:latin typeface="Times New Roman" pitchFamily="18" charset="0"/>
              </a:rPr>
              <a:t>gì</a:t>
            </a:r>
            <a:r>
              <a:rPr lang="en-US" alt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rPr>
              <a:t> </a:t>
            </a:r>
            <a:r>
              <a:rPr lang="en-US" altLang="en-US" sz="4000" b="1" dirty="0" err="1" smtClean="0">
                <a:solidFill>
                  <a:schemeClr val="tx2">
                    <a:lumMod val="50000"/>
                  </a:schemeClr>
                </a:solidFill>
                <a:effectLst>
                  <a:outerShdw blurRad="38100" dist="38100" dir="2700000" algn="tl">
                    <a:srgbClr val="000000">
                      <a:alpha val="43137"/>
                    </a:srgbClr>
                  </a:outerShdw>
                </a:effectLst>
                <a:latin typeface="Times New Roman" pitchFamily="18" charset="0"/>
              </a:rPr>
              <a:t>để</a:t>
            </a:r>
            <a:r>
              <a:rPr lang="en-US" alt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rPr>
              <a:t> </a:t>
            </a:r>
            <a:r>
              <a:rPr lang="en-US" altLang="en-US" sz="4000" b="1" dirty="0" err="1" smtClean="0">
                <a:solidFill>
                  <a:schemeClr val="tx2">
                    <a:lumMod val="50000"/>
                  </a:schemeClr>
                </a:solidFill>
                <a:effectLst>
                  <a:outerShdw blurRad="38100" dist="38100" dir="2700000" algn="tl">
                    <a:srgbClr val="000000">
                      <a:alpha val="43137"/>
                    </a:srgbClr>
                  </a:outerShdw>
                </a:effectLst>
                <a:latin typeface="Times New Roman" pitchFamily="18" charset="0"/>
              </a:rPr>
              <a:t>hạn</a:t>
            </a:r>
            <a:r>
              <a:rPr lang="en-US" alt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rPr>
              <a:t> </a:t>
            </a:r>
            <a:r>
              <a:rPr lang="en-US" altLang="en-US" sz="4000" b="1" dirty="0" err="1" smtClean="0">
                <a:solidFill>
                  <a:schemeClr val="tx2">
                    <a:lumMod val="50000"/>
                  </a:schemeClr>
                </a:solidFill>
                <a:effectLst>
                  <a:outerShdw blurRad="38100" dist="38100" dir="2700000" algn="tl">
                    <a:srgbClr val="000000">
                      <a:alpha val="43137"/>
                    </a:srgbClr>
                  </a:outerShdw>
                </a:effectLst>
                <a:latin typeface="Times New Roman" pitchFamily="18" charset="0"/>
              </a:rPr>
              <a:t>chế</a:t>
            </a:r>
            <a:r>
              <a:rPr lang="en-US" alt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rPr>
              <a:t> ô </a:t>
            </a:r>
            <a:r>
              <a:rPr lang="en-US" altLang="en-US" sz="4000" b="1" dirty="0" err="1" smtClean="0">
                <a:solidFill>
                  <a:schemeClr val="tx2">
                    <a:lumMod val="50000"/>
                  </a:schemeClr>
                </a:solidFill>
                <a:effectLst>
                  <a:outerShdw blurRad="38100" dist="38100" dir="2700000" algn="tl">
                    <a:srgbClr val="000000">
                      <a:alpha val="43137"/>
                    </a:srgbClr>
                  </a:outerShdw>
                </a:effectLst>
                <a:latin typeface="Times New Roman" pitchFamily="18" charset="0"/>
              </a:rPr>
              <a:t>nhiễm</a:t>
            </a:r>
            <a:r>
              <a:rPr lang="en-US" alt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rPr>
              <a:t> </a:t>
            </a:r>
            <a:r>
              <a:rPr lang="en-US" altLang="en-US" sz="4000" b="1" dirty="0" err="1" smtClean="0">
                <a:solidFill>
                  <a:schemeClr val="tx2">
                    <a:lumMod val="50000"/>
                  </a:schemeClr>
                </a:solidFill>
                <a:effectLst>
                  <a:outerShdw blurRad="38100" dist="38100" dir="2700000" algn="tl">
                    <a:srgbClr val="000000">
                      <a:alpha val="43137"/>
                    </a:srgbClr>
                  </a:outerShdw>
                </a:effectLst>
                <a:latin typeface="Times New Roman" pitchFamily="18" charset="0"/>
              </a:rPr>
              <a:t>môi</a:t>
            </a:r>
            <a:r>
              <a:rPr lang="en-US" alt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rPr>
              <a:t> </a:t>
            </a:r>
            <a:r>
              <a:rPr lang="en-US" altLang="en-US" sz="4000" b="1" dirty="0" err="1" smtClean="0">
                <a:solidFill>
                  <a:schemeClr val="tx2">
                    <a:lumMod val="50000"/>
                  </a:schemeClr>
                </a:solidFill>
                <a:effectLst>
                  <a:outerShdw blurRad="38100" dist="38100" dir="2700000" algn="tl">
                    <a:srgbClr val="000000">
                      <a:alpha val="43137"/>
                    </a:srgbClr>
                  </a:outerShdw>
                </a:effectLst>
                <a:latin typeface="Times New Roman" pitchFamily="18" charset="0"/>
              </a:rPr>
              <a:t>trường</a:t>
            </a:r>
            <a:r>
              <a:rPr lang="en-US" alt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rPr>
              <a:t> </a:t>
            </a:r>
            <a:r>
              <a:rPr lang="en-US" altLang="en-US" sz="4000" b="1" dirty="0" err="1" smtClean="0">
                <a:solidFill>
                  <a:schemeClr val="tx2">
                    <a:lumMod val="50000"/>
                  </a:schemeClr>
                </a:solidFill>
                <a:effectLst>
                  <a:outerShdw blurRad="38100" dist="38100" dir="2700000" algn="tl">
                    <a:srgbClr val="000000">
                      <a:alpha val="43137"/>
                    </a:srgbClr>
                  </a:outerShdw>
                </a:effectLst>
                <a:latin typeface="Times New Roman" pitchFamily="18" charset="0"/>
              </a:rPr>
              <a:t>nước</a:t>
            </a:r>
            <a:r>
              <a:rPr lang="en-US" altLang="en-US" sz="4000" b="1" dirty="0" smtClean="0">
                <a:solidFill>
                  <a:schemeClr val="tx2">
                    <a:lumMod val="50000"/>
                  </a:schemeClr>
                </a:solidFill>
                <a:effectLst>
                  <a:outerShdw blurRad="38100" dist="38100" dir="2700000" algn="tl">
                    <a:srgbClr val="000000">
                      <a:alpha val="43137"/>
                    </a:srgbClr>
                  </a:outerShdw>
                </a:effectLst>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blinds(horizontal)">
                                      <p:cBhvr>
                                        <p:cTn id="7" dur="500"/>
                                        <p:tgtEl>
                                          <p:spTgt spid="55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5303"/>
                                        </p:tgtEl>
                                        <p:attrNameLst>
                                          <p:attrName>style.visibility</p:attrName>
                                        </p:attrNameLst>
                                      </p:cBhvr>
                                      <p:to>
                                        <p:strVal val="visible"/>
                                      </p:to>
                                    </p:set>
                                    <p:animEffect transition="in" filter="blinds(horizontal)">
                                      <p:cBhvr>
                                        <p:cTn id="12" dur="500"/>
                                        <p:tgtEl>
                                          <p:spTgt spid="55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498725" y="5715000"/>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endParaRPr lang="en-US" altLang="en-US" sz="2800">
              <a:solidFill>
                <a:srgbClr val="000000"/>
              </a:solidFill>
              <a:latin typeface="Times New Roman" pitchFamily="18" charset="0"/>
            </a:endParaRPr>
          </a:p>
        </p:txBody>
      </p:sp>
      <p:sp>
        <p:nvSpPr>
          <p:cNvPr id="30723" name="Text Box 5"/>
          <p:cNvSpPr txBox="1">
            <a:spLocks noChangeArrowheads="1"/>
          </p:cNvSpPr>
          <p:nvPr/>
        </p:nvSpPr>
        <p:spPr bwMode="auto">
          <a:xfrm>
            <a:off x="762000" y="4800600"/>
            <a:ext cx="701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u="sng">
                <a:solidFill>
                  <a:srgbClr val="000000"/>
                </a:solidFill>
                <a:latin typeface="Arial Black" pitchFamily="34" charset="0"/>
              </a:rPr>
              <a:t> </a:t>
            </a:r>
            <a:endParaRPr lang="en-US" altLang="en-US" sz="4400">
              <a:solidFill>
                <a:srgbClr val="000000"/>
              </a:solidFill>
              <a:latin typeface="Arial Black" pitchFamily="34" charset="0"/>
            </a:endParaRPr>
          </a:p>
        </p:txBody>
      </p:sp>
      <p:sp>
        <p:nvSpPr>
          <p:cNvPr id="13316" name="Text Box 10"/>
          <p:cNvSpPr txBox="1">
            <a:spLocks noChangeArrowheads="1"/>
          </p:cNvSpPr>
          <p:nvPr/>
        </p:nvSpPr>
        <p:spPr bwMode="auto">
          <a:xfrm>
            <a:off x="0" y="1447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b="1">
                <a:solidFill>
                  <a:srgbClr val="0000FF"/>
                </a:solidFill>
                <a:latin typeface="Times New Roman" pitchFamily="18" charset="0"/>
              </a:rPr>
              <a:t>1.  Hoạt động 1: Làm thí nghiệm </a:t>
            </a:r>
          </a:p>
        </p:txBody>
      </p:sp>
      <p:sp>
        <p:nvSpPr>
          <p:cNvPr id="10252" name="Text Box 12"/>
          <p:cNvSpPr txBox="1">
            <a:spLocks noChangeArrowheads="1"/>
          </p:cNvSpPr>
          <p:nvPr/>
        </p:nvSpPr>
        <p:spPr bwMode="auto">
          <a:xfrm>
            <a:off x="0" y="19050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b="1">
                <a:solidFill>
                  <a:srgbClr val="008000"/>
                </a:solidFill>
                <a:latin typeface="Times New Roman" pitchFamily="18" charset="0"/>
              </a:rPr>
              <a:t>* Thí nghiệm1: Lọc nước</a:t>
            </a:r>
          </a:p>
        </p:txBody>
      </p:sp>
      <p:sp>
        <p:nvSpPr>
          <p:cNvPr id="30726" name="Text Box 8"/>
          <p:cNvSpPr txBox="1">
            <a:spLocks noChangeArrowheads="1"/>
          </p:cNvSpPr>
          <p:nvPr/>
        </p:nvSpPr>
        <p:spPr bwMode="auto">
          <a:xfrm>
            <a:off x="0" y="457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2800" b="1" u="sng">
                <a:solidFill>
                  <a:srgbClr val="0000FF"/>
                </a:solidFill>
                <a:latin typeface="Times New Roman" pitchFamily="18" charset="0"/>
              </a:rPr>
              <a:t>Khoa học</a:t>
            </a:r>
            <a:endParaRPr lang="en-US" altLang="en-US" sz="2800">
              <a:solidFill>
                <a:srgbClr val="000000"/>
              </a:solidFill>
              <a:latin typeface="Times New Roman" pitchFamily="18" charset="0"/>
            </a:endParaRPr>
          </a:p>
        </p:txBody>
      </p:sp>
      <p:sp>
        <p:nvSpPr>
          <p:cNvPr id="30727" name="Text Box 10"/>
          <p:cNvSpPr txBox="1">
            <a:spLocks noChangeArrowheads="1"/>
          </p:cNvSpPr>
          <p:nvPr/>
        </p:nvSpPr>
        <p:spPr bwMode="auto">
          <a:xfrm>
            <a:off x="0" y="914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b="1">
                <a:solidFill>
                  <a:srgbClr val="FF0000"/>
                </a:solidFill>
                <a:latin typeface="Times New Roman" pitchFamily="18" charset="0"/>
              </a:rPr>
              <a:t>Nước bị ô nhiễm.</a:t>
            </a:r>
          </a:p>
        </p:txBody>
      </p:sp>
      <p:pic>
        <p:nvPicPr>
          <p:cNvPr id="13323" name="Picture 4" descr="scan0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438400"/>
            <a:ext cx="4114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Oval 5"/>
          <p:cNvSpPr>
            <a:spLocks noChangeArrowheads="1"/>
          </p:cNvSpPr>
          <p:nvPr/>
        </p:nvSpPr>
        <p:spPr bwMode="auto">
          <a:xfrm>
            <a:off x="7086600" y="5776913"/>
            <a:ext cx="471488" cy="609600"/>
          </a:xfrm>
          <a:prstGeom prst="ellipse">
            <a:avLst/>
          </a:prstGeom>
          <a:solidFill>
            <a:schemeClr val="accent1"/>
          </a:solidFill>
          <a:ln w="9525">
            <a:solidFill>
              <a:schemeClr val="tx1"/>
            </a:solidFill>
            <a:round/>
            <a:headEnd/>
            <a:tailEnd/>
          </a:ln>
        </p:spPr>
        <p:txBody>
          <a:bodyPr wrap="none" anchor="ctr"/>
          <a:lstStyle/>
          <a:p>
            <a:pPr algn="ctr"/>
            <a:r>
              <a:rPr lang="en-US" altLang="en-US">
                <a:solidFill>
                  <a:srgbClr val="000000"/>
                </a:solidFill>
              </a:rPr>
              <a:t>1</a:t>
            </a:r>
          </a:p>
        </p:txBody>
      </p:sp>
      <p:sp>
        <p:nvSpPr>
          <p:cNvPr id="13325" name="Text Box 13"/>
          <p:cNvSpPr txBox="1">
            <a:spLocks noChangeArrowheads="1"/>
          </p:cNvSpPr>
          <p:nvPr/>
        </p:nvSpPr>
        <p:spPr bwMode="auto">
          <a:xfrm>
            <a:off x="0" y="2895600"/>
            <a:ext cx="502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400" b="1" u="sng">
                <a:solidFill>
                  <a:srgbClr val="0000FF"/>
                </a:solidFill>
                <a:latin typeface="Times New Roman" pitchFamily="18" charset="0"/>
              </a:rPr>
              <a:t>- Bước 1</a:t>
            </a:r>
            <a:r>
              <a:rPr lang="en-US" altLang="en-US" sz="2400" b="1">
                <a:solidFill>
                  <a:srgbClr val="0000FF"/>
                </a:solidFill>
                <a:latin typeface="Times New Roman" pitchFamily="18" charset="0"/>
              </a:rPr>
              <a:t> : Đặt bông vào phễu .</a:t>
            </a:r>
            <a:endParaRPr lang="en-US" altLang="en-US" sz="2400">
              <a:solidFill>
                <a:srgbClr val="000000"/>
              </a:solidFill>
              <a:latin typeface="Times New Roman" pitchFamily="18" charset="0"/>
            </a:endParaRPr>
          </a:p>
        </p:txBody>
      </p:sp>
      <p:sp>
        <p:nvSpPr>
          <p:cNvPr id="13326" name="Text Box 14"/>
          <p:cNvSpPr txBox="1">
            <a:spLocks noChangeArrowheads="1"/>
          </p:cNvSpPr>
          <p:nvPr/>
        </p:nvSpPr>
        <p:spPr bwMode="auto">
          <a:xfrm>
            <a:off x="0" y="2438400"/>
            <a:ext cx="4953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400" b="1">
                <a:solidFill>
                  <a:srgbClr val="FF33CC"/>
                </a:solidFill>
                <a:latin typeface="Times New Roman" pitchFamily="18" charset="0"/>
              </a:rPr>
              <a:t>Các bước thực hiện:</a:t>
            </a:r>
          </a:p>
        </p:txBody>
      </p:sp>
      <p:sp>
        <p:nvSpPr>
          <p:cNvPr id="13327" name="Text Box 15"/>
          <p:cNvSpPr txBox="1">
            <a:spLocks noChangeArrowheads="1"/>
          </p:cNvSpPr>
          <p:nvPr/>
        </p:nvSpPr>
        <p:spPr bwMode="auto">
          <a:xfrm>
            <a:off x="0" y="3352800"/>
            <a:ext cx="5867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400" b="1" u="sng">
                <a:solidFill>
                  <a:srgbClr val="0000FF"/>
                </a:solidFill>
                <a:latin typeface="Times New Roman" pitchFamily="18" charset="0"/>
              </a:rPr>
              <a:t> - Bước 2</a:t>
            </a:r>
            <a:r>
              <a:rPr lang="en-US" altLang="en-US" sz="2400" b="1">
                <a:solidFill>
                  <a:srgbClr val="0000FF"/>
                </a:solidFill>
                <a:latin typeface="Times New Roman" pitchFamily="18" charset="0"/>
              </a:rPr>
              <a:t> : Đặt phễu vào miệng chai rỗng.</a:t>
            </a:r>
            <a:endParaRPr lang="en-US" altLang="en-US" sz="2400">
              <a:solidFill>
                <a:srgbClr val="000000"/>
              </a:solidFill>
              <a:latin typeface="Times New Roman" pitchFamily="18" charset="0"/>
            </a:endParaRPr>
          </a:p>
        </p:txBody>
      </p:sp>
      <p:sp>
        <p:nvSpPr>
          <p:cNvPr id="13328" name="Text Box 16"/>
          <p:cNvSpPr txBox="1">
            <a:spLocks noChangeArrowheads="1"/>
          </p:cNvSpPr>
          <p:nvPr/>
        </p:nvSpPr>
        <p:spPr bwMode="auto">
          <a:xfrm>
            <a:off x="0" y="3810000"/>
            <a:ext cx="5562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400" b="1" u="sng">
                <a:solidFill>
                  <a:srgbClr val="0000FF"/>
                </a:solidFill>
                <a:latin typeface="Times New Roman" pitchFamily="18" charset="0"/>
              </a:rPr>
              <a:t>- Bước 3</a:t>
            </a:r>
            <a:r>
              <a:rPr lang="en-US" altLang="en-US" sz="2400" b="1">
                <a:solidFill>
                  <a:srgbClr val="0000FF"/>
                </a:solidFill>
                <a:latin typeface="Times New Roman" pitchFamily="18" charset="0"/>
              </a:rPr>
              <a:t> : Cho nước cần lọc vào để lọc. </a:t>
            </a:r>
            <a:r>
              <a:rPr lang="en-US" altLang="en-US" sz="2400" b="1">
                <a:solidFill>
                  <a:srgbClr val="00FF00"/>
                </a:solidFill>
                <a:latin typeface="Times New Roman" pitchFamily="18" charset="0"/>
              </a:rPr>
              <a:t> </a:t>
            </a:r>
            <a:endParaRPr lang="en-US" altLang="en-US" sz="2400">
              <a:solidFill>
                <a:srgbClr val="000000"/>
              </a:solidFill>
              <a:latin typeface="Times New Roman" pitchFamily="18" charset="0"/>
            </a:endParaRPr>
          </a:p>
        </p:txBody>
      </p:sp>
      <p:sp>
        <p:nvSpPr>
          <p:cNvPr id="13329" name="Text Box 17"/>
          <p:cNvSpPr txBox="1">
            <a:spLocks noChangeArrowheads="1"/>
          </p:cNvSpPr>
          <p:nvPr/>
        </p:nvSpPr>
        <p:spPr bwMode="auto">
          <a:xfrm>
            <a:off x="0" y="5715000"/>
            <a:ext cx="50292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400" b="1">
                <a:solidFill>
                  <a:srgbClr val="008000"/>
                </a:solidFill>
                <a:latin typeface="Times New Roman" pitchFamily="18" charset="0"/>
              </a:rPr>
              <a:t>?  Miếng bông lọc chai nước ao, hồ, sông như thế nào?</a:t>
            </a:r>
            <a:endParaRPr lang="en-US" altLang="en-US" sz="2400">
              <a:solidFill>
                <a:srgbClr val="008000"/>
              </a:solidFill>
              <a:latin typeface="Times New Roman" pitchFamily="18" charset="0"/>
            </a:endParaRPr>
          </a:p>
        </p:txBody>
      </p:sp>
      <p:sp>
        <p:nvSpPr>
          <p:cNvPr id="13330" name="Text Box 18"/>
          <p:cNvSpPr txBox="1">
            <a:spLocks noChangeArrowheads="1"/>
          </p:cNvSpPr>
          <p:nvPr/>
        </p:nvSpPr>
        <p:spPr bwMode="auto">
          <a:xfrm>
            <a:off x="0" y="4343400"/>
            <a:ext cx="5181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400" b="1" u="sng">
                <a:solidFill>
                  <a:srgbClr val="0000FF"/>
                </a:solidFill>
                <a:latin typeface="Times New Roman" pitchFamily="18" charset="0"/>
              </a:rPr>
              <a:t>- Bước 4</a:t>
            </a:r>
            <a:r>
              <a:rPr lang="en-US" altLang="en-US" sz="2400" b="1">
                <a:solidFill>
                  <a:srgbClr val="0000FF"/>
                </a:solidFill>
                <a:latin typeface="Times New Roman" pitchFamily="18" charset="0"/>
              </a:rPr>
              <a:t> : Quan sát , nhận xét:</a:t>
            </a:r>
            <a:endParaRPr lang="en-US" altLang="en-US" sz="2400">
              <a:solidFill>
                <a:srgbClr val="000000"/>
              </a:solidFill>
              <a:latin typeface="Times New Roman" pitchFamily="18" charset="0"/>
            </a:endParaRPr>
          </a:p>
        </p:txBody>
      </p:sp>
      <p:sp>
        <p:nvSpPr>
          <p:cNvPr id="13331" name="Text Box 19"/>
          <p:cNvSpPr txBox="1">
            <a:spLocks noChangeArrowheads="1"/>
          </p:cNvSpPr>
          <p:nvPr/>
        </p:nvSpPr>
        <p:spPr bwMode="auto">
          <a:xfrm>
            <a:off x="0" y="4876800"/>
            <a:ext cx="49530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altLang="en-US" sz="2400" b="1">
                <a:solidFill>
                  <a:srgbClr val="008000"/>
                </a:solidFill>
                <a:latin typeface="Times New Roman" pitchFamily="18" charset="0"/>
              </a:rPr>
              <a:t>?  Miếng bông lọc chai nước máy, nước giếng, nước mưa như thế nào ?</a:t>
            </a:r>
            <a:endParaRPr lang="en-US" altLang="en-US" sz="2400">
              <a:solidFill>
                <a:srgbClr val="008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16"/>
                                        </p:tgtEl>
                                        <p:attrNameLst>
                                          <p:attrName>style.visibility</p:attrName>
                                        </p:attrNameLst>
                                      </p:cBhvr>
                                      <p:to>
                                        <p:strVal val="visible"/>
                                      </p:to>
                                    </p:set>
                                    <p:anim calcmode="discrete" valueType="clr">
                                      <p:cBhvr override="childStyle">
                                        <p:cTn id="7" dur="80"/>
                                        <p:tgtEl>
                                          <p:spTgt spid="133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16"/>
                                        </p:tgtEl>
                                        <p:attrNameLst>
                                          <p:attrName>fillcolor</p:attrName>
                                        </p:attrNameLst>
                                      </p:cBhvr>
                                      <p:tavLst>
                                        <p:tav tm="0">
                                          <p:val>
                                            <p:clrVal>
                                              <a:schemeClr val="accent2"/>
                                            </p:clrVal>
                                          </p:val>
                                        </p:tav>
                                        <p:tav tm="50000">
                                          <p:val>
                                            <p:clrVal>
                                              <a:schemeClr val="hlink"/>
                                            </p:clrVal>
                                          </p:val>
                                        </p:tav>
                                      </p:tavLst>
                                    </p:anim>
                                    <p:set>
                                      <p:cBhvr>
                                        <p:cTn id="9" dur="80"/>
                                        <p:tgtEl>
                                          <p:spTgt spid="1331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252"/>
                                        </p:tgtEl>
                                        <p:attrNameLst>
                                          <p:attrName>style.visibility</p:attrName>
                                        </p:attrNameLst>
                                      </p:cBhvr>
                                      <p:to>
                                        <p:strVal val="visible"/>
                                      </p:to>
                                    </p:set>
                                    <p:anim calcmode="discrete" valueType="clr">
                                      <p:cBhvr override="childStyle">
                                        <p:cTn id="14" dur="80"/>
                                        <p:tgtEl>
                                          <p:spTgt spid="1025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252"/>
                                        </p:tgtEl>
                                        <p:attrNameLst>
                                          <p:attrName>fillcolor</p:attrName>
                                        </p:attrNameLst>
                                      </p:cBhvr>
                                      <p:tavLst>
                                        <p:tav tm="0">
                                          <p:val>
                                            <p:clrVal>
                                              <a:schemeClr val="accent2"/>
                                            </p:clrVal>
                                          </p:val>
                                        </p:tav>
                                        <p:tav tm="50000">
                                          <p:val>
                                            <p:clrVal>
                                              <a:schemeClr val="hlink"/>
                                            </p:clrVal>
                                          </p:val>
                                        </p:tav>
                                      </p:tavLst>
                                    </p:anim>
                                    <p:set>
                                      <p:cBhvr>
                                        <p:cTn id="16" dur="80"/>
                                        <p:tgtEl>
                                          <p:spTgt spid="10252"/>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3323"/>
                                        </p:tgtEl>
                                        <p:attrNameLst>
                                          <p:attrName>style.visibility</p:attrName>
                                        </p:attrNameLst>
                                      </p:cBhvr>
                                      <p:to>
                                        <p:strVal val="visible"/>
                                      </p:to>
                                    </p:set>
                                    <p:anim calcmode="lin" valueType="num">
                                      <p:cBhvr additive="base">
                                        <p:cTn id="21" dur="500" fill="hold"/>
                                        <p:tgtEl>
                                          <p:spTgt spid="13323"/>
                                        </p:tgtEl>
                                        <p:attrNameLst>
                                          <p:attrName>ppt_x</p:attrName>
                                        </p:attrNameLst>
                                      </p:cBhvr>
                                      <p:tavLst>
                                        <p:tav tm="0">
                                          <p:val>
                                            <p:strVal val="#ppt_x"/>
                                          </p:val>
                                        </p:tav>
                                        <p:tav tm="100000">
                                          <p:val>
                                            <p:strVal val="#ppt_x"/>
                                          </p:val>
                                        </p:tav>
                                      </p:tavLst>
                                    </p:anim>
                                    <p:anim calcmode="lin" valueType="num">
                                      <p:cBhvr additive="base">
                                        <p:cTn id="22" dur="500" fill="hold"/>
                                        <p:tgtEl>
                                          <p:spTgt spid="133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324"/>
                                        </p:tgtEl>
                                        <p:attrNameLst>
                                          <p:attrName>style.visibility</p:attrName>
                                        </p:attrNameLst>
                                      </p:cBhvr>
                                      <p:to>
                                        <p:strVal val="visible"/>
                                      </p:to>
                                    </p:set>
                                    <p:anim calcmode="lin" valueType="num">
                                      <p:cBhvr additive="base">
                                        <p:cTn id="25" dur="500" fill="hold"/>
                                        <p:tgtEl>
                                          <p:spTgt spid="13324"/>
                                        </p:tgtEl>
                                        <p:attrNameLst>
                                          <p:attrName>ppt_x</p:attrName>
                                        </p:attrNameLst>
                                      </p:cBhvr>
                                      <p:tavLst>
                                        <p:tav tm="0">
                                          <p:val>
                                            <p:strVal val="#ppt_x"/>
                                          </p:val>
                                        </p:tav>
                                        <p:tav tm="100000">
                                          <p:val>
                                            <p:strVal val="#ppt_x"/>
                                          </p:val>
                                        </p:tav>
                                      </p:tavLst>
                                    </p:anim>
                                    <p:anim calcmode="lin" valueType="num">
                                      <p:cBhvr additive="base">
                                        <p:cTn id="26" dur="500" fill="hold"/>
                                        <p:tgtEl>
                                          <p:spTgt spid="1332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3326"/>
                                        </p:tgtEl>
                                        <p:attrNameLst>
                                          <p:attrName>style.visibility</p:attrName>
                                        </p:attrNameLst>
                                      </p:cBhvr>
                                      <p:to>
                                        <p:strVal val="visible"/>
                                      </p:to>
                                    </p:set>
                                    <p:anim calcmode="discrete" valueType="clr">
                                      <p:cBhvr override="childStyle">
                                        <p:cTn id="31" dur="80"/>
                                        <p:tgtEl>
                                          <p:spTgt spid="13326"/>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3326"/>
                                        </p:tgtEl>
                                        <p:attrNameLst>
                                          <p:attrName>fillcolor</p:attrName>
                                        </p:attrNameLst>
                                      </p:cBhvr>
                                      <p:tavLst>
                                        <p:tav tm="0">
                                          <p:val>
                                            <p:clrVal>
                                              <a:schemeClr val="accent2"/>
                                            </p:clrVal>
                                          </p:val>
                                        </p:tav>
                                        <p:tav tm="50000">
                                          <p:val>
                                            <p:clrVal>
                                              <a:schemeClr val="hlink"/>
                                            </p:clrVal>
                                          </p:val>
                                        </p:tav>
                                      </p:tavLst>
                                    </p:anim>
                                    <p:set>
                                      <p:cBhvr>
                                        <p:cTn id="33" dur="80"/>
                                        <p:tgtEl>
                                          <p:spTgt spid="13326"/>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13325"/>
                                        </p:tgtEl>
                                        <p:attrNameLst>
                                          <p:attrName>style.visibility</p:attrName>
                                        </p:attrNameLst>
                                      </p:cBhvr>
                                      <p:to>
                                        <p:strVal val="visible"/>
                                      </p:to>
                                    </p:set>
                                    <p:anim calcmode="discrete" valueType="clr">
                                      <p:cBhvr override="childStyle">
                                        <p:cTn id="38" dur="80"/>
                                        <p:tgtEl>
                                          <p:spTgt spid="13325"/>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3325"/>
                                        </p:tgtEl>
                                        <p:attrNameLst>
                                          <p:attrName>fillcolor</p:attrName>
                                        </p:attrNameLst>
                                      </p:cBhvr>
                                      <p:tavLst>
                                        <p:tav tm="0">
                                          <p:val>
                                            <p:clrVal>
                                              <a:schemeClr val="accent2"/>
                                            </p:clrVal>
                                          </p:val>
                                        </p:tav>
                                        <p:tav tm="50000">
                                          <p:val>
                                            <p:clrVal>
                                              <a:schemeClr val="hlink"/>
                                            </p:clrVal>
                                          </p:val>
                                        </p:tav>
                                      </p:tavLst>
                                    </p:anim>
                                    <p:set>
                                      <p:cBhvr>
                                        <p:cTn id="40" dur="80"/>
                                        <p:tgtEl>
                                          <p:spTgt spid="13325"/>
                                        </p:tgtEl>
                                        <p:attrNameLst>
                                          <p:attrName>fill.type</p:attrName>
                                        </p:attrNameLst>
                                      </p:cBhvr>
                                      <p:to>
                                        <p:strVal val="solid"/>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13327"/>
                                        </p:tgtEl>
                                        <p:attrNameLst>
                                          <p:attrName>style.visibility</p:attrName>
                                        </p:attrNameLst>
                                      </p:cBhvr>
                                      <p:to>
                                        <p:strVal val="visible"/>
                                      </p:to>
                                    </p:set>
                                    <p:anim calcmode="discrete" valueType="clr">
                                      <p:cBhvr override="childStyle">
                                        <p:cTn id="45" dur="80"/>
                                        <p:tgtEl>
                                          <p:spTgt spid="13327"/>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13327"/>
                                        </p:tgtEl>
                                        <p:attrNameLst>
                                          <p:attrName>fillcolor</p:attrName>
                                        </p:attrNameLst>
                                      </p:cBhvr>
                                      <p:tavLst>
                                        <p:tav tm="0">
                                          <p:val>
                                            <p:clrVal>
                                              <a:schemeClr val="accent2"/>
                                            </p:clrVal>
                                          </p:val>
                                        </p:tav>
                                        <p:tav tm="50000">
                                          <p:val>
                                            <p:clrVal>
                                              <a:schemeClr val="hlink"/>
                                            </p:clrVal>
                                          </p:val>
                                        </p:tav>
                                      </p:tavLst>
                                    </p:anim>
                                    <p:set>
                                      <p:cBhvr>
                                        <p:cTn id="47" dur="80"/>
                                        <p:tgtEl>
                                          <p:spTgt spid="13327"/>
                                        </p:tgtEl>
                                        <p:attrNameLst>
                                          <p:attrName>fill.type</p:attrName>
                                        </p:attrNameLst>
                                      </p:cBhvr>
                                      <p:to>
                                        <p:strVal val="solid"/>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7" presetClass="entr" presetSubtype="0" fill="hold" grpId="0" nodeType="clickEffect">
                                  <p:stCondLst>
                                    <p:cond delay="0"/>
                                  </p:stCondLst>
                                  <p:iterate type="lt">
                                    <p:tmPct val="50000"/>
                                  </p:iterate>
                                  <p:childTnLst>
                                    <p:set>
                                      <p:cBhvr>
                                        <p:cTn id="51" dur="1" fill="hold">
                                          <p:stCondLst>
                                            <p:cond delay="0"/>
                                          </p:stCondLst>
                                        </p:cTn>
                                        <p:tgtEl>
                                          <p:spTgt spid="13328"/>
                                        </p:tgtEl>
                                        <p:attrNameLst>
                                          <p:attrName>style.visibility</p:attrName>
                                        </p:attrNameLst>
                                      </p:cBhvr>
                                      <p:to>
                                        <p:strVal val="visible"/>
                                      </p:to>
                                    </p:set>
                                    <p:anim calcmode="discrete" valueType="clr">
                                      <p:cBhvr override="childStyle">
                                        <p:cTn id="52" dur="80"/>
                                        <p:tgtEl>
                                          <p:spTgt spid="13328"/>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3328"/>
                                        </p:tgtEl>
                                        <p:attrNameLst>
                                          <p:attrName>fillcolor</p:attrName>
                                        </p:attrNameLst>
                                      </p:cBhvr>
                                      <p:tavLst>
                                        <p:tav tm="0">
                                          <p:val>
                                            <p:clrVal>
                                              <a:schemeClr val="accent2"/>
                                            </p:clrVal>
                                          </p:val>
                                        </p:tav>
                                        <p:tav tm="50000">
                                          <p:val>
                                            <p:clrVal>
                                              <a:schemeClr val="hlink"/>
                                            </p:clrVal>
                                          </p:val>
                                        </p:tav>
                                      </p:tavLst>
                                    </p:anim>
                                    <p:set>
                                      <p:cBhvr>
                                        <p:cTn id="54" dur="80"/>
                                        <p:tgtEl>
                                          <p:spTgt spid="13328"/>
                                        </p:tgtEl>
                                        <p:attrNameLst>
                                          <p:attrName>fill.type</p:attrName>
                                        </p:attrNameLst>
                                      </p:cBhvr>
                                      <p:to>
                                        <p:strVal val="solid"/>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7" presetClass="entr" presetSubtype="0" fill="hold" grpId="0" nodeType="clickEffect">
                                  <p:stCondLst>
                                    <p:cond delay="0"/>
                                  </p:stCondLst>
                                  <p:iterate type="lt">
                                    <p:tmPct val="50000"/>
                                  </p:iterate>
                                  <p:childTnLst>
                                    <p:set>
                                      <p:cBhvr>
                                        <p:cTn id="58" dur="1" fill="hold">
                                          <p:stCondLst>
                                            <p:cond delay="0"/>
                                          </p:stCondLst>
                                        </p:cTn>
                                        <p:tgtEl>
                                          <p:spTgt spid="13330"/>
                                        </p:tgtEl>
                                        <p:attrNameLst>
                                          <p:attrName>style.visibility</p:attrName>
                                        </p:attrNameLst>
                                      </p:cBhvr>
                                      <p:to>
                                        <p:strVal val="visible"/>
                                      </p:to>
                                    </p:set>
                                    <p:anim calcmode="discrete" valueType="clr">
                                      <p:cBhvr override="childStyle">
                                        <p:cTn id="59" dur="80"/>
                                        <p:tgtEl>
                                          <p:spTgt spid="13330"/>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13330"/>
                                        </p:tgtEl>
                                        <p:attrNameLst>
                                          <p:attrName>fillcolor</p:attrName>
                                        </p:attrNameLst>
                                      </p:cBhvr>
                                      <p:tavLst>
                                        <p:tav tm="0">
                                          <p:val>
                                            <p:clrVal>
                                              <a:schemeClr val="accent2"/>
                                            </p:clrVal>
                                          </p:val>
                                        </p:tav>
                                        <p:tav tm="50000">
                                          <p:val>
                                            <p:clrVal>
                                              <a:schemeClr val="hlink"/>
                                            </p:clrVal>
                                          </p:val>
                                        </p:tav>
                                      </p:tavLst>
                                    </p:anim>
                                    <p:set>
                                      <p:cBhvr>
                                        <p:cTn id="61" dur="80"/>
                                        <p:tgtEl>
                                          <p:spTgt spid="13330"/>
                                        </p:tgtEl>
                                        <p:attrNameLst>
                                          <p:attrName>fill.type</p:attrName>
                                        </p:attrNameLst>
                                      </p:cBhvr>
                                      <p:to>
                                        <p:strVal val="solid"/>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13331"/>
                                        </p:tgtEl>
                                        <p:attrNameLst>
                                          <p:attrName>style.visibility</p:attrName>
                                        </p:attrNameLst>
                                      </p:cBhvr>
                                      <p:to>
                                        <p:strVal val="visible"/>
                                      </p:to>
                                    </p:set>
                                    <p:anim calcmode="discrete" valueType="clr">
                                      <p:cBhvr override="childStyle">
                                        <p:cTn id="66" dur="80"/>
                                        <p:tgtEl>
                                          <p:spTgt spid="13331"/>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13331"/>
                                        </p:tgtEl>
                                        <p:attrNameLst>
                                          <p:attrName>fillcolor</p:attrName>
                                        </p:attrNameLst>
                                      </p:cBhvr>
                                      <p:tavLst>
                                        <p:tav tm="0">
                                          <p:val>
                                            <p:clrVal>
                                              <a:schemeClr val="accent2"/>
                                            </p:clrVal>
                                          </p:val>
                                        </p:tav>
                                        <p:tav tm="50000">
                                          <p:val>
                                            <p:clrVal>
                                              <a:schemeClr val="hlink"/>
                                            </p:clrVal>
                                          </p:val>
                                        </p:tav>
                                      </p:tavLst>
                                    </p:anim>
                                    <p:set>
                                      <p:cBhvr>
                                        <p:cTn id="68" dur="80"/>
                                        <p:tgtEl>
                                          <p:spTgt spid="13331"/>
                                        </p:tgtEl>
                                        <p:attrNameLst>
                                          <p:attrName>fill.type</p:attrName>
                                        </p:attrNameLst>
                                      </p:cBhvr>
                                      <p:to>
                                        <p:strVal val="solid"/>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7" presetClass="entr" presetSubtype="0" fill="hold" grpId="0" nodeType="clickEffect">
                                  <p:stCondLst>
                                    <p:cond delay="0"/>
                                  </p:stCondLst>
                                  <p:iterate type="lt">
                                    <p:tmPct val="50000"/>
                                  </p:iterate>
                                  <p:childTnLst>
                                    <p:set>
                                      <p:cBhvr>
                                        <p:cTn id="72" dur="1" fill="hold">
                                          <p:stCondLst>
                                            <p:cond delay="0"/>
                                          </p:stCondLst>
                                        </p:cTn>
                                        <p:tgtEl>
                                          <p:spTgt spid="13329"/>
                                        </p:tgtEl>
                                        <p:attrNameLst>
                                          <p:attrName>style.visibility</p:attrName>
                                        </p:attrNameLst>
                                      </p:cBhvr>
                                      <p:to>
                                        <p:strVal val="visible"/>
                                      </p:to>
                                    </p:set>
                                    <p:anim calcmode="discrete" valueType="clr">
                                      <p:cBhvr override="childStyle">
                                        <p:cTn id="73" dur="80"/>
                                        <p:tgtEl>
                                          <p:spTgt spid="13329"/>
                                        </p:tgtEl>
                                        <p:attrNameLst>
                                          <p:attrName>style.color</p:attrName>
                                        </p:attrNameLst>
                                      </p:cBhvr>
                                      <p:tavLst>
                                        <p:tav tm="0">
                                          <p:val>
                                            <p:clrVal>
                                              <a:schemeClr val="accent2"/>
                                            </p:clrVal>
                                          </p:val>
                                        </p:tav>
                                        <p:tav tm="50000">
                                          <p:val>
                                            <p:clrVal>
                                              <a:schemeClr val="hlink"/>
                                            </p:clrVal>
                                          </p:val>
                                        </p:tav>
                                      </p:tavLst>
                                    </p:anim>
                                    <p:anim calcmode="discrete" valueType="clr">
                                      <p:cBhvr>
                                        <p:cTn id="74" dur="80"/>
                                        <p:tgtEl>
                                          <p:spTgt spid="13329"/>
                                        </p:tgtEl>
                                        <p:attrNameLst>
                                          <p:attrName>fillcolor</p:attrName>
                                        </p:attrNameLst>
                                      </p:cBhvr>
                                      <p:tavLst>
                                        <p:tav tm="0">
                                          <p:val>
                                            <p:clrVal>
                                              <a:schemeClr val="accent2"/>
                                            </p:clrVal>
                                          </p:val>
                                        </p:tav>
                                        <p:tav tm="50000">
                                          <p:val>
                                            <p:clrVal>
                                              <a:schemeClr val="hlink"/>
                                            </p:clrVal>
                                          </p:val>
                                        </p:tav>
                                      </p:tavLst>
                                    </p:anim>
                                    <p:set>
                                      <p:cBhvr>
                                        <p:cTn id="75" dur="80"/>
                                        <p:tgtEl>
                                          <p:spTgt spid="1332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0252" grpId="0"/>
      <p:bldP spid="13324" grpId="0" animBg="1"/>
      <p:bldP spid="13325" grpId="0"/>
      <p:bldP spid="13326" grpId="0"/>
      <p:bldP spid="13327" grpId="0"/>
      <p:bldP spid="13328" grpId="0"/>
      <p:bldP spid="13329" grpId="0"/>
      <p:bldP spid="13330" grpId="0"/>
      <p:bldP spid="133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783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8338" y="0"/>
            <a:ext cx="4665662"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43250"/>
            <a:ext cx="91440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Zen Garden In-Game - Laura Shigihara - NhacCuaTui.MP3">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7400" y="6045200"/>
            <a:ext cx="609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2" descr="C:\Users\ADMIN\Desktop\Giai cuu dai duong 2\Photography-Background-shark-Underwater-backdrop-coral-photography-Backdrops-Cartoon-bubble-Children-Fish-photo-Coral-Stud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ADMIN\Desktop\Giai cuu dai duong 2\Lu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0"/>
            <a:ext cx="9144000" cy="1076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ADMIN\Desktop\Tai nguyen thiet ke tro choi\Bảng gỗ\49f1b87228eb6bdb68e300357ebeb9ca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804863"/>
            <a:ext cx="54102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978150" y="1230313"/>
            <a:ext cx="32131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4000" b="1">
                <a:solidFill>
                  <a:srgbClr val="CC0066"/>
                </a:solidFill>
                <a:cs typeface="Arial" charset="0"/>
              </a:rPr>
              <a:t>GIẢI CỨU</a:t>
            </a:r>
          </a:p>
          <a:p>
            <a:pPr algn="ctr"/>
            <a:r>
              <a:rPr lang="en-US" altLang="en-US" sz="4000" b="1">
                <a:solidFill>
                  <a:srgbClr val="CC0066"/>
                </a:solidFill>
                <a:cs typeface="Arial" charset="0"/>
              </a:rPr>
              <a:t>ĐẠI DƯƠNG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1000"/>
                                        <p:tgtEl>
                                          <p:spTgt spid="1027"/>
                                        </p:tgtEl>
                                      </p:cBhvr>
                                    </p:animEffect>
                                    <p:anim calcmode="lin" valueType="num">
                                      <p:cBhvr>
                                        <p:cTn id="19" dur="1000" fill="hold"/>
                                        <p:tgtEl>
                                          <p:spTgt spid="1027"/>
                                        </p:tgtEl>
                                        <p:attrNameLst>
                                          <p:attrName>ppt_x</p:attrName>
                                        </p:attrNameLst>
                                      </p:cBhvr>
                                      <p:tavLst>
                                        <p:tav tm="0">
                                          <p:val>
                                            <p:strVal val="#ppt_x"/>
                                          </p:val>
                                        </p:tav>
                                        <p:tav tm="100000">
                                          <p:val>
                                            <p:strVal val="#ppt_x"/>
                                          </p:val>
                                        </p:tav>
                                      </p:tavLst>
                                    </p:anim>
                                    <p:anim calcmode="lin" valueType="num">
                                      <p:cBhvr>
                                        <p:cTn id="20"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ADMIN\Desktop\Giai cuu dai duong 2\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C:\Users\ADMIN\Desktop\Giai cuu dai duong 2\700_FO65125975_f041b01242bb3572e28f8de7588868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725988"/>
            <a:ext cx="1160463"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C:\Users\ADMIN\Desktop\Giai cuu dai duong 2\700_FO63651544_20d8d8a83358c7cd2f7a9ac1d48523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23641" flipH="1">
            <a:off x="2509838" y="3868738"/>
            <a:ext cx="2106612"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565400"/>
            <a:ext cx="5819775" cy="1188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C:\Users\ADMIN\Desktop\Giai cuu dai duong 2\seashell-border-38275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2600" y="76200"/>
            <a:ext cx="60198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a:spLocks noChangeArrowheads="1"/>
          </p:cNvSpPr>
          <p:nvPr/>
        </p:nvSpPr>
        <p:spPr bwMode="auto">
          <a:xfrm>
            <a:off x="2667000" y="1092200"/>
            <a:ext cx="4191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a:solidFill>
                  <a:srgbClr val="0033CC"/>
                </a:solidFill>
              </a:rPr>
              <a:t>Nước bị ô nhiễm sẽ ảnh hưởng đến….</a:t>
            </a:r>
          </a:p>
        </p:txBody>
      </p:sp>
      <p:sp>
        <p:nvSpPr>
          <p:cNvPr id="5" name="Rounded Rectangle 4"/>
          <p:cNvSpPr/>
          <p:nvPr/>
        </p:nvSpPr>
        <p:spPr>
          <a:xfrm>
            <a:off x="152400" y="3006725"/>
            <a:ext cx="1981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33CC"/>
                </a:solidFill>
              </a:rPr>
              <a:t>A. </a:t>
            </a:r>
            <a:r>
              <a:rPr lang="en-US" sz="2000" dirty="0">
                <a:solidFill>
                  <a:srgbClr val="0033CC"/>
                </a:solidFill>
                <a:latin typeface="Arial" pitchFamily="34" charset="0"/>
                <a:cs typeface="Arial" pitchFamily="34" charset="0"/>
              </a:rPr>
              <a:t>Con </a:t>
            </a:r>
            <a:r>
              <a:rPr lang="en-US" sz="2000" dirty="0" err="1">
                <a:solidFill>
                  <a:srgbClr val="0033CC"/>
                </a:solidFill>
                <a:latin typeface="Arial" pitchFamily="34" charset="0"/>
                <a:cs typeface="Arial" pitchFamily="34" charset="0"/>
              </a:rPr>
              <a:t>người</a:t>
            </a:r>
            <a:endParaRPr lang="en-US" sz="2000" dirty="0">
              <a:solidFill>
                <a:srgbClr val="0033CC"/>
              </a:solidFill>
              <a:latin typeface="Arial" pitchFamily="34" charset="0"/>
              <a:cs typeface="Arial" pitchFamily="34" charset="0"/>
            </a:endParaRPr>
          </a:p>
        </p:txBody>
      </p:sp>
      <p:sp>
        <p:nvSpPr>
          <p:cNvPr id="15" name="Rounded Rectangle 14"/>
          <p:cNvSpPr/>
          <p:nvPr/>
        </p:nvSpPr>
        <p:spPr>
          <a:xfrm>
            <a:off x="2297113" y="3006725"/>
            <a:ext cx="215582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33CC"/>
                </a:solidFill>
              </a:rPr>
              <a:t>B. </a:t>
            </a:r>
            <a:r>
              <a:rPr lang="en-US" sz="2400" dirty="0" err="1">
                <a:solidFill>
                  <a:srgbClr val="0033CC"/>
                </a:solidFill>
                <a:latin typeface="Arial" pitchFamily="34" charset="0"/>
                <a:cs typeface="Arial" pitchFamily="34" charset="0"/>
              </a:rPr>
              <a:t>Động</a:t>
            </a:r>
            <a:r>
              <a:rPr lang="en-US" sz="2400" dirty="0">
                <a:solidFill>
                  <a:srgbClr val="0033CC"/>
                </a:solidFill>
                <a:latin typeface="Arial" pitchFamily="34" charset="0"/>
                <a:cs typeface="Arial" pitchFamily="34" charset="0"/>
              </a:rPr>
              <a:t> </a:t>
            </a:r>
            <a:r>
              <a:rPr lang="en-US" sz="2400" dirty="0" err="1">
                <a:solidFill>
                  <a:srgbClr val="0033CC"/>
                </a:solidFill>
                <a:latin typeface="Arial" pitchFamily="34" charset="0"/>
                <a:cs typeface="Arial" pitchFamily="34" charset="0"/>
              </a:rPr>
              <a:t>vật</a:t>
            </a:r>
            <a:endParaRPr lang="en-US" sz="2400" dirty="0">
              <a:solidFill>
                <a:srgbClr val="0033CC"/>
              </a:solidFill>
              <a:latin typeface="Arial" pitchFamily="34" charset="0"/>
              <a:cs typeface="Arial" pitchFamily="34" charset="0"/>
            </a:endParaRPr>
          </a:p>
        </p:txBody>
      </p:sp>
      <p:sp>
        <p:nvSpPr>
          <p:cNvPr id="16" name="Rounded Rectangle 15"/>
          <p:cNvSpPr/>
          <p:nvPr/>
        </p:nvSpPr>
        <p:spPr>
          <a:xfrm>
            <a:off x="4592638" y="3022600"/>
            <a:ext cx="207327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33CC"/>
                </a:solidFill>
              </a:rPr>
              <a:t>C. </a:t>
            </a:r>
            <a:r>
              <a:rPr lang="en-US" sz="2400" dirty="0" err="1">
                <a:solidFill>
                  <a:srgbClr val="0033CC"/>
                </a:solidFill>
                <a:latin typeface="Arial" pitchFamily="34" charset="0"/>
                <a:cs typeface="Arial" pitchFamily="34" charset="0"/>
              </a:rPr>
              <a:t>Thực</a:t>
            </a:r>
            <a:r>
              <a:rPr lang="en-US" sz="2400" dirty="0">
                <a:solidFill>
                  <a:srgbClr val="0033CC"/>
                </a:solidFill>
                <a:latin typeface="Arial" pitchFamily="34" charset="0"/>
                <a:cs typeface="Arial" pitchFamily="34" charset="0"/>
              </a:rPr>
              <a:t> </a:t>
            </a:r>
            <a:r>
              <a:rPr lang="en-US" sz="2400" dirty="0" err="1">
                <a:solidFill>
                  <a:srgbClr val="0033CC"/>
                </a:solidFill>
                <a:latin typeface="Arial" pitchFamily="34" charset="0"/>
                <a:cs typeface="Arial" pitchFamily="34" charset="0"/>
              </a:rPr>
              <a:t>vật</a:t>
            </a:r>
            <a:endParaRPr lang="en-US" sz="2400" dirty="0">
              <a:solidFill>
                <a:srgbClr val="0033CC"/>
              </a:solidFill>
              <a:latin typeface="Arial" pitchFamily="34" charset="0"/>
              <a:cs typeface="Arial" pitchFamily="34" charset="0"/>
            </a:endParaRPr>
          </a:p>
        </p:txBody>
      </p:sp>
      <p:sp>
        <p:nvSpPr>
          <p:cNvPr id="17" name="Rounded Rectangle 16"/>
          <p:cNvSpPr/>
          <p:nvPr/>
        </p:nvSpPr>
        <p:spPr>
          <a:xfrm>
            <a:off x="6858000" y="3006725"/>
            <a:ext cx="2133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33CC"/>
                </a:solidFill>
              </a:rPr>
              <a:t>D. </a:t>
            </a:r>
            <a:r>
              <a:rPr lang="en-US" sz="2400" dirty="0" err="1">
                <a:solidFill>
                  <a:srgbClr val="0033CC"/>
                </a:solidFill>
                <a:latin typeface="Arial" pitchFamily="34" charset="0"/>
                <a:cs typeface="Arial" pitchFamily="34" charset="0"/>
              </a:rPr>
              <a:t>Cả</a:t>
            </a:r>
            <a:r>
              <a:rPr lang="en-US" sz="2400" dirty="0">
                <a:solidFill>
                  <a:srgbClr val="0033CC"/>
                </a:solidFill>
                <a:latin typeface="Arial" pitchFamily="34" charset="0"/>
                <a:cs typeface="Arial" pitchFamily="34" charset="0"/>
              </a:rPr>
              <a:t> 3 ý </a:t>
            </a:r>
            <a:r>
              <a:rPr lang="en-US" sz="2400" dirty="0" err="1">
                <a:solidFill>
                  <a:srgbClr val="0033CC"/>
                </a:solidFill>
                <a:latin typeface="Arial" pitchFamily="34" charset="0"/>
                <a:cs typeface="Arial" pitchFamily="34" charset="0"/>
              </a:rPr>
              <a:t>bên</a:t>
            </a:r>
            <a:endParaRPr lang="en-US" sz="2000" dirty="0">
              <a:solidFill>
                <a:srgbClr val="0033CC"/>
              </a:solidFill>
              <a:latin typeface="Arial" pitchFamily="34" charset="0"/>
              <a:cs typeface="Arial" pitchFamily="34" charset="0"/>
            </a:endParaRPr>
          </a:p>
        </p:txBody>
      </p:sp>
      <p:pic>
        <p:nvPicPr>
          <p:cNvPr id="71692" name="Picture 2" descr="C:\Users\ADMIN\Desktop\Phan Thi Do Uyen\Giai cuu dai duong\Picture2.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1925" y="5054600"/>
            <a:ext cx="13620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34AE2941.wav">
            <a:hlinkClick r:id="" action="ppaction://media"/>
          </p:cNvPr>
          <p:cNvPicPr>
            <a:picLocks noChangeAspect="1"/>
          </p:cNvPicPr>
          <p:nvPr>
            <a:wavAudioFile r:embed="rId1" name="34AE70B3.wav"/>
          </p:nvPr>
        </p:nvPicPr>
        <p:blipFill>
          <a:blip r:embed="rId9">
            <a:extLst>
              <a:ext uri="{28A0092B-C50C-407E-A947-70E740481C1C}">
                <a14:useLocalDpi xmlns:a14="http://schemas.microsoft.com/office/drawing/2010/main" val="0"/>
              </a:ext>
            </a:extLst>
          </a:blip>
          <a:srcRect/>
          <a:stretch>
            <a:fillRect/>
          </a:stretch>
        </p:blipFill>
        <p:spPr bwMode="auto">
          <a:xfrm>
            <a:off x="9906000" y="3857625"/>
            <a:ext cx="609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4" name="Picture 2" descr="C:\Users\ADMIN\Desktop\Doremon cau ca ( trac nghiem )\Picture1 (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788" y="736600"/>
            <a:ext cx="78581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times up"/>
          <p:cNvGrpSpPr>
            <a:grpSpLocks/>
          </p:cNvGrpSpPr>
          <p:nvPr/>
        </p:nvGrpSpPr>
        <p:grpSpPr bwMode="auto">
          <a:xfrm>
            <a:off x="587375" y="177800"/>
            <a:ext cx="757238" cy="500063"/>
            <a:chOff x="2989747" y="438150"/>
            <a:chExt cx="1572029" cy="683752"/>
          </a:xfrm>
        </p:grpSpPr>
        <p:sp>
          <p:nvSpPr>
            <p:cNvPr id="49" name="Rounded Rectangle 48"/>
            <p:cNvSpPr/>
            <p:nvPr/>
          </p:nvSpPr>
          <p:spPr>
            <a:xfrm>
              <a:off x="2989747" y="540171"/>
              <a:ext cx="1572029" cy="58173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800" dirty="0">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7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13" y="960438"/>
            <a:ext cx="639762"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697" name="Group 51"/>
          <p:cNvGrpSpPr>
            <a:grpSpLocks/>
          </p:cNvGrpSpPr>
          <p:nvPr/>
        </p:nvGrpSpPr>
        <p:grpSpPr bwMode="auto">
          <a:xfrm>
            <a:off x="933450" y="944563"/>
            <a:ext cx="90488" cy="101600"/>
            <a:chOff x="2455863" y="2411803"/>
            <a:chExt cx="566738" cy="566738"/>
          </a:xfrm>
        </p:grpSpPr>
        <p:sp>
          <p:nvSpPr>
            <p:cNvPr id="7171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171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1720"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21"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2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1698" name="Group 57"/>
          <p:cNvGrpSpPr>
            <a:grpSpLocks/>
          </p:cNvGrpSpPr>
          <p:nvPr/>
        </p:nvGrpSpPr>
        <p:grpSpPr bwMode="auto">
          <a:xfrm>
            <a:off x="935038" y="1681163"/>
            <a:ext cx="90487" cy="101600"/>
            <a:chOff x="2455863" y="2411803"/>
            <a:chExt cx="566738" cy="566738"/>
          </a:xfrm>
        </p:grpSpPr>
        <p:sp>
          <p:nvSpPr>
            <p:cNvPr id="7171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171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1715"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6"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1699" name="Group 63"/>
          <p:cNvGrpSpPr>
            <a:grpSpLocks/>
          </p:cNvGrpSpPr>
          <p:nvPr/>
        </p:nvGrpSpPr>
        <p:grpSpPr bwMode="auto">
          <a:xfrm>
            <a:off x="1231900" y="1335088"/>
            <a:ext cx="90488" cy="103187"/>
            <a:chOff x="2455863" y="2411803"/>
            <a:chExt cx="566738" cy="566738"/>
          </a:xfrm>
        </p:grpSpPr>
        <p:sp>
          <p:nvSpPr>
            <p:cNvPr id="717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17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1710"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1700" name="Group 69"/>
          <p:cNvGrpSpPr>
            <a:grpSpLocks/>
          </p:cNvGrpSpPr>
          <p:nvPr/>
        </p:nvGrpSpPr>
        <p:grpSpPr bwMode="auto">
          <a:xfrm>
            <a:off x="661988" y="1368425"/>
            <a:ext cx="90487" cy="103188"/>
            <a:chOff x="2455863" y="2411803"/>
            <a:chExt cx="566738" cy="566738"/>
          </a:xfrm>
        </p:grpSpPr>
        <p:sp>
          <p:nvSpPr>
            <p:cNvPr id="7170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170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1705"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06"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0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sp>
        <p:nvSpPr>
          <p:cNvPr id="71701" name="Oval 107"/>
          <p:cNvSpPr>
            <a:spLocks noChangeArrowheads="1"/>
          </p:cNvSpPr>
          <p:nvPr/>
        </p:nvSpPr>
        <p:spPr bwMode="auto">
          <a:xfrm>
            <a:off x="944563" y="1331913"/>
            <a:ext cx="68262" cy="7620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7" name="Explosion 2 76"/>
          <p:cNvSpPr/>
          <p:nvPr/>
        </p:nvSpPr>
        <p:spPr>
          <a:xfrm>
            <a:off x="1120775" y="3689350"/>
            <a:ext cx="2362200" cy="2074863"/>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FF"/>
                </a:solidFill>
              </a:rPr>
              <a:t>HẾT GIỜ</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11111E-6 4.93827E-7 L -0.13403 0.02438 " pathEditMode="relative" rAng="0" ptsTypes="AA">
                                      <p:cBhvr>
                                        <p:cTn id="66"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nodeType="afterGroup">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ADMIN\Desktop\Giai cuu dai duong 2\4765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19050"/>
            <a:ext cx="914876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2" descr="C:\Users\ADMIN\Desktop\Phan Thi Do Uyen\Giai cuu dai duong\Picture2.png">
            <a:hlinkClick r:id="" action="ppaction://hlinkshowjump?jump=next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4325" y="5219700"/>
            <a:ext cx="13620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Users\ADMIN\Desktop\Giai cuu dai duong 2\2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73886" flipH="1">
            <a:off x="20638" y="2462213"/>
            <a:ext cx="530225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Users\ADMIN\Desktop\Giai cuu dai duong 2\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275" y="3797300"/>
            <a:ext cx="24828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3581400"/>
            <a:ext cx="6248400" cy="135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Users\ADMIN\Desktop\Giai cuu dai duong 2\seashell-border-38275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8800" y="76200"/>
            <a:ext cx="60198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a:spLocks noChangeArrowheads="1"/>
          </p:cNvSpPr>
          <p:nvPr/>
        </p:nvSpPr>
        <p:spPr bwMode="auto">
          <a:xfrm>
            <a:off x="2743200" y="1092200"/>
            <a:ext cx="4191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a:solidFill>
                  <a:srgbClr val="0033CC"/>
                </a:solidFill>
              </a:rPr>
              <a:t>Tai nạn đắm tàu gây tràn dầu sẽ làm ô nhiễm…..</a:t>
            </a:r>
          </a:p>
        </p:txBody>
      </p:sp>
      <p:sp>
        <p:nvSpPr>
          <p:cNvPr id="21" name="Rounded Rectangle 20"/>
          <p:cNvSpPr/>
          <p:nvPr/>
        </p:nvSpPr>
        <p:spPr>
          <a:xfrm>
            <a:off x="152400" y="3006725"/>
            <a:ext cx="1981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33CC"/>
                </a:solidFill>
              </a:rPr>
              <a:t>A. </a:t>
            </a:r>
            <a:r>
              <a:rPr lang="en-US" sz="2400" dirty="0" err="1">
                <a:solidFill>
                  <a:srgbClr val="0033CC"/>
                </a:solidFill>
              </a:rPr>
              <a:t>Núi</a:t>
            </a:r>
            <a:endParaRPr lang="en-US" sz="2400" dirty="0">
              <a:solidFill>
                <a:srgbClr val="0033CC"/>
              </a:solidFill>
            </a:endParaRPr>
          </a:p>
        </p:txBody>
      </p:sp>
      <p:sp>
        <p:nvSpPr>
          <p:cNvPr id="22" name="Rounded Rectangle 21"/>
          <p:cNvSpPr/>
          <p:nvPr/>
        </p:nvSpPr>
        <p:spPr>
          <a:xfrm>
            <a:off x="6934200" y="3006725"/>
            <a:ext cx="2154238"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33CC"/>
                </a:solidFill>
                <a:latin typeface="Arial" pitchFamily="34" charset="0"/>
                <a:cs typeface="Arial" pitchFamily="34" charset="0"/>
              </a:rPr>
              <a:t>D. </a:t>
            </a:r>
            <a:r>
              <a:rPr lang="en-US" sz="2400" dirty="0" err="1">
                <a:solidFill>
                  <a:srgbClr val="0033CC"/>
                </a:solidFill>
                <a:latin typeface="Arial" pitchFamily="34" charset="0"/>
                <a:cs typeface="Arial" pitchFamily="34" charset="0"/>
              </a:rPr>
              <a:t>Nước</a:t>
            </a:r>
            <a:r>
              <a:rPr lang="en-US" sz="2400" dirty="0">
                <a:solidFill>
                  <a:srgbClr val="0033CC"/>
                </a:solidFill>
                <a:latin typeface="Arial" pitchFamily="34" charset="0"/>
                <a:cs typeface="Arial" pitchFamily="34" charset="0"/>
              </a:rPr>
              <a:t> </a:t>
            </a:r>
            <a:r>
              <a:rPr lang="en-US" sz="2400" dirty="0" err="1">
                <a:solidFill>
                  <a:srgbClr val="0033CC"/>
                </a:solidFill>
                <a:latin typeface="Arial" pitchFamily="34" charset="0"/>
                <a:cs typeface="Arial" pitchFamily="34" charset="0"/>
              </a:rPr>
              <a:t>mưa</a:t>
            </a:r>
            <a:endParaRPr lang="en-US" sz="2400" dirty="0">
              <a:solidFill>
                <a:srgbClr val="0033CC"/>
              </a:solidFill>
              <a:latin typeface="Arial" pitchFamily="34" charset="0"/>
              <a:cs typeface="Arial" pitchFamily="34" charset="0"/>
            </a:endParaRPr>
          </a:p>
        </p:txBody>
      </p:sp>
      <p:sp>
        <p:nvSpPr>
          <p:cNvPr id="23" name="Rounded Rectangle 22"/>
          <p:cNvSpPr/>
          <p:nvPr/>
        </p:nvSpPr>
        <p:spPr>
          <a:xfrm>
            <a:off x="4648200" y="3022600"/>
            <a:ext cx="207486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33CC"/>
                </a:solidFill>
              </a:rPr>
              <a:t>C. </a:t>
            </a:r>
            <a:r>
              <a:rPr lang="en-US" sz="2000" dirty="0" err="1">
                <a:solidFill>
                  <a:srgbClr val="0033CC"/>
                </a:solidFill>
                <a:latin typeface="Arial" pitchFamily="34" charset="0"/>
                <a:cs typeface="Arial" pitchFamily="34" charset="0"/>
              </a:rPr>
              <a:t>Nước</a:t>
            </a:r>
            <a:r>
              <a:rPr lang="en-US" sz="2000" dirty="0">
                <a:solidFill>
                  <a:srgbClr val="0033CC"/>
                </a:solidFill>
                <a:latin typeface="Arial" pitchFamily="34" charset="0"/>
                <a:cs typeface="Arial" pitchFamily="34" charset="0"/>
              </a:rPr>
              <a:t> </a:t>
            </a:r>
            <a:r>
              <a:rPr lang="en-US" sz="2000" dirty="0" err="1">
                <a:solidFill>
                  <a:srgbClr val="0033CC"/>
                </a:solidFill>
                <a:latin typeface="Arial" pitchFamily="34" charset="0"/>
                <a:cs typeface="Arial" pitchFamily="34" charset="0"/>
              </a:rPr>
              <a:t>ngầm</a:t>
            </a:r>
            <a:endParaRPr lang="en-US" sz="2000" dirty="0">
              <a:solidFill>
                <a:srgbClr val="0033CC"/>
              </a:solidFill>
              <a:latin typeface="Arial" pitchFamily="34" charset="0"/>
              <a:cs typeface="Arial" pitchFamily="34" charset="0"/>
            </a:endParaRPr>
          </a:p>
        </p:txBody>
      </p:sp>
      <p:sp>
        <p:nvSpPr>
          <p:cNvPr id="24" name="Rounded Rectangle 23"/>
          <p:cNvSpPr/>
          <p:nvPr/>
        </p:nvSpPr>
        <p:spPr>
          <a:xfrm>
            <a:off x="2362200" y="3006725"/>
            <a:ext cx="20574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33CC"/>
                </a:solidFill>
              </a:rPr>
              <a:t>B. </a:t>
            </a:r>
            <a:r>
              <a:rPr lang="en-US" sz="2400" dirty="0" err="1">
                <a:solidFill>
                  <a:srgbClr val="0033CC"/>
                </a:solidFill>
                <a:latin typeface="Arial" pitchFamily="34" charset="0"/>
                <a:cs typeface="Arial" pitchFamily="34" charset="0"/>
              </a:rPr>
              <a:t>Nước</a:t>
            </a:r>
            <a:r>
              <a:rPr lang="en-US" sz="2400" dirty="0">
                <a:solidFill>
                  <a:srgbClr val="0033CC"/>
                </a:solidFill>
                <a:latin typeface="Arial" pitchFamily="34" charset="0"/>
                <a:cs typeface="Arial" pitchFamily="34" charset="0"/>
              </a:rPr>
              <a:t> </a:t>
            </a:r>
            <a:r>
              <a:rPr lang="en-US" sz="2400" dirty="0" err="1">
                <a:solidFill>
                  <a:srgbClr val="0033CC"/>
                </a:solidFill>
                <a:latin typeface="Arial" pitchFamily="34" charset="0"/>
                <a:cs typeface="Arial" pitchFamily="34" charset="0"/>
              </a:rPr>
              <a:t>biển</a:t>
            </a:r>
            <a:endParaRPr lang="en-US" sz="2000" dirty="0">
              <a:solidFill>
                <a:srgbClr val="0033CC"/>
              </a:solidFill>
              <a:latin typeface="Arial" pitchFamily="34" charset="0"/>
              <a:cs typeface="Arial" pitchFamily="34" charset="0"/>
            </a:endParaRPr>
          </a:p>
        </p:txBody>
      </p:sp>
      <p:pic>
        <p:nvPicPr>
          <p:cNvPr id="13" name="34AE3019.wav">
            <a:hlinkClick r:id="" action="ppaction://media"/>
          </p:cNvPr>
          <p:cNvPicPr>
            <a:picLocks noChangeAspect="1"/>
          </p:cNvPicPr>
          <p:nvPr>
            <a:wavAudioFile r:embed="rId1" name="34AE70B3.wav"/>
          </p:nvPr>
        </p:nvPicPr>
        <p:blipFill>
          <a:blip r:embed="rId9">
            <a:extLst>
              <a:ext uri="{28A0092B-C50C-407E-A947-70E740481C1C}">
                <a14:useLocalDpi xmlns:a14="http://schemas.microsoft.com/office/drawing/2010/main" val="0"/>
              </a:ext>
            </a:extLst>
          </a:blip>
          <a:srcRect/>
          <a:stretch>
            <a:fillRect/>
          </a:stretch>
        </p:blipFill>
        <p:spPr bwMode="auto">
          <a:xfrm>
            <a:off x="9906000" y="3857625"/>
            <a:ext cx="609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8" name="Picture 2" descr="C:\Users\ADMIN\Desktop\Doremon cau ca ( trac nghiem )\Picture1 (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788" y="736600"/>
            <a:ext cx="78581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times up"/>
          <p:cNvGrpSpPr>
            <a:grpSpLocks/>
          </p:cNvGrpSpPr>
          <p:nvPr/>
        </p:nvGrpSpPr>
        <p:grpSpPr bwMode="auto">
          <a:xfrm>
            <a:off x="587375" y="177800"/>
            <a:ext cx="757238" cy="500063"/>
            <a:chOff x="2989747" y="438150"/>
            <a:chExt cx="1572029" cy="683752"/>
          </a:xfrm>
        </p:grpSpPr>
        <p:sp>
          <p:nvSpPr>
            <p:cNvPr id="17" name="Rounded Rectangle 16"/>
            <p:cNvSpPr/>
            <p:nvPr/>
          </p:nvSpPr>
          <p:spPr>
            <a:xfrm>
              <a:off x="2989747" y="540171"/>
              <a:ext cx="1572029" cy="58173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800" dirty="0">
                <a:latin typeface="Arial" panose="020B0604020202020204" pitchFamily="34" charset="0"/>
                <a:cs typeface="Arial" panose="020B0604020202020204" pitchFamily="34" charset="0"/>
              </a:endParaRPr>
            </a:p>
          </p:txBody>
        </p:sp>
        <p:sp>
          <p:nvSpPr>
            <p:cNvPr id="25" name="Rounded Rectangle 24"/>
            <p:cNvSpPr/>
            <p:nvPr/>
          </p:nvSpPr>
          <p:spPr>
            <a:xfrm>
              <a:off x="2989747" y="438150"/>
              <a:ext cx="1572029" cy="5817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13" y="960438"/>
            <a:ext cx="639762"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21" name="Group 26"/>
          <p:cNvGrpSpPr>
            <a:grpSpLocks/>
          </p:cNvGrpSpPr>
          <p:nvPr/>
        </p:nvGrpSpPr>
        <p:grpSpPr bwMode="auto">
          <a:xfrm>
            <a:off x="933450" y="944563"/>
            <a:ext cx="90488" cy="101600"/>
            <a:chOff x="2455863" y="2411803"/>
            <a:chExt cx="566738" cy="566738"/>
          </a:xfrm>
        </p:grpSpPr>
        <p:sp>
          <p:nvSpPr>
            <p:cNvPr id="7274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274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2744"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45"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4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2722" name="Group 32"/>
          <p:cNvGrpSpPr>
            <a:grpSpLocks/>
          </p:cNvGrpSpPr>
          <p:nvPr/>
        </p:nvGrpSpPr>
        <p:grpSpPr bwMode="auto">
          <a:xfrm>
            <a:off x="935038" y="1681163"/>
            <a:ext cx="90487" cy="101600"/>
            <a:chOff x="2455863" y="2411803"/>
            <a:chExt cx="566738" cy="566738"/>
          </a:xfrm>
        </p:grpSpPr>
        <p:sp>
          <p:nvSpPr>
            <p:cNvPr id="727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27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2739"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40"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2723" name="Group 38"/>
          <p:cNvGrpSpPr>
            <a:grpSpLocks/>
          </p:cNvGrpSpPr>
          <p:nvPr/>
        </p:nvGrpSpPr>
        <p:grpSpPr bwMode="auto">
          <a:xfrm>
            <a:off x="1231900" y="1335088"/>
            <a:ext cx="90488" cy="103187"/>
            <a:chOff x="2455863" y="2411803"/>
            <a:chExt cx="566738" cy="566738"/>
          </a:xfrm>
        </p:grpSpPr>
        <p:sp>
          <p:nvSpPr>
            <p:cNvPr id="727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27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2734"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35"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2724" name="Group 44"/>
          <p:cNvGrpSpPr>
            <a:grpSpLocks/>
          </p:cNvGrpSpPr>
          <p:nvPr/>
        </p:nvGrpSpPr>
        <p:grpSpPr bwMode="auto">
          <a:xfrm>
            <a:off x="661988" y="1368425"/>
            <a:ext cx="90487" cy="103188"/>
            <a:chOff x="2455863" y="2411803"/>
            <a:chExt cx="566738" cy="566738"/>
          </a:xfrm>
        </p:grpSpPr>
        <p:sp>
          <p:nvSpPr>
            <p:cNvPr id="727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27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2729"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30"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7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sp>
        <p:nvSpPr>
          <p:cNvPr id="72725" name="Oval 107"/>
          <p:cNvSpPr>
            <a:spLocks noChangeArrowheads="1"/>
          </p:cNvSpPr>
          <p:nvPr/>
        </p:nvSpPr>
        <p:spPr bwMode="auto">
          <a:xfrm>
            <a:off x="944563" y="1331913"/>
            <a:ext cx="68262" cy="7620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52" name="Explosion 2 51"/>
          <p:cNvSpPr/>
          <p:nvPr/>
        </p:nvSpPr>
        <p:spPr>
          <a:xfrm>
            <a:off x="1344613" y="3633788"/>
            <a:ext cx="2362200" cy="207486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FF"/>
                </a:solidFill>
              </a:rPr>
              <a:t>HẾT GIỜ</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200000" s="0" l="0"/>
                                      </p:by>
                                    </p:animClr>
                                    <p:animClr clrSpc="hsl" dir="cw">
                                      <p:cBhvr>
                                        <p:cTn id="56" dur="500" fill="hold"/>
                                        <p:tgtEl>
                                          <p:spTgt spid="24"/>
                                        </p:tgtEl>
                                        <p:attrNameLst>
                                          <p:attrName>fillcolor</p:attrName>
                                        </p:attrNameLst>
                                      </p:cBhvr>
                                      <p:by>
                                        <p:hsl h="7200000" s="0" l="0"/>
                                      </p:by>
                                    </p:animClr>
                                    <p:animClr clrSpc="hsl" dir="cw">
                                      <p:cBhvr>
                                        <p:cTn id="57" dur="500" fill="hold"/>
                                        <p:tgtEl>
                                          <p:spTgt spid="24"/>
                                        </p:tgtEl>
                                        <p:attrNameLst>
                                          <p:attrName>stroke.color</p:attrName>
                                        </p:attrNameLst>
                                      </p:cBhvr>
                                      <p:by>
                                        <p:hsl h="7200000" s="0" l="0"/>
                                      </p:by>
                                    </p:animClr>
                                    <p:set>
                                      <p:cBhvr>
                                        <p:cTn id="58" dur="500" fill="hold"/>
                                        <p:tgtEl>
                                          <p:spTgt spid="24"/>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4744" fill="hold"/>
                                        <p:tgtEl>
                                          <p:spTgt spid="13"/>
                                        </p:tgtEl>
                                      </p:cBhvr>
                                    </p:cmd>
                                  </p:childTnLst>
                                </p:cTn>
                              </p:par>
                              <p:par>
                                <p:cTn id="61" presetID="2" presetClass="exit" presetSubtype="1" fill="hold" nodeType="withEffect">
                                  <p:stCondLst>
                                    <p:cond delay="0"/>
                                  </p:stCondLst>
                                  <p:childTnLst>
                                    <p:anim calcmode="lin" valueType="num">
                                      <p:cBhvr additive="base">
                                        <p:cTn id="62" dur="2000"/>
                                        <p:tgtEl>
                                          <p:spTgt spid="18"/>
                                        </p:tgtEl>
                                        <p:attrNameLst>
                                          <p:attrName>ppt_x</p:attrName>
                                        </p:attrNameLst>
                                      </p:cBhvr>
                                      <p:tavLst>
                                        <p:tav tm="0">
                                          <p:val>
                                            <p:strVal val="ppt_x"/>
                                          </p:val>
                                        </p:tav>
                                        <p:tav tm="100000">
                                          <p:val>
                                            <p:strVal val="ppt_x"/>
                                          </p:val>
                                        </p:tav>
                                      </p:tavLst>
                                    </p:anim>
                                    <p:anim calcmode="lin" valueType="num">
                                      <p:cBhvr additive="base">
                                        <p:cTn id="63" dur="2000"/>
                                        <p:tgtEl>
                                          <p:spTgt spid="18"/>
                                        </p:tgtEl>
                                        <p:attrNameLst>
                                          <p:attrName>ppt_y</p:attrName>
                                        </p:attrNameLst>
                                      </p:cBhvr>
                                      <p:tavLst>
                                        <p:tav tm="0">
                                          <p:val>
                                            <p:strVal val="ppt_y"/>
                                          </p:val>
                                        </p:tav>
                                        <p:tav tm="100000">
                                          <p:val>
                                            <p:strVal val="0-ppt_h/2"/>
                                          </p:val>
                                        </p:tav>
                                      </p:tavLst>
                                    </p:anim>
                                    <p:set>
                                      <p:cBhvr>
                                        <p:cTn id="64" dur="1" fill="hold">
                                          <p:stCondLst>
                                            <p:cond delay="1999"/>
                                          </p:stCondLst>
                                        </p:cTn>
                                        <p:tgtEl>
                                          <p:spTgt spid="18"/>
                                        </p:tgtEl>
                                        <p:attrNameLst>
                                          <p:attrName>style.visibility</p:attrName>
                                        </p:attrNameLst>
                                      </p:cBhvr>
                                      <p:to>
                                        <p:strVal val="hidden"/>
                                      </p:to>
                                    </p:set>
                                  </p:childTnLst>
                                </p:cTn>
                              </p:par>
                              <p:par>
                                <p:cTn id="65" presetID="35" presetClass="path" presetSubtype="0" accel="50000" decel="50000" fill="hold" nodeType="withEffect">
                                  <p:stCondLst>
                                    <p:cond delay="0"/>
                                  </p:stCondLst>
                                  <p:childTnLst>
                                    <p:animMotion origin="layout" path="M -1.11111E-6 -3.58025E-6 L -0.19028 0.07439 " pathEditMode="relative" rAng="0" ptsTypes="AA">
                                      <p:cBhvr>
                                        <p:cTn id="66"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42" presetClass="exit" presetSubtype="0" fill="hold" grpId="1" nodeType="clickEffect">
                                  <p:stCondLst>
                                    <p:cond delay="0"/>
                                  </p:stCondLst>
                                  <p:childTnLst>
                                    <p:animEffect transition="out" filter="fade">
                                      <p:cBhvr>
                                        <p:cTn id="71" dur="1000"/>
                                        <p:tgtEl>
                                          <p:spTgt spid="23"/>
                                        </p:tgtEl>
                                      </p:cBhvr>
                                    </p:animEffect>
                                    <p:anim calcmode="lin" valueType="num">
                                      <p:cBhvr>
                                        <p:cTn id="72" dur="1000"/>
                                        <p:tgtEl>
                                          <p:spTgt spid="23"/>
                                        </p:tgtEl>
                                        <p:attrNameLst>
                                          <p:attrName>ppt_x</p:attrName>
                                        </p:attrNameLst>
                                      </p:cBhvr>
                                      <p:tavLst>
                                        <p:tav tm="0">
                                          <p:val>
                                            <p:strVal val="ppt_x"/>
                                          </p:val>
                                        </p:tav>
                                        <p:tav tm="100000">
                                          <p:val>
                                            <p:strVal val="ppt_x"/>
                                          </p:val>
                                        </p:tav>
                                      </p:tavLst>
                                    </p:anim>
                                    <p:anim calcmode="lin" valueType="num">
                                      <p:cBhvr>
                                        <p:cTn id="73" dur="1000"/>
                                        <p:tgtEl>
                                          <p:spTgt spid="23"/>
                                        </p:tgtEl>
                                        <p:attrNameLst>
                                          <p:attrName>ppt_y</p:attrName>
                                        </p:attrNameLst>
                                      </p:cBhvr>
                                      <p:tavLst>
                                        <p:tav tm="0">
                                          <p:val>
                                            <p:strVal val="ppt_y"/>
                                          </p:val>
                                        </p:tav>
                                        <p:tav tm="100000">
                                          <p:val>
                                            <p:strVal val="ppt_y+.1"/>
                                          </p:val>
                                        </p:tav>
                                      </p:tavLst>
                                    </p:anim>
                                    <p:set>
                                      <p:cBhvr>
                                        <p:cTn id="7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exit" presetSubtype="0" fill="hold" grpId="1" nodeType="clickEffect">
                                  <p:stCondLst>
                                    <p:cond delay="0"/>
                                  </p:stCondLst>
                                  <p:childTnLst>
                                    <p:animEffect transition="out" filter="fade">
                                      <p:cBhvr>
                                        <p:cTn id="79" dur="1000"/>
                                        <p:tgtEl>
                                          <p:spTgt spid="22"/>
                                        </p:tgtEl>
                                      </p:cBhvr>
                                    </p:animEffect>
                                    <p:anim calcmode="lin" valueType="num">
                                      <p:cBhvr>
                                        <p:cTn id="80" dur="1000"/>
                                        <p:tgtEl>
                                          <p:spTgt spid="22"/>
                                        </p:tgtEl>
                                        <p:attrNameLst>
                                          <p:attrName>ppt_x</p:attrName>
                                        </p:attrNameLst>
                                      </p:cBhvr>
                                      <p:tavLst>
                                        <p:tav tm="0">
                                          <p:val>
                                            <p:strVal val="ppt_x"/>
                                          </p:val>
                                        </p:tav>
                                        <p:tav tm="100000">
                                          <p:val>
                                            <p:strVal val="ppt_x"/>
                                          </p:val>
                                        </p:tav>
                                      </p:tavLst>
                                    </p:anim>
                                    <p:anim calcmode="lin" valueType="num">
                                      <p:cBhvr>
                                        <p:cTn id="81" dur="1000"/>
                                        <p:tgtEl>
                                          <p:spTgt spid="22"/>
                                        </p:tgtEl>
                                        <p:attrNameLst>
                                          <p:attrName>ppt_y</p:attrName>
                                        </p:attrNameLst>
                                      </p:cBhvr>
                                      <p:tavLst>
                                        <p:tav tm="0">
                                          <p:val>
                                            <p:strVal val="ppt_y"/>
                                          </p:val>
                                        </p:tav>
                                        <p:tav tm="100000">
                                          <p:val>
                                            <p:strVal val="ppt_y+.1"/>
                                          </p:val>
                                        </p:tav>
                                      </p:tavLst>
                                    </p:anim>
                                    <p:set>
                                      <p:cBhvr>
                                        <p:cTn id="8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42" presetClass="exit" presetSubtype="0" fill="hold" grpId="1" nodeType="clickEffect">
                                  <p:stCondLst>
                                    <p:cond delay="0"/>
                                  </p:stCondLst>
                                  <p:childTnLst>
                                    <p:animEffect transition="out" filter="fade">
                                      <p:cBhvr>
                                        <p:cTn id="87" dur="1000"/>
                                        <p:tgtEl>
                                          <p:spTgt spid="21"/>
                                        </p:tgtEl>
                                      </p:cBhvr>
                                    </p:animEffect>
                                    <p:anim calcmode="lin" valueType="num">
                                      <p:cBhvr>
                                        <p:cTn id="88" dur="1000"/>
                                        <p:tgtEl>
                                          <p:spTgt spid="21"/>
                                        </p:tgtEl>
                                        <p:attrNameLst>
                                          <p:attrName>ppt_x</p:attrName>
                                        </p:attrNameLst>
                                      </p:cBhvr>
                                      <p:tavLst>
                                        <p:tav tm="0">
                                          <p:val>
                                            <p:strVal val="ppt_x"/>
                                          </p:val>
                                        </p:tav>
                                        <p:tav tm="100000">
                                          <p:val>
                                            <p:strVal val="ppt_x"/>
                                          </p:val>
                                        </p:tav>
                                      </p:tavLst>
                                    </p:anim>
                                    <p:anim calcmode="lin" valueType="num">
                                      <p:cBhvr>
                                        <p:cTn id="89" dur="1000"/>
                                        <p:tgtEl>
                                          <p:spTgt spid="21"/>
                                        </p:tgtEl>
                                        <p:attrNameLst>
                                          <p:attrName>ppt_y</p:attrName>
                                        </p:attrNameLst>
                                      </p:cBhvr>
                                      <p:tavLst>
                                        <p:tav tm="0">
                                          <p:val>
                                            <p:strVal val="ppt_y"/>
                                          </p:val>
                                        </p:tav>
                                        <p:tav tm="100000">
                                          <p:val>
                                            <p:strVal val="ppt_y+.1"/>
                                          </p:val>
                                        </p:tav>
                                      </p:tavLst>
                                    </p:anim>
                                    <p:set>
                                      <p:cBhvr>
                                        <p:cTn id="9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6"/>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8" presetClass="emph" presetSubtype="0" fill="hold" nodeType="clickEffect">
                                  <p:stCondLst>
                                    <p:cond delay="0"/>
                                  </p:stCondLst>
                                  <p:childTnLst>
                                    <p:animRot by="21600000">
                                      <p:cBhvr>
                                        <p:cTn id="96" dur="15000" fill="hold"/>
                                        <p:tgtEl>
                                          <p:spTgt spid="26"/>
                                        </p:tgtEl>
                                        <p:attrNameLst>
                                          <p:attrName>r</p:attrName>
                                        </p:attrNameLst>
                                      </p:cBhvr>
                                    </p:animRot>
                                  </p:childTnLst>
                                </p:cTn>
                              </p:par>
                            </p:childTnLst>
                          </p:cTn>
                        </p:par>
                        <p:par>
                          <p:cTn id="97" fill="hold" nodeType="afterGroup">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ADMIN\Desktop\Giai cuu dai duong 2\underwater-vector-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2475"/>
            <a:ext cx="9144000" cy="814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C:\Users\ADMIN\Desktop\Giai cuu dai duong 2\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588" y="4070350"/>
            <a:ext cx="1268412"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p:cNvSpPr/>
          <p:nvPr/>
        </p:nvSpPr>
        <p:spPr>
          <a:xfrm>
            <a:off x="131763" y="3006725"/>
            <a:ext cx="1981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33CC"/>
                </a:solidFill>
                <a:latin typeface="Arial" pitchFamily="34" charset="0"/>
                <a:cs typeface="Arial" pitchFamily="34" charset="0"/>
              </a:rPr>
              <a:t>A. </a:t>
            </a:r>
            <a:r>
              <a:rPr lang="en-US" sz="2400" dirty="0" err="1">
                <a:solidFill>
                  <a:srgbClr val="0033CC"/>
                </a:solidFill>
                <a:latin typeface="Arial" pitchFamily="34" charset="0"/>
                <a:cs typeface="Arial" pitchFamily="34" charset="0"/>
              </a:rPr>
              <a:t>Khí</a:t>
            </a:r>
            <a:r>
              <a:rPr lang="en-US" sz="2400" dirty="0">
                <a:solidFill>
                  <a:srgbClr val="0033CC"/>
                </a:solidFill>
                <a:latin typeface="Arial" pitchFamily="34" charset="0"/>
                <a:cs typeface="Arial" pitchFamily="34" charset="0"/>
              </a:rPr>
              <a:t> </a:t>
            </a:r>
            <a:r>
              <a:rPr lang="en-US" sz="2400" dirty="0" err="1">
                <a:solidFill>
                  <a:srgbClr val="0033CC"/>
                </a:solidFill>
                <a:latin typeface="Arial" pitchFamily="34" charset="0"/>
                <a:cs typeface="Arial" pitchFamily="34" charset="0"/>
              </a:rPr>
              <a:t>thải</a:t>
            </a:r>
            <a:endParaRPr lang="en-US" sz="2400" dirty="0">
              <a:solidFill>
                <a:srgbClr val="0033CC"/>
              </a:solidFill>
              <a:latin typeface="Arial" pitchFamily="34" charset="0"/>
              <a:cs typeface="Arial" pitchFamily="34" charset="0"/>
            </a:endParaRPr>
          </a:p>
        </p:txBody>
      </p:sp>
      <p:pic>
        <p:nvPicPr>
          <p:cNvPr id="32" name="Picture 3" descr="C:\Users\ADMIN\Desktop\Giai cuu dai duong 2\3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343400"/>
            <a:ext cx="7207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32"/>
          <p:cNvSpPr/>
          <p:nvPr/>
        </p:nvSpPr>
        <p:spPr>
          <a:xfrm>
            <a:off x="2286000" y="3022600"/>
            <a:ext cx="207486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33CC"/>
                </a:solidFill>
                <a:latin typeface="Arial" pitchFamily="34" charset="0"/>
                <a:cs typeface="Arial" pitchFamily="34" charset="0"/>
              </a:rPr>
              <a:t>B. </a:t>
            </a:r>
            <a:r>
              <a:rPr lang="en-US" sz="2400" dirty="0" err="1">
                <a:solidFill>
                  <a:srgbClr val="0033CC"/>
                </a:solidFill>
                <a:latin typeface="Arial" pitchFamily="34" charset="0"/>
                <a:cs typeface="Arial" pitchFamily="34" charset="0"/>
              </a:rPr>
              <a:t>Khói</a:t>
            </a:r>
            <a:r>
              <a:rPr lang="en-US" sz="2400" dirty="0">
                <a:solidFill>
                  <a:srgbClr val="0033CC"/>
                </a:solidFill>
                <a:latin typeface="Arial" pitchFamily="34" charset="0"/>
                <a:cs typeface="Arial" pitchFamily="34" charset="0"/>
              </a:rPr>
              <a:t> </a:t>
            </a:r>
            <a:r>
              <a:rPr lang="en-US" sz="2400" dirty="0" err="1">
                <a:solidFill>
                  <a:srgbClr val="0033CC"/>
                </a:solidFill>
                <a:latin typeface="Arial" pitchFamily="34" charset="0"/>
                <a:cs typeface="Arial" pitchFamily="34" charset="0"/>
              </a:rPr>
              <a:t>bụi</a:t>
            </a:r>
            <a:endParaRPr lang="en-US" sz="2400" dirty="0">
              <a:solidFill>
                <a:srgbClr val="0033CC"/>
              </a:solidFill>
              <a:latin typeface="Arial" pitchFamily="34" charset="0"/>
              <a:cs typeface="Arial" pitchFamily="34" charset="0"/>
            </a:endParaRPr>
          </a:p>
        </p:txBody>
      </p:sp>
      <p:pic>
        <p:nvPicPr>
          <p:cNvPr id="35" name="Picture 4" descr="C:\Users\ADMIN\Desktop\Giai cuu dai duong 2\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4388" y="3687763"/>
            <a:ext cx="1938337"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descr="C:\Users\ADMIN\Desktop\Giai cuu dai duong 2\3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4737100"/>
            <a:ext cx="1122363"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Giai cuu dai duong 2\Luo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2870200"/>
            <a:ext cx="6400800" cy="1076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ounded Rectangle 37"/>
          <p:cNvSpPr/>
          <p:nvPr/>
        </p:nvSpPr>
        <p:spPr>
          <a:xfrm>
            <a:off x="6913563" y="3006725"/>
            <a:ext cx="2154237"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33CC"/>
                </a:solidFill>
              </a:rPr>
              <a:t>D. A </a:t>
            </a:r>
            <a:r>
              <a:rPr lang="en-US" sz="2400" dirty="0" err="1">
                <a:solidFill>
                  <a:srgbClr val="0033CC"/>
                </a:solidFill>
              </a:rPr>
              <a:t>và</a:t>
            </a:r>
            <a:r>
              <a:rPr lang="en-US" sz="2400" dirty="0">
                <a:solidFill>
                  <a:srgbClr val="0033CC"/>
                </a:solidFill>
              </a:rPr>
              <a:t> B </a:t>
            </a:r>
            <a:r>
              <a:rPr lang="en-US" sz="2400" dirty="0" err="1">
                <a:solidFill>
                  <a:srgbClr val="0033CC"/>
                </a:solidFill>
              </a:rPr>
              <a:t>sai</a:t>
            </a:r>
            <a:endParaRPr lang="en-US" sz="2400" dirty="0">
              <a:solidFill>
                <a:srgbClr val="0033CC"/>
              </a:solidFill>
            </a:endParaRPr>
          </a:p>
        </p:txBody>
      </p:sp>
      <p:sp>
        <p:nvSpPr>
          <p:cNvPr id="39" name="Rounded Rectangle 38"/>
          <p:cNvSpPr/>
          <p:nvPr/>
        </p:nvSpPr>
        <p:spPr>
          <a:xfrm>
            <a:off x="4572000" y="3022600"/>
            <a:ext cx="20574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33CC"/>
                </a:solidFill>
                <a:latin typeface="Arial" pitchFamily="34" charset="0"/>
                <a:cs typeface="Arial" pitchFamily="34" charset="0"/>
              </a:rPr>
              <a:t>C. </a:t>
            </a:r>
            <a:r>
              <a:rPr lang="en-US" sz="2000" dirty="0">
                <a:solidFill>
                  <a:srgbClr val="0033CC"/>
                </a:solidFill>
                <a:latin typeface="Arial" pitchFamily="34" charset="0"/>
                <a:cs typeface="Arial" pitchFamily="34" charset="0"/>
              </a:rPr>
              <a:t>A </a:t>
            </a:r>
            <a:r>
              <a:rPr lang="en-US" sz="2000" dirty="0" err="1">
                <a:solidFill>
                  <a:srgbClr val="0033CC"/>
                </a:solidFill>
                <a:latin typeface="Arial" pitchFamily="34" charset="0"/>
                <a:cs typeface="Arial" pitchFamily="34" charset="0"/>
              </a:rPr>
              <a:t>và</a:t>
            </a:r>
            <a:r>
              <a:rPr lang="en-US" sz="2000" dirty="0">
                <a:solidFill>
                  <a:srgbClr val="0033CC"/>
                </a:solidFill>
                <a:latin typeface="Arial" pitchFamily="34" charset="0"/>
                <a:cs typeface="Arial" pitchFamily="34" charset="0"/>
              </a:rPr>
              <a:t> B </a:t>
            </a:r>
            <a:r>
              <a:rPr lang="en-US" sz="2000" dirty="0" err="1">
                <a:solidFill>
                  <a:srgbClr val="0033CC"/>
                </a:solidFill>
                <a:latin typeface="Arial" pitchFamily="34" charset="0"/>
                <a:cs typeface="Arial" pitchFamily="34" charset="0"/>
              </a:rPr>
              <a:t>đúng</a:t>
            </a:r>
            <a:endParaRPr lang="en-US" sz="2000" dirty="0">
              <a:solidFill>
                <a:srgbClr val="0033CC"/>
              </a:solidFill>
              <a:latin typeface="Arial" pitchFamily="34" charset="0"/>
              <a:cs typeface="Arial" pitchFamily="34" charset="0"/>
            </a:endParaRPr>
          </a:p>
        </p:txBody>
      </p:sp>
      <p:pic>
        <p:nvPicPr>
          <p:cNvPr id="40" name="Picture 11" descr="C:\Users\ADMIN\Desktop\Giai cuu dai duong 2\seashell-border-38275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07387" y="76200"/>
            <a:ext cx="60198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a:spLocks noChangeArrowheads="1"/>
          </p:cNvSpPr>
          <p:nvPr/>
        </p:nvSpPr>
        <p:spPr bwMode="auto">
          <a:xfrm>
            <a:off x="2722563" y="1092200"/>
            <a:ext cx="4191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a:solidFill>
                  <a:srgbClr val="0033CC"/>
                </a:solidFill>
              </a:rPr>
              <a:t>Nguyên nhân gây ô nhiễm nước mưa là….</a:t>
            </a:r>
          </a:p>
        </p:txBody>
      </p:sp>
      <p:pic>
        <p:nvPicPr>
          <p:cNvPr id="73742" name="Picture 2" descr="C:\Users\ADMIN\Desktop\Phan Thi Do Uyen\Giai cuu dai duong\Picture2.png">
            <a:hlinkClick r:id="" action="ppaction://hlinkshowjump?jump=nextslid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8600" y="5359400"/>
            <a:ext cx="13620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34AE3082.wav">
            <a:hlinkClick r:id="" action="ppaction://media"/>
          </p:cNvPr>
          <p:cNvPicPr>
            <a:picLocks noChangeAspect="1"/>
          </p:cNvPicPr>
          <p:nvPr>
            <a:wavAudioFile r:embed="rId1" name="34AE70B3.wav"/>
          </p:nvPr>
        </p:nvPicPr>
        <p:blipFill>
          <a:blip r:embed="rId11">
            <a:extLst>
              <a:ext uri="{28A0092B-C50C-407E-A947-70E740481C1C}">
                <a14:useLocalDpi xmlns:a14="http://schemas.microsoft.com/office/drawing/2010/main" val="0"/>
              </a:ext>
            </a:extLst>
          </a:blip>
          <a:srcRect/>
          <a:stretch>
            <a:fillRect/>
          </a:stretch>
        </p:blipFill>
        <p:spPr bwMode="auto">
          <a:xfrm>
            <a:off x="9906000" y="3857625"/>
            <a:ext cx="609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2" descr="C:\Users\ADMIN\Desktop\Doremon cau ca ( trac nghiem )\Picture1 (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5788" y="736600"/>
            <a:ext cx="78581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times up"/>
          <p:cNvGrpSpPr>
            <a:grpSpLocks/>
          </p:cNvGrpSpPr>
          <p:nvPr/>
        </p:nvGrpSpPr>
        <p:grpSpPr bwMode="auto">
          <a:xfrm>
            <a:off x="587375" y="177800"/>
            <a:ext cx="757238" cy="500063"/>
            <a:chOff x="2989747" y="438150"/>
            <a:chExt cx="1572029" cy="683752"/>
          </a:xfrm>
        </p:grpSpPr>
        <p:sp>
          <p:nvSpPr>
            <p:cNvPr id="18" name="Rounded Rectangle 17"/>
            <p:cNvSpPr/>
            <p:nvPr/>
          </p:nvSpPr>
          <p:spPr>
            <a:xfrm>
              <a:off x="2989747" y="540171"/>
              <a:ext cx="1572029" cy="58173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800" dirty="0">
                <a:latin typeface="Arial" panose="020B0604020202020204" pitchFamily="34" charset="0"/>
                <a:cs typeface="Arial" panose="020B0604020202020204" pitchFamily="34" charset="0"/>
              </a:endParaRPr>
            </a:p>
          </p:txBody>
        </p:sp>
        <p:sp>
          <p:nvSpPr>
            <p:cNvPr id="19" name="Rounded Rectangle 18"/>
            <p:cNvSpPr/>
            <p:nvPr/>
          </p:nvSpPr>
          <p:spPr>
            <a:xfrm>
              <a:off x="2989747" y="438150"/>
              <a:ext cx="1572029" cy="5817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0" name="Picture 3" descr="C:\Users\ADMIN\Desktop\Picture2.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813" y="960438"/>
            <a:ext cx="639762"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47" name="Group 20"/>
          <p:cNvGrpSpPr>
            <a:grpSpLocks/>
          </p:cNvGrpSpPr>
          <p:nvPr/>
        </p:nvGrpSpPr>
        <p:grpSpPr bwMode="auto">
          <a:xfrm>
            <a:off x="933450" y="944563"/>
            <a:ext cx="90488" cy="101600"/>
            <a:chOff x="2455863" y="2411803"/>
            <a:chExt cx="566738" cy="566738"/>
          </a:xfrm>
        </p:grpSpPr>
        <p:sp>
          <p:nvSpPr>
            <p:cNvPr id="7376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376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3770"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71"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7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3748" name="Group 26"/>
          <p:cNvGrpSpPr>
            <a:grpSpLocks/>
          </p:cNvGrpSpPr>
          <p:nvPr/>
        </p:nvGrpSpPr>
        <p:grpSpPr bwMode="auto">
          <a:xfrm>
            <a:off x="935038" y="1681163"/>
            <a:ext cx="90487" cy="101600"/>
            <a:chOff x="2455863" y="2411803"/>
            <a:chExt cx="566738" cy="566738"/>
          </a:xfrm>
        </p:grpSpPr>
        <p:sp>
          <p:nvSpPr>
            <p:cNvPr id="737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37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3765"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6"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3749" name="Group 43"/>
          <p:cNvGrpSpPr>
            <a:grpSpLocks/>
          </p:cNvGrpSpPr>
          <p:nvPr/>
        </p:nvGrpSpPr>
        <p:grpSpPr bwMode="auto">
          <a:xfrm>
            <a:off x="1231900" y="1335088"/>
            <a:ext cx="90488" cy="103187"/>
            <a:chOff x="2455863" y="2411803"/>
            <a:chExt cx="566738" cy="566738"/>
          </a:xfrm>
        </p:grpSpPr>
        <p:sp>
          <p:nvSpPr>
            <p:cNvPr id="7375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375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3760"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1"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6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3750" name="Group 49"/>
          <p:cNvGrpSpPr>
            <a:grpSpLocks/>
          </p:cNvGrpSpPr>
          <p:nvPr/>
        </p:nvGrpSpPr>
        <p:grpSpPr bwMode="auto">
          <a:xfrm>
            <a:off x="661988" y="1368425"/>
            <a:ext cx="90487" cy="103188"/>
            <a:chOff x="2455863" y="2411803"/>
            <a:chExt cx="566738" cy="566738"/>
          </a:xfrm>
        </p:grpSpPr>
        <p:sp>
          <p:nvSpPr>
            <p:cNvPr id="737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37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3755"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6"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7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sp>
        <p:nvSpPr>
          <p:cNvPr id="73751" name="Oval 107"/>
          <p:cNvSpPr>
            <a:spLocks noChangeArrowheads="1"/>
          </p:cNvSpPr>
          <p:nvPr/>
        </p:nvSpPr>
        <p:spPr bwMode="auto">
          <a:xfrm>
            <a:off x="944563" y="1331913"/>
            <a:ext cx="68262" cy="7620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57" name="Explosion 2 56"/>
          <p:cNvSpPr/>
          <p:nvPr/>
        </p:nvSpPr>
        <p:spPr>
          <a:xfrm>
            <a:off x="1219200" y="3482975"/>
            <a:ext cx="2362200" cy="207327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FF"/>
                </a:solidFill>
              </a:rPr>
              <a:t>HẾT GIỜ</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8"/>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42" presetClass="exit" presetSubtype="0" fill="hold" grpId="1" nodeType="clickEffect">
                                  <p:stCondLst>
                                    <p:cond delay="0"/>
                                  </p:stCondLst>
                                  <p:childTnLst>
                                    <p:animEffect transition="out" filter="fade">
                                      <p:cBhvr>
                                        <p:cTn id="67" dur="1000"/>
                                        <p:tgtEl>
                                          <p:spTgt spid="28"/>
                                        </p:tgtEl>
                                      </p:cBhvr>
                                    </p:animEffect>
                                    <p:anim calcmode="lin" valueType="num">
                                      <p:cBhvr>
                                        <p:cTn id="68" dur="1000"/>
                                        <p:tgtEl>
                                          <p:spTgt spid="28"/>
                                        </p:tgtEl>
                                        <p:attrNameLst>
                                          <p:attrName>ppt_x</p:attrName>
                                        </p:attrNameLst>
                                      </p:cBhvr>
                                      <p:tavLst>
                                        <p:tav tm="0">
                                          <p:val>
                                            <p:strVal val="ppt_x"/>
                                          </p:val>
                                        </p:tav>
                                        <p:tav tm="100000">
                                          <p:val>
                                            <p:strVal val="ppt_x"/>
                                          </p:val>
                                        </p:tav>
                                      </p:tavLst>
                                    </p:anim>
                                    <p:anim calcmode="lin" valueType="num">
                                      <p:cBhvr>
                                        <p:cTn id="69" dur="1000"/>
                                        <p:tgtEl>
                                          <p:spTgt spid="28"/>
                                        </p:tgtEl>
                                        <p:attrNameLst>
                                          <p:attrName>ppt_y</p:attrName>
                                        </p:attrNameLst>
                                      </p:cBhvr>
                                      <p:tavLst>
                                        <p:tav tm="0">
                                          <p:val>
                                            <p:strVal val="ppt_y"/>
                                          </p:val>
                                        </p:tav>
                                        <p:tav tm="100000">
                                          <p:val>
                                            <p:strVal val="ppt_y+.1"/>
                                          </p:val>
                                        </p:tav>
                                      </p:tavLst>
                                    </p:anim>
                                    <p:set>
                                      <p:cBhvr>
                                        <p:cTn id="7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42" presetClass="exit" presetSubtype="0" fill="hold" grpId="1" nodeType="clickEffect">
                                  <p:stCondLst>
                                    <p:cond delay="0"/>
                                  </p:stCondLst>
                                  <p:childTnLst>
                                    <p:animEffect transition="out" filter="fade">
                                      <p:cBhvr>
                                        <p:cTn id="75" dur="1000"/>
                                        <p:tgtEl>
                                          <p:spTgt spid="33"/>
                                        </p:tgtEl>
                                      </p:cBhvr>
                                    </p:animEffect>
                                    <p:anim calcmode="lin" valueType="num">
                                      <p:cBhvr>
                                        <p:cTn id="76" dur="1000"/>
                                        <p:tgtEl>
                                          <p:spTgt spid="33"/>
                                        </p:tgtEl>
                                        <p:attrNameLst>
                                          <p:attrName>ppt_x</p:attrName>
                                        </p:attrNameLst>
                                      </p:cBhvr>
                                      <p:tavLst>
                                        <p:tav tm="0">
                                          <p:val>
                                            <p:strVal val="ppt_x"/>
                                          </p:val>
                                        </p:tav>
                                        <p:tav tm="100000">
                                          <p:val>
                                            <p:strVal val="ppt_x"/>
                                          </p:val>
                                        </p:tav>
                                      </p:tavLst>
                                    </p:anim>
                                    <p:anim calcmode="lin" valueType="num">
                                      <p:cBhvr>
                                        <p:cTn id="77" dur="1000"/>
                                        <p:tgtEl>
                                          <p:spTgt spid="33"/>
                                        </p:tgtEl>
                                        <p:attrNameLst>
                                          <p:attrName>ppt_y</p:attrName>
                                        </p:attrNameLst>
                                      </p:cBhvr>
                                      <p:tavLst>
                                        <p:tav tm="0">
                                          <p:val>
                                            <p:strVal val="ppt_y"/>
                                          </p:val>
                                        </p:tav>
                                        <p:tav tm="100000">
                                          <p:val>
                                            <p:strVal val="ppt_y+.1"/>
                                          </p:val>
                                        </p:tav>
                                      </p:tavLst>
                                    </p:anim>
                                    <p:set>
                                      <p:cBhvr>
                                        <p:cTn id="7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9" restart="whenNotActive" fill="hold" evtFilter="cancelBubble" nodeType="interactiveSeq">
                <p:stCondLst>
                  <p:cond evt="onClick" delay="0">
                    <p:tgtEl>
                      <p:spTgt spid="39"/>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21" presetClass="emph" presetSubtype="0" repeatCount="indefinite" fill="hold" grpId="1" nodeType="withEffect">
                                  <p:stCondLst>
                                    <p:cond delay="0"/>
                                  </p:stCondLst>
                                  <p:childTnLst>
                                    <p:animClr clrSpc="hsl" dir="cw">
                                      <p:cBhvr override="childStyle">
                                        <p:cTn id="83" dur="500" fill="hold"/>
                                        <p:tgtEl>
                                          <p:spTgt spid="39"/>
                                        </p:tgtEl>
                                        <p:attrNameLst>
                                          <p:attrName>style.color</p:attrName>
                                        </p:attrNameLst>
                                      </p:cBhvr>
                                      <p:by>
                                        <p:hsl h="7200000" s="0" l="0"/>
                                      </p:by>
                                    </p:animClr>
                                    <p:animClr clrSpc="hsl" dir="cw">
                                      <p:cBhvr>
                                        <p:cTn id="84" dur="500" fill="hold"/>
                                        <p:tgtEl>
                                          <p:spTgt spid="39"/>
                                        </p:tgtEl>
                                        <p:attrNameLst>
                                          <p:attrName>fillcolor</p:attrName>
                                        </p:attrNameLst>
                                      </p:cBhvr>
                                      <p:by>
                                        <p:hsl h="7200000" s="0" l="0"/>
                                      </p:by>
                                    </p:animClr>
                                    <p:animClr clrSpc="hsl" dir="cw">
                                      <p:cBhvr>
                                        <p:cTn id="85" dur="500" fill="hold"/>
                                        <p:tgtEl>
                                          <p:spTgt spid="39"/>
                                        </p:tgtEl>
                                        <p:attrNameLst>
                                          <p:attrName>stroke.color</p:attrName>
                                        </p:attrNameLst>
                                      </p:cBhvr>
                                      <p:by>
                                        <p:hsl h="7200000" s="0" l="0"/>
                                      </p:by>
                                    </p:animClr>
                                    <p:set>
                                      <p:cBhvr>
                                        <p:cTn id="86" dur="500" fill="hold"/>
                                        <p:tgtEl>
                                          <p:spTgt spid="39"/>
                                        </p:tgtEl>
                                        <p:attrNameLst>
                                          <p:attrName>fill.type</p:attrName>
                                        </p:attrNameLst>
                                      </p:cBhvr>
                                      <p:to>
                                        <p:strVal val="solid"/>
                                      </p:to>
                                    </p:set>
                                  </p:childTnLst>
                                </p:cTn>
                              </p:par>
                              <p:par>
                                <p:cTn id="87" presetID="1" presetClass="mediacall" presetSubtype="0" fill="hold" nodeType="withEffect">
                                  <p:stCondLst>
                                    <p:cond delay="0"/>
                                  </p:stCondLst>
                                  <p:childTnLst>
                                    <p:cmd type="call" cmd="playFrom(0.0)">
                                      <p:cBhvr>
                                        <p:cTn id="88" dur="4744" fill="hold"/>
                                        <p:tgtEl>
                                          <p:spTgt spid="15"/>
                                        </p:tgtEl>
                                      </p:cBhvr>
                                    </p:cmd>
                                  </p:childTnLst>
                                </p:cTn>
                              </p:par>
                              <p:par>
                                <p:cTn id="89" presetID="2" presetClass="exit" presetSubtype="1" fill="hold" nodeType="withEffect">
                                  <p:stCondLst>
                                    <p:cond delay="0"/>
                                  </p:stCondLst>
                                  <p:childTnLst>
                                    <p:anim calcmode="lin" valueType="num">
                                      <p:cBhvr additive="base">
                                        <p:cTn id="90" dur="2000"/>
                                        <p:tgtEl>
                                          <p:spTgt spid="37"/>
                                        </p:tgtEl>
                                        <p:attrNameLst>
                                          <p:attrName>ppt_x</p:attrName>
                                        </p:attrNameLst>
                                      </p:cBhvr>
                                      <p:tavLst>
                                        <p:tav tm="0">
                                          <p:val>
                                            <p:strVal val="ppt_x"/>
                                          </p:val>
                                        </p:tav>
                                        <p:tav tm="100000">
                                          <p:val>
                                            <p:strVal val="ppt_x"/>
                                          </p:val>
                                        </p:tav>
                                      </p:tavLst>
                                    </p:anim>
                                    <p:anim calcmode="lin" valueType="num">
                                      <p:cBhvr additive="base">
                                        <p:cTn id="91" dur="2000"/>
                                        <p:tgtEl>
                                          <p:spTgt spid="37"/>
                                        </p:tgtEl>
                                        <p:attrNameLst>
                                          <p:attrName>ppt_y</p:attrName>
                                        </p:attrNameLst>
                                      </p:cBhvr>
                                      <p:tavLst>
                                        <p:tav tm="0">
                                          <p:val>
                                            <p:strVal val="ppt_y"/>
                                          </p:val>
                                        </p:tav>
                                        <p:tav tm="100000">
                                          <p:val>
                                            <p:strVal val="0-ppt_h/2"/>
                                          </p:val>
                                        </p:tav>
                                      </p:tavLst>
                                    </p:anim>
                                    <p:set>
                                      <p:cBhvr>
                                        <p:cTn id="92" dur="1" fill="hold">
                                          <p:stCondLst>
                                            <p:cond delay="1999"/>
                                          </p:stCondLst>
                                        </p:cTn>
                                        <p:tgtEl>
                                          <p:spTgt spid="37"/>
                                        </p:tgtEl>
                                        <p:attrNameLst>
                                          <p:attrName>style.visibility</p:attrName>
                                        </p:attrNameLst>
                                      </p:cBhvr>
                                      <p:to>
                                        <p:strVal val="hidden"/>
                                      </p:to>
                                    </p:set>
                                  </p:childTnLst>
                                </p:cTn>
                              </p:par>
                              <p:par>
                                <p:cTn id="93" presetID="63" presetClass="path" presetSubtype="0" accel="50000" decel="50000" fill="hold" nodeType="withEffect">
                                  <p:stCondLst>
                                    <p:cond delay="0"/>
                                  </p:stCondLst>
                                  <p:childTnLst>
                                    <p:animMotion origin="layout" path="M 3.61111E-6 3.33333E-6 L 0.18559 0.04444 " pathEditMode="relative" rAng="0" ptsTypes="AA">
                                      <p:cBhvr>
                                        <p:cTn id="94" dur="3000" fill="hold"/>
                                        <p:tgtEl>
                                          <p:spTgt spid="32"/>
                                        </p:tgtEl>
                                        <p:attrNameLst>
                                          <p:attrName>ppt_x</p:attrName>
                                          <p:attrName>ppt_y</p:attrName>
                                        </p:attrNameLst>
                                      </p:cBhvr>
                                      <p:rCtr x="9271" y="2222"/>
                                    </p:animMotion>
                                  </p:childTnLst>
                                </p:cTn>
                              </p:par>
                              <p:par>
                                <p:cTn id="95" presetID="35" presetClass="path" presetSubtype="0" accel="50000" decel="50000" fill="hold" nodeType="withEffect">
                                  <p:stCondLst>
                                    <p:cond delay="0"/>
                                  </p:stCondLst>
                                  <p:childTnLst>
                                    <p:animMotion origin="layout" path="M -2.5E-6 -2.22222E-6 L -0.07239 0.00834 " pathEditMode="relative" rAng="0" ptsTypes="AA">
                                      <p:cBhvr>
                                        <p:cTn id="96" dur="3000" fill="hold"/>
                                        <p:tgtEl>
                                          <p:spTgt spid="36"/>
                                        </p:tgtEl>
                                        <p:attrNameLst>
                                          <p:attrName>ppt_x</p:attrName>
                                          <p:attrName>ppt_y</p:attrName>
                                        </p:attrNameLst>
                                      </p:cBhvr>
                                      <p:rCtr x="-3628" y="401"/>
                                    </p:animMotion>
                                  </p:childTnLst>
                                </p:cTn>
                              </p:par>
                              <p:par>
                                <p:cTn id="97" presetID="35" presetClass="path" presetSubtype="0" accel="50000" decel="50000" fill="hold" nodeType="withEffect">
                                  <p:stCondLst>
                                    <p:cond delay="0"/>
                                  </p:stCondLst>
                                  <p:childTnLst>
                                    <p:animMotion origin="layout" path="M 3.33333E-6 2.59259E-6 L -0.10261 0.13981 " pathEditMode="relative" rAng="0" ptsTypes="AA">
                                      <p:cBhvr>
                                        <p:cTn id="98"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seq concurrent="1" nextAc="seek">
              <p:cTn id="99" restart="whenNotActive" fill="hold" evtFilter="cancelBubble" nodeType="interactiveSeq">
                <p:stCondLst>
                  <p:cond evt="onClick" delay="0">
                    <p:tgtEl>
                      <p:spTgt spid="38"/>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42" presetClass="exit" presetSubtype="0" fill="hold" grpId="1" nodeType="clickEffect">
                                  <p:stCondLst>
                                    <p:cond delay="0"/>
                                  </p:stCondLst>
                                  <p:childTnLst>
                                    <p:animEffect transition="out" filter="fade">
                                      <p:cBhvr>
                                        <p:cTn id="103" dur="1000"/>
                                        <p:tgtEl>
                                          <p:spTgt spid="38"/>
                                        </p:tgtEl>
                                      </p:cBhvr>
                                    </p:animEffect>
                                    <p:anim calcmode="lin" valueType="num">
                                      <p:cBhvr>
                                        <p:cTn id="104" dur="1000"/>
                                        <p:tgtEl>
                                          <p:spTgt spid="38"/>
                                        </p:tgtEl>
                                        <p:attrNameLst>
                                          <p:attrName>ppt_x</p:attrName>
                                        </p:attrNameLst>
                                      </p:cBhvr>
                                      <p:tavLst>
                                        <p:tav tm="0">
                                          <p:val>
                                            <p:strVal val="ppt_x"/>
                                          </p:val>
                                        </p:tav>
                                        <p:tav tm="100000">
                                          <p:val>
                                            <p:strVal val="ppt_x"/>
                                          </p:val>
                                        </p:tav>
                                      </p:tavLst>
                                    </p:anim>
                                    <p:anim calcmode="lin" valueType="num">
                                      <p:cBhvr>
                                        <p:cTn id="105" dur="1000"/>
                                        <p:tgtEl>
                                          <p:spTgt spid="38"/>
                                        </p:tgtEl>
                                        <p:attrNameLst>
                                          <p:attrName>ppt_y</p:attrName>
                                        </p:attrNameLst>
                                      </p:cBhvr>
                                      <p:tavLst>
                                        <p:tav tm="0">
                                          <p:val>
                                            <p:strVal val="ppt_y"/>
                                          </p:val>
                                        </p:tav>
                                        <p:tav tm="100000">
                                          <p:val>
                                            <p:strVal val="ppt_y+.1"/>
                                          </p:val>
                                        </p:tav>
                                      </p:tavLst>
                                    </p:anim>
                                    <p:set>
                                      <p:cBhvr>
                                        <p:cTn id="106"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07" fill="hold" display="0">
                  <p:stCondLst>
                    <p:cond delay="indefinite"/>
                  </p:stCondLst>
                  <p:endCondLst>
                    <p:cond evt="onStopAudio" delay="0">
                      <p:tgtEl>
                        <p:sldTgt/>
                      </p:tgtEl>
                    </p:cond>
                  </p:endCondLst>
                </p:cTn>
                <p:tgtEl>
                  <p:spTgt spid="15"/>
                </p:tgtEl>
              </p:cMediaNode>
            </p:audio>
            <p:seq concurrent="1" nextAc="seek">
              <p:cTn id="108" restart="whenNotActive" fill="hold" evtFilter="cancelBubble" nodeType="interactiveSeq">
                <p:stCondLst>
                  <p:cond evt="onClick" delay="0">
                    <p:tgtEl>
                      <p:spTgt spid="17"/>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8" presetClass="emph" presetSubtype="0" fill="hold" nodeType="clickEffect">
                                  <p:stCondLst>
                                    <p:cond delay="0"/>
                                  </p:stCondLst>
                                  <p:childTnLst>
                                    <p:animRot by="21600000">
                                      <p:cBhvr>
                                        <p:cTn id="112" dur="15000" fill="hold"/>
                                        <p:tgtEl>
                                          <p:spTgt spid="20"/>
                                        </p:tgtEl>
                                        <p:attrNameLst>
                                          <p:attrName>r</p:attrName>
                                        </p:attrNameLst>
                                      </p:cBhvr>
                                    </p:animRot>
                                  </p:childTnLst>
                                </p:cTn>
                              </p:par>
                            </p:childTnLst>
                          </p:cTn>
                        </p:par>
                        <p:par>
                          <p:cTn id="113" fill="hold" nodeType="afterGroup">
                            <p:stCondLst>
                              <p:cond delay="15000"/>
                            </p:stCondLst>
                            <p:childTnLst>
                              <p:par>
                                <p:cTn id="114" presetID="1" presetClass="entr" presetSubtype="0" fill="hold" grpId="0" nodeType="afterEffect">
                                  <p:stCondLst>
                                    <p:cond delay="0"/>
                                  </p:stCondLst>
                                  <p:childTnLst>
                                    <p:set>
                                      <p:cBhvr>
                                        <p:cTn id="115" dur="1" fill="hold">
                                          <p:stCondLst>
                                            <p:cond delay="0"/>
                                          </p:stCondLst>
                                        </p:cTn>
                                        <p:tgtEl>
                                          <p:spTgt spid="57"/>
                                        </p:tgtEl>
                                        <p:attrNameLst>
                                          <p:attrName>style.visibility</p:attrName>
                                        </p:attrNameLst>
                                      </p:cBhvr>
                                      <p:to>
                                        <p:strVal val="visible"/>
                                      </p:to>
                                    </p:set>
                                  </p:childTnLst>
                                </p:cTn>
                              </p:par>
                              <p:par>
                                <p:cTn id="116" presetID="1" presetClass="exit" presetSubtype="0" fill="hold" grpId="1" nodeType="withEffect">
                                  <p:stCondLst>
                                    <p:cond delay="2000"/>
                                  </p:stCondLst>
                                  <p:childTnLst>
                                    <p:set>
                                      <p:cBhvr>
                                        <p:cTn id="117"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28" grpId="1" animBg="1"/>
      <p:bldP spid="33" grpId="0" animBg="1"/>
      <p:bldP spid="33" grpId="1" animBg="1"/>
      <p:bldP spid="38" grpId="0" animBg="1"/>
      <p:bldP spid="38" grpId="1" animBg="1"/>
      <p:bldP spid="39" grpId="0" animBg="1"/>
      <p:bldP spid="39" grpId="1" animBg="1"/>
      <p:bldP spid="41" grpId="0"/>
      <p:bldP spid="57" grpId="0" animBg="1"/>
      <p:bldP spid="57"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ADMIN\Desktop\Giai cuu dai duong 2\underwater-vector-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751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Users\ADMIN\Desktop\Giai cuu dai duong 2\7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732213"/>
            <a:ext cx="22860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Users\ADMIN\Desktop\Giai cuu dai duong 2\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343400"/>
            <a:ext cx="13081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C:\Users\ADMIN\Desktop\Giai cuu dai duong 2\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750" y="4860925"/>
            <a:ext cx="17716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346200"/>
            <a:ext cx="6276975" cy="1076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2" descr="C:\Users\ADMIN\Desktop\Phan Thi Do Uyen\Giai cuu dai duong\Picture2.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8600" y="5156200"/>
            <a:ext cx="13620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C:\Users\ADMIN\Desktop\Giai cuu dai duong 2\seashell-border-38275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52600" y="-76200"/>
            <a:ext cx="60198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a:spLocks noChangeArrowheads="1"/>
          </p:cNvSpPr>
          <p:nvPr/>
        </p:nvSpPr>
        <p:spPr bwMode="auto">
          <a:xfrm>
            <a:off x="2667000" y="939800"/>
            <a:ext cx="4191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a:solidFill>
                  <a:srgbClr val="0033CC"/>
                </a:solidFill>
              </a:rPr>
              <a:t>Nguyên nhân gây ô nhiễm nước ngầm là…</a:t>
            </a:r>
          </a:p>
        </p:txBody>
      </p:sp>
      <p:sp>
        <p:nvSpPr>
          <p:cNvPr id="22" name="Rounded Rectangle 21"/>
          <p:cNvSpPr/>
          <p:nvPr/>
        </p:nvSpPr>
        <p:spPr>
          <a:xfrm>
            <a:off x="152400" y="2854325"/>
            <a:ext cx="1981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rgbClr val="0033CC"/>
                </a:solidFill>
              </a:rPr>
              <a:t>A</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Chất</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thải</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và</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khí</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thải</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nhà</a:t>
            </a:r>
            <a:r>
              <a:rPr lang="en-US" sz="2000" b="1" dirty="0">
                <a:solidFill>
                  <a:srgbClr val="0033CC"/>
                </a:solidFill>
                <a:latin typeface="Arial" pitchFamily="34" charset="0"/>
                <a:cs typeface="Arial" pitchFamily="34" charset="0"/>
              </a:rPr>
              <a:t> </a:t>
            </a:r>
            <a:r>
              <a:rPr lang="en-US" sz="2000" b="1" dirty="0" err="1">
                <a:solidFill>
                  <a:srgbClr val="0033CC"/>
                </a:solidFill>
                <a:latin typeface="Arial" pitchFamily="34" charset="0"/>
                <a:cs typeface="Arial" pitchFamily="34" charset="0"/>
              </a:rPr>
              <a:t>máy</a:t>
            </a:r>
            <a:endParaRPr lang="en-US" sz="2000" b="1" dirty="0">
              <a:solidFill>
                <a:srgbClr val="0033CC"/>
              </a:solidFill>
              <a:latin typeface="Arial" pitchFamily="34" charset="0"/>
              <a:cs typeface="Arial" pitchFamily="34" charset="0"/>
            </a:endParaRPr>
          </a:p>
        </p:txBody>
      </p:sp>
      <p:sp>
        <p:nvSpPr>
          <p:cNvPr id="23" name="Rounded Rectangle 22"/>
          <p:cNvSpPr/>
          <p:nvPr/>
        </p:nvSpPr>
        <p:spPr>
          <a:xfrm>
            <a:off x="2341563" y="2854325"/>
            <a:ext cx="2154237"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err="1">
                <a:solidFill>
                  <a:srgbClr val="0033CC"/>
                </a:solidFill>
                <a:latin typeface="Arial" pitchFamily="34" charset="0"/>
                <a:cs typeface="Arial" pitchFamily="34" charset="0"/>
              </a:rPr>
              <a:t>B.Chất</a:t>
            </a:r>
            <a:r>
              <a:rPr lang="en-US" sz="2800" dirty="0">
                <a:solidFill>
                  <a:srgbClr val="0033CC"/>
                </a:solidFill>
                <a:latin typeface="Arial" pitchFamily="34" charset="0"/>
                <a:cs typeface="Arial" pitchFamily="34" charset="0"/>
              </a:rPr>
              <a:t> </a:t>
            </a:r>
            <a:r>
              <a:rPr lang="en-US" sz="2800" dirty="0" err="1">
                <a:solidFill>
                  <a:srgbClr val="0033CC"/>
                </a:solidFill>
                <a:latin typeface="Arial" pitchFamily="34" charset="0"/>
                <a:cs typeface="Arial" pitchFamily="34" charset="0"/>
              </a:rPr>
              <a:t>thải</a:t>
            </a:r>
            <a:r>
              <a:rPr lang="en-US" sz="2800" dirty="0">
                <a:solidFill>
                  <a:srgbClr val="0033CC"/>
                </a:solidFill>
                <a:latin typeface="Arial" pitchFamily="34" charset="0"/>
                <a:cs typeface="Arial" pitchFamily="34" charset="0"/>
              </a:rPr>
              <a:t> </a:t>
            </a:r>
            <a:r>
              <a:rPr lang="en-US" sz="2800" dirty="0" err="1">
                <a:solidFill>
                  <a:srgbClr val="0033CC"/>
                </a:solidFill>
                <a:latin typeface="Arial" pitchFamily="34" charset="0"/>
                <a:cs typeface="Arial" pitchFamily="34" charset="0"/>
              </a:rPr>
              <a:t>sinh</a:t>
            </a:r>
            <a:r>
              <a:rPr lang="en-US" sz="2800" dirty="0">
                <a:solidFill>
                  <a:srgbClr val="0033CC"/>
                </a:solidFill>
                <a:latin typeface="Arial" pitchFamily="34" charset="0"/>
                <a:cs typeface="Arial" pitchFamily="34" charset="0"/>
              </a:rPr>
              <a:t> </a:t>
            </a:r>
            <a:r>
              <a:rPr lang="en-US" sz="2800" dirty="0" err="1">
                <a:solidFill>
                  <a:srgbClr val="0033CC"/>
                </a:solidFill>
                <a:latin typeface="Arial" pitchFamily="34" charset="0"/>
                <a:cs typeface="Arial" pitchFamily="34" charset="0"/>
              </a:rPr>
              <a:t>hoạt</a:t>
            </a:r>
            <a:endParaRPr lang="en-US" sz="2800" dirty="0">
              <a:solidFill>
                <a:srgbClr val="0033CC"/>
              </a:solidFill>
              <a:latin typeface="Arial" pitchFamily="34" charset="0"/>
              <a:cs typeface="Arial" pitchFamily="34" charset="0"/>
            </a:endParaRPr>
          </a:p>
        </p:txBody>
      </p:sp>
      <p:sp>
        <p:nvSpPr>
          <p:cNvPr id="24" name="Rounded Rectangle 23"/>
          <p:cNvSpPr/>
          <p:nvPr/>
        </p:nvSpPr>
        <p:spPr>
          <a:xfrm>
            <a:off x="4706938" y="2870200"/>
            <a:ext cx="2074862"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b="1" dirty="0" err="1">
                <a:solidFill>
                  <a:srgbClr val="0033CC"/>
                </a:solidFill>
                <a:latin typeface="Arial" pitchFamily="34" charset="0"/>
                <a:cs typeface="Arial" pitchFamily="34" charset="0"/>
              </a:rPr>
              <a:t>C.Dùng</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nhiều</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thuốc</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trừ</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sâu</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và</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phân</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hóa</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học</a:t>
            </a:r>
            <a:endParaRPr lang="en-US" b="1" dirty="0">
              <a:solidFill>
                <a:srgbClr val="0033CC"/>
              </a:solidFill>
              <a:latin typeface="Arial" pitchFamily="34" charset="0"/>
              <a:cs typeface="Arial" pitchFamily="34" charset="0"/>
            </a:endParaRPr>
          </a:p>
        </p:txBody>
      </p:sp>
      <p:sp>
        <p:nvSpPr>
          <p:cNvPr id="25" name="Rounded Rectangle 24"/>
          <p:cNvSpPr/>
          <p:nvPr/>
        </p:nvSpPr>
        <p:spPr>
          <a:xfrm>
            <a:off x="7010400" y="2854325"/>
            <a:ext cx="1981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rgbClr val="0033CC"/>
                </a:solidFill>
                <a:latin typeface="Arial" pitchFamily="34" charset="0"/>
                <a:cs typeface="Arial" pitchFamily="34" charset="0"/>
              </a:rPr>
              <a:t>D. </a:t>
            </a:r>
            <a:r>
              <a:rPr lang="en-US" sz="2000" dirty="0" err="1">
                <a:solidFill>
                  <a:srgbClr val="0033CC"/>
                </a:solidFill>
                <a:latin typeface="Arial" pitchFamily="34" charset="0"/>
                <a:cs typeface="Arial" pitchFamily="34" charset="0"/>
              </a:rPr>
              <a:t>Cả</a:t>
            </a:r>
            <a:r>
              <a:rPr lang="en-US" sz="2000" dirty="0">
                <a:solidFill>
                  <a:srgbClr val="0033CC"/>
                </a:solidFill>
                <a:latin typeface="Arial" pitchFamily="34" charset="0"/>
                <a:cs typeface="Arial" pitchFamily="34" charset="0"/>
              </a:rPr>
              <a:t> 3 ý </a:t>
            </a:r>
            <a:r>
              <a:rPr lang="en-US" sz="2000" dirty="0" err="1">
                <a:solidFill>
                  <a:srgbClr val="0033CC"/>
                </a:solidFill>
                <a:latin typeface="Arial" pitchFamily="34" charset="0"/>
                <a:cs typeface="Arial" pitchFamily="34" charset="0"/>
              </a:rPr>
              <a:t>bên</a:t>
            </a:r>
            <a:endParaRPr lang="en-US" sz="2000" dirty="0">
              <a:solidFill>
                <a:srgbClr val="0033CC"/>
              </a:solidFill>
              <a:latin typeface="Arial" pitchFamily="34" charset="0"/>
              <a:cs typeface="Arial" pitchFamily="34" charset="0"/>
            </a:endParaRPr>
          </a:p>
        </p:txBody>
      </p:sp>
      <p:pic>
        <p:nvPicPr>
          <p:cNvPr id="14" name="34AE3144.wav">
            <a:hlinkClick r:id="" action="ppaction://media"/>
          </p:cNvPr>
          <p:cNvPicPr>
            <a:picLocks noChangeAspect="1"/>
          </p:cNvPicPr>
          <p:nvPr>
            <a:wavAudioFile r:embed="rId1" name="34AE70B3.wav"/>
          </p:nvPr>
        </p:nvPicPr>
        <p:blipFill>
          <a:blip r:embed="rId10">
            <a:extLst>
              <a:ext uri="{28A0092B-C50C-407E-A947-70E740481C1C}">
                <a14:useLocalDpi xmlns:a14="http://schemas.microsoft.com/office/drawing/2010/main" val="0"/>
              </a:ext>
            </a:extLst>
          </a:blip>
          <a:srcRect/>
          <a:stretch>
            <a:fillRect/>
          </a:stretch>
        </p:blipFill>
        <p:spPr bwMode="auto">
          <a:xfrm>
            <a:off x="9906000" y="3857625"/>
            <a:ext cx="609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2" descr="C:\Users\ADMIN\Desktop\Doremon cau ca ( trac nghiem )\Picture1 (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5788" y="736600"/>
            <a:ext cx="78581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times up"/>
          <p:cNvGrpSpPr>
            <a:grpSpLocks/>
          </p:cNvGrpSpPr>
          <p:nvPr/>
        </p:nvGrpSpPr>
        <p:grpSpPr bwMode="auto">
          <a:xfrm>
            <a:off x="587375" y="177800"/>
            <a:ext cx="757238" cy="500063"/>
            <a:chOff x="2989747" y="438150"/>
            <a:chExt cx="1572029" cy="683752"/>
          </a:xfrm>
        </p:grpSpPr>
        <p:sp>
          <p:nvSpPr>
            <p:cNvPr id="17" name="Rounded Rectangle 16"/>
            <p:cNvSpPr/>
            <p:nvPr/>
          </p:nvSpPr>
          <p:spPr>
            <a:xfrm>
              <a:off x="2989747" y="540171"/>
              <a:ext cx="1572029" cy="58173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800" dirty="0">
                <a:latin typeface="Arial" panose="020B0604020202020204" pitchFamily="34" charset="0"/>
                <a:cs typeface="Arial" panose="020B0604020202020204" pitchFamily="34" charset="0"/>
              </a:endParaRPr>
            </a:p>
          </p:txBody>
        </p:sp>
        <p:sp>
          <p:nvSpPr>
            <p:cNvPr id="26" name="Rounded Rectangle 25"/>
            <p:cNvSpPr/>
            <p:nvPr/>
          </p:nvSpPr>
          <p:spPr>
            <a:xfrm>
              <a:off x="2989747" y="438150"/>
              <a:ext cx="1572029" cy="5817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7" name="Picture 3" descr="C:\Users\ADMIN\Desktop\Picture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813" y="960438"/>
            <a:ext cx="639762"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70" name="Group 27"/>
          <p:cNvGrpSpPr>
            <a:grpSpLocks/>
          </p:cNvGrpSpPr>
          <p:nvPr/>
        </p:nvGrpSpPr>
        <p:grpSpPr bwMode="auto">
          <a:xfrm>
            <a:off x="933450" y="944563"/>
            <a:ext cx="90488" cy="101600"/>
            <a:chOff x="2455863" y="2411803"/>
            <a:chExt cx="566738" cy="566738"/>
          </a:xfrm>
        </p:grpSpPr>
        <p:sp>
          <p:nvSpPr>
            <p:cNvPr id="7479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479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4793"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94"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9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4771" name="Group 33"/>
          <p:cNvGrpSpPr>
            <a:grpSpLocks/>
          </p:cNvGrpSpPr>
          <p:nvPr/>
        </p:nvGrpSpPr>
        <p:grpSpPr bwMode="auto">
          <a:xfrm>
            <a:off x="935038" y="1681163"/>
            <a:ext cx="90487" cy="101600"/>
            <a:chOff x="2455863" y="2411803"/>
            <a:chExt cx="566738" cy="566738"/>
          </a:xfrm>
        </p:grpSpPr>
        <p:sp>
          <p:nvSpPr>
            <p:cNvPr id="7478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478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4788"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9"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9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4772" name="Group 39"/>
          <p:cNvGrpSpPr>
            <a:grpSpLocks/>
          </p:cNvGrpSpPr>
          <p:nvPr/>
        </p:nvGrpSpPr>
        <p:grpSpPr bwMode="auto">
          <a:xfrm>
            <a:off x="1231900" y="1335088"/>
            <a:ext cx="90488" cy="103187"/>
            <a:chOff x="2455863" y="2411803"/>
            <a:chExt cx="566738" cy="566738"/>
          </a:xfrm>
        </p:grpSpPr>
        <p:sp>
          <p:nvSpPr>
            <p:cNvPr id="7478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478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4783"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4"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4773" name="Group 45"/>
          <p:cNvGrpSpPr>
            <a:grpSpLocks/>
          </p:cNvGrpSpPr>
          <p:nvPr/>
        </p:nvGrpSpPr>
        <p:grpSpPr bwMode="auto">
          <a:xfrm>
            <a:off x="661988" y="1368425"/>
            <a:ext cx="90487" cy="103188"/>
            <a:chOff x="2455863" y="2411803"/>
            <a:chExt cx="566738" cy="566738"/>
          </a:xfrm>
        </p:grpSpPr>
        <p:sp>
          <p:nvSpPr>
            <p:cNvPr id="7477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477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4778"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79"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78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sp>
        <p:nvSpPr>
          <p:cNvPr id="74774" name="Oval 107"/>
          <p:cNvSpPr>
            <a:spLocks noChangeArrowheads="1"/>
          </p:cNvSpPr>
          <p:nvPr/>
        </p:nvSpPr>
        <p:spPr bwMode="auto">
          <a:xfrm>
            <a:off x="944563" y="1331913"/>
            <a:ext cx="68262" cy="7620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53" name="Explosion 2 52"/>
          <p:cNvSpPr/>
          <p:nvPr/>
        </p:nvSpPr>
        <p:spPr>
          <a:xfrm>
            <a:off x="1190625" y="3159125"/>
            <a:ext cx="2362200" cy="207327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FF"/>
                </a:solidFill>
              </a:rPr>
              <a:t>HẾT GIỜ</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1"/>
                                        </p:tgtEl>
                                        <p:attrNameLst>
                                          <p:attrName>r</p:attrName>
                                        </p:attrNameLst>
                                      </p:cBhvr>
                                    </p:animRot>
                                    <p:animRot by="-240000">
                                      <p:cBhvr>
                                        <p:cTn id="7" dur="600" fill="hold">
                                          <p:stCondLst>
                                            <p:cond delay="600"/>
                                          </p:stCondLst>
                                        </p:cTn>
                                        <p:tgtEl>
                                          <p:spTgt spid="2051"/>
                                        </p:tgtEl>
                                        <p:attrNameLst>
                                          <p:attrName>r</p:attrName>
                                        </p:attrNameLst>
                                      </p:cBhvr>
                                    </p:animRot>
                                    <p:animRot by="240000">
                                      <p:cBhvr>
                                        <p:cTn id="8" dur="600" fill="hold">
                                          <p:stCondLst>
                                            <p:cond delay="1200"/>
                                          </p:stCondLst>
                                        </p:cTn>
                                        <p:tgtEl>
                                          <p:spTgt spid="2051"/>
                                        </p:tgtEl>
                                        <p:attrNameLst>
                                          <p:attrName>r</p:attrName>
                                        </p:attrNameLst>
                                      </p:cBhvr>
                                    </p:animRot>
                                    <p:animRot by="-240000">
                                      <p:cBhvr>
                                        <p:cTn id="9" dur="600" fill="hold">
                                          <p:stCondLst>
                                            <p:cond delay="1800"/>
                                          </p:stCondLst>
                                        </p:cTn>
                                        <p:tgtEl>
                                          <p:spTgt spid="2051"/>
                                        </p:tgtEl>
                                        <p:attrNameLst>
                                          <p:attrName>r</p:attrName>
                                        </p:attrNameLst>
                                      </p:cBhvr>
                                    </p:animRot>
                                    <p:animRot by="120000">
                                      <p:cBhvr>
                                        <p:cTn id="10" dur="600" fill="hold">
                                          <p:stCondLst>
                                            <p:cond delay="24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3"/>
                                        </p:tgtEl>
                                        <p:attrNameLst>
                                          <p:attrName>r</p:attrName>
                                        </p:attrNameLst>
                                      </p:cBhvr>
                                    </p:animRot>
                                    <p:animRot by="-240000">
                                      <p:cBhvr>
                                        <p:cTn id="13" dur="600" fill="hold">
                                          <p:stCondLst>
                                            <p:cond delay="600"/>
                                          </p:stCondLst>
                                        </p:cTn>
                                        <p:tgtEl>
                                          <p:spTgt spid="2053"/>
                                        </p:tgtEl>
                                        <p:attrNameLst>
                                          <p:attrName>r</p:attrName>
                                        </p:attrNameLst>
                                      </p:cBhvr>
                                    </p:animRot>
                                    <p:animRot by="240000">
                                      <p:cBhvr>
                                        <p:cTn id="14" dur="600" fill="hold">
                                          <p:stCondLst>
                                            <p:cond delay="1200"/>
                                          </p:stCondLst>
                                        </p:cTn>
                                        <p:tgtEl>
                                          <p:spTgt spid="2053"/>
                                        </p:tgtEl>
                                        <p:attrNameLst>
                                          <p:attrName>r</p:attrName>
                                        </p:attrNameLst>
                                      </p:cBhvr>
                                    </p:animRot>
                                    <p:animRot by="-240000">
                                      <p:cBhvr>
                                        <p:cTn id="15" dur="600" fill="hold">
                                          <p:stCondLst>
                                            <p:cond delay="1800"/>
                                          </p:stCondLst>
                                        </p:cTn>
                                        <p:tgtEl>
                                          <p:spTgt spid="2053"/>
                                        </p:tgtEl>
                                        <p:attrNameLst>
                                          <p:attrName>r</p:attrName>
                                        </p:attrNameLst>
                                      </p:cBhvr>
                                    </p:animRot>
                                    <p:animRot by="120000">
                                      <p:cBhvr>
                                        <p:cTn id="16" dur="600" fill="hold">
                                          <p:stCondLst>
                                            <p:cond delay="2400"/>
                                          </p:stCondLst>
                                        </p:cTn>
                                        <p:tgtEl>
                                          <p:spTgt spid="205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052"/>
                                        </p:tgtEl>
                                        <p:attrNameLst>
                                          <p:attrName>r</p:attrName>
                                        </p:attrNameLst>
                                      </p:cBhvr>
                                    </p:animRot>
                                    <p:animRot by="-240000">
                                      <p:cBhvr>
                                        <p:cTn id="19" dur="600" fill="hold">
                                          <p:stCondLst>
                                            <p:cond delay="600"/>
                                          </p:stCondLst>
                                        </p:cTn>
                                        <p:tgtEl>
                                          <p:spTgt spid="2052"/>
                                        </p:tgtEl>
                                        <p:attrNameLst>
                                          <p:attrName>r</p:attrName>
                                        </p:attrNameLst>
                                      </p:cBhvr>
                                    </p:animRot>
                                    <p:animRot by="240000">
                                      <p:cBhvr>
                                        <p:cTn id="20" dur="600" fill="hold">
                                          <p:stCondLst>
                                            <p:cond delay="1200"/>
                                          </p:stCondLst>
                                        </p:cTn>
                                        <p:tgtEl>
                                          <p:spTgt spid="2052"/>
                                        </p:tgtEl>
                                        <p:attrNameLst>
                                          <p:attrName>r</p:attrName>
                                        </p:attrNameLst>
                                      </p:cBhvr>
                                    </p:animRot>
                                    <p:animRot by="-240000">
                                      <p:cBhvr>
                                        <p:cTn id="21" dur="600" fill="hold">
                                          <p:stCondLst>
                                            <p:cond delay="1800"/>
                                          </p:stCondLst>
                                        </p:cTn>
                                        <p:tgtEl>
                                          <p:spTgt spid="2052"/>
                                        </p:tgtEl>
                                        <p:attrNameLst>
                                          <p:attrName>r</p:attrName>
                                        </p:attrNameLst>
                                      </p:cBhvr>
                                    </p:animRot>
                                    <p:animRot by="120000">
                                      <p:cBhvr>
                                        <p:cTn id="22" dur="600" fill="hold">
                                          <p:stCondLst>
                                            <p:cond delay="2400"/>
                                          </p:stCondLst>
                                        </p:cTn>
                                        <p:tgtEl>
                                          <p:spTgt spid="2052"/>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1" presetClass="emph" presetSubtype="0" repeatCount="indefinite" fill="hold" grpId="1" nodeType="withEffect">
                                  <p:stCondLst>
                                    <p:cond delay="0"/>
                                  </p:stCondLst>
                                  <p:childTnLst>
                                    <p:animClr clrSpc="hsl" dir="cw">
                                      <p:cBhvr override="childStyle">
                                        <p:cTn id="61" dur="500" fill="hold"/>
                                        <p:tgtEl>
                                          <p:spTgt spid="25"/>
                                        </p:tgtEl>
                                        <p:attrNameLst>
                                          <p:attrName>style.color</p:attrName>
                                        </p:attrNameLst>
                                      </p:cBhvr>
                                      <p:by>
                                        <p:hsl h="7200000" s="0" l="0"/>
                                      </p:by>
                                    </p:animClr>
                                    <p:animClr clrSpc="hsl" dir="cw">
                                      <p:cBhvr>
                                        <p:cTn id="62" dur="500" fill="hold"/>
                                        <p:tgtEl>
                                          <p:spTgt spid="25"/>
                                        </p:tgtEl>
                                        <p:attrNameLst>
                                          <p:attrName>fillcolor</p:attrName>
                                        </p:attrNameLst>
                                      </p:cBhvr>
                                      <p:by>
                                        <p:hsl h="7200000" s="0" l="0"/>
                                      </p:by>
                                    </p:animClr>
                                    <p:animClr clrSpc="hsl" dir="cw">
                                      <p:cBhvr>
                                        <p:cTn id="63" dur="500" fill="hold"/>
                                        <p:tgtEl>
                                          <p:spTgt spid="25"/>
                                        </p:tgtEl>
                                        <p:attrNameLst>
                                          <p:attrName>stroke.color</p:attrName>
                                        </p:attrNameLst>
                                      </p:cBhvr>
                                      <p:by>
                                        <p:hsl h="7200000" s="0" l="0"/>
                                      </p:by>
                                    </p:animClr>
                                    <p:set>
                                      <p:cBhvr>
                                        <p:cTn id="64" dur="500" fill="hold"/>
                                        <p:tgtEl>
                                          <p:spTgt spid="25"/>
                                        </p:tgtEl>
                                        <p:attrNameLst>
                                          <p:attrName>fill.type</p:attrName>
                                        </p:attrNameLst>
                                      </p:cBhvr>
                                      <p:to>
                                        <p:strVal val="solid"/>
                                      </p:to>
                                    </p:set>
                                  </p:childTnLst>
                                </p:cTn>
                              </p:par>
                              <p:par>
                                <p:cTn id="65" presetID="1" presetClass="mediacall" presetSubtype="0" fill="hold" nodeType="withEffect">
                                  <p:stCondLst>
                                    <p:cond delay="0"/>
                                  </p:stCondLst>
                                  <p:childTnLst>
                                    <p:cmd type="call" cmd="playFrom(0.0)">
                                      <p:cBhvr>
                                        <p:cTn id="66" dur="4744" fill="hold"/>
                                        <p:tgtEl>
                                          <p:spTgt spid="14"/>
                                        </p:tgtEl>
                                      </p:cBhvr>
                                    </p:cmd>
                                  </p:childTnLst>
                                </p:cTn>
                              </p:par>
                              <p:par>
                                <p:cTn id="67" presetID="2" presetClass="exit" presetSubtype="1" fill="hold" nodeType="withEffect">
                                  <p:stCondLst>
                                    <p:cond delay="0"/>
                                  </p:stCondLst>
                                  <p:childTnLst>
                                    <p:anim calcmode="lin" valueType="num">
                                      <p:cBhvr additive="base">
                                        <p:cTn id="68" dur="2000"/>
                                        <p:tgtEl>
                                          <p:spTgt spid="18"/>
                                        </p:tgtEl>
                                        <p:attrNameLst>
                                          <p:attrName>ppt_x</p:attrName>
                                        </p:attrNameLst>
                                      </p:cBhvr>
                                      <p:tavLst>
                                        <p:tav tm="0">
                                          <p:val>
                                            <p:strVal val="ppt_x"/>
                                          </p:val>
                                        </p:tav>
                                        <p:tav tm="100000">
                                          <p:val>
                                            <p:strVal val="ppt_x"/>
                                          </p:val>
                                        </p:tav>
                                      </p:tavLst>
                                    </p:anim>
                                    <p:anim calcmode="lin" valueType="num">
                                      <p:cBhvr additive="base">
                                        <p:cTn id="69" dur="2000"/>
                                        <p:tgtEl>
                                          <p:spTgt spid="18"/>
                                        </p:tgtEl>
                                        <p:attrNameLst>
                                          <p:attrName>ppt_y</p:attrName>
                                        </p:attrNameLst>
                                      </p:cBhvr>
                                      <p:tavLst>
                                        <p:tav tm="0">
                                          <p:val>
                                            <p:strVal val="ppt_y"/>
                                          </p:val>
                                        </p:tav>
                                        <p:tav tm="100000">
                                          <p:val>
                                            <p:strVal val="0-ppt_h/2"/>
                                          </p:val>
                                        </p:tav>
                                      </p:tavLst>
                                    </p:anim>
                                    <p:set>
                                      <p:cBhvr>
                                        <p:cTn id="70" dur="1" fill="hold">
                                          <p:stCondLst>
                                            <p:cond delay="1999"/>
                                          </p:stCondLst>
                                        </p:cTn>
                                        <p:tgtEl>
                                          <p:spTgt spid="18"/>
                                        </p:tgtEl>
                                        <p:attrNameLst>
                                          <p:attrName>style.visibility</p:attrName>
                                        </p:attrNameLst>
                                      </p:cBhvr>
                                      <p:to>
                                        <p:strVal val="hidden"/>
                                      </p:to>
                                    </p:set>
                                  </p:childTnLst>
                                </p:cTn>
                              </p:par>
                              <p:par>
                                <p:cTn id="71" presetID="35" presetClass="path" presetSubtype="0" accel="50000" decel="50000" fill="hold" nodeType="withEffect">
                                  <p:stCondLst>
                                    <p:cond delay="0"/>
                                  </p:stCondLst>
                                  <p:childTnLst>
                                    <p:animMotion origin="layout" path="M 1.66667E-6 -3.87705E-6 L -0.11979 0.0275 " pathEditMode="relative" rAng="0" ptsTypes="AA">
                                      <p:cBhvr>
                                        <p:cTn id="72" dur="3000" fill="hold"/>
                                        <p:tgtEl>
                                          <p:spTgt spid="2053"/>
                                        </p:tgtEl>
                                        <p:attrNameLst>
                                          <p:attrName>ppt_x</p:attrName>
                                          <p:attrName>ppt_y</p:attrName>
                                        </p:attrNameLst>
                                      </p:cBhvr>
                                      <p:rCtr x="-5990" y="1359"/>
                                    </p:animMotion>
                                  </p:childTnLst>
                                </p:cTn>
                              </p:par>
                              <p:par>
                                <p:cTn id="73" presetID="35" presetClass="path" presetSubtype="0" accel="50000" decel="50000" fill="hold" nodeType="withEffect">
                                  <p:stCondLst>
                                    <p:cond delay="0"/>
                                  </p:stCondLst>
                                  <p:childTnLst>
                                    <p:animMotion origin="layout" path="M 2.22222E-6 4.25394E-6 L -0.1882 4.25394E-6 " pathEditMode="relative" rAng="0" ptsTypes="AA">
                                      <p:cBhvr>
                                        <p:cTn id="74" dur="3000" fill="hold"/>
                                        <p:tgtEl>
                                          <p:spTgt spid="2052"/>
                                        </p:tgtEl>
                                        <p:attrNameLst>
                                          <p:attrName>ppt_x</p:attrName>
                                          <p:attrName>ppt_y</p:attrName>
                                        </p:attrNameLst>
                                      </p:cBhvr>
                                      <p:rCtr x="-9410" y="0"/>
                                    </p:animMotion>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42" presetClass="exit" presetSubtype="0" fill="hold" grpId="1" nodeType="clickEffect">
                                  <p:stCondLst>
                                    <p:cond delay="0"/>
                                  </p:stCondLst>
                                  <p:childTnLst>
                                    <p:animEffect transition="out" filter="fade">
                                      <p:cBhvr>
                                        <p:cTn id="79" dur="1000"/>
                                        <p:tgtEl>
                                          <p:spTgt spid="24"/>
                                        </p:tgtEl>
                                      </p:cBhvr>
                                    </p:animEffect>
                                    <p:anim calcmode="lin" valueType="num">
                                      <p:cBhvr>
                                        <p:cTn id="80" dur="1000"/>
                                        <p:tgtEl>
                                          <p:spTgt spid="24"/>
                                        </p:tgtEl>
                                        <p:attrNameLst>
                                          <p:attrName>ppt_x</p:attrName>
                                        </p:attrNameLst>
                                      </p:cBhvr>
                                      <p:tavLst>
                                        <p:tav tm="0">
                                          <p:val>
                                            <p:strVal val="ppt_x"/>
                                          </p:val>
                                        </p:tav>
                                        <p:tav tm="100000">
                                          <p:val>
                                            <p:strVal val="ppt_x"/>
                                          </p:val>
                                        </p:tav>
                                      </p:tavLst>
                                    </p:anim>
                                    <p:anim calcmode="lin" valueType="num">
                                      <p:cBhvr>
                                        <p:cTn id="81" dur="1000"/>
                                        <p:tgtEl>
                                          <p:spTgt spid="24"/>
                                        </p:tgtEl>
                                        <p:attrNameLst>
                                          <p:attrName>ppt_y</p:attrName>
                                        </p:attrNameLst>
                                      </p:cBhvr>
                                      <p:tavLst>
                                        <p:tav tm="0">
                                          <p:val>
                                            <p:strVal val="ppt_y"/>
                                          </p:val>
                                        </p:tav>
                                        <p:tav tm="100000">
                                          <p:val>
                                            <p:strVal val="ppt_y+.1"/>
                                          </p:val>
                                        </p:tav>
                                      </p:tavLst>
                                    </p:anim>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42" presetClass="exit" presetSubtype="0" fill="hold" grpId="1" nodeType="clickEffect">
                                  <p:stCondLst>
                                    <p:cond delay="0"/>
                                  </p:stCondLst>
                                  <p:childTnLst>
                                    <p:animEffect transition="out" filter="fade">
                                      <p:cBhvr>
                                        <p:cTn id="87" dur="1000"/>
                                        <p:tgtEl>
                                          <p:spTgt spid="23"/>
                                        </p:tgtEl>
                                      </p:cBhvr>
                                    </p:animEffect>
                                    <p:anim calcmode="lin" valueType="num">
                                      <p:cBhvr>
                                        <p:cTn id="88" dur="1000"/>
                                        <p:tgtEl>
                                          <p:spTgt spid="23"/>
                                        </p:tgtEl>
                                        <p:attrNameLst>
                                          <p:attrName>ppt_x</p:attrName>
                                        </p:attrNameLst>
                                      </p:cBhvr>
                                      <p:tavLst>
                                        <p:tav tm="0">
                                          <p:val>
                                            <p:strVal val="ppt_x"/>
                                          </p:val>
                                        </p:tav>
                                        <p:tav tm="100000">
                                          <p:val>
                                            <p:strVal val="ppt_x"/>
                                          </p:val>
                                        </p:tav>
                                      </p:tavLst>
                                    </p:anim>
                                    <p:anim calcmode="lin" valueType="num">
                                      <p:cBhvr>
                                        <p:cTn id="89" dur="1000"/>
                                        <p:tgtEl>
                                          <p:spTgt spid="23"/>
                                        </p:tgtEl>
                                        <p:attrNameLst>
                                          <p:attrName>ppt_y</p:attrName>
                                        </p:attrNameLst>
                                      </p:cBhvr>
                                      <p:tavLst>
                                        <p:tav tm="0">
                                          <p:val>
                                            <p:strVal val="ppt_y"/>
                                          </p:val>
                                        </p:tav>
                                        <p:tav tm="100000">
                                          <p:val>
                                            <p:strVal val="ppt_y+.1"/>
                                          </p:val>
                                        </p:tav>
                                      </p:tavLst>
                                    </p:anim>
                                    <p:set>
                                      <p:cBhvr>
                                        <p:cTn id="9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nodeType="clickPar">
                      <p:stCondLst>
                        <p:cond delay="0"/>
                      </p:stCondLst>
                      <p:childTnLst>
                        <p:par>
                          <p:cTn id="93" fill="hold" nodeType="withGroup">
                            <p:stCondLst>
                              <p:cond delay="0"/>
                            </p:stCondLst>
                            <p:childTnLst>
                              <p:par>
                                <p:cTn id="94" presetID="42" presetClass="exit" presetSubtype="0" fill="hold" grpId="1" nodeType="clickEffect">
                                  <p:stCondLst>
                                    <p:cond delay="0"/>
                                  </p:stCondLst>
                                  <p:childTnLst>
                                    <p:animEffect transition="out" filter="fade">
                                      <p:cBhvr>
                                        <p:cTn id="95" dur="1000"/>
                                        <p:tgtEl>
                                          <p:spTgt spid="22"/>
                                        </p:tgtEl>
                                      </p:cBhvr>
                                    </p:animEffect>
                                    <p:anim calcmode="lin" valueType="num">
                                      <p:cBhvr>
                                        <p:cTn id="96" dur="1000"/>
                                        <p:tgtEl>
                                          <p:spTgt spid="22"/>
                                        </p:tgtEl>
                                        <p:attrNameLst>
                                          <p:attrName>ppt_x</p:attrName>
                                        </p:attrNameLst>
                                      </p:cBhvr>
                                      <p:tavLst>
                                        <p:tav tm="0">
                                          <p:val>
                                            <p:strVal val="ppt_x"/>
                                          </p:val>
                                        </p:tav>
                                        <p:tav tm="100000">
                                          <p:val>
                                            <p:strVal val="ppt_x"/>
                                          </p:val>
                                        </p:tav>
                                      </p:tavLst>
                                    </p:anim>
                                    <p:anim calcmode="lin" valueType="num">
                                      <p:cBhvr>
                                        <p:cTn id="97" dur="1000"/>
                                        <p:tgtEl>
                                          <p:spTgt spid="22"/>
                                        </p:tgtEl>
                                        <p:attrNameLst>
                                          <p:attrName>ppt_y</p:attrName>
                                        </p:attrNameLst>
                                      </p:cBhvr>
                                      <p:tavLst>
                                        <p:tav tm="0">
                                          <p:val>
                                            <p:strVal val="ppt_y"/>
                                          </p:val>
                                        </p:tav>
                                        <p:tav tm="100000">
                                          <p:val>
                                            <p:strVal val="ppt_y+.1"/>
                                          </p:val>
                                        </p:tav>
                                      </p:tavLst>
                                    </p:anim>
                                    <p:set>
                                      <p:cBhvr>
                                        <p:cTn id="98"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99" fill="hold" display="0">
                  <p:stCondLst>
                    <p:cond delay="indefinite"/>
                  </p:stCondLst>
                  <p:endCondLst>
                    <p:cond evt="onStopAudio" delay="0">
                      <p:tgtEl>
                        <p:sldTgt/>
                      </p:tgtEl>
                    </p:cond>
                  </p:endCondLst>
                </p:cTn>
                <p:tgtEl>
                  <p:spTgt spid="14"/>
                </p:tgtEl>
              </p:cMediaNode>
            </p:audio>
            <p:seq concurrent="1" nextAc="seek">
              <p:cTn id="100" restart="whenNotActive" fill="hold" evtFilter="cancelBubble" nodeType="interactiveSeq">
                <p:stCondLst>
                  <p:cond evt="onClick" delay="0">
                    <p:tgtEl>
                      <p:spTgt spid="16"/>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8" presetClass="emph" presetSubtype="0" fill="hold" nodeType="clickEffect">
                                  <p:stCondLst>
                                    <p:cond delay="0"/>
                                  </p:stCondLst>
                                  <p:childTnLst>
                                    <p:animRot by="21600000">
                                      <p:cBhvr>
                                        <p:cTn id="104" dur="15000" fill="hold"/>
                                        <p:tgtEl>
                                          <p:spTgt spid="27"/>
                                        </p:tgtEl>
                                        <p:attrNameLst>
                                          <p:attrName>r</p:attrName>
                                        </p:attrNameLst>
                                      </p:cBhvr>
                                    </p:animRot>
                                  </p:childTnLst>
                                </p:cTn>
                              </p:par>
                            </p:childTnLst>
                          </p:cTn>
                        </p:par>
                        <p:par>
                          <p:cTn id="105" fill="hold" nodeType="afterGroup">
                            <p:stCondLst>
                              <p:cond delay="15000"/>
                            </p:stCondLst>
                            <p:childTnLst>
                              <p:par>
                                <p:cTn id="106" presetID="1" presetClass="entr" presetSubtype="0" fill="hold" grpId="0" nodeType="afterEffect">
                                  <p:stCondLst>
                                    <p:cond delay="0"/>
                                  </p:stCondLst>
                                  <p:childTnLst>
                                    <p:set>
                                      <p:cBhvr>
                                        <p:cTn id="107" dur="1" fill="hold">
                                          <p:stCondLst>
                                            <p:cond delay="0"/>
                                          </p:stCondLst>
                                        </p:cTn>
                                        <p:tgtEl>
                                          <p:spTgt spid="53"/>
                                        </p:tgtEl>
                                        <p:attrNameLst>
                                          <p:attrName>style.visibility</p:attrName>
                                        </p:attrNameLst>
                                      </p:cBhvr>
                                      <p:to>
                                        <p:strVal val="visible"/>
                                      </p:to>
                                    </p:set>
                                  </p:childTnLst>
                                </p:cTn>
                              </p:par>
                              <p:par>
                                <p:cTn id="108" presetID="1" presetClass="exit" presetSubtype="0" fill="hold" grpId="1" nodeType="withEffect">
                                  <p:stCondLst>
                                    <p:cond delay="2000"/>
                                  </p:stCondLst>
                                  <p:childTnLst>
                                    <p:set>
                                      <p:cBhvr>
                                        <p:cTn id="109"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1" grpId="0"/>
      <p:bldP spid="22" grpId="0" animBg="1"/>
      <p:bldP spid="22" grpId="1" animBg="1"/>
      <p:bldP spid="23" grpId="0" animBg="1"/>
      <p:bldP spid="23" grpId="1" animBg="1"/>
      <p:bldP spid="24" grpId="0" animBg="1"/>
      <p:bldP spid="24" grpId="1" animBg="1"/>
      <p:bldP spid="25" grpId="0" animBg="1"/>
      <p:bldP spid="25" grpId="1" animBg="1"/>
      <p:bldP spid="53" grpId="0" animBg="1"/>
      <p:bldP spid="5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C:\Users\ADMIN\Desktop\Giai cuu dai duong 2\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Users\ADMIN\Desktop\Giai cuu dai duong 2\6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830763"/>
            <a:ext cx="160020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ADMIN\Desktop\Giai cuu dai duong 2\6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0396">
            <a:off x="2090738" y="4684713"/>
            <a:ext cx="1824037"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C:\Users\ADMIN\Desktop\Giai cuu dai duong 2\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4875213"/>
            <a:ext cx="16764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C:\Users\ADMIN\Desktop\Giai cuu dai duong 2\luoi 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549716" flipH="1">
            <a:off x="3932238" y="3194050"/>
            <a:ext cx="4151312"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p:cNvSpPr/>
          <p:nvPr/>
        </p:nvSpPr>
        <p:spPr>
          <a:xfrm>
            <a:off x="131763" y="3006725"/>
            <a:ext cx="1981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dirty="0">
                <a:solidFill>
                  <a:srgbClr val="0033CC"/>
                </a:solidFill>
                <a:latin typeface="Arial" pitchFamily="34" charset="0"/>
                <a:cs typeface="Arial" pitchFamily="34" charset="0"/>
              </a:rPr>
              <a:t>A. </a:t>
            </a:r>
            <a:r>
              <a:rPr lang="en-US" sz="2800" dirty="0" err="1">
                <a:solidFill>
                  <a:srgbClr val="0033CC"/>
                </a:solidFill>
                <a:latin typeface="Arial" pitchFamily="34" charset="0"/>
                <a:cs typeface="Arial" pitchFamily="34" charset="0"/>
              </a:rPr>
              <a:t>Bệnh</a:t>
            </a:r>
            <a:r>
              <a:rPr lang="en-US" sz="2800" dirty="0">
                <a:solidFill>
                  <a:srgbClr val="0033CC"/>
                </a:solidFill>
                <a:latin typeface="Arial" pitchFamily="34" charset="0"/>
                <a:cs typeface="Arial" pitchFamily="34" charset="0"/>
              </a:rPr>
              <a:t> </a:t>
            </a:r>
            <a:r>
              <a:rPr lang="en-US" sz="2800" dirty="0" err="1">
                <a:solidFill>
                  <a:srgbClr val="0033CC"/>
                </a:solidFill>
                <a:latin typeface="Arial" pitchFamily="34" charset="0"/>
                <a:cs typeface="Arial" pitchFamily="34" charset="0"/>
              </a:rPr>
              <a:t>tim</a:t>
            </a:r>
            <a:r>
              <a:rPr lang="en-US" sz="2800" dirty="0">
                <a:solidFill>
                  <a:srgbClr val="0033CC"/>
                </a:solidFill>
                <a:latin typeface="Arial" pitchFamily="34" charset="0"/>
                <a:cs typeface="Arial" pitchFamily="34" charset="0"/>
              </a:rPr>
              <a:t> </a:t>
            </a:r>
            <a:r>
              <a:rPr lang="en-US" sz="2800" dirty="0" err="1">
                <a:solidFill>
                  <a:srgbClr val="0033CC"/>
                </a:solidFill>
                <a:latin typeface="Arial" pitchFamily="34" charset="0"/>
                <a:cs typeface="Arial" pitchFamily="34" charset="0"/>
              </a:rPr>
              <a:t>mạch</a:t>
            </a:r>
            <a:endParaRPr lang="en-US" sz="2800" dirty="0">
              <a:solidFill>
                <a:srgbClr val="0033CC"/>
              </a:solidFill>
              <a:latin typeface="Arial" pitchFamily="34" charset="0"/>
              <a:cs typeface="Arial" pitchFamily="34" charset="0"/>
            </a:endParaRPr>
          </a:p>
        </p:txBody>
      </p:sp>
      <p:sp>
        <p:nvSpPr>
          <p:cNvPr id="25" name="Rounded Rectangle 24"/>
          <p:cNvSpPr/>
          <p:nvPr/>
        </p:nvSpPr>
        <p:spPr>
          <a:xfrm>
            <a:off x="2286000" y="3022600"/>
            <a:ext cx="207486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err="1">
                <a:solidFill>
                  <a:srgbClr val="0033CC"/>
                </a:solidFill>
                <a:latin typeface="Arial" pitchFamily="34" charset="0"/>
                <a:cs typeface="Arial" pitchFamily="34" charset="0"/>
              </a:rPr>
              <a:t>B.Bệnh</a:t>
            </a:r>
            <a:r>
              <a:rPr lang="en-US" sz="2400" dirty="0">
                <a:solidFill>
                  <a:srgbClr val="0033CC"/>
                </a:solidFill>
                <a:latin typeface="Arial" pitchFamily="34" charset="0"/>
                <a:cs typeface="Arial" pitchFamily="34" charset="0"/>
              </a:rPr>
              <a:t> </a:t>
            </a:r>
            <a:r>
              <a:rPr lang="en-US" sz="2400" dirty="0" err="1">
                <a:solidFill>
                  <a:srgbClr val="0033CC"/>
                </a:solidFill>
                <a:latin typeface="Arial" pitchFamily="34" charset="0"/>
                <a:cs typeface="Arial" pitchFamily="34" charset="0"/>
              </a:rPr>
              <a:t>lao</a:t>
            </a:r>
            <a:r>
              <a:rPr lang="en-US" sz="2400" dirty="0">
                <a:solidFill>
                  <a:srgbClr val="0033CC"/>
                </a:solidFill>
                <a:latin typeface="Arial" pitchFamily="34" charset="0"/>
                <a:cs typeface="Arial" pitchFamily="34" charset="0"/>
              </a:rPr>
              <a:t>, </a:t>
            </a:r>
            <a:r>
              <a:rPr lang="en-US" sz="2400" dirty="0" err="1">
                <a:solidFill>
                  <a:srgbClr val="0033CC"/>
                </a:solidFill>
                <a:latin typeface="Arial" pitchFamily="34" charset="0"/>
                <a:cs typeface="Arial" pitchFamily="34" charset="0"/>
              </a:rPr>
              <a:t>cùm</a:t>
            </a:r>
            <a:r>
              <a:rPr lang="en-US" sz="2400" dirty="0">
                <a:solidFill>
                  <a:srgbClr val="0033CC"/>
                </a:solidFill>
                <a:latin typeface="Arial" pitchFamily="34" charset="0"/>
                <a:cs typeface="Arial" pitchFamily="34" charset="0"/>
              </a:rPr>
              <a:t>, </a:t>
            </a:r>
            <a:r>
              <a:rPr lang="en-US" sz="2400" dirty="0" err="1">
                <a:solidFill>
                  <a:srgbClr val="0033CC"/>
                </a:solidFill>
                <a:latin typeface="Arial" pitchFamily="34" charset="0"/>
                <a:cs typeface="Arial" pitchFamily="34" charset="0"/>
              </a:rPr>
              <a:t>phổi</a:t>
            </a:r>
            <a:endParaRPr lang="en-US" sz="2400" dirty="0">
              <a:solidFill>
                <a:srgbClr val="0033CC"/>
              </a:solidFill>
              <a:latin typeface="Arial" pitchFamily="34" charset="0"/>
              <a:cs typeface="Arial" pitchFamily="34" charset="0"/>
            </a:endParaRPr>
          </a:p>
        </p:txBody>
      </p:sp>
      <p:sp>
        <p:nvSpPr>
          <p:cNvPr id="26" name="Rounded Rectangle 25"/>
          <p:cNvSpPr/>
          <p:nvPr/>
        </p:nvSpPr>
        <p:spPr>
          <a:xfrm>
            <a:off x="6913563" y="3006725"/>
            <a:ext cx="2154237"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rgbClr val="0033CC"/>
                </a:solidFill>
                <a:latin typeface="Arial" pitchFamily="34" charset="0"/>
                <a:cs typeface="Arial" pitchFamily="34" charset="0"/>
              </a:rPr>
              <a:t>D. </a:t>
            </a:r>
            <a:r>
              <a:rPr lang="en-US" sz="2000" dirty="0" err="1">
                <a:solidFill>
                  <a:srgbClr val="0033CC"/>
                </a:solidFill>
                <a:latin typeface="Arial" pitchFamily="34" charset="0"/>
                <a:cs typeface="Arial" pitchFamily="34" charset="0"/>
              </a:rPr>
              <a:t>bệnh</a:t>
            </a:r>
            <a:r>
              <a:rPr lang="en-US" sz="2000" dirty="0">
                <a:solidFill>
                  <a:srgbClr val="0033CC"/>
                </a:solidFill>
                <a:latin typeface="Arial" pitchFamily="34" charset="0"/>
                <a:cs typeface="Arial" pitchFamily="34" charset="0"/>
              </a:rPr>
              <a:t> </a:t>
            </a:r>
            <a:r>
              <a:rPr lang="en-US" sz="2000" dirty="0" err="1">
                <a:solidFill>
                  <a:srgbClr val="0033CC"/>
                </a:solidFill>
                <a:latin typeface="Arial" pitchFamily="34" charset="0"/>
                <a:cs typeface="Arial" pitchFamily="34" charset="0"/>
              </a:rPr>
              <a:t>bướu</a:t>
            </a:r>
            <a:r>
              <a:rPr lang="en-US" sz="2000" dirty="0">
                <a:solidFill>
                  <a:srgbClr val="0033CC"/>
                </a:solidFill>
                <a:latin typeface="Arial" pitchFamily="34" charset="0"/>
                <a:cs typeface="Arial" pitchFamily="34" charset="0"/>
              </a:rPr>
              <a:t> </a:t>
            </a:r>
            <a:r>
              <a:rPr lang="en-US" sz="2000" dirty="0" err="1">
                <a:solidFill>
                  <a:srgbClr val="0033CC"/>
                </a:solidFill>
                <a:latin typeface="Arial" pitchFamily="34" charset="0"/>
                <a:cs typeface="Arial" pitchFamily="34" charset="0"/>
              </a:rPr>
              <a:t>cổ</a:t>
            </a:r>
            <a:r>
              <a:rPr lang="en-US" sz="2000" dirty="0">
                <a:solidFill>
                  <a:srgbClr val="0033CC"/>
                </a:solidFill>
                <a:latin typeface="Arial" pitchFamily="34" charset="0"/>
                <a:cs typeface="Arial" pitchFamily="34" charset="0"/>
              </a:rPr>
              <a:t>, </a:t>
            </a:r>
            <a:r>
              <a:rPr lang="en-US" sz="2000" dirty="0" err="1">
                <a:solidFill>
                  <a:srgbClr val="0033CC"/>
                </a:solidFill>
                <a:latin typeface="Arial" pitchFamily="34" charset="0"/>
                <a:cs typeface="Arial" pitchFamily="34" charset="0"/>
              </a:rPr>
              <a:t>còi</a:t>
            </a:r>
            <a:r>
              <a:rPr lang="en-US" sz="2000" dirty="0">
                <a:solidFill>
                  <a:srgbClr val="0033CC"/>
                </a:solidFill>
                <a:latin typeface="Arial" pitchFamily="34" charset="0"/>
                <a:cs typeface="Arial" pitchFamily="34" charset="0"/>
              </a:rPr>
              <a:t> </a:t>
            </a:r>
            <a:r>
              <a:rPr lang="en-US" sz="2000" dirty="0" err="1">
                <a:solidFill>
                  <a:srgbClr val="0033CC"/>
                </a:solidFill>
                <a:latin typeface="Arial" pitchFamily="34" charset="0"/>
                <a:cs typeface="Arial" pitchFamily="34" charset="0"/>
              </a:rPr>
              <a:t>xương</a:t>
            </a:r>
            <a:endParaRPr lang="en-US" sz="2000" dirty="0">
              <a:solidFill>
                <a:srgbClr val="0033CC"/>
              </a:solidFill>
              <a:latin typeface="Arial" pitchFamily="34" charset="0"/>
              <a:cs typeface="Arial" pitchFamily="34" charset="0"/>
            </a:endParaRPr>
          </a:p>
        </p:txBody>
      </p:sp>
      <p:sp>
        <p:nvSpPr>
          <p:cNvPr id="27" name="Rounded Rectangle 26"/>
          <p:cNvSpPr/>
          <p:nvPr/>
        </p:nvSpPr>
        <p:spPr>
          <a:xfrm>
            <a:off x="4572000" y="3022600"/>
            <a:ext cx="20574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b="1" dirty="0">
                <a:solidFill>
                  <a:srgbClr val="0033CC"/>
                </a:solidFill>
                <a:latin typeface="Arial" pitchFamily="34" charset="0"/>
                <a:cs typeface="Arial" pitchFamily="34" charset="0"/>
              </a:rPr>
              <a:t>C. </a:t>
            </a:r>
            <a:r>
              <a:rPr lang="en-US" b="1" dirty="0" err="1">
                <a:solidFill>
                  <a:srgbClr val="0033CC"/>
                </a:solidFill>
                <a:latin typeface="Arial" pitchFamily="34" charset="0"/>
                <a:cs typeface="Arial" pitchFamily="34" charset="0"/>
              </a:rPr>
              <a:t>Bệnh</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ngoài</a:t>
            </a:r>
            <a:r>
              <a:rPr lang="en-US" b="1" dirty="0">
                <a:solidFill>
                  <a:srgbClr val="0033CC"/>
                </a:solidFill>
                <a:latin typeface="Arial" pitchFamily="34" charset="0"/>
                <a:cs typeface="Arial" pitchFamily="34" charset="0"/>
              </a:rPr>
              <a:t> da, </a:t>
            </a:r>
            <a:r>
              <a:rPr lang="en-US" b="1" dirty="0" err="1">
                <a:solidFill>
                  <a:srgbClr val="0033CC"/>
                </a:solidFill>
                <a:latin typeface="Arial" pitchFamily="34" charset="0"/>
                <a:cs typeface="Arial" pitchFamily="34" charset="0"/>
              </a:rPr>
              <a:t>các</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bệnh</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về</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đường</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tiêu</a:t>
            </a:r>
            <a:r>
              <a:rPr lang="en-US" b="1" dirty="0">
                <a:solidFill>
                  <a:srgbClr val="0033CC"/>
                </a:solidFill>
                <a:latin typeface="Arial" pitchFamily="34" charset="0"/>
                <a:cs typeface="Arial" pitchFamily="34" charset="0"/>
              </a:rPr>
              <a:t> </a:t>
            </a:r>
            <a:r>
              <a:rPr lang="en-US" b="1" dirty="0" err="1">
                <a:solidFill>
                  <a:srgbClr val="0033CC"/>
                </a:solidFill>
                <a:latin typeface="Arial" pitchFamily="34" charset="0"/>
                <a:cs typeface="Arial" pitchFamily="34" charset="0"/>
              </a:rPr>
              <a:t>hóa</a:t>
            </a:r>
            <a:endParaRPr lang="en-US" b="1" dirty="0">
              <a:solidFill>
                <a:srgbClr val="0033CC"/>
              </a:solidFill>
              <a:latin typeface="Arial" pitchFamily="34" charset="0"/>
              <a:cs typeface="Arial" pitchFamily="34" charset="0"/>
            </a:endParaRPr>
          </a:p>
        </p:txBody>
      </p:sp>
      <p:pic>
        <p:nvPicPr>
          <p:cNvPr id="29" name="Picture 11" descr="C:\Users\ADMIN\Desktop\Giai cuu dai duong 2\seashell-border-38275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6400" y="76200"/>
            <a:ext cx="60198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a:spLocks noChangeArrowheads="1"/>
          </p:cNvSpPr>
          <p:nvPr/>
        </p:nvSpPr>
        <p:spPr bwMode="auto">
          <a:xfrm>
            <a:off x="2590800" y="1092200"/>
            <a:ext cx="4191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a:solidFill>
                  <a:srgbClr val="0033CC"/>
                </a:solidFill>
              </a:rPr>
              <a:t>Ô nhiễm nguồn nước có thể gây ra các bệnh nào ở người?</a:t>
            </a:r>
          </a:p>
        </p:txBody>
      </p:sp>
      <p:pic>
        <p:nvPicPr>
          <p:cNvPr id="75789" name="Picture 2" descr="C:\Users\ADMIN\Desktop\Phan Thi Do Uyen\Giai cuu dai duong\Picture2.png">
            <a:hlinkClick r:id="" action="ppaction://hlinkshowjump?jump=nextslid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1925" y="5067300"/>
            <a:ext cx="13620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34AE3207.wav">
            <a:hlinkClick r:id="" action="ppaction://media"/>
          </p:cNvPr>
          <p:cNvPicPr>
            <a:picLocks noChangeAspect="1"/>
          </p:cNvPicPr>
          <p:nvPr>
            <a:wavAudioFile r:embed="rId1" name="34AE70B3.wav"/>
          </p:nvPr>
        </p:nvPicPr>
        <p:blipFill>
          <a:blip r:embed="rId10">
            <a:extLst>
              <a:ext uri="{28A0092B-C50C-407E-A947-70E740481C1C}">
                <a14:useLocalDpi xmlns:a14="http://schemas.microsoft.com/office/drawing/2010/main" val="0"/>
              </a:ext>
            </a:extLst>
          </a:blip>
          <a:srcRect/>
          <a:stretch>
            <a:fillRect/>
          </a:stretch>
        </p:blipFill>
        <p:spPr bwMode="auto">
          <a:xfrm>
            <a:off x="9906000" y="3857625"/>
            <a:ext cx="609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1" name="Picture 2" descr="C:\Users\ADMIN\Desktop\Doremon cau ca ( trac nghiem )\Picture1 (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5788" y="736600"/>
            <a:ext cx="78581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times up"/>
          <p:cNvGrpSpPr>
            <a:grpSpLocks/>
          </p:cNvGrpSpPr>
          <p:nvPr/>
        </p:nvGrpSpPr>
        <p:grpSpPr bwMode="auto">
          <a:xfrm>
            <a:off x="587375" y="177800"/>
            <a:ext cx="757238" cy="500063"/>
            <a:chOff x="2989747" y="438150"/>
            <a:chExt cx="1572029" cy="683752"/>
          </a:xfrm>
        </p:grpSpPr>
        <p:sp>
          <p:nvSpPr>
            <p:cNvPr id="17" name="Rounded Rectangle 16"/>
            <p:cNvSpPr/>
            <p:nvPr/>
          </p:nvSpPr>
          <p:spPr>
            <a:xfrm>
              <a:off x="2989747" y="540171"/>
              <a:ext cx="1572029" cy="58173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800" dirty="0">
                <a:latin typeface="Arial" panose="020B0604020202020204" pitchFamily="34" charset="0"/>
                <a:cs typeface="Arial" panose="020B0604020202020204" pitchFamily="34" charset="0"/>
              </a:endParaRPr>
            </a:p>
          </p:txBody>
        </p:sp>
        <p:sp>
          <p:nvSpPr>
            <p:cNvPr id="18" name="Rounded Rectangle 17"/>
            <p:cNvSpPr/>
            <p:nvPr/>
          </p:nvSpPr>
          <p:spPr>
            <a:xfrm>
              <a:off x="2989747" y="438150"/>
              <a:ext cx="1572029" cy="5817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9" name="Picture 3" descr="C:\Users\ADMIN\Desktop\Picture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813" y="960438"/>
            <a:ext cx="639762"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794" name="Group 19"/>
          <p:cNvGrpSpPr>
            <a:grpSpLocks/>
          </p:cNvGrpSpPr>
          <p:nvPr/>
        </p:nvGrpSpPr>
        <p:grpSpPr bwMode="auto">
          <a:xfrm>
            <a:off x="933450" y="944563"/>
            <a:ext cx="90488" cy="101600"/>
            <a:chOff x="2455863" y="2411803"/>
            <a:chExt cx="566738" cy="566738"/>
          </a:xfrm>
        </p:grpSpPr>
        <p:sp>
          <p:nvSpPr>
            <p:cNvPr id="7581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581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5817"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18"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1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5795" name="Group 33"/>
          <p:cNvGrpSpPr>
            <a:grpSpLocks/>
          </p:cNvGrpSpPr>
          <p:nvPr/>
        </p:nvGrpSpPr>
        <p:grpSpPr bwMode="auto">
          <a:xfrm>
            <a:off x="935038" y="1681163"/>
            <a:ext cx="90487" cy="101600"/>
            <a:chOff x="2455863" y="2411803"/>
            <a:chExt cx="566738" cy="566738"/>
          </a:xfrm>
        </p:grpSpPr>
        <p:sp>
          <p:nvSpPr>
            <p:cNvPr id="7581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581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5812"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13"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1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5796" name="Group 39"/>
          <p:cNvGrpSpPr>
            <a:grpSpLocks/>
          </p:cNvGrpSpPr>
          <p:nvPr/>
        </p:nvGrpSpPr>
        <p:grpSpPr bwMode="auto">
          <a:xfrm>
            <a:off x="1231900" y="1335088"/>
            <a:ext cx="90488" cy="103187"/>
            <a:chOff x="2455863" y="2411803"/>
            <a:chExt cx="566738" cy="566738"/>
          </a:xfrm>
        </p:grpSpPr>
        <p:sp>
          <p:nvSpPr>
            <p:cNvPr id="7580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580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5807"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08"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0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grpSp>
        <p:nvGrpSpPr>
          <p:cNvPr id="75797" name="Group 45"/>
          <p:cNvGrpSpPr>
            <a:grpSpLocks/>
          </p:cNvGrpSpPr>
          <p:nvPr/>
        </p:nvGrpSpPr>
        <p:grpSpPr bwMode="auto">
          <a:xfrm>
            <a:off x="661988" y="1368425"/>
            <a:ext cx="90487" cy="103188"/>
            <a:chOff x="2455863" y="2411803"/>
            <a:chExt cx="566738" cy="566738"/>
          </a:xfrm>
        </p:grpSpPr>
        <p:sp>
          <p:nvSpPr>
            <p:cNvPr id="7580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580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75802" name="Freeform 34"/>
            <p:cNvSpPr>
              <a:spLocks noEditPoints="1"/>
            </p:cNvSpPr>
            <p:nvPr/>
          </p:nvSpPr>
          <p:spPr bwMode="auto">
            <a:xfrm>
              <a:off x="2511425" y="2621353"/>
              <a:ext cx="9525" cy="111125"/>
            </a:xfrm>
            <a:custGeom>
              <a:avLst/>
              <a:gdLst>
                <a:gd name="T0" fmla="*/ 0 w 4"/>
                <a:gd name="T1" fmla="*/ 2147483646 h 45"/>
                <a:gd name="T2" fmla="*/ 0 w 4"/>
                <a:gd name="T3" fmla="*/ 2147483646 h 45"/>
                <a:gd name="T4" fmla="*/ 0 w 4"/>
                <a:gd name="T5" fmla="*/ 2147483646 h 45"/>
                <a:gd name="T6" fmla="*/ 0 w 4"/>
                <a:gd name="T7" fmla="*/ 2147483646 h 45"/>
                <a:gd name="T8" fmla="*/ 0 w 4"/>
                <a:gd name="T9" fmla="*/ 2147483646 h 45"/>
                <a:gd name="T10" fmla="*/ 0 w 4"/>
                <a:gd name="T11" fmla="*/ 2147483646 h 45"/>
                <a:gd name="T12" fmla="*/ 0 w 4"/>
                <a:gd name="T13" fmla="*/ 2147483646 h 45"/>
                <a:gd name="T14" fmla="*/ 0 w 4"/>
                <a:gd name="T15" fmla="*/ 2147483646 h 45"/>
                <a:gd name="T16" fmla="*/ 0 w 4"/>
                <a:gd name="T17" fmla="*/ 2147483646 h 45"/>
                <a:gd name="T18" fmla="*/ 0 w 4"/>
                <a:gd name="T19" fmla="*/ 2147483646 h 45"/>
                <a:gd name="T20" fmla="*/ 0 w 4"/>
                <a:gd name="T21" fmla="*/ 2147483646 h 45"/>
                <a:gd name="T22" fmla="*/ 0 w 4"/>
                <a:gd name="T23" fmla="*/ 2147483646 h 45"/>
                <a:gd name="T24" fmla="*/ 0 w 4"/>
                <a:gd name="T25" fmla="*/ 2147483646 h 45"/>
                <a:gd name="T26" fmla="*/ 0 w 4"/>
                <a:gd name="T27" fmla="*/ 2147483646 h 45"/>
                <a:gd name="T28" fmla="*/ 0 w 4"/>
                <a:gd name="T29" fmla="*/ 2147483646 h 45"/>
                <a:gd name="T30" fmla="*/ 0 w 4"/>
                <a:gd name="T31" fmla="*/ 2147483646 h 45"/>
                <a:gd name="T32" fmla="*/ 0 w 4"/>
                <a:gd name="T33" fmla="*/ 2147483646 h 45"/>
                <a:gd name="T34" fmla="*/ 0 w 4"/>
                <a:gd name="T35" fmla="*/ 2147483646 h 45"/>
                <a:gd name="T36" fmla="*/ 0 w 4"/>
                <a:gd name="T37" fmla="*/ 2147483646 h 45"/>
                <a:gd name="T38" fmla="*/ 0 w 4"/>
                <a:gd name="T39" fmla="*/ 2147483646 h 45"/>
                <a:gd name="T40" fmla="*/ 0 w 4"/>
                <a:gd name="T41" fmla="*/ 2147483646 h 45"/>
                <a:gd name="T42" fmla="*/ 0 w 4"/>
                <a:gd name="T43" fmla="*/ 2147483646 h 45"/>
                <a:gd name="T44" fmla="*/ 0 w 4"/>
                <a:gd name="T45" fmla="*/ 2147483646 h 45"/>
                <a:gd name="T46" fmla="*/ 0 w 4"/>
                <a:gd name="T47" fmla="*/ 2147483646 h 45"/>
                <a:gd name="T48" fmla="*/ 0 w 4"/>
                <a:gd name="T49" fmla="*/ 2147483646 h 45"/>
                <a:gd name="T50" fmla="*/ 0 w 4"/>
                <a:gd name="T51" fmla="*/ 2147483646 h 45"/>
                <a:gd name="T52" fmla="*/ 0 w 4"/>
                <a:gd name="T53" fmla="*/ 2147483646 h 45"/>
                <a:gd name="T54" fmla="*/ 0 w 4"/>
                <a:gd name="T55" fmla="*/ 2147483646 h 45"/>
                <a:gd name="T56" fmla="*/ 0 w 4"/>
                <a:gd name="T57" fmla="*/ 2147483646 h 45"/>
                <a:gd name="T58" fmla="*/ 0 w 4"/>
                <a:gd name="T59" fmla="*/ 2147483646 h 45"/>
                <a:gd name="T60" fmla="*/ 0 w 4"/>
                <a:gd name="T61" fmla="*/ 2147483646 h 45"/>
                <a:gd name="T62" fmla="*/ 0 w 4"/>
                <a:gd name="T63" fmla="*/ 2147483646 h 45"/>
                <a:gd name="T64" fmla="*/ 0 w 4"/>
                <a:gd name="T65" fmla="*/ 2147483646 h 45"/>
                <a:gd name="T66" fmla="*/ 0 w 4"/>
                <a:gd name="T67" fmla="*/ 2147483646 h 45"/>
                <a:gd name="T68" fmla="*/ 0 w 4"/>
                <a:gd name="T69" fmla="*/ 2147483646 h 45"/>
                <a:gd name="T70" fmla="*/ 0 w 4"/>
                <a:gd name="T71" fmla="*/ 2147483646 h 45"/>
                <a:gd name="T72" fmla="*/ 2147483646 w 4"/>
                <a:gd name="T73" fmla="*/ 2147483646 h 45"/>
                <a:gd name="T74" fmla="*/ 2147483646 w 4"/>
                <a:gd name="T75" fmla="*/ 2147483646 h 45"/>
                <a:gd name="T76" fmla="*/ 2147483646 w 4"/>
                <a:gd name="T77" fmla="*/ 2147483646 h 45"/>
                <a:gd name="T78" fmla="*/ 2147483646 w 4"/>
                <a:gd name="T79" fmla="*/ 2147483646 h 45"/>
                <a:gd name="T80" fmla="*/ 2147483646 w 4"/>
                <a:gd name="T81" fmla="*/ 2147483646 h 45"/>
                <a:gd name="T82" fmla="*/ 2147483646 w 4"/>
                <a:gd name="T83" fmla="*/ 2147483646 h 45"/>
                <a:gd name="T84" fmla="*/ 2147483646 w 4"/>
                <a:gd name="T85" fmla="*/ 2147483646 h 45"/>
                <a:gd name="T86" fmla="*/ 2147483646 w 4"/>
                <a:gd name="T87" fmla="*/ 2147483646 h 45"/>
                <a:gd name="T88" fmla="*/ 2147483646 w 4"/>
                <a:gd name="T89" fmla="*/ 2147483646 h 45"/>
                <a:gd name="T90" fmla="*/ 2147483646 w 4"/>
                <a:gd name="T91" fmla="*/ 2147483646 h 45"/>
                <a:gd name="T92" fmla="*/ 2147483646 w 4"/>
                <a:gd name="T93" fmla="*/ 2147483646 h 45"/>
                <a:gd name="T94" fmla="*/ 2147483646 w 4"/>
                <a:gd name="T95" fmla="*/ 2147483646 h 45"/>
                <a:gd name="T96" fmla="*/ 2147483646 w 4"/>
                <a:gd name="T97" fmla="*/ 2147483646 h 45"/>
                <a:gd name="T98" fmla="*/ 2147483646 w 4"/>
                <a:gd name="T99" fmla="*/ 2147483646 h 45"/>
                <a:gd name="T100" fmla="*/ 2147483646 w 4"/>
                <a:gd name="T101" fmla="*/ 2147483646 h 45"/>
                <a:gd name="T102" fmla="*/ 2147483646 w 4"/>
                <a:gd name="T103" fmla="*/ 2147483646 h 45"/>
                <a:gd name="T104" fmla="*/ 2147483646 w 4"/>
                <a:gd name="T105" fmla="*/ 2147483646 h 45"/>
                <a:gd name="T106" fmla="*/ 2147483646 w 4"/>
                <a:gd name="T107" fmla="*/ 2147483646 h 45"/>
                <a:gd name="T108" fmla="*/ 2147483646 w 4"/>
                <a:gd name="T109" fmla="*/ 2147483646 h 45"/>
                <a:gd name="T110" fmla="*/ 2147483646 w 4"/>
                <a:gd name="T111" fmla="*/ 2147483646 h 45"/>
                <a:gd name="T112" fmla="*/ 2147483646 w 4"/>
                <a:gd name="T113" fmla="*/ 2147483646 h 45"/>
                <a:gd name="T114" fmla="*/ 2147483646 w 4"/>
                <a:gd name="T115" fmla="*/ 0 h 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03" name="Freeform 35"/>
            <p:cNvSpPr>
              <a:spLocks/>
            </p:cNvSpPr>
            <p:nvPr/>
          </p:nvSpPr>
          <p:spPr bwMode="auto">
            <a:xfrm>
              <a:off x="2511425" y="2494353"/>
              <a:ext cx="190500" cy="425450"/>
            </a:xfrm>
            <a:custGeom>
              <a:avLst/>
              <a:gdLst>
                <a:gd name="T0" fmla="*/ 2147483646 w 78"/>
                <a:gd name="T1" fmla="*/ 2147483646 h 174"/>
                <a:gd name="T2" fmla="*/ 2147483646 w 78"/>
                <a:gd name="T3" fmla="*/ 2147483646 h 174"/>
                <a:gd name="T4" fmla="*/ 2147483646 w 78"/>
                <a:gd name="T5" fmla="*/ 2147483646 h 174"/>
                <a:gd name="T6" fmla="*/ 2147483646 w 78"/>
                <a:gd name="T7" fmla="*/ 2147483646 h 174"/>
                <a:gd name="T8" fmla="*/ 2147483646 w 78"/>
                <a:gd name="T9" fmla="*/ 2147483646 h 174"/>
                <a:gd name="T10" fmla="*/ 2147483646 w 78"/>
                <a:gd name="T11" fmla="*/ 2147483646 h 174"/>
                <a:gd name="T12" fmla="*/ 2147483646 w 78"/>
                <a:gd name="T13" fmla="*/ 2147483646 h 174"/>
                <a:gd name="T14" fmla="*/ 2147483646 w 78"/>
                <a:gd name="T15" fmla="*/ 2147483646 h 174"/>
                <a:gd name="T16" fmla="*/ 2147483646 w 78"/>
                <a:gd name="T17" fmla="*/ 2147483646 h 174"/>
                <a:gd name="T18" fmla="*/ 2147483646 w 78"/>
                <a:gd name="T19" fmla="*/ 2147483646 h 174"/>
                <a:gd name="T20" fmla="*/ 2147483646 w 78"/>
                <a:gd name="T21" fmla="*/ 2147483646 h 174"/>
                <a:gd name="T22" fmla="*/ 2147483646 w 78"/>
                <a:gd name="T23" fmla="*/ 2147483646 h 174"/>
                <a:gd name="T24" fmla="*/ 2147483646 w 78"/>
                <a:gd name="T25" fmla="*/ 2147483646 h 174"/>
                <a:gd name="T26" fmla="*/ 2147483646 w 78"/>
                <a:gd name="T27" fmla="*/ 2147483646 h 174"/>
                <a:gd name="T28" fmla="*/ 2147483646 w 78"/>
                <a:gd name="T29" fmla="*/ 2147483646 h 174"/>
                <a:gd name="T30" fmla="*/ 2147483646 w 78"/>
                <a:gd name="T31" fmla="*/ 2147483646 h 174"/>
                <a:gd name="T32" fmla="*/ 2147483646 w 78"/>
                <a:gd name="T33" fmla="*/ 2147483646 h 174"/>
                <a:gd name="T34" fmla="*/ 2147483646 w 78"/>
                <a:gd name="T35" fmla="*/ 2147483646 h 174"/>
                <a:gd name="T36" fmla="*/ 2147483646 w 78"/>
                <a:gd name="T37" fmla="*/ 2147483646 h 174"/>
                <a:gd name="T38" fmla="*/ 2147483646 w 78"/>
                <a:gd name="T39" fmla="*/ 2147483646 h 174"/>
                <a:gd name="T40" fmla="*/ 0 w 78"/>
                <a:gd name="T41" fmla="*/ 2147483646 h 174"/>
                <a:gd name="T42" fmla="*/ 0 w 78"/>
                <a:gd name="T43" fmla="*/ 2147483646 h 174"/>
                <a:gd name="T44" fmla="*/ 0 w 78"/>
                <a:gd name="T45" fmla="*/ 2147483646 h 174"/>
                <a:gd name="T46" fmla="*/ 0 w 78"/>
                <a:gd name="T47" fmla="*/ 2147483646 h 174"/>
                <a:gd name="T48" fmla="*/ 0 w 78"/>
                <a:gd name="T49" fmla="*/ 2147483646 h 174"/>
                <a:gd name="T50" fmla="*/ 0 w 78"/>
                <a:gd name="T51" fmla="*/ 2147483646 h 174"/>
                <a:gd name="T52" fmla="*/ 0 w 78"/>
                <a:gd name="T53" fmla="*/ 2147483646 h 174"/>
                <a:gd name="T54" fmla="*/ 0 w 78"/>
                <a:gd name="T55" fmla="*/ 2147483646 h 174"/>
                <a:gd name="T56" fmla="*/ 0 w 78"/>
                <a:gd name="T57" fmla="*/ 2147483646 h 174"/>
                <a:gd name="T58" fmla="*/ 0 w 78"/>
                <a:gd name="T59" fmla="*/ 2147483646 h 174"/>
                <a:gd name="T60" fmla="*/ 0 w 78"/>
                <a:gd name="T61" fmla="*/ 2147483646 h 174"/>
                <a:gd name="T62" fmla="*/ 0 w 78"/>
                <a:gd name="T63" fmla="*/ 2147483646 h 174"/>
                <a:gd name="T64" fmla="*/ 0 w 78"/>
                <a:gd name="T65" fmla="*/ 2147483646 h 174"/>
                <a:gd name="T66" fmla="*/ 0 w 78"/>
                <a:gd name="T67" fmla="*/ 2147483646 h 174"/>
                <a:gd name="T68" fmla="*/ 0 w 78"/>
                <a:gd name="T69" fmla="*/ 2147483646 h 174"/>
                <a:gd name="T70" fmla="*/ 0 w 78"/>
                <a:gd name="T71" fmla="*/ 2147483646 h 174"/>
                <a:gd name="T72" fmla="*/ 0 w 78"/>
                <a:gd name="T73" fmla="*/ 2147483646 h 174"/>
                <a:gd name="T74" fmla="*/ 0 w 78"/>
                <a:gd name="T75" fmla="*/ 2147483646 h 174"/>
                <a:gd name="T76" fmla="*/ 0 w 78"/>
                <a:gd name="T77" fmla="*/ 2147483646 h 174"/>
                <a:gd name="T78" fmla="*/ 0 w 78"/>
                <a:gd name="T79" fmla="*/ 2147483646 h 174"/>
                <a:gd name="T80" fmla="*/ 0 w 78"/>
                <a:gd name="T81" fmla="*/ 2147483646 h 174"/>
                <a:gd name="T82" fmla="*/ 0 w 78"/>
                <a:gd name="T83" fmla="*/ 2147483646 h 174"/>
                <a:gd name="T84" fmla="*/ 0 w 78"/>
                <a:gd name="T85" fmla="*/ 2147483646 h 174"/>
                <a:gd name="T86" fmla="*/ 0 w 78"/>
                <a:gd name="T87" fmla="*/ 2147483646 h 174"/>
                <a:gd name="T88" fmla="*/ 0 w 78"/>
                <a:gd name="T89" fmla="*/ 2147483646 h 174"/>
                <a:gd name="T90" fmla="*/ 0 w 78"/>
                <a:gd name="T91" fmla="*/ 2147483646 h 174"/>
                <a:gd name="T92" fmla="*/ 0 w 78"/>
                <a:gd name="T93" fmla="*/ 2147483646 h 174"/>
                <a:gd name="T94" fmla="*/ 0 w 78"/>
                <a:gd name="T95" fmla="*/ 2147483646 h 174"/>
                <a:gd name="T96" fmla="*/ 0 w 78"/>
                <a:gd name="T97" fmla="*/ 2147483646 h 174"/>
                <a:gd name="T98" fmla="*/ 0 w 78"/>
                <a:gd name="T99" fmla="*/ 2147483646 h 174"/>
                <a:gd name="T100" fmla="*/ 0 w 78"/>
                <a:gd name="T101" fmla="*/ 2147483646 h 174"/>
                <a:gd name="T102" fmla="*/ 0 w 78"/>
                <a:gd name="T103" fmla="*/ 2147483646 h 174"/>
                <a:gd name="T104" fmla="*/ 0 w 78"/>
                <a:gd name="T105" fmla="*/ 2147483646 h 174"/>
                <a:gd name="T106" fmla="*/ 2147483646 w 78"/>
                <a:gd name="T107" fmla="*/ 2147483646 h 174"/>
                <a:gd name="T108" fmla="*/ 2147483646 w 78"/>
                <a:gd name="T109" fmla="*/ 2147483646 h 1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80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grpSp>
      <p:sp>
        <p:nvSpPr>
          <p:cNvPr id="75798" name="Oval 107"/>
          <p:cNvSpPr>
            <a:spLocks noChangeArrowheads="1"/>
          </p:cNvSpPr>
          <p:nvPr/>
        </p:nvSpPr>
        <p:spPr bwMode="auto">
          <a:xfrm>
            <a:off x="944563" y="1331913"/>
            <a:ext cx="68262" cy="7620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ltLang="en-US"/>
          </a:p>
        </p:txBody>
      </p:sp>
      <p:sp>
        <p:nvSpPr>
          <p:cNvPr id="53" name="Explosion 2 52"/>
          <p:cNvSpPr/>
          <p:nvPr/>
        </p:nvSpPr>
        <p:spPr>
          <a:xfrm>
            <a:off x="1190625" y="3159125"/>
            <a:ext cx="2362200" cy="207327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0000FF"/>
                </a:solidFill>
              </a:rPr>
              <a:t>HẾT GIỜ</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0"/>
                                        </p:tgtEl>
                                        <p:attrNameLst>
                                          <p:attrName>r</p:attrName>
                                        </p:attrNameLst>
                                      </p:cBhvr>
                                    </p:animRot>
                                    <p:animRot by="-240000">
                                      <p:cBhvr>
                                        <p:cTn id="13" dur="600" fill="hold">
                                          <p:stCondLst>
                                            <p:cond delay="600"/>
                                          </p:stCondLst>
                                        </p:cTn>
                                        <p:tgtEl>
                                          <p:spTgt spid="1030"/>
                                        </p:tgtEl>
                                        <p:attrNameLst>
                                          <p:attrName>r</p:attrName>
                                        </p:attrNameLst>
                                      </p:cBhvr>
                                    </p:animRot>
                                    <p:animRot by="240000">
                                      <p:cBhvr>
                                        <p:cTn id="14" dur="600" fill="hold">
                                          <p:stCondLst>
                                            <p:cond delay="1200"/>
                                          </p:stCondLst>
                                        </p:cTn>
                                        <p:tgtEl>
                                          <p:spTgt spid="1030"/>
                                        </p:tgtEl>
                                        <p:attrNameLst>
                                          <p:attrName>r</p:attrName>
                                        </p:attrNameLst>
                                      </p:cBhvr>
                                    </p:animRot>
                                    <p:animRot by="-240000">
                                      <p:cBhvr>
                                        <p:cTn id="15" dur="600" fill="hold">
                                          <p:stCondLst>
                                            <p:cond delay="1800"/>
                                          </p:stCondLst>
                                        </p:cTn>
                                        <p:tgtEl>
                                          <p:spTgt spid="1030"/>
                                        </p:tgtEl>
                                        <p:attrNameLst>
                                          <p:attrName>r</p:attrName>
                                        </p:attrNameLst>
                                      </p:cBhvr>
                                    </p:animRot>
                                    <p:animRot by="120000">
                                      <p:cBhvr>
                                        <p:cTn id="16" dur="600" fill="hold">
                                          <p:stCondLst>
                                            <p:cond delay="24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28"/>
                                        </p:tgtEl>
                                        <p:attrNameLst>
                                          <p:attrName>r</p:attrName>
                                        </p:attrNameLst>
                                      </p:cBhvr>
                                    </p:animRot>
                                    <p:animRot by="-240000">
                                      <p:cBhvr>
                                        <p:cTn id="19" dur="600" fill="hold">
                                          <p:stCondLst>
                                            <p:cond delay="600"/>
                                          </p:stCondLst>
                                        </p:cTn>
                                        <p:tgtEl>
                                          <p:spTgt spid="1028"/>
                                        </p:tgtEl>
                                        <p:attrNameLst>
                                          <p:attrName>r</p:attrName>
                                        </p:attrNameLst>
                                      </p:cBhvr>
                                    </p:animRot>
                                    <p:animRot by="240000">
                                      <p:cBhvr>
                                        <p:cTn id="20" dur="600" fill="hold">
                                          <p:stCondLst>
                                            <p:cond delay="1200"/>
                                          </p:stCondLst>
                                        </p:cTn>
                                        <p:tgtEl>
                                          <p:spTgt spid="1028"/>
                                        </p:tgtEl>
                                        <p:attrNameLst>
                                          <p:attrName>r</p:attrName>
                                        </p:attrNameLst>
                                      </p:cBhvr>
                                    </p:animRot>
                                    <p:animRot by="-240000">
                                      <p:cBhvr>
                                        <p:cTn id="21" dur="600" fill="hold">
                                          <p:stCondLst>
                                            <p:cond delay="1800"/>
                                          </p:stCondLst>
                                        </p:cTn>
                                        <p:tgtEl>
                                          <p:spTgt spid="1028"/>
                                        </p:tgtEl>
                                        <p:attrNameLst>
                                          <p:attrName>r</p:attrName>
                                        </p:attrNameLst>
                                      </p:cBhvr>
                                    </p:animRot>
                                    <p:animRot by="120000">
                                      <p:cBhvr>
                                        <p:cTn id="22" dur="600" fill="hold">
                                          <p:stCondLst>
                                            <p:cond delay="2400"/>
                                          </p:stCondLst>
                                        </p:cTn>
                                        <p:tgtEl>
                                          <p:spTgt spid="1028"/>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4"/>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42" presetClass="exit" presetSubtype="0" fill="hold" grpId="1" nodeType="clickEffect">
                                  <p:stCondLst>
                                    <p:cond delay="0"/>
                                  </p:stCondLst>
                                  <p:childTnLst>
                                    <p:animEffect transition="out" filter="fade">
                                      <p:cBhvr>
                                        <p:cTn id="61" dur="1000"/>
                                        <p:tgtEl>
                                          <p:spTgt spid="24"/>
                                        </p:tgtEl>
                                      </p:cBhvr>
                                    </p:animEffect>
                                    <p:anim calcmode="lin" valueType="num">
                                      <p:cBhvr>
                                        <p:cTn id="62" dur="1000"/>
                                        <p:tgtEl>
                                          <p:spTgt spid="24"/>
                                        </p:tgtEl>
                                        <p:attrNameLst>
                                          <p:attrName>ppt_x</p:attrName>
                                        </p:attrNameLst>
                                      </p:cBhvr>
                                      <p:tavLst>
                                        <p:tav tm="0">
                                          <p:val>
                                            <p:strVal val="ppt_x"/>
                                          </p:val>
                                        </p:tav>
                                        <p:tav tm="100000">
                                          <p:val>
                                            <p:strVal val="ppt_x"/>
                                          </p:val>
                                        </p:tav>
                                      </p:tavLst>
                                    </p:anim>
                                    <p:anim calcmode="lin" valueType="num">
                                      <p:cBhvr>
                                        <p:cTn id="63" dur="1000"/>
                                        <p:tgtEl>
                                          <p:spTgt spid="24"/>
                                        </p:tgtEl>
                                        <p:attrNameLst>
                                          <p:attrName>ppt_y</p:attrName>
                                        </p:attrNameLst>
                                      </p:cBhvr>
                                      <p:tavLst>
                                        <p:tav tm="0">
                                          <p:val>
                                            <p:strVal val="ppt_y"/>
                                          </p:val>
                                        </p:tav>
                                        <p:tav tm="100000">
                                          <p:val>
                                            <p:strVal val="ppt_y+.1"/>
                                          </p:val>
                                        </p:tav>
                                      </p:tavLst>
                                    </p:anim>
                                    <p:set>
                                      <p:cBhvr>
                                        <p:cTn id="6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42" presetClass="exit" presetSubtype="0" fill="hold" grpId="1" nodeType="clickEffect">
                                  <p:stCondLst>
                                    <p:cond delay="0"/>
                                  </p:stCondLst>
                                  <p:childTnLst>
                                    <p:animEffect transition="out" filter="fade">
                                      <p:cBhvr>
                                        <p:cTn id="69" dur="1000"/>
                                        <p:tgtEl>
                                          <p:spTgt spid="25"/>
                                        </p:tgtEl>
                                      </p:cBhvr>
                                    </p:animEffect>
                                    <p:anim calcmode="lin" valueType="num">
                                      <p:cBhvr>
                                        <p:cTn id="70" dur="1000"/>
                                        <p:tgtEl>
                                          <p:spTgt spid="25"/>
                                        </p:tgtEl>
                                        <p:attrNameLst>
                                          <p:attrName>ppt_x</p:attrName>
                                        </p:attrNameLst>
                                      </p:cBhvr>
                                      <p:tavLst>
                                        <p:tav tm="0">
                                          <p:val>
                                            <p:strVal val="ppt_x"/>
                                          </p:val>
                                        </p:tav>
                                        <p:tav tm="100000">
                                          <p:val>
                                            <p:strVal val="ppt_x"/>
                                          </p:val>
                                        </p:tav>
                                      </p:tavLst>
                                    </p:anim>
                                    <p:anim calcmode="lin" valueType="num">
                                      <p:cBhvr>
                                        <p:cTn id="71" dur="1000"/>
                                        <p:tgtEl>
                                          <p:spTgt spid="25"/>
                                        </p:tgtEl>
                                        <p:attrNameLst>
                                          <p:attrName>ppt_y</p:attrName>
                                        </p:attrNameLst>
                                      </p:cBhvr>
                                      <p:tavLst>
                                        <p:tav tm="0">
                                          <p:val>
                                            <p:strVal val="ppt_y"/>
                                          </p:val>
                                        </p:tav>
                                        <p:tav tm="100000">
                                          <p:val>
                                            <p:strVal val="ppt_y+.1"/>
                                          </p:val>
                                        </p:tav>
                                      </p:tavLst>
                                    </p:anim>
                                    <p:set>
                                      <p:cBhvr>
                                        <p:cTn id="7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21" presetClass="emph" presetSubtype="0" repeatCount="indefinite" fill="hold" grpId="1" nodeType="withEffect">
                                  <p:stCondLst>
                                    <p:cond delay="0"/>
                                  </p:stCondLst>
                                  <p:childTnLst>
                                    <p:animClr clrSpc="hsl" dir="cw">
                                      <p:cBhvr override="childStyle">
                                        <p:cTn id="77" dur="500" fill="hold"/>
                                        <p:tgtEl>
                                          <p:spTgt spid="27"/>
                                        </p:tgtEl>
                                        <p:attrNameLst>
                                          <p:attrName>style.color</p:attrName>
                                        </p:attrNameLst>
                                      </p:cBhvr>
                                      <p:by>
                                        <p:hsl h="7200000" s="0" l="0"/>
                                      </p:by>
                                    </p:animClr>
                                    <p:animClr clrSpc="hsl" dir="cw">
                                      <p:cBhvr>
                                        <p:cTn id="78" dur="500" fill="hold"/>
                                        <p:tgtEl>
                                          <p:spTgt spid="27"/>
                                        </p:tgtEl>
                                        <p:attrNameLst>
                                          <p:attrName>fillcolor</p:attrName>
                                        </p:attrNameLst>
                                      </p:cBhvr>
                                      <p:by>
                                        <p:hsl h="7200000" s="0" l="0"/>
                                      </p:by>
                                    </p:animClr>
                                    <p:animClr clrSpc="hsl" dir="cw">
                                      <p:cBhvr>
                                        <p:cTn id="79" dur="500" fill="hold"/>
                                        <p:tgtEl>
                                          <p:spTgt spid="27"/>
                                        </p:tgtEl>
                                        <p:attrNameLst>
                                          <p:attrName>stroke.color</p:attrName>
                                        </p:attrNameLst>
                                      </p:cBhvr>
                                      <p:by>
                                        <p:hsl h="7200000" s="0" l="0"/>
                                      </p:by>
                                    </p:animClr>
                                    <p:set>
                                      <p:cBhvr>
                                        <p:cTn id="80" dur="500" fill="hold"/>
                                        <p:tgtEl>
                                          <p:spTgt spid="27"/>
                                        </p:tgtEl>
                                        <p:attrNameLst>
                                          <p:attrName>fill.type</p:attrName>
                                        </p:attrNameLst>
                                      </p:cBhvr>
                                      <p:to>
                                        <p:strVal val="solid"/>
                                      </p:to>
                                    </p:set>
                                  </p:childTnLst>
                                </p:cTn>
                              </p:par>
                              <p:par>
                                <p:cTn id="81" presetID="1" presetClass="mediacall" presetSubtype="0" fill="hold" nodeType="withEffect">
                                  <p:stCondLst>
                                    <p:cond delay="0"/>
                                  </p:stCondLst>
                                  <p:childTnLst>
                                    <p:cmd type="call" cmd="playFrom(0.0)">
                                      <p:cBhvr>
                                        <p:cTn id="82" dur="4744" fill="hold"/>
                                        <p:tgtEl>
                                          <p:spTgt spid="14"/>
                                        </p:tgtEl>
                                      </p:cBhvr>
                                    </p:cmd>
                                  </p:childTnLst>
                                </p:cTn>
                              </p:par>
                              <p:par>
                                <p:cTn id="83" presetID="2" presetClass="exit" presetSubtype="1" fill="hold" nodeType="withEffect">
                                  <p:stCondLst>
                                    <p:cond delay="0"/>
                                  </p:stCondLst>
                                  <p:childTnLst>
                                    <p:anim calcmode="lin" valueType="num">
                                      <p:cBhvr additive="base">
                                        <p:cTn id="84" dur="2000"/>
                                        <p:tgtEl>
                                          <p:spTgt spid="23"/>
                                        </p:tgtEl>
                                        <p:attrNameLst>
                                          <p:attrName>ppt_x</p:attrName>
                                        </p:attrNameLst>
                                      </p:cBhvr>
                                      <p:tavLst>
                                        <p:tav tm="0">
                                          <p:val>
                                            <p:strVal val="ppt_x"/>
                                          </p:val>
                                        </p:tav>
                                        <p:tav tm="100000">
                                          <p:val>
                                            <p:strVal val="ppt_x"/>
                                          </p:val>
                                        </p:tav>
                                      </p:tavLst>
                                    </p:anim>
                                    <p:anim calcmode="lin" valueType="num">
                                      <p:cBhvr additive="base">
                                        <p:cTn id="85" dur="2000"/>
                                        <p:tgtEl>
                                          <p:spTgt spid="23"/>
                                        </p:tgtEl>
                                        <p:attrNameLst>
                                          <p:attrName>ppt_y</p:attrName>
                                        </p:attrNameLst>
                                      </p:cBhvr>
                                      <p:tavLst>
                                        <p:tav tm="0">
                                          <p:val>
                                            <p:strVal val="ppt_y"/>
                                          </p:val>
                                        </p:tav>
                                        <p:tav tm="100000">
                                          <p:val>
                                            <p:strVal val="0-ppt_h/2"/>
                                          </p:val>
                                        </p:tav>
                                      </p:tavLst>
                                    </p:anim>
                                    <p:set>
                                      <p:cBhvr>
                                        <p:cTn id="86" dur="1" fill="hold">
                                          <p:stCondLst>
                                            <p:cond delay="1999"/>
                                          </p:stCondLst>
                                        </p:cTn>
                                        <p:tgtEl>
                                          <p:spTgt spid="23"/>
                                        </p:tgtEl>
                                        <p:attrNameLst>
                                          <p:attrName>style.visibility</p:attrName>
                                        </p:attrNameLst>
                                      </p:cBhvr>
                                      <p:to>
                                        <p:strVal val="hidden"/>
                                      </p:to>
                                    </p:set>
                                  </p:childTnLst>
                                </p:cTn>
                              </p:par>
                              <p:par>
                                <p:cTn id="87" presetID="63" presetClass="path" presetSubtype="0" accel="50000" decel="50000" fill="hold" nodeType="withEffect">
                                  <p:stCondLst>
                                    <p:cond delay="0"/>
                                  </p:stCondLst>
                                  <p:childTnLst>
                                    <p:animMotion origin="layout" path="M -4.16667E-6 -3.50942E-6 L 0.05782 0.0068 " pathEditMode="relative" rAng="0" ptsTypes="AA">
                                      <p:cBhvr>
                                        <p:cTn id="88" dur="5000" fill="hold"/>
                                        <p:tgtEl>
                                          <p:spTgt spid="1029"/>
                                        </p:tgtEl>
                                        <p:attrNameLst>
                                          <p:attrName>ppt_x</p:attrName>
                                          <p:attrName>ppt_y</p:attrName>
                                        </p:attrNameLst>
                                      </p:cBhvr>
                                      <p:rCtr x="2882" y="340"/>
                                    </p:animMotion>
                                  </p:childTnLst>
                                </p:cTn>
                              </p:par>
                            </p:childTnLst>
                          </p:cTn>
                        </p:par>
                      </p:childTnLst>
                    </p:cTn>
                  </p:par>
                </p:childTnLst>
              </p:cTn>
              <p:nextCondLst>
                <p:cond evt="onClick" delay="0">
                  <p:tgtEl>
                    <p:spTgt spid="27"/>
                  </p:tgtEl>
                </p:cond>
              </p:nextCondLst>
            </p:seq>
            <p:seq concurrent="1" nextAc="seek">
              <p:cTn id="89" restart="whenNotActive" fill="hold" evtFilter="cancelBubble" nodeType="interactiveSeq">
                <p:stCondLst>
                  <p:cond evt="onClick" delay="0">
                    <p:tgtEl>
                      <p:spTgt spid="26"/>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42" presetClass="exit" presetSubtype="0" fill="hold" grpId="1" nodeType="clickEffect">
                                  <p:stCondLst>
                                    <p:cond delay="0"/>
                                  </p:stCondLst>
                                  <p:childTnLst>
                                    <p:animEffect transition="out" filter="fade">
                                      <p:cBhvr>
                                        <p:cTn id="93" dur="1000"/>
                                        <p:tgtEl>
                                          <p:spTgt spid="26"/>
                                        </p:tgtEl>
                                      </p:cBhvr>
                                    </p:animEffect>
                                    <p:anim calcmode="lin" valueType="num">
                                      <p:cBhvr>
                                        <p:cTn id="94" dur="1000"/>
                                        <p:tgtEl>
                                          <p:spTgt spid="26"/>
                                        </p:tgtEl>
                                        <p:attrNameLst>
                                          <p:attrName>ppt_x</p:attrName>
                                        </p:attrNameLst>
                                      </p:cBhvr>
                                      <p:tavLst>
                                        <p:tav tm="0">
                                          <p:val>
                                            <p:strVal val="ppt_x"/>
                                          </p:val>
                                        </p:tav>
                                        <p:tav tm="100000">
                                          <p:val>
                                            <p:strVal val="ppt_x"/>
                                          </p:val>
                                        </p:tav>
                                      </p:tavLst>
                                    </p:anim>
                                    <p:anim calcmode="lin" valueType="num">
                                      <p:cBhvr>
                                        <p:cTn id="95" dur="1000"/>
                                        <p:tgtEl>
                                          <p:spTgt spid="26"/>
                                        </p:tgtEl>
                                        <p:attrNameLst>
                                          <p:attrName>ppt_y</p:attrName>
                                        </p:attrNameLst>
                                      </p:cBhvr>
                                      <p:tavLst>
                                        <p:tav tm="0">
                                          <p:val>
                                            <p:strVal val="ppt_y"/>
                                          </p:val>
                                        </p:tav>
                                        <p:tav tm="100000">
                                          <p:val>
                                            <p:strVal val="ppt_y+.1"/>
                                          </p:val>
                                        </p:tav>
                                      </p:tavLst>
                                    </p:anim>
                                    <p:set>
                                      <p:cBhvr>
                                        <p:cTn id="9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97" fill="hold" display="0">
                  <p:stCondLst>
                    <p:cond delay="indefinite"/>
                  </p:stCondLst>
                  <p:endCondLst>
                    <p:cond evt="onStopAudio" delay="0">
                      <p:tgtEl>
                        <p:sldTgt/>
                      </p:tgtEl>
                    </p:cond>
                  </p:endCondLst>
                </p:cTn>
                <p:tgtEl>
                  <p:spTgt spid="14"/>
                </p:tgtEl>
              </p:cMediaNode>
            </p:audio>
            <p:seq concurrent="1" nextAc="seek">
              <p:cTn id="98" restart="whenNotActive" fill="hold" evtFilter="cancelBubble" nodeType="interactiveSeq">
                <p:stCondLst>
                  <p:cond evt="onClick" delay="0">
                    <p:tgtEl>
                      <p:spTgt spid="16"/>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8" presetClass="emph" presetSubtype="0" fill="hold" nodeType="clickEffect">
                                  <p:stCondLst>
                                    <p:cond delay="0"/>
                                  </p:stCondLst>
                                  <p:childTnLst>
                                    <p:animRot by="21600000">
                                      <p:cBhvr>
                                        <p:cTn id="102" dur="15000" fill="hold"/>
                                        <p:tgtEl>
                                          <p:spTgt spid="19"/>
                                        </p:tgtEl>
                                        <p:attrNameLst>
                                          <p:attrName>r</p:attrName>
                                        </p:attrNameLst>
                                      </p:cBhvr>
                                    </p:animRot>
                                  </p:childTnLst>
                                </p:cTn>
                              </p:par>
                            </p:childTnLst>
                          </p:cTn>
                        </p:par>
                        <p:par>
                          <p:cTn id="103" fill="hold" nodeType="afterGroup">
                            <p:stCondLst>
                              <p:cond delay="15000"/>
                            </p:stCondLst>
                            <p:childTnLst>
                              <p:par>
                                <p:cTn id="104" presetID="1" presetClass="entr" presetSubtype="0" fill="hold" grpId="0" nodeType="afterEffect">
                                  <p:stCondLst>
                                    <p:cond delay="0"/>
                                  </p:stCondLst>
                                  <p:childTnLst>
                                    <p:set>
                                      <p:cBhvr>
                                        <p:cTn id="105" dur="1" fill="hold">
                                          <p:stCondLst>
                                            <p:cond delay="0"/>
                                          </p:stCondLst>
                                        </p:cTn>
                                        <p:tgtEl>
                                          <p:spTgt spid="53"/>
                                        </p:tgtEl>
                                        <p:attrNameLst>
                                          <p:attrName>style.visibility</p:attrName>
                                        </p:attrNameLst>
                                      </p:cBhvr>
                                      <p:to>
                                        <p:strVal val="visible"/>
                                      </p:to>
                                    </p:set>
                                  </p:childTnLst>
                                </p:cTn>
                              </p:par>
                              <p:par>
                                <p:cTn id="106" presetID="1" presetClass="exit" presetSubtype="0" fill="hold" grpId="1" nodeType="withEffect">
                                  <p:stCondLst>
                                    <p:cond delay="2000"/>
                                  </p:stCondLst>
                                  <p:childTnLst>
                                    <p:set>
                                      <p:cBhvr>
                                        <p:cTn id="107"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3" grpId="0" animBg="1"/>
      <p:bldP spid="5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220200" cy="6972300"/>
          </a:xfrm>
          <a:prstGeom prst="rect">
            <a:avLst/>
          </a:prstGeom>
          <a:solidFill>
            <a:schemeClr val="bg1"/>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p>
            <a:pPr algn="ctr" eaLnBrk="1" hangingPunct="1"/>
            <a:endParaRPr lang="en-US" altLang="en-US" sz="3200">
              <a:solidFill>
                <a:srgbClr val="00FFFF"/>
              </a:solidFill>
              <a:latin typeface=".VnTime" pitchFamily="34" charset="0"/>
            </a:endParaRPr>
          </a:p>
        </p:txBody>
      </p:sp>
      <p:sp>
        <p:nvSpPr>
          <p:cNvPr id="76803" name="Text Box 3"/>
          <p:cNvSpPr txBox="1">
            <a:spLocks noChangeArrowheads="1"/>
          </p:cNvSpPr>
          <p:nvPr/>
        </p:nvSpPr>
        <p:spPr bwMode="auto">
          <a:xfrm>
            <a:off x="76200" y="5562600"/>
            <a:ext cx="472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endParaRPr lang="en-US" altLang="en-US" u="sng">
              <a:latin typeface=".VnTime" pitchFamily="34" charset="0"/>
            </a:endParaRPr>
          </a:p>
        </p:txBody>
      </p:sp>
      <p:sp>
        <p:nvSpPr>
          <p:cNvPr id="76804" name="Text Box 4"/>
          <p:cNvSpPr txBox="1">
            <a:spLocks noChangeArrowheads="1"/>
          </p:cNvSpPr>
          <p:nvPr/>
        </p:nvSpPr>
        <p:spPr bwMode="auto">
          <a:xfrm>
            <a:off x="95250" y="955675"/>
            <a:ext cx="8915400"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ct val="50000"/>
              </a:spcBef>
            </a:pPr>
            <a:r>
              <a:rPr lang="en-US" altLang="en-US" sz="2400">
                <a:solidFill>
                  <a:srgbClr val="0066FF"/>
                </a:solidFill>
                <a:latin typeface="Times New Roman" pitchFamily="18" charset="0"/>
              </a:rPr>
              <a:t> </a:t>
            </a:r>
          </a:p>
          <a:p>
            <a:pPr>
              <a:spcBef>
                <a:spcPct val="50000"/>
              </a:spcBef>
              <a:buFontTx/>
              <a:buChar char="-"/>
            </a:pPr>
            <a:r>
              <a:rPr lang="en-US" altLang="en-US" sz="2400">
                <a:solidFill>
                  <a:srgbClr val="0066FF"/>
                </a:solidFill>
                <a:latin typeface="Times New Roman" pitchFamily="18" charset="0"/>
              </a:rPr>
              <a:t> </a:t>
            </a:r>
            <a:r>
              <a:rPr lang="en-US" altLang="en-US" sz="2000" b="1">
                <a:solidFill>
                  <a:srgbClr val="0066FF"/>
                </a:solidFill>
                <a:latin typeface="Times New Roman" pitchFamily="18" charset="0"/>
              </a:rPr>
              <a:t>Xả rác, phân, nước thải bừa bãi ; vỡ ống nước, lũ lụt,...</a:t>
            </a:r>
          </a:p>
          <a:p>
            <a:pPr>
              <a:spcBef>
                <a:spcPct val="50000"/>
              </a:spcBef>
              <a:buFontTx/>
              <a:buChar char="-"/>
            </a:pPr>
            <a:r>
              <a:rPr lang="en-US" altLang="en-US" sz="2000" b="1">
                <a:solidFill>
                  <a:srgbClr val="0066FF"/>
                </a:solidFill>
                <a:latin typeface="Times New Roman" pitchFamily="18" charset="0"/>
              </a:rPr>
              <a:t> Sử dụng phân hoá học, thuốc trừ sâu ; nước thải của nhà máy không qua xử lý, xả thẳng vào sông hồ,...</a:t>
            </a:r>
          </a:p>
          <a:p>
            <a:pPr>
              <a:spcBef>
                <a:spcPct val="50000"/>
              </a:spcBef>
              <a:buFontTx/>
              <a:buChar char="-"/>
            </a:pPr>
            <a:r>
              <a:rPr lang="en-US" altLang="en-US" sz="2000" b="1">
                <a:solidFill>
                  <a:srgbClr val="0066FF"/>
                </a:solidFill>
                <a:latin typeface="Times New Roman" pitchFamily="18" charset="0"/>
              </a:rPr>
              <a:t> Khói bụi và khí thải từ nhà máy, xe cộ,...làm ô nhiễm không khí, ô nhiễm nước mưa.</a:t>
            </a:r>
          </a:p>
          <a:p>
            <a:pPr>
              <a:spcBef>
                <a:spcPct val="50000"/>
              </a:spcBef>
              <a:buFontTx/>
              <a:buChar char="-"/>
            </a:pPr>
            <a:r>
              <a:rPr lang="en-US" altLang="en-US" sz="2000" b="1">
                <a:solidFill>
                  <a:srgbClr val="0066FF"/>
                </a:solidFill>
                <a:latin typeface="Times New Roman" pitchFamily="18" charset="0"/>
              </a:rPr>
              <a:t> Vỡ đường ống dẫn dầu, tràn dầu,...làm ô nhiễm nước biển.</a:t>
            </a:r>
          </a:p>
          <a:p>
            <a:pPr>
              <a:spcBef>
                <a:spcPct val="50000"/>
              </a:spcBef>
            </a:pPr>
            <a:r>
              <a:rPr lang="en-US" altLang="en-US" sz="2000">
                <a:solidFill>
                  <a:srgbClr val="0066FF"/>
                </a:solidFill>
                <a:latin typeface="Times New Roman" pitchFamily="18" charset="0"/>
              </a:rPr>
              <a:t>   </a:t>
            </a:r>
          </a:p>
          <a:p>
            <a:pPr>
              <a:spcBef>
                <a:spcPct val="50000"/>
              </a:spcBef>
            </a:pPr>
            <a:r>
              <a:rPr lang="en-US" altLang="en-US" sz="2400">
                <a:solidFill>
                  <a:srgbClr val="0066FF"/>
                </a:solidFill>
                <a:latin typeface="Times New Roman" pitchFamily="18" charset="0"/>
              </a:rPr>
              <a:t>    </a:t>
            </a:r>
          </a:p>
          <a:p>
            <a:pPr>
              <a:spcBef>
                <a:spcPct val="50000"/>
              </a:spcBef>
            </a:pPr>
            <a:r>
              <a:rPr lang="en-US" altLang="en-US" sz="2000" b="1">
                <a:solidFill>
                  <a:srgbClr val="0066FF"/>
                </a:solidFill>
                <a:latin typeface="Times New Roman" pitchFamily="18" charset="0"/>
              </a:rPr>
              <a:t>Nguồn nước bị ô nhiễm là nơi các loại vi sinh vật sinh sống, phát triển và lan truyền các loại bệnh dịch như tả, lị, thương hàn, tiêu chảy, bại liệt, viêm gan, mắt hột,... Có tới 80% các bệnh là do sử dụng nguồn nước bị ô nhiễm.</a:t>
            </a:r>
          </a:p>
        </p:txBody>
      </p:sp>
      <p:sp>
        <p:nvSpPr>
          <p:cNvPr id="76805" name="Text Box 6"/>
          <p:cNvSpPr txBox="1">
            <a:spLocks noChangeArrowheads="1"/>
          </p:cNvSpPr>
          <p:nvPr/>
        </p:nvSpPr>
        <p:spPr bwMode="auto">
          <a:xfrm>
            <a:off x="325438" y="747713"/>
            <a:ext cx="6553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r>
              <a:rPr lang="en-US" altLang="en-US" sz="2800" u="sng">
                <a:latin typeface="Times New Roman" pitchFamily="18" charset="0"/>
              </a:rPr>
              <a:t>1/ Nguyên nhân làm nước bị ô nhiễm :</a:t>
            </a:r>
          </a:p>
        </p:txBody>
      </p:sp>
      <p:sp>
        <p:nvSpPr>
          <p:cNvPr id="76806" name="Text Box 7"/>
          <p:cNvSpPr txBox="1">
            <a:spLocks noChangeArrowheads="1"/>
          </p:cNvSpPr>
          <p:nvPr/>
        </p:nvSpPr>
        <p:spPr bwMode="auto">
          <a:xfrm>
            <a:off x="577850" y="4267200"/>
            <a:ext cx="6096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spcBef>
                <a:spcPct val="50000"/>
              </a:spcBef>
            </a:pPr>
            <a:r>
              <a:rPr lang="en-US" altLang="en-US" sz="2800" u="sng">
                <a:solidFill>
                  <a:schemeClr val="tx2"/>
                </a:solidFill>
                <a:latin typeface="Times New Roman" pitchFamily="18" charset="0"/>
              </a:rPr>
              <a:t>2/ Tác hại của nguồn nước bị ô nhiễm:</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457200"/>
            <a:ext cx="92202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WordArt 20"/>
          <p:cNvSpPr>
            <a:spLocks noChangeArrowheads="1" noChangeShapeType="1" noTextEdit="1"/>
          </p:cNvSpPr>
          <p:nvPr/>
        </p:nvSpPr>
        <p:spPr bwMode="auto">
          <a:xfrm>
            <a:off x="1600200" y="457200"/>
            <a:ext cx="6400800" cy="762000"/>
          </a:xfrm>
          <a:prstGeom prst="rect">
            <a:avLst/>
          </a:prstGeom>
        </p:spPr>
        <p:txBody>
          <a:bodyPr wrap="none" fromWordArt="1">
            <a:prstTxWarp prst="textPlain">
              <a:avLst>
                <a:gd name="adj" fmla="val 50000"/>
              </a:avLst>
            </a:prstTxWarp>
          </a:bodyPr>
          <a:lstStyle/>
          <a:p>
            <a:r>
              <a:rPr lang="en-US" sz="3600" kern="10">
                <a:ln w="9525">
                  <a:solidFill>
                    <a:srgbClr val="0000FF"/>
                  </a:solidFill>
                  <a:round/>
                  <a:headEnd/>
                  <a:tailEnd/>
                </a:ln>
                <a:solidFill>
                  <a:srgbClr val="262626"/>
                </a:solidFill>
                <a:effectLst>
                  <a:outerShdw dist="45791" dir="2021404" algn="ctr" rotWithShape="0">
                    <a:srgbClr val="B2B2B2">
                      <a:alpha val="79999"/>
                    </a:srgbClr>
                  </a:outerShdw>
                </a:effectLst>
                <a:latin typeface="Times New Roman"/>
                <a:cs typeface="Times New Roman"/>
              </a:rPr>
              <a:t>Tiết học kết thúc</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2847975"/>
            <a:ext cx="495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b="1">
                <a:solidFill>
                  <a:srgbClr val="0000FF"/>
                </a:solidFill>
                <a:latin typeface="Times New Roman" pitchFamily="18" charset="0"/>
              </a:rPr>
              <a:t>-  Nước máy, nước giếng, nước mưa</a:t>
            </a:r>
          </a:p>
        </p:txBody>
      </p:sp>
      <p:sp>
        <p:nvSpPr>
          <p:cNvPr id="31747" name="Line 5"/>
          <p:cNvSpPr>
            <a:spLocks noChangeShapeType="1"/>
          </p:cNvSpPr>
          <p:nvPr/>
        </p:nvSpPr>
        <p:spPr bwMode="auto">
          <a:xfrm>
            <a:off x="4800600" y="3048000"/>
            <a:ext cx="0" cy="1905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8" name="Text Box 7"/>
          <p:cNvSpPr txBox="1">
            <a:spLocks noChangeArrowheads="1"/>
          </p:cNvSpPr>
          <p:nvPr/>
        </p:nvSpPr>
        <p:spPr bwMode="auto">
          <a:xfrm>
            <a:off x="5029200" y="28194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b="1">
                <a:solidFill>
                  <a:srgbClr val="0000FF"/>
                </a:solidFill>
                <a:latin typeface="Times New Roman" pitchFamily="18" charset="0"/>
              </a:rPr>
              <a:t>- Nước ao,hồ, sông…</a:t>
            </a:r>
          </a:p>
        </p:txBody>
      </p:sp>
      <p:sp>
        <p:nvSpPr>
          <p:cNvPr id="31749" name="Text Box 9"/>
          <p:cNvSpPr txBox="1">
            <a:spLocks noChangeArrowheads="1"/>
          </p:cNvSpPr>
          <p:nvPr/>
        </p:nvSpPr>
        <p:spPr bwMode="auto">
          <a:xfrm>
            <a:off x="762000" y="2209800"/>
            <a:ext cx="3505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endParaRPr lang="en-US" altLang="en-US" sz="1800">
              <a:solidFill>
                <a:srgbClr val="000000"/>
              </a:solidFill>
            </a:endParaRPr>
          </a:p>
        </p:txBody>
      </p:sp>
      <p:graphicFrame>
        <p:nvGraphicFramePr>
          <p:cNvPr id="16427" name="Group 43"/>
          <p:cNvGraphicFramePr>
            <a:graphicFrameLocks noGrp="1"/>
          </p:cNvGraphicFramePr>
          <p:nvPr>
            <p:ph sz="quarter" idx="1"/>
          </p:nvPr>
        </p:nvGraphicFramePr>
        <p:xfrm>
          <a:off x="0" y="3429000"/>
          <a:ext cx="4724400" cy="1295400"/>
        </p:xfrm>
        <a:graphic>
          <a:graphicData uri="http://schemas.openxmlformats.org/drawingml/2006/table">
            <a:tbl>
              <a:tblPr/>
              <a:tblGrid>
                <a:gridCol w="4724400">
                  <a:extLst>
                    <a:ext uri="{9D8B030D-6E8A-4147-A177-3AD203B41FA5}">
                      <a16:colId xmlns:a16="http://schemas.microsoft.com/office/drawing/2014/main" xmlns="" val="20000"/>
                    </a:ext>
                  </a:extLst>
                </a:gridCol>
              </a:tblGrid>
              <a:tr h="1295400">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a:ln>
                            <a:noFill/>
                          </a:ln>
                          <a:solidFill>
                            <a:srgbClr val="008000"/>
                          </a:solidFill>
                          <a:effectLst/>
                          <a:latin typeface="Times New Roman" panose="02020603050405020304" pitchFamily="18" charset="0"/>
                        </a:rPr>
                        <a:t>+ Miếng bông lọc nước máy, nước mưa, nước giếng sạch không có màu, không có mùi lạ</a:t>
                      </a:r>
                      <a:r>
                        <a:rPr kumimoji="0" lang="en-US" altLang="en-US" sz="2600" b="0" i="0" u="none" strike="noStrike" cap="none" normalizeH="0" baseline="0">
                          <a:ln>
                            <a:noFill/>
                          </a:ln>
                          <a:solidFill>
                            <a:srgbClr val="008000"/>
                          </a:solidFill>
                          <a:effectLst/>
                          <a:latin typeface="Times New Roman" panose="02020603050405020304" pitchFamily="18"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graphicFrame>
        <p:nvGraphicFramePr>
          <p:cNvPr id="16435" name="Group 51"/>
          <p:cNvGraphicFramePr>
            <a:graphicFrameLocks noGrp="1"/>
          </p:cNvGraphicFramePr>
          <p:nvPr>
            <p:ph sz="quarter" idx="2"/>
          </p:nvPr>
        </p:nvGraphicFramePr>
        <p:xfrm>
          <a:off x="4876800" y="3400425"/>
          <a:ext cx="4495800" cy="1295400"/>
        </p:xfrm>
        <a:graphic>
          <a:graphicData uri="http://schemas.openxmlformats.org/drawingml/2006/table">
            <a:tbl>
              <a:tblPr/>
              <a:tblGrid>
                <a:gridCol w="4495800">
                  <a:extLst>
                    <a:ext uri="{9D8B030D-6E8A-4147-A177-3AD203B41FA5}">
                      <a16:colId xmlns:a16="http://schemas.microsoft.com/office/drawing/2014/main" xmlns="" val="20000"/>
                    </a:ext>
                  </a:extLst>
                </a:gridCol>
              </a:tblGrid>
              <a:tr h="1295400">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600" b="1" i="0" u="none" strike="noStrike" cap="none" normalizeH="0" baseline="0">
                          <a:ln>
                            <a:noFill/>
                          </a:ln>
                          <a:solidFill>
                            <a:srgbClr val="008000"/>
                          </a:solidFill>
                          <a:effectLst/>
                          <a:latin typeface="Times New Roman" panose="02020603050405020304" pitchFamily="18" charset="0"/>
                        </a:rPr>
                        <a:t>+ Miếng bông lọc nước ao, hồ, sông… có màu vàng, nhiều chất bẩn và có mùi hôi, tanh.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11295" name="AutoShape 31"/>
          <p:cNvSpPr>
            <a:spLocks noChangeArrowheads="1"/>
          </p:cNvSpPr>
          <p:nvPr/>
        </p:nvSpPr>
        <p:spPr bwMode="auto">
          <a:xfrm>
            <a:off x="2209800" y="4800600"/>
            <a:ext cx="228600" cy="457200"/>
          </a:xfrm>
          <a:prstGeom prst="downArrow">
            <a:avLst>
              <a:gd name="adj1" fmla="val 50000"/>
              <a:gd name="adj2" fmla="val 50000"/>
            </a:avLst>
          </a:prstGeom>
          <a:solidFill>
            <a:schemeClr val="hlink"/>
          </a:solidFill>
          <a:ln w="9525">
            <a:solidFill>
              <a:schemeClr val="tx1"/>
            </a:solidFill>
            <a:miter lim="800000"/>
            <a:headEnd/>
            <a:tailEnd/>
          </a:ln>
        </p:spPr>
        <p:txBody>
          <a:bodyPr wrap="none" anchor="ctr"/>
          <a:lstStyle/>
          <a:p>
            <a:pPr algn="ctr"/>
            <a:endParaRPr lang="en-US" altLang="en-US">
              <a:solidFill>
                <a:srgbClr val="000000"/>
              </a:solidFill>
            </a:endParaRPr>
          </a:p>
        </p:txBody>
      </p:sp>
      <p:sp>
        <p:nvSpPr>
          <p:cNvPr id="11306" name="AutoShape 42"/>
          <p:cNvSpPr>
            <a:spLocks noChangeArrowheads="1"/>
          </p:cNvSpPr>
          <p:nvPr/>
        </p:nvSpPr>
        <p:spPr bwMode="auto">
          <a:xfrm>
            <a:off x="6781800" y="4724400"/>
            <a:ext cx="228600" cy="457200"/>
          </a:xfrm>
          <a:prstGeom prst="downArrow">
            <a:avLst>
              <a:gd name="adj1" fmla="val 50000"/>
              <a:gd name="adj2" fmla="val 50000"/>
            </a:avLst>
          </a:prstGeom>
          <a:solidFill>
            <a:schemeClr val="hlink"/>
          </a:solidFill>
          <a:ln w="9525">
            <a:solidFill>
              <a:schemeClr val="tx1"/>
            </a:solidFill>
            <a:miter lim="800000"/>
            <a:headEnd/>
            <a:tailEnd/>
          </a:ln>
        </p:spPr>
        <p:txBody>
          <a:bodyPr wrap="none" anchor="ctr"/>
          <a:lstStyle/>
          <a:p>
            <a:endParaRPr lang="en-US" altLang="en-US">
              <a:solidFill>
                <a:srgbClr val="000000"/>
              </a:solidFill>
            </a:endParaRPr>
          </a:p>
        </p:txBody>
      </p:sp>
      <p:sp>
        <p:nvSpPr>
          <p:cNvPr id="16424" name="Text Box 40"/>
          <p:cNvSpPr txBox="1">
            <a:spLocks noChangeArrowheads="1"/>
          </p:cNvSpPr>
          <p:nvPr/>
        </p:nvSpPr>
        <p:spPr bwMode="auto">
          <a:xfrm>
            <a:off x="1143000" y="5257800"/>
            <a:ext cx="2438400" cy="547688"/>
          </a:xfrm>
          <a:prstGeom prst="rect">
            <a:avLst/>
          </a:prstGeom>
          <a:noFill/>
          <a:ln w="28575" algn="ctr">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20000"/>
              </a:spcBef>
            </a:pPr>
            <a:r>
              <a:rPr lang="en-US" altLang="en-US" sz="2800" b="1">
                <a:solidFill>
                  <a:srgbClr val="0000FF"/>
                </a:solidFill>
              </a:rPr>
              <a:t>Nước sạch</a:t>
            </a:r>
            <a:endParaRPr lang="en-US" altLang="en-US" sz="2800">
              <a:solidFill>
                <a:srgbClr val="0000FF"/>
              </a:solidFill>
            </a:endParaRPr>
          </a:p>
        </p:txBody>
      </p:sp>
      <p:sp>
        <p:nvSpPr>
          <p:cNvPr id="16425" name="Text Box 41"/>
          <p:cNvSpPr txBox="1">
            <a:spLocks noChangeArrowheads="1"/>
          </p:cNvSpPr>
          <p:nvPr/>
        </p:nvSpPr>
        <p:spPr bwMode="auto">
          <a:xfrm>
            <a:off x="5486400" y="5181600"/>
            <a:ext cx="3657600" cy="547688"/>
          </a:xfrm>
          <a:prstGeom prst="rect">
            <a:avLst/>
          </a:prstGeom>
          <a:noFill/>
          <a:ln w="28575" algn="ctr">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altLang="en-US" sz="2800" b="1">
                <a:solidFill>
                  <a:srgbClr val="0000FF"/>
                </a:solidFill>
              </a:rPr>
              <a:t>Nước bị ô nhiễm</a:t>
            </a:r>
          </a:p>
        </p:txBody>
      </p:sp>
      <p:sp>
        <p:nvSpPr>
          <p:cNvPr id="31766" name="Text Box 10"/>
          <p:cNvSpPr txBox="1">
            <a:spLocks noChangeArrowheads="1"/>
          </p:cNvSpPr>
          <p:nvPr/>
        </p:nvSpPr>
        <p:spPr bwMode="auto">
          <a:xfrm>
            <a:off x="0" y="14478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b="1">
                <a:solidFill>
                  <a:srgbClr val="0000FF"/>
                </a:solidFill>
                <a:latin typeface="Times New Roman" pitchFamily="18" charset="0"/>
              </a:rPr>
              <a:t>1.  Hoạt động 1: Làm thí nghiệm </a:t>
            </a:r>
          </a:p>
        </p:txBody>
      </p:sp>
      <p:sp>
        <p:nvSpPr>
          <p:cNvPr id="31767" name="Text Box 12"/>
          <p:cNvSpPr txBox="1">
            <a:spLocks noChangeArrowheads="1"/>
          </p:cNvSpPr>
          <p:nvPr/>
        </p:nvSpPr>
        <p:spPr bwMode="auto">
          <a:xfrm>
            <a:off x="0" y="19050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b="1">
                <a:solidFill>
                  <a:srgbClr val="008000"/>
                </a:solidFill>
                <a:latin typeface="Times New Roman" pitchFamily="18" charset="0"/>
              </a:rPr>
              <a:t>* Thí nghiệm1: Lọc nước</a:t>
            </a:r>
          </a:p>
        </p:txBody>
      </p:sp>
      <p:sp>
        <p:nvSpPr>
          <p:cNvPr id="31768" name="Text Box 46"/>
          <p:cNvSpPr txBox="1">
            <a:spLocks noChangeArrowheads="1"/>
          </p:cNvSpPr>
          <p:nvPr/>
        </p:nvSpPr>
        <p:spPr bwMode="auto">
          <a:xfrm>
            <a:off x="0" y="457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2800" b="1" u="sng">
                <a:solidFill>
                  <a:srgbClr val="0000FF"/>
                </a:solidFill>
                <a:latin typeface="Times New Roman" pitchFamily="18" charset="0"/>
              </a:rPr>
              <a:t>Khoa học</a:t>
            </a:r>
            <a:endParaRPr lang="en-US" altLang="en-US" sz="2800">
              <a:solidFill>
                <a:srgbClr val="000000"/>
              </a:solidFill>
              <a:latin typeface="Times New Roman" pitchFamily="18" charset="0"/>
            </a:endParaRPr>
          </a:p>
        </p:txBody>
      </p:sp>
      <p:sp>
        <p:nvSpPr>
          <p:cNvPr id="31769" name="Text Box 48"/>
          <p:cNvSpPr txBox="1">
            <a:spLocks noChangeArrowheads="1"/>
          </p:cNvSpPr>
          <p:nvPr/>
        </p:nvSpPr>
        <p:spPr bwMode="auto">
          <a:xfrm>
            <a:off x="0" y="914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b="1">
                <a:solidFill>
                  <a:srgbClr val="FF0000"/>
                </a:solidFill>
                <a:latin typeface="Times New Roman" pitchFamily="18" charset="0"/>
              </a:rPr>
              <a:t>Nước bị ô nhiễm.</a:t>
            </a:r>
          </a:p>
        </p:txBody>
      </p:sp>
      <p:sp>
        <p:nvSpPr>
          <p:cNvPr id="16433" name="Text Box 49"/>
          <p:cNvSpPr txBox="1">
            <a:spLocks noChangeArrowheads="1"/>
          </p:cNvSpPr>
          <p:nvPr/>
        </p:nvSpPr>
        <p:spPr bwMode="auto">
          <a:xfrm>
            <a:off x="0" y="2390775"/>
            <a:ext cx="4419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400" b="1">
                <a:solidFill>
                  <a:srgbClr val="008000"/>
                </a:solidFill>
                <a:latin typeface="Times New Roman" pitchFamily="18" charset="0"/>
              </a:rPr>
              <a:t>* Nhận xét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433"/>
                                        </p:tgtEl>
                                        <p:attrNameLst>
                                          <p:attrName>style.visibility</p:attrName>
                                        </p:attrNameLst>
                                      </p:cBhvr>
                                      <p:to>
                                        <p:strVal val="visible"/>
                                      </p:to>
                                    </p:set>
                                    <p:anim calcmode="discrete" valueType="clr">
                                      <p:cBhvr override="childStyle">
                                        <p:cTn id="7" dur="80"/>
                                        <p:tgtEl>
                                          <p:spTgt spid="1643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433"/>
                                        </p:tgtEl>
                                        <p:attrNameLst>
                                          <p:attrName>fillcolor</p:attrName>
                                        </p:attrNameLst>
                                      </p:cBhvr>
                                      <p:tavLst>
                                        <p:tav tm="0">
                                          <p:val>
                                            <p:clrVal>
                                              <a:schemeClr val="accent2"/>
                                            </p:clrVal>
                                          </p:val>
                                        </p:tav>
                                        <p:tav tm="50000">
                                          <p:val>
                                            <p:clrVal>
                                              <a:schemeClr val="hlink"/>
                                            </p:clrVal>
                                          </p:val>
                                        </p:tav>
                                      </p:tavLst>
                                    </p:anim>
                                    <p:set>
                                      <p:cBhvr>
                                        <p:cTn id="9" dur="80"/>
                                        <p:tgtEl>
                                          <p:spTgt spid="1643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386"/>
                                        </p:tgtEl>
                                        <p:attrNameLst>
                                          <p:attrName>style.visibility</p:attrName>
                                        </p:attrNameLst>
                                      </p:cBhvr>
                                      <p:to>
                                        <p:strVal val="visible"/>
                                      </p:to>
                                    </p:set>
                                    <p:anim calcmode="discrete" valueType="clr">
                                      <p:cBhvr override="childStyle">
                                        <p:cTn id="14" dur="80"/>
                                        <p:tgtEl>
                                          <p:spTgt spid="1638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386"/>
                                        </p:tgtEl>
                                        <p:attrNameLst>
                                          <p:attrName>fillcolor</p:attrName>
                                        </p:attrNameLst>
                                      </p:cBhvr>
                                      <p:tavLst>
                                        <p:tav tm="0">
                                          <p:val>
                                            <p:clrVal>
                                              <a:schemeClr val="accent2"/>
                                            </p:clrVal>
                                          </p:val>
                                        </p:tav>
                                        <p:tav tm="50000">
                                          <p:val>
                                            <p:clrVal>
                                              <a:schemeClr val="hlink"/>
                                            </p:clrVal>
                                          </p:val>
                                        </p:tav>
                                      </p:tavLst>
                                    </p:anim>
                                    <p:set>
                                      <p:cBhvr>
                                        <p:cTn id="16" dur="80"/>
                                        <p:tgtEl>
                                          <p:spTgt spid="16386"/>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388"/>
                                        </p:tgtEl>
                                        <p:attrNameLst>
                                          <p:attrName>style.visibility</p:attrName>
                                        </p:attrNameLst>
                                      </p:cBhvr>
                                      <p:to>
                                        <p:strVal val="visible"/>
                                      </p:to>
                                    </p:set>
                                    <p:anim calcmode="discrete" valueType="clr">
                                      <p:cBhvr override="childStyle">
                                        <p:cTn id="21" dur="80"/>
                                        <p:tgtEl>
                                          <p:spTgt spid="1638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388"/>
                                        </p:tgtEl>
                                        <p:attrNameLst>
                                          <p:attrName>fillcolor</p:attrName>
                                        </p:attrNameLst>
                                      </p:cBhvr>
                                      <p:tavLst>
                                        <p:tav tm="0">
                                          <p:val>
                                            <p:clrVal>
                                              <a:schemeClr val="accent2"/>
                                            </p:clrVal>
                                          </p:val>
                                        </p:tav>
                                        <p:tav tm="50000">
                                          <p:val>
                                            <p:clrVal>
                                              <a:schemeClr val="hlink"/>
                                            </p:clrVal>
                                          </p:val>
                                        </p:tav>
                                      </p:tavLst>
                                    </p:anim>
                                    <p:set>
                                      <p:cBhvr>
                                        <p:cTn id="23" dur="80"/>
                                        <p:tgtEl>
                                          <p:spTgt spid="16388"/>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6427"/>
                                        </p:tgtEl>
                                        <p:attrNameLst>
                                          <p:attrName>style.visibility</p:attrName>
                                        </p:attrNameLst>
                                      </p:cBhvr>
                                      <p:to>
                                        <p:strVal val="visible"/>
                                      </p:to>
                                    </p:set>
                                    <p:anim calcmode="lin" valueType="num">
                                      <p:cBhvr additive="base">
                                        <p:cTn id="28" dur="500" fill="hold"/>
                                        <p:tgtEl>
                                          <p:spTgt spid="16427"/>
                                        </p:tgtEl>
                                        <p:attrNameLst>
                                          <p:attrName>ppt_x</p:attrName>
                                        </p:attrNameLst>
                                      </p:cBhvr>
                                      <p:tavLst>
                                        <p:tav tm="0">
                                          <p:val>
                                            <p:strVal val="#ppt_x"/>
                                          </p:val>
                                        </p:tav>
                                        <p:tav tm="100000">
                                          <p:val>
                                            <p:strVal val="#ppt_x"/>
                                          </p:val>
                                        </p:tav>
                                      </p:tavLst>
                                    </p:anim>
                                    <p:anim calcmode="lin" valueType="num">
                                      <p:cBhvr additive="base">
                                        <p:cTn id="29" dur="500" fill="hold"/>
                                        <p:tgtEl>
                                          <p:spTgt spid="16427"/>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16435"/>
                                        </p:tgtEl>
                                        <p:attrNameLst>
                                          <p:attrName>style.visibility</p:attrName>
                                        </p:attrNameLst>
                                      </p:cBhvr>
                                      <p:to>
                                        <p:strVal val="visible"/>
                                      </p:to>
                                    </p:set>
                                    <p:anim calcmode="lin" valueType="num">
                                      <p:cBhvr additive="base">
                                        <p:cTn id="34" dur="500" fill="hold"/>
                                        <p:tgtEl>
                                          <p:spTgt spid="16435"/>
                                        </p:tgtEl>
                                        <p:attrNameLst>
                                          <p:attrName>ppt_x</p:attrName>
                                        </p:attrNameLst>
                                      </p:cBhvr>
                                      <p:tavLst>
                                        <p:tav tm="0">
                                          <p:val>
                                            <p:strVal val="#ppt_x"/>
                                          </p:val>
                                        </p:tav>
                                        <p:tav tm="100000">
                                          <p:val>
                                            <p:strVal val="#ppt_x"/>
                                          </p:val>
                                        </p:tav>
                                      </p:tavLst>
                                    </p:anim>
                                    <p:anim calcmode="lin" valueType="num">
                                      <p:cBhvr additive="base">
                                        <p:cTn id="35" dur="500" fill="hold"/>
                                        <p:tgtEl>
                                          <p:spTgt spid="16435"/>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1295"/>
                                        </p:tgtEl>
                                        <p:attrNameLst>
                                          <p:attrName>style.visibility</p:attrName>
                                        </p:attrNameLst>
                                      </p:cBhvr>
                                      <p:to>
                                        <p:strVal val="visible"/>
                                      </p:to>
                                    </p:set>
                                    <p:anim calcmode="lin" valueType="num">
                                      <p:cBhvr additive="base">
                                        <p:cTn id="40" dur="500" fill="hold"/>
                                        <p:tgtEl>
                                          <p:spTgt spid="11295"/>
                                        </p:tgtEl>
                                        <p:attrNameLst>
                                          <p:attrName>ppt_x</p:attrName>
                                        </p:attrNameLst>
                                      </p:cBhvr>
                                      <p:tavLst>
                                        <p:tav tm="0">
                                          <p:val>
                                            <p:strVal val="#ppt_x"/>
                                          </p:val>
                                        </p:tav>
                                        <p:tav tm="100000">
                                          <p:val>
                                            <p:strVal val="#ppt_x"/>
                                          </p:val>
                                        </p:tav>
                                      </p:tavLst>
                                    </p:anim>
                                    <p:anim calcmode="lin" valueType="num">
                                      <p:cBhvr additive="base">
                                        <p:cTn id="41" dur="500" fill="hold"/>
                                        <p:tgtEl>
                                          <p:spTgt spid="11295"/>
                                        </p:tgtEl>
                                        <p:attrNameLst>
                                          <p:attrName>ppt_y</p:attrName>
                                        </p:attrNameLst>
                                      </p:cBhvr>
                                      <p:tavLst>
                                        <p:tav tm="0">
                                          <p:val>
                                            <p:strVal val="1+#ppt_h/2"/>
                                          </p:val>
                                        </p:tav>
                                        <p:tav tm="100000">
                                          <p:val>
                                            <p:strVal val="#ppt_y"/>
                                          </p:val>
                                        </p:tav>
                                      </p:tavLst>
                                    </p:anim>
                                  </p:childTnLst>
                                </p:cTn>
                              </p:par>
                            </p:childTnLst>
                          </p:cTn>
                        </p:par>
                        <p:par>
                          <p:cTn id="42" fill="hold" nodeType="afterGroup">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6424"/>
                                        </p:tgtEl>
                                        <p:attrNameLst>
                                          <p:attrName>style.visibility</p:attrName>
                                        </p:attrNameLst>
                                      </p:cBhvr>
                                      <p:to>
                                        <p:strVal val="visible"/>
                                      </p:to>
                                    </p:set>
                                    <p:anim calcmode="lin" valueType="num">
                                      <p:cBhvr additive="base">
                                        <p:cTn id="45" dur="500" fill="hold"/>
                                        <p:tgtEl>
                                          <p:spTgt spid="16424"/>
                                        </p:tgtEl>
                                        <p:attrNameLst>
                                          <p:attrName>ppt_x</p:attrName>
                                        </p:attrNameLst>
                                      </p:cBhvr>
                                      <p:tavLst>
                                        <p:tav tm="0">
                                          <p:val>
                                            <p:strVal val="#ppt_x"/>
                                          </p:val>
                                        </p:tav>
                                        <p:tav tm="100000">
                                          <p:val>
                                            <p:strVal val="#ppt_x"/>
                                          </p:val>
                                        </p:tav>
                                      </p:tavLst>
                                    </p:anim>
                                    <p:anim calcmode="lin" valueType="num">
                                      <p:cBhvr additive="base">
                                        <p:cTn id="46" dur="500" fill="hold"/>
                                        <p:tgtEl>
                                          <p:spTgt spid="16424"/>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306"/>
                                        </p:tgtEl>
                                        <p:attrNameLst>
                                          <p:attrName>style.visibility</p:attrName>
                                        </p:attrNameLst>
                                      </p:cBhvr>
                                      <p:to>
                                        <p:strVal val="visible"/>
                                      </p:to>
                                    </p:set>
                                    <p:anim calcmode="lin" valueType="num">
                                      <p:cBhvr additive="base">
                                        <p:cTn id="51" dur="500" fill="hold"/>
                                        <p:tgtEl>
                                          <p:spTgt spid="11306"/>
                                        </p:tgtEl>
                                        <p:attrNameLst>
                                          <p:attrName>ppt_x</p:attrName>
                                        </p:attrNameLst>
                                      </p:cBhvr>
                                      <p:tavLst>
                                        <p:tav tm="0">
                                          <p:val>
                                            <p:strVal val="#ppt_x"/>
                                          </p:val>
                                        </p:tav>
                                        <p:tav tm="100000">
                                          <p:val>
                                            <p:strVal val="#ppt_x"/>
                                          </p:val>
                                        </p:tav>
                                      </p:tavLst>
                                    </p:anim>
                                    <p:anim calcmode="lin" valueType="num">
                                      <p:cBhvr additive="base">
                                        <p:cTn id="52" dur="500" fill="hold"/>
                                        <p:tgtEl>
                                          <p:spTgt spid="11306"/>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16425"/>
                                        </p:tgtEl>
                                        <p:attrNameLst>
                                          <p:attrName>style.visibility</p:attrName>
                                        </p:attrNameLst>
                                      </p:cBhvr>
                                      <p:to>
                                        <p:strVal val="visible"/>
                                      </p:to>
                                    </p:set>
                                    <p:anim calcmode="lin" valueType="num">
                                      <p:cBhvr additive="base">
                                        <p:cTn id="56" dur="500" fill="hold"/>
                                        <p:tgtEl>
                                          <p:spTgt spid="16425"/>
                                        </p:tgtEl>
                                        <p:attrNameLst>
                                          <p:attrName>ppt_x</p:attrName>
                                        </p:attrNameLst>
                                      </p:cBhvr>
                                      <p:tavLst>
                                        <p:tav tm="0">
                                          <p:val>
                                            <p:strVal val="#ppt_x"/>
                                          </p:val>
                                        </p:tav>
                                        <p:tav tm="100000">
                                          <p:val>
                                            <p:strVal val="#ppt_x"/>
                                          </p:val>
                                        </p:tav>
                                      </p:tavLst>
                                    </p:anim>
                                    <p:anim calcmode="lin" valueType="num">
                                      <p:cBhvr additive="base">
                                        <p:cTn id="57" dur="500" fill="hold"/>
                                        <p:tgtEl>
                                          <p:spTgt spid="164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8" grpId="0"/>
      <p:bldP spid="11295" grpId="0" animBg="1"/>
      <p:bldP spid="11306" grpId="0" animBg="1"/>
      <p:bldP spid="16424" grpId="0" animBg="1"/>
      <p:bldP spid="16425" grpId="0" animBg="1"/>
      <p:bldP spid="164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nvSpPr>
        <p:spPr bwMode="auto">
          <a:xfrm>
            <a:off x="762000" y="4800600"/>
            <a:ext cx="701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u="sng">
                <a:solidFill>
                  <a:srgbClr val="000000"/>
                </a:solidFill>
                <a:latin typeface="Arial Black" pitchFamily="34" charset="0"/>
              </a:rPr>
              <a:t> </a:t>
            </a:r>
            <a:endParaRPr lang="en-US" altLang="en-US" sz="4400">
              <a:solidFill>
                <a:srgbClr val="000000"/>
              </a:solidFill>
              <a:latin typeface="Arial Black" pitchFamily="34" charset="0"/>
            </a:endParaRPr>
          </a:p>
        </p:txBody>
      </p:sp>
      <p:sp>
        <p:nvSpPr>
          <p:cNvPr id="17411" name="Text Box 12"/>
          <p:cNvSpPr txBox="1">
            <a:spLocks noChangeArrowheads="1"/>
          </p:cNvSpPr>
          <p:nvPr/>
        </p:nvSpPr>
        <p:spPr bwMode="auto">
          <a:xfrm>
            <a:off x="0" y="24384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b="1">
                <a:solidFill>
                  <a:srgbClr val="008000"/>
                </a:solidFill>
                <a:latin typeface="Times New Roman" pitchFamily="18" charset="0"/>
              </a:rPr>
              <a:t>* Thí nghiệm 2: Dùng kính hiển vi để quan sát nước  </a:t>
            </a:r>
          </a:p>
        </p:txBody>
      </p:sp>
      <p:sp>
        <p:nvSpPr>
          <p:cNvPr id="32772" name="Text Box 10"/>
          <p:cNvSpPr txBox="1">
            <a:spLocks noChangeArrowheads="1"/>
          </p:cNvSpPr>
          <p:nvPr/>
        </p:nvSpPr>
        <p:spPr bwMode="auto">
          <a:xfrm>
            <a:off x="0" y="14478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b="1">
                <a:solidFill>
                  <a:srgbClr val="0000FF"/>
                </a:solidFill>
                <a:latin typeface="Times New Roman" pitchFamily="18" charset="0"/>
              </a:rPr>
              <a:t>1.  Hoạt động 1: Làm thí nghiệm </a:t>
            </a:r>
          </a:p>
        </p:txBody>
      </p:sp>
      <p:sp>
        <p:nvSpPr>
          <p:cNvPr id="32773" name="Text Box 12"/>
          <p:cNvSpPr txBox="1">
            <a:spLocks noChangeArrowheads="1"/>
          </p:cNvSpPr>
          <p:nvPr/>
        </p:nvSpPr>
        <p:spPr bwMode="auto">
          <a:xfrm>
            <a:off x="0" y="1905000"/>
            <a:ext cx="7239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b="1">
                <a:solidFill>
                  <a:srgbClr val="008000"/>
                </a:solidFill>
                <a:latin typeface="Times New Roman" pitchFamily="18" charset="0"/>
              </a:rPr>
              <a:t>* Thí nghiệm1: Lọc nước</a:t>
            </a:r>
          </a:p>
        </p:txBody>
      </p:sp>
      <p:sp>
        <p:nvSpPr>
          <p:cNvPr id="32774" name="Text Box 8"/>
          <p:cNvSpPr txBox="1">
            <a:spLocks noChangeArrowheads="1"/>
          </p:cNvSpPr>
          <p:nvPr/>
        </p:nvSpPr>
        <p:spPr bwMode="auto">
          <a:xfrm>
            <a:off x="0" y="457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2800" b="1" u="sng">
                <a:solidFill>
                  <a:srgbClr val="0000FF"/>
                </a:solidFill>
                <a:latin typeface="Times New Roman" pitchFamily="18" charset="0"/>
              </a:rPr>
              <a:t>Khoa học</a:t>
            </a:r>
            <a:endParaRPr lang="en-US" altLang="en-US" sz="2800">
              <a:solidFill>
                <a:srgbClr val="000000"/>
              </a:solidFill>
              <a:latin typeface="Times New Roman" pitchFamily="18" charset="0"/>
            </a:endParaRPr>
          </a:p>
        </p:txBody>
      </p:sp>
      <p:sp>
        <p:nvSpPr>
          <p:cNvPr id="32775" name="Text Box 10"/>
          <p:cNvSpPr txBox="1">
            <a:spLocks noChangeArrowheads="1"/>
          </p:cNvSpPr>
          <p:nvPr/>
        </p:nvSpPr>
        <p:spPr bwMode="auto">
          <a:xfrm>
            <a:off x="0" y="914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b="1">
                <a:solidFill>
                  <a:srgbClr val="FF0000"/>
                </a:solidFill>
                <a:latin typeface="Times New Roman" pitchFamily="18" charset="0"/>
              </a:rPr>
              <a:t>Nước bị ô nhiễm.</a:t>
            </a:r>
          </a:p>
        </p:txBody>
      </p:sp>
      <p:sp>
        <p:nvSpPr>
          <p:cNvPr id="17419" name="Oval 3"/>
          <p:cNvSpPr>
            <a:spLocks noChangeArrowheads="1"/>
          </p:cNvSpPr>
          <p:nvPr/>
        </p:nvSpPr>
        <p:spPr bwMode="auto">
          <a:xfrm>
            <a:off x="7086600" y="6400800"/>
            <a:ext cx="838200" cy="457200"/>
          </a:xfrm>
          <a:prstGeom prst="ellipse">
            <a:avLst/>
          </a:prstGeom>
          <a:solidFill>
            <a:schemeClr val="accent1"/>
          </a:solidFill>
          <a:ln w="9525">
            <a:solidFill>
              <a:schemeClr val="tx1"/>
            </a:solidFill>
            <a:round/>
            <a:headEnd/>
            <a:tailEnd/>
          </a:ln>
        </p:spPr>
        <p:txBody>
          <a:bodyPr wrap="none" anchor="ctr"/>
          <a:lstStyle/>
          <a:p>
            <a:pPr algn="ctr"/>
            <a:r>
              <a:rPr lang="en-US" altLang="en-US" b="1">
                <a:solidFill>
                  <a:srgbClr val="000000"/>
                </a:solidFill>
              </a:rPr>
              <a:t>2</a:t>
            </a:r>
          </a:p>
        </p:txBody>
      </p:sp>
      <p:pic>
        <p:nvPicPr>
          <p:cNvPr id="17420" name="Picture 4" descr="scan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971800"/>
            <a:ext cx="3352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 Box 2"/>
          <p:cNvSpPr txBox="1">
            <a:spLocks noChangeArrowheads="1"/>
          </p:cNvSpPr>
          <p:nvPr/>
        </p:nvSpPr>
        <p:spPr bwMode="auto">
          <a:xfrm>
            <a:off x="0" y="2971800"/>
            <a:ext cx="838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b="1">
                <a:solidFill>
                  <a:srgbClr val="0000FF"/>
                </a:solidFill>
                <a:latin typeface="Times New Roman" pitchFamily="18" charset="0"/>
              </a:rPr>
              <a:t>- Bước 1: Nhỏ một giọt nước lên tấm kính. </a:t>
            </a:r>
          </a:p>
        </p:txBody>
      </p:sp>
      <p:sp>
        <p:nvSpPr>
          <p:cNvPr id="28675" name="Text Box 3"/>
          <p:cNvSpPr txBox="1">
            <a:spLocks noChangeArrowheads="1"/>
          </p:cNvSpPr>
          <p:nvPr/>
        </p:nvSpPr>
        <p:spPr bwMode="auto">
          <a:xfrm>
            <a:off x="0" y="3505200"/>
            <a:ext cx="7339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b="1">
                <a:solidFill>
                  <a:srgbClr val="0000FF"/>
                </a:solidFill>
                <a:latin typeface="Times New Roman" pitchFamily="18" charset="0"/>
              </a:rPr>
              <a:t>- Bước 2 : Đưa kính vào giá đỡ    </a:t>
            </a:r>
          </a:p>
        </p:txBody>
      </p:sp>
      <p:sp>
        <p:nvSpPr>
          <p:cNvPr id="28676" name="Text Box 4"/>
          <p:cNvSpPr txBox="1">
            <a:spLocks noChangeArrowheads="1"/>
          </p:cNvSpPr>
          <p:nvPr/>
        </p:nvSpPr>
        <p:spPr bwMode="auto">
          <a:xfrm>
            <a:off x="0" y="3962400"/>
            <a:ext cx="8686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b="1">
                <a:solidFill>
                  <a:srgbClr val="0000FF"/>
                </a:solidFill>
                <a:latin typeface="Times New Roman" pitchFamily="18" charset="0"/>
              </a:rPr>
              <a:t>- Bước 3 : Quan sát , nhận xét: qua                                         kính, nhìn thấy những gì trong nước?</a:t>
            </a:r>
          </a:p>
          <a:p>
            <a:pPr eaLnBrk="1" hangingPunct="1">
              <a:spcBef>
                <a:spcPct val="50000"/>
              </a:spcBef>
            </a:pPr>
            <a:r>
              <a:rPr lang="en-US" altLang="en-US" sz="2800" b="1">
                <a:solidFill>
                  <a:srgbClr val="0000FF"/>
                </a:solidFill>
                <a:latin typeface="Times New Roman" pitchFamily="18" charset="0"/>
              </a:rPr>
              <a:t>  + Nước sạch:……………..</a:t>
            </a:r>
          </a:p>
          <a:p>
            <a:pPr eaLnBrk="1" hangingPunct="1">
              <a:spcBef>
                <a:spcPct val="50000"/>
              </a:spcBef>
            </a:pPr>
            <a:r>
              <a:rPr lang="en-US" altLang="en-US" sz="2800" b="1">
                <a:solidFill>
                  <a:srgbClr val="0000FF"/>
                </a:solidFill>
                <a:latin typeface="Times New Roman" pitchFamily="18" charset="0"/>
              </a:rPr>
              <a:t>  + Nước bị ô nhiễm: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411"/>
                                        </p:tgtEl>
                                        <p:attrNameLst>
                                          <p:attrName>style.visibility</p:attrName>
                                        </p:attrNameLst>
                                      </p:cBhvr>
                                      <p:to>
                                        <p:strVal val="visible"/>
                                      </p:to>
                                    </p:set>
                                    <p:anim calcmode="discrete" valueType="clr">
                                      <p:cBhvr override="childStyle">
                                        <p:cTn id="7" dur="80"/>
                                        <p:tgtEl>
                                          <p:spTgt spid="1741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411"/>
                                        </p:tgtEl>
                                        <p:attrNameLst>
                                          <p:attrName>fillcolor</p:attrName>
                                        </p:attrNameLst>
                                      </p:cBhvr>
                                      <p:tavLst>
                                        <p:tav tm="0">
                                          <p:val>
                                            <p:clrVal>
                                              <a:schemeClr val="accent2"/>
                                            </p:clrVal>
                                          </p:val>
                                        </p:tav>
                                        <p:tav tm="50000">
                                          <p:val>
                                            <p:clrVal>
                                              <a:schemeClr val="hlink"/>
                                            </p:clrVal>
                                          </p:val>
                                        </p:tav>
                                      </p:tavLst>
                                    </p:anim>
                                    <p:set>
                                      <p:cBhvr>
                                        <p:cTn id="9" dur="80"/>
                                        <p:tgtEl>
                                          <p:spTgt spid="1741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7420"/>
                                        </p:tgtEl>
                                        <p:attrNameLst>
                                          <p:attrName>style.visibility</p:attrName>
                                        </p:attrNameLst>
                                      </p:cBhvr>
                                      <p:to>
                                        <p:strVal val="visible"/>
                                      </p:to>
                                    </p:set>
                                    <p:anim calcmode="lin" valueType="num">
                                      <p:cBhvr additive="base">
                                        <p:cTn id="14" dur="500" fill="hold"/>
                                        <p:tgtEl>
                                          <p:spTgt spid="17420"/>
                                        </p:tgtEl>
                                        <p:attrNameLst>
                                          <p:attrName>ppt_x</p:attrName>
                                        </p:attrNameLst>
                                      </p:cBhvr>
                                      <p:tavLst>
                                        <p:tav tm="0">
                                          <p:val>
                                            <p:strVal val="#ppt_x"/>
                                          </p:val>
                                        </p:tav>
                                        <p:tav tm="100000">
                                          <p:val>
                                            <p:strVal val="#ppt_x"/>
                                          </p:val>
                                        </p:tav>
                                      </p:tavLst>
                                    </p:anim>
                                    <p:anim calcmode="lin" valueType="num">
                                      <p:cBhvr additive="base">
                                        <p:cTn id="15" dur="500" fill="hold"/>
                                        <p:tgtEl>
                                          <p:spTgt spid="1742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7419"/>
                                        </p:tgtEl>
                                        <p:attrNameLst>
                                          <p:attrName>style.visibility</p:attrName>
                                        </p:attrNameLst>
                                      </p:cBhvr>
                                      <p:to>
                                        <p:strVal val="visible"/>
                                      </p:to>
                                    </p:set>
                                    <p:anim calcmode="lin" valueType="num">
                                      <p:cBhvr additive="base">
                                        <p:cTn id="18" dur="500" fill="hold"/>
                                        <p:tgtEl>
                                          <p:spTgt spid="17419"/>
                                        </p:tgtEl>
                                        <p:attrNameLst>
                                          <p:attrName>ppt_x</p:attrName>
                                        </p:attrNameLst>
                                      </p:cBhvr>
                                      <p:tavLst>
                                        <p:tav tm="0">
                                          <p:val>
                                            <p:strVal val="#ppt_x"/>
                                          </p:val>
                                        </p:tav>
                                        <p:tav tm="100000">
                                          <p:val>
                                            <p:strVal val="#ppt_x"/>
                                          </p:val>
                                        </p:tav>
                                      </p:tavLst>
                                    </p:anim>
                                    <p:anim calcmode="lin" valueType="num">
                                      <p:cBhvr additive="base">
                                        <p:cTn id="19" dur="500" fill="hold"/>
                                        <p:tgtEl>
                                          <p:spTgt spid="17419"/>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28674"/>
                                        </p:tgtEl>
                                        <p:attrNameLst>
                                          <p:attrName>style.visibility</p:attrName>
                                        </p:attrNameLst>
                                      </p:cBhvr>
                                      <p:to>
                                        <p:strVal val="visible"/>
                                      </p:to>
                                    </p:set>
                                    <p:anim calcmode="discrete" valueType="clr">
                                      <p:cBhvr override="childStyle">
                                        <p:cTn id="24" dur="80"/>
                                        <p:tgtEl>
                                          <p:spTgt spid="28674"/>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8674"/>
                                        </p:tgtEl>
                                        <p:attrNameLst>
                                          <p:attrName>fillcolor</p:attrName>
                                        </p:attrNameLst>
                                      </p:cBhvr>
                                      <p:tavLst>
                                        <p:tav tm="0">
                                          <p:val>
                                            <p:clrVal>
                                              <a:schemeClr val="accent2"/>
                                            </p:clrVal>
                                          </p:val>
                                        </p:tav>
                                        <p:tav tm="50000">
                                          <p:val>
                                            <p:clrVal>
                                              <a:schemeClr val="hlink"/>
                                            </p:clrVal>
                                          </p:val>
                                        </p:tav>
                                      </p:tavLst>
                                    </p:anim>
                                    <p:set>
                                      <p:cBhvr>
                                        <p:cTn id="26" dur="80"/>
                                        <p:tgtEl>
                                          <p:spTgt spid="28674"/>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28675"/>
                                        </p:tgtEl>
                                        <p:attrNameLst>
                                          <p:attrName>style.visibility</p:attrName>
                                        </p:attrNameLst>
                                      </p:cBhvr>
                                      <p:to>
                                        <p:strVal val="visible"/>
                                      </p:to>
                                    </p:set>
                                    <p:anim calcmode="discrete" valueType="clr">
                                      <p:cBhvr override="childStyle">
                                        <p:cTn id="31" dur="80"/>
                                        <p:tgtEl>
                                          <p:spTgt spid="28675"/>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28675"/>
                                        </p:tgtEl>
                                        <p:attrNameLst>
                                          <p:attrName>fillcolor</p:attrName>
                                        </p:attrNameLst>
                                      </p:cBhvr>
                                      <p:tavLst>
                                        <p:tav tm="0">
                                          <p:val>
                                            <p:clrVal>
                                              <a:schemeClr val="accent2"/>
                                            </p:clrVal>
                                          </p:val>
                                        </p:tav>
                                        <p:tav tm="50000">
                                          <p:val>
                                            <p:clrVal>
                                              <a:schemeClr val="hlink"/>
                                            </p:clrVal>
                                          </p:val>
                                        </p:tav>
                                      </p:tavLst>
                                    </p:anim>
                                    <p:set>
                                      <p:cBhvr>
                                        <p:cTn id="33" dur="80"/>
                                        <p:tgtEl>
                                          <p:spTgt spid="28675"/>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28676"/>
                                        </p:tgtEl>
                                        <p:attrNameLst>
                                          <p:attrName>style.visibility</p:attrName>
                                        </p:attrNameLst>
                                      </p:cBhvr>
                                      <p:to>
                                        <p:strVal val="visible"/>
                                      </p:to>
                                    </p:set>
                                    <p:anim calcmode="discrete" valueType="clr">
                                      <p:cBhvr override="childStyle">
                                        <p:cTn id="38" dur="80"/>
                                        <p:tgtEl>
                                          <p:spTgt spid="28676"/>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28676"/>
                                        </p:tgtEl>
                                        <p:attrNameLst>
                                          <p:attrName>fillcolor</p:attrName>
                                        </p:attrNameLst>
                                      </p:cBhvr>
                                      <p:tavLst>
                                        <p:tav tm="0">
                                          <p:val>
                                            <p:clrVal>
                                              <a:schemeClr val="accent2"/>
                                            </p:clrVal>
                                          </p:val>
                                        </p:tav>
                                        <p:tav tm="50000">
                                          <p:val>
                                            <p:clrVal>
                                              <a:schemeClr val="hlink"/>
                                            </p:clrVal>
                                          </p:val>
                                        </p:tav>
                                      </p:tavLst>
                                    </p:anim>
                                    <p:set>
                                      <p:cBhvr>
                                        <p:cTn id="40" dur="80"/>
                                        <p:tgtEl>
                                          <p:spTgt spid="286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7419" grpId="0" animBg="1"/>
      <p:bldP spid="28674" grpId="0"/>
      <p:bldP spid="28675" grpId="0"/>
      <p:bldP spid="286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762000" y="4800600"/>
            <a:ext cx="701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u="sng">
                <a:solidFill>
                  <a:srgbClr val="000000"/>
                </a:solidFill>
                <a:latin typeface="Arial Black" pitchFamily="34" charset="0"/>
              </a:rPr>
              <a:t> </a:t>
            </a:r>
            <a:endParaRPr lang="en-US" altLang="en-US" sz="4400">
              <a:solidFill>
                <a:srgbClr val="000000"/>
              </a:solidFill>
              <a:latin typeface="Arial Black" pitchFamily="34" charset="0"/>
            </a:endParaRPr>
          </a:p>
        </p:txBody>
      </p:sp>
      <p:sp>
        <p:nvSpPr>
          <p:cNvPr id="20483" name="Text Box 13"/>
          <p:cNvSpPr txBox="1">
            <a:spLocks noChangeArrowheads="1"/>
          </p:cNvSpPr>
          <p:nvPr/>
        </p:nvSpPr>
        <p:spPr bwMode="auto">
          <a:xfrm>
            <a:off x="0" y="14478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800" b="1">
                <a:solidFill>
                  <a:srgbClr val="008000"/>
                </a:solidFill>
                <a:latin typeface="Times New Roman" pitchFamily="18" charset="0"/>
              </a:rPr>
              <a:t>2. Hoạt động 2: Đặc điểm của nước sạch, nước bị ô nhiễm.</a:t>
            </a:r>
          </a:p>
        </p:txBody>
      </p:sp>
      <p:sp>
        <p:nvSpPr>
          <p:cNvPr id="33796" name="Text Box 6"/>
          <p:cNvSpPr txBox="1">
            <a:spLocks noChangeArrowheads="1"/>
          </p:cNvSpPr>
          <p:nvPr/>
        </p:nvSpPr>
        <p:spPr bwMode="auto">
          <a:xfrm>
            <a:off x="0" y="457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2800" b="1" u="sng">
                <a:solidFill>
                  <a:srgbClr val="0000FF"/>
                </a:solidFill>
                <a:latin typeface="Times New Roman" pitchFamily="18" charset="0"/>
              </a:rPr>
              <a:t>Khoa học</a:t>
            </a:r>
            <a:endParaRPr lang="en-US" altLang="en-US" sz="2800">
              <a:solidFill>
                <a:srgbClr val="000000"/>
              </a:solidFill>
              <a:latin typeface="Times New Roman" pitchFamily="18" charset="0"/>
            </a:endParaRPr>
          </a:p>
        </p:txBody>
      </p:sp>
      <p:sp>
        <p:nvSpPr>
          <p:cNvPr id="33797" name="Text Box 8"/>
          <p:cNvSpPr txBox="1">
            <a:spLocks noChangeArrowheads="1"/>
          </p:cNvSpPr>
          <p:nvPr/>
        </p:nvSpPr>
        <p:spPr bwMode="auto">
          <a:xfrm>
            <a:off x="0" y="9144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ct val="50000"/>
              </a:spcBef>
            </a:pPr>
            <a:r>
              <a:rPr lang="en-US" altLang="en-US" sz="2800" b="1">
                <a:solidFill>
                  <a:srgbClr val="FF0000"/>
                </a:solidFill>
                <a:latin typeface="Times New Roman" pitchFamily="18" charset="0"/>
              </a:rPr>
              <a:t>Nước bị ô nhiễm.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0483"/>
                                        </p:tgtEl>
                                        <p:attrNameLst>
                                          <p:attrName>style.visibility</p:attrName>
                                        </p:attrNameLst>
                                      </p:cBhvr>
                                      <p:to>
                                        <p:strVal val="visible"/>
                                      </p:to>
                                    </p:set>
                                    <p:anim calcmode="discrete" valueType="clr">
                                      <p:cBhvr override="childStyle">
                                        <p:cTn id="7" dur="80"/>
                                        <p:tgtEl>
                                          <p:spTgt spid="2048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483"/>
                                        </p:tgtEl>
                                        <p:attrNameLst>
                                          <p:attrName>fillcolor</p:attrName>
                                        </p:attrNameLst>
                                      </p:cBhvr>
                                      <p:tavLst>
                                        <p:tav tm="0">
                                          <p:val>
                                            <p:clrVal>
                                              <a:schemeClr val="accent2"/>
                                            </p:clrVal>
                                          </p:val>
                                        </p:tav>
                                        <p:tav tm="50000">
                                          <p:val>
                                            <p:clrVal>
                                              <a:schemeClr val="hlink"/>
                                            </p:clrVal>
                                          </p:val>
                                        </p:tav>
                                      </p:tavLst>
                                    </p:anim>
                                    <p:set>
                                      <p:cBhvr>
                                        <p:cTn id="9" dur="80"/>
                                        <p:tgtEl>
                                          <p:spTgt spid="2048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ChangeArrowheads="1"/>
          </p:cNvSpPr>
          <p:nvPr/>
        </p:nvSpPr>
        <p:spPr bwMode="auto">
          <a:xfrm>
            <a:off x="2895600" y="2362200"/>
            <a:ext cx="24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b="1">
                <a:solidFill>
                  <a:srgbClr val="6600CC"/>
                </a:solidFill>
              </a:rPr>
              <a:t> </a:t>
            </a:r>
          </a:p>
        </p:txBody>
      </p:sp>
      <p:sp>
        <p:nvSpPr>
          <p:cNvPr id="34819" name="Rectangle 9"/>
          <p:cNvSpPr>
            <a:spLocks noChangeArrowheads="1"/>
          </p:cNvSpPr>
          <p:nvPr/>
        </p:nvSpPr>
        <p:spPr bwMode="auto">
          <a:xfrm>
            <a:off x="304800" y="0"/>
            <a:ext cx="7610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altLang="en-US" sz="2800" b="1">
                <a:solidFill>
                  <a:srgbClr val="000000"/>
                </a:solidFill>
              </a:rPr>
              <a:t>Đặc điểm của nước sạch, nước bị ô nhiễm .</a:t>
            </a:r>
          </a:p>
        </p:txBody>
      </p:sp>
      <p:graphicFrame>
        <p:nvGraphicFramePr>
          <p:cNvPr id="21552" name="Group 48"/>
          <p:cNvGraphicFramePr>
            <a:graphicFrameLocks noGrp="1"/>
          </p:cNvGraphicFramePr>
          <p:nvPr>
            <p:ph/>
          </p:nvPr>
        </p:nvGraphicFramePr>
        <p:xfrm>
          <a:off x="28575" y="1119188"/>
          <a:ext cx="9067800" cy="5373687"/>
        </p:xfrm>
        <a:graphic>
          <a:graphicData uri="http://schemas.openxmlformats.org/drawingml/2006/table">
            <a:tbl>
              <a:tblPr/>
              <a:tblGrid>
                <a:gridCol w="2514600">
                  <a:extLst>
                    <a:ext uri="{9D8B030D-6E8A-4147-A177-3AD203B41FA5}">
                      <a16:colId xmlns:a16="http://schemas.microsoft.com/office/drawing/2014/main" xmlns="" val="20000"/>
                    </a:ext>
                  </a:extLst>
                </a:gridCol>
                <a:gridCol w="3327400">
                  <a:extLst>
                    <a:ext uri="{9D8B030D-6E8A-4147-A177-3AD203B41FA5}">
                      <a16:colId xmlns:a16="http://schemas.microsoft.com/office/drawing/2014/main" xmlns="" val="20001"/>
                    </a:ext>
                  </a:extLst>
                </a:gridCol>
                <a:gridCol w="3225800">
                  <a:extLst>
                    <a:ext uri="{9D8B030D-6E8A-4147-A177-3AD203B41FA5}">
                      <a16:colId xmlns:a16="http://schemas.microsoft.com/office/drawing/2014/main" xmlns="" val="20002"/>
                    </a:ext>
                  </a:extLst>
                </a:gridCol>
              </a:tblGrid>
              <a:tr h="557213">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rPr>
                        <a:t>Đặc điểm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rPr>
                        <a:t>Nước sạch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FF0000"/>
                          </a:solidFill>
                          <a:effectLst/>
                          <a:latin typeface="Times New Roman" panose="02020603050405020304" pitchFamily="18" charset="0"/>
                        </a:rPr>
                        <a:t>Nước bị ô nhiễm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735013">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Màu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latin typeface="Times New Roman" panose="02020603050405020304" pitchFamily="18"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925512">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Mùi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793750">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Vị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922337">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Vi sinh vật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1439862">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a:ln>
                            <a:noFill/>
                          </a:ln>
                          <a:solidFill>
                            <a:schemeClr val="tx1"/>
                          </a:solidFill>
                          <a:effectLst/>
                          <a:latin typeface="Times New Roman" panose="02020603050405020304" pitchFamily="18" charset="0"/>
                        </a:rPr>
                        <a:t>Có chất hòa tan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bl>
          </a:graphicData>
        </a:graphic>
      </p:graphicFrame>
      <p:sp>
        <p:nvSpPr>
          <p:cNvPr id="34850" name="Text Box 187"/>
          <p:cNvSpPr txBox="1">
            <a:spLocks noChangeArrowheads="1"/>
          </p:cNvSpPr>
          <p:nvPr/>
        </p:nvSpPr>
        <p:spPr bwMode="auto">
          <a:xfrm>
            <a:off x="2819400" y="1752600"/>
            <a:ext cx="281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endParaRPr lang="en-US" altLang="en-US" sz="2400">
              <a:solidFill>
                <a:srgbClr val="000000"/>
              </a:solidFill>
            </a:endParaRPr>
          </a:p>
        </p:txBody>
      </p:sp>
      <p:sp>
        <p:nvSpPr>
          <p:cNvPr id="34851" name="Rectangle 190"/>
          <p:cNvSpPr>
            <a:spLocks noChangeArrowheads="1"/>
          </p:cNvSpPr>
          <p:nvPr/>
        </p:nvSpPr>
        <p:spPr bwMode="auto">
          <a:xfrm>
            <a:off x="5910263" y="3352800"/>
            <a:ext cx="3124200" cy="762000"/>
          </a:xfrm>
          <a:prstGeom prst="rect">
            <a:avLst/>
          </a:prstGeom>
          <a:solidFill>
            <a:schemeClr val="bg2"/>
          </a:solidFill>
          <a:ln w="9525">
            <a:solidFill>
              <a:schemeClr val="tx1"/>
            </a:solidFill>
            <a:miter lim="800000"/>
            <a:headEnd/>
            <a:tailEnd/>
          </a:ln>
        </p:spPr>
        <p:txBody>
          <a:bodyPr wrap="none" anchor="ctr"/>
          <a:lstStyle/>
          <a:p>
            <a:pPr algn="ctr"/>
            <a:endParaRPr lang="en-US" altLang="en-US" sz="1000">
              <a:solidFill>
                <a:srgbClr val="000000"/>
              </a:solidFill>
            </a:endParaRPr>
          </a:p>
        </p:txBody>
      </p:sp>
      <p:sp>
        <p:nvSpPr>
          <p:cNvPr id="40160" name="Text Box 224"/>
          <p:cNvSpPr txBox="1">
            <a:spLocks noChangeArrowheads="1"/>
          </p:cNvSpPr>
          <p:nvPr/>
        </p:nvSpPr>
        <p:spPr bwMode="auto">
          <a:xfrm>
            <a:off x="2595563" y="1600200"/>
            <a:ext cx="31242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600" b="1">
                <a:solidFill>
                  <a:srgbClr val="A50021"/>
                </a:solidFill>
              </a:rPr>
              <a:t>Không màu, trong suốt</a:t>
            </a:r>
          </a:p>
        </p:txBody>
      </p:sp>
      <p:sp>
        <p:nvSpPr>
          <p:cNvPr id="40161" name="Text Box 225"/>
          <p:cNvSpPr txBox="1">
            <a:spLocks noChangeArrowheads="1"/>
          </p:cNvSpPr>
          <p:nvPr/>
        </p:nvSpPr>
        <p:spPr bwMode="auto">
          <a:xfrm>
            <a:off x="5795963" y="1676400"/>
            <a:ext cx="3048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600" b="1">
                <a:solidFill>
                  <a:srgbClr val="0000FF"/>
                </a:solidFill>
              </a:rPr>
              <a:t>Có màu, vẩn đục</a:t>
            </a:r>
          </a:p>
        </p:txBody>
      </p:sp>
      <p:sp>
        <p:nvSpPr>
          <p:cNvPr id="40162" name="Text Box 226"/>
          <p:cNvSpPr txBox="1">
            <a:spLocks noChangeArrowheads="1"/>
          </p:cNvSpPr>
          <p:nvPr/>
        </p:nvSpPr>
        <p:spPr bwMode="auto">
          <a:xfrm>
            <a:off x="2595563" y="2514600"/>
            <a:ext cx="2895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600" b="1">
                <a:solidFill>
                  <a:srgbClr val="A50021"/>
                </a:solidFill>
              </a:rPr>
              <a:t>Không mùi</a:t>
            </a:r>
          </a:p>
        </p:txBody>
      </p:sp>
      <p:sp>
        <p:nvSpPr>
          <p:cNvPr id="40163" name="Text Box 227"/>
          <p:cNvSpPr txBox="1">
            <a:spLocks noChangeArrowheads="1"/>
          </p:cNvSpPr>
          <p:nvPr/>
        </p:nvSpPr>
        <p:spPr bwMode="auto">
          <a:xfrm>
            <a:off x="6176963" y="2438400"/>
            <a:ext cx="2590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600" b="1">
                <a:solidFill>
                  <a:srgbClr val="0000FF"/>
                </a:solidFill>
              </a:rPr>
              <a:t>Có mùi hôi</a:t>
            </a:r>
          </a:p>
        </p:txBody>
      </p:sp>
      <p:sp>
        <p:nvSpPr>
          <p:cNvPr id="40164" name="Text Box 228"/>
          <p:cNvSpPr txBox="1">
            <a:spLocks noChangeArrowheads="1"/>
          </p:cNvSpPr>
          <p:nvPr/>
        </p:nvSpPr>
        <p:spPr bwMode="auto">
          <a:xfrm>
            <a:off x="2595563" y="3429000"/>
            <a:ext cx="3048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600" b="1">
                <a:solidFill>
                  <a:srgbClr val="A50021"/>
                </a:solidFill>
              </a:rPr>
              <a:t>Không vị</a:t>
            </a:r>
          </a:p>
        </p:txBody>
      </p:sp>
      <p:sp>
        <p:nvSpPr>
          <p:cNvPr id="40165" name="Text Box 229"/>
          <p:cNvSpPr txBox="1">
            <a:spLocks noChangeArrowheads="1"/>
          </p:cNvSpPr>
          <p:nvPr/>
        </p:nvSpPr>
        <p:spPr bwMode="auto">
          <a:xfrm>
            <a:off x="2519363" y="4191000"/>
            <a:ext cx="3200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600" b="1">
                <a:solidFill>
                  <a:srgbClr val="A50021"/>
                </a:solidFill>
              </a:rPr>
              <a:t>Không có hoặc có ít không đủ gây hại</a:t>
            </a:r>
          </a:p>
        </p:txBody>
      </p:sp>
      <p:sp>
        <p:nvSpPr>
          <p:cNvPr id="40166" name="Text Box 230"/>
          <p:cNvSpPr txBox="1">
            <a:spLocks noChangeArrowheads="1"/>
          </p:cNvSpPr>
          <p:nvPr/>
        </p:nvSpPr>
        <p:spPr bwMode="auto">
          <a:xfrm>
            <a:off x="6024563" y="4191000"/>
            <a:ext cx="2819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600" b="1">
                <a:solidFill>
                  <a:srgbClr val="0000FF"/>
                </a:solidFill>
              </a:rPr>
              <a:t>Nhiều quá mức cho phép</a:t>
            </a:r>
          </a:p>
        </p:txBody>
      </p:sp>
      <p:sp>
        <p:nvSpPr>
          <p:cNvPr id="40167" name="Text Box 231"/>
          <p:cNvSpPr txBox="1">
            <a:spLocks noChangeArrowheads="1"/>
          </p:cNvSpPr>
          <p:nvPr/>
        </p:nvSpPr>
        <p:spPr bwMode="auto">
          <a:xfrm>
            <a:off x="2595563" y="5105400"/>
            <a:ext cx="31242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600" b="1">
                <a:solidFill>
                  <a:srgbClr val="A50021"/>
                </a:solidFill>
              </a:rPr>
              <a:t>Không có các chất hòa tan có hại cho sức khỏe</a:t>
            </a:r>
          </a:p>
        </p:txBody>
      </p:sp>
      <p:sp>
        <p:nvSpPr>
          <p:cNvPr id="40168" name="Text Box 232"/>
          <p:cNvSpPr txBox="1">
            <a:spLocks noChangeArrowheads="1"/>
          </p:cNvSpPr>
          <p:nvPr/>
        </p:nvSpPr>
        <p:spPr bwMode="auto">
          <a:xfrm>
            <a:off x="5872163" y="5105400"/>
            <a:ext cx="32004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spcBef>
                <a:spcPct val="50000"/>
              </a:spcBef>
            </a:pPr>
            <a:r>
              <a:rPr lang="en-US" altLang="en-US" sz="2600" b="1">
                <a:solidFill>
                  <a:srgbClr val="0000FF"/>
                </a:solidFill>
              </a:rPr>
              <a:t>Chứa các chất hòa tan có hại cho sức khỏe con người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160"/>
                                        </p:tgtEl>
                                        <p:attrNameLst>
                                          <p:attrName>style.visibility</p:attrName>
                                        </p:attrNameLst>
                                      </p:cBhvr>
                                      <p:to>
                                        <p:strVal val="visible"/>
                                      </p:to>
                                    </p:set>
                                    <p:animEffect transition="in" filter="barn(inVertical)">
                                      <p:cBhvr>
                                        <p:cTn id="7" dur="500"/>
                                        <p:tgtEl>
                                          <p:spTgt spid="401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161"/>
                                        </p:tgtEl>
                                        <p:attrNameLst>
                                          <p:attrName>style.visibility</p:attrName>
                                        </p:attrNameLst>
                                      </p:cBhvr>
                                      <p:to>
                                        <p:strVal val="visible"/>
                                      </p:to>
                                    </p:set>
                                    <p:animEffect transition="in" filter="barn(inVertical)">
                                      <p:cBhvr>
                                        <p:cTn id="12" dur="500"/>
                                        <p:tgtEl>
                                          <p:spTgt spid="401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162"/>
                                        </p:tgtEl>
                                        <p:attrNameLst>
                                          <p:attrName>style.visibility</p:attrName>
                                        </p:attrNameLst>
                                      </p:cBhvr>
                                      <p:to>
                                        <p:strVal val="visible"/>
                                      </p:to>
                                    </p:set>
                                    <p:animEffect transition="in" filter="fade">
                                      <p:cBhvr>
                                        <p:cTn id="17" dur="1000"/>
                                        <p:tgtEl>
                                          <p:spTgt spid="40162"/>
                                        </p:tgtEl>
                                      </p:cBhvr>
                                    </p:animEffect>
                                    <p:anim calcmode="lin" valueType="num">
                                      <p:cBhvr>
                                        <p:cTn id="18" dur="1000" fill="hold"/>
                                        <p:tgtEl>
                                          <p:spTgt spid="40162"/>
                                        </p:tgtEl>
                                        <p:attrNameLst>
                                          <p:attrName>ppt_x</p:attrName>
                                        </p:attrNameLst>
                                      </p:cBhvr>
                                      <p:tavLst>
                                        <p:tav tm="0">
                                          <p:val>
                                            <p:strVal val="#ppt_x"/>
                                          </p:val>
                                        </p:tav>
                                        <p:tav tm="100000">
                                          <p:val>
                                            <p:strVal val="#ppt_x"/>
                                          </p:val>
                                        </p:tav>
                                      </p:tavLst>
                                    </p:anim>
                                    <p:anim calcmode="lin" valueType="num">
                                      <p:cBhvr>
                                        <p:cTn id="19" dur="1000" fill="hold"/>
                                        <p:tgtEl>
                                          <p:spTgt spid="4016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0163"/>
                                        </p:tgtEl>
                                        <p:attrNameLst>
                                          <p:attrName>style.visibility</p:attrName>
                                        </p:attrNameLst>
                                      </p:cBhvr>
                                      <p:to>
                                        <p:strVal val="visible"/>
                                      </p:to>
                                    </p:set>
                                    <p:animEffect transition="in" filter="fade">
                                      <p:cBhvr>
                                        <p:cTn id="22" dur="1000"/>
                                        <p:tgtEl>
                                          <p:spTgt spid="40163"/>
                                        </p:tgtEl>
                                      </p:cBhvr>
                                    </p:animEffect>
                                    <p:anim calcmode="lin" valueType="num">
                                      <p:cBhvr>
                                        <p:cTn id="23" dur="1000" fill="hold"/>
                                        <p:tgtEl>
                                          <p:spTgt spid="40163"/>
                                        </p:tgtEl>
                                        <p:attrNameLst>
                                          <p:attrName>ppt_x</p:attrName>
                                        </p:attrNameLst>
                                      </p:cBhvr>
                                      <p:tavLst>
                                        <p:tav tm="0">
                                          <p:val>
                                            <p:strVal val="#ppt_x"/>
                                          </p:val>
                                        </p:tav>
                                        <p:tav tm="100000">
                                          <p:val>
                                            <p:strVal val="#ppt_x"/>
                                          </p:val>
                                        </p:tav>
                                      </p:tavLst>
                                    </p:anim>
                                    <p:anim calcmode="lin" valueType="num">
                                      <p:cBhvr>
                                        <p:cTn id="24" dur="1000" fill="hold"/>
                                        <p:tgtEl>
                                          <p:spTgt spid="40163"/>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0164"/>
                                        </p:tgtEl>
                                        <p:attrNameLst>
                                          <p:attrName>style.visibility</p:attrName>
                                        </p:attrNameLst>
                                      </p:cBhvr>
                                      <p:to>
                                        <p:strVal val="visible"/>
                                      </p:to>
                                    </p:set>
                                    <p:animEffect transition="in" filter="fade">
                                      <p:cBhvr>
                                        <p:cTn id="29" dur="1000"/>
                                        <p:tgtEl>
                                          <p:spTgt spid="40164"/>
                                        </p:tgtEl>
                                      </p:cBhvr>
                                    </p:animEffect>
                                    <p:anim calcmode="lin" valueType="num">
                                      <p:cBhvr>
                                        <p:cTn id="30" dur="1000" fill="hold"/>
                                        <p:tgtEl>
                                          <p:spTgt spid="40164"/>
                                        </p:tgtEl>
                                        <p:attrNameLst>
                                          <p:attrName>ppt_x</p:attrName>
                                        </p:attrNameLst>
                                      </p:cBhvr>
                                      <p:tavLst>
                                        <p:tav tm="0">
                                          <p:val>
                                            <p:strVal val="#ppt_x"/>
                                          </p:val>
                                        </p:tav>
                                        <p:tav tm="100000">
                                          <p:val>
                                            <p:strVal val="#ppt_x"/>
                                          </p:val>
                                        </p:tav>
                                      </p:tavLst>
                                    </p:anim>
                                    <p:anim calcmode="lin" valueType="num">
                                      <p:cBhvr>
                                        <p:cTn id="31" dur="1000" fill="hold"/>
                                        <p:tgtEl>
                                          <p:spTgt spid="40164"/>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0165"/>
                                        </p:tgtEl>
                                        <p:attrNameLst>
                                          <p:attrName>style.visibility</p:attrName>
                                        </p:attrNameLst>
                                      </p:cBhvr>
                                      <p:to>
                                        <p:strVal val="visible"/>
                                      </p:to>
                                    </p:set>
                                    <p:animEffect transition="in" filter="barn(inVertical)">
                                      <p:cBhvr>
                                        <p:cTn id="36" dur="500"/>
                                        <p:tgtEl>
                                          <p:spTgt spid="4016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0166"/>
                                        </p:tgtEl>
                                        <p:attrNameLst>
                                          <p:attrName>style.visibility</p:attrName>
                                        </p:attrNameLst>
                                      </p:cBhvr>
                                      <p:to>
                                        <p:strVal val="visible"/>
                                      </p:to>
                                    </p:set>
                                    <p:animEffect transition="in" filter="barn(inVertical)">
                                      <p:cBhvr>
                                        <p:cTn id="39" dur="500"/>
                                        <p:tgtEl>
                                          <p:spTgt spid="4016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0167"/>
                                        </p:tgtEl>
                                        <p:attrNameLst>
                                          <p:attrName>style.visibility</p:attrName>
                                        </p:attrNameLst>
                                      </p:cBhvr>
                                      <p:to>
                                        <p:strVal val="visible"/>
                                      </p:to>
                                    </p:set>
                                    <p:animEffect transition="in" filter="barn(inVertical)">
                                      <p:cBhvr>
                                        <p:cTn id="44" dur="500"/>
                                        <p:tgtEl>
                                          <p:spTgt spid="4016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40168"/>
                                        </p:tgtEl>
                                        <p:attrNameLst>
                                          <p:attrName>style.visibility</p:attrName>
                                        </p:attrNameLst>
                                      </p:cBhvr>
                                      <p:to>
                                        <p:strVal val="visible"/>
                                      </p:to>
                                    </p:set>
                                    <p:animEffect transition="in" filter="barn(inVertical)">
                                      <p:cBhvr>
                                        <p:cTn id="47" dur="500"/>
                                        <p:tgtEl>
                                          <p:spTgt spid="40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60" grpId="0"/>
      <p:bldP spid="40161" grpId="0"/>
      <p:bldP spid="40162" grpId="0"/>
      <p:bldP spid="40163" grpId="0"/>
      <p:bldP spid="40164" grpId="0"/>
      <p:bldP spid="40165" grpId="0"/>
      <p:bldP spid="40166" grpId="0"/>
      <p:bldP spid="40167" grpId="0"/>
      <p:bldP spid="401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048000" y="3581400"/>
            <a:ext cx="2438400" cy="2362200"/>
          </a:xfrm>
          <a:prstGeom prst="rect">
            <a:avLst/>
          </a:prstGeom>
          <a:solidFill>
            <a:srgbClr val="FAA4DD"/>
          </a:solidFill>
          <a:ln w="9525">
            <a:solidFill>
              <a:schemeClr val="tx1"/>
            </a:solidFill>
            <a:miter lim="800000"/>
            <a:headEnd/>
            <a:tailEnd/>
          </a:ln>
        </p:spPr>
        <p:txBody>
          <a:bodyPr wrap="none" anchor="ctr"/>
          <a:lstStyle/>
          <a:p>
            <a:pPr algn="ctr" eaLnBrk="1" hangingPunct="1">
              <a:spcBef>
                <a:spcPct val="50000"/>
              </a:spcBef>
            </a:pPr>
            <a:r>
              <a:rPr lang="en-US" altLang="en-US" sz="3600" b="1">
                <a:solidFill>
                  <a:srgbClr val="3333FF"/>
                </a:solidFill>
              </a:rPr>
              <a:t>Không </a:t>
            </a:r>
          </a:p>
          <a:p>
            <a:pPr algn="ctr" eaLnBrk="1" hangingPunct="1">
              <a:spcBef>
                <a:spcPct val="50000"/>
              </a:spcBef>
            </a:pPr>
            <a:r>
              <a:rPr lang="en-US" altLang="en-US" sz="3600" b="1">
                <a:solidFill>
                  <a:srgbClr val="3333FF"/>
                </a:solidFill>
              </a:rPr>
              <a:t>mùi, vị</a:t>
            </a:r>
          </a:p>
          <a:p>
            <a:pPr algn="ctr"/>
            <a:endParaRPr lang="en-US" altLang="en-US">
              <a:solidFill>
                <a:srgbClr val="000000"/>
              </a:solidFill>
            </a:endParaRPr>
          </a:p>
        </p:txBody>
      </p:sp>
      <p:sp>
        <p:nvSpPr>
          <p:cNvPr id="35843" name="Text Box 3"/>
          <p:cNvSpPr txBox="1">
            <a:spLocks noChangeArrowheads="1"/>
          </p:cNvSpPr>
          <p:nvPr/>
        </p:nvSpPr>
        <p:spPr bwMode="auto">
          <a:xfrm>
            <a:off x="762000" y="99060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endParaRPr lang="vi-VN" altLang="en-US" sz="1400">
              <a:solidFill>
                <a:srgbClr val="000000"/>
              </a:solidFill>
            </a:endParaRPr>
          </a:p>
        </p:txBody>
      </p:sp>
      <p:sp>
        <p:nvSpPr>
          <p:cNvPr id="35844" name="Rectangle 4"/>
          <p:cNvSpPr>
            <a:spLocks noChangeArrowheads="1"/>
          </p:cNvSpPr>
          <p:nvPr/>
        </p:nvSpPr>
        <p:spPr bwMode="auto">
          <a:xfrm>
            <a:off x="2895600" y="457200"/>
            <a:ext cx="2743200" cy="1066800"/>
          </a:xfrm>
          <a:prstGeom prst="rect">
            <a:avLst/>
          </a:prstGeom>
          <a:solidFill>
            <a:schemeClr val="bg1"/>
          </a:solidFill>
          <a:ln w="9525">
            <a:solidFill>
              <a:schemeClr val="tx1"/>
            </a:solidFill>
            <a:miter lim="800000"/>
            <a:headEnd/>
            <a:tailEnd/>
          </a:ln>
        </p:spPr>
        <p:txBody>
          <a:bodyPr wrap="none" anchor="ctr"/>
          <a:lstStyle/>
          <a:p>
            <a:endParaRPr lang="en-US" altLang="en-US" sz="2800">
              <a:solidFill>
                <a:srgbClr val="000000"/>
              </a:solidFill>
            </a:endParaRPr>
          </a:p>
        </p:txBody>
      </p:sp>
      <p:sp>
        <p:nvSpPr>
          <p:cNvPr id="35845" name="Text Box 5"/>
          <p:cNvSpPr txBox="1">
            <a:spLocks noChangeArrowheads="1"/>
          </p:cNvSpPr>
          <p:nvPr/>
        </p:nvSpPr>
        <p:spPr bwMode="auto">
          <a:xfrm>
            <a:off x="2819400" y="538163"/>
            <a:ext cx="2895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2800" b="1">
                <a:solidFill>
                  <a:srgbClr val="FFFF00"/>
                </a:solidFill>
              </a:rPr>
              <a:t>  </a:t>
            </a:r>
            <a:r>
              <a:rPr lang="en-US" altLang="en-US" sz="3600" b="1">
                <a:solidFill>
                  <a:srgbClr val="000000"/>
                </a:solidFill>
              </a:rPr>
              <a:t>Nước sạch</a:t>
            </a:r>
          </a:p>
        </p:txBody>
      </p:sp>
      <p:sp>
        <p:nvSpPr>
          <p:cNvPr id="46086" name="Rectangle 6"/>
          <p:cNvSpPr>
            <a:spLocks noChangeArrowheads="1"/>
          </p:cNvSpPr>
          <p:nvPr/>
        </p:nvSpPr>
        <p:spPr bwMode="auto">
          <a:xfrm>
            <a:off x="381000" y="3581400"/>
            <a:ext cx="2209800" cy="2362200"/>
          </a:xfrm>
          <a:prstGeom prst="rect">
            <a:avLst/>
          </a:prstGeom>
          <a:solidFill>
            <a:srgbClr val="FFFF00">
              <a:alpha val="96077"/>
            </a:srgbClr>
          </a:solidFill>
          <a:ln w="9525">
            <a:solidFill>
              <a:schemeClr val="tx1"/>
            </a:solidFill>
            <a:miter lim="800000"/>
            <a:headEnd/>
            <a:tailEnd/>
          </a:ln>
        </p:spPr>
        <p:txBody>
          <a:bodyPr wrap="none" anchor="ctr"/>
          <a:lstStyle/>
          <a:p>
            <a:pPr algn="ctr"/>
            <a:r>
              <a:rPr lang="en-US" altLang="en-US" sz="3200" b="1">
                <a:solidFill>
                  <a:srgbClr val="3333FF"/>
                </a:solidFill>
              </a:rPr>
              <a:t>Trong suốt, </a:t>
            </a:r>
          </a:p>
          <a:p>
            <a:pPr algn="ctr"/>
            <a:r>
              <a:rPr lang="en-US" altLang="en-US" sz="3200" b="1">
                <a:solidFill>
                  <a:srgbClr val="3333FF"/>
                </a:solidFill>
              </a:rPr>
              <a:t>không màu</a:t>
            </a:r>
          </a:p>
        </p:txBody>
      </p:sp>
      <p:sp>
        <p:nvSpPr>
          <p:cNvPr id="46089" name="Rectangle 9"/>
          <p:cNvSpPr>
            <a:spLocks noChangeArrowheads="1"/>
          </p:cNvSpPr>
          <p:nvPr/>
        </p:nvSpPr>
        <p:spPr bwMode="auto">
          <a:xfrm>
            <a:off x="5715000" y="3657600"/>
            <a:ext cx="3200400" cy="2286000"/>
          </a:xfrm>
          <a:prstGeom prst="rect">
            <a:avLst/>
          </a:prstGeom>
          <a:solidFill>
            <a:schemeClr val="accent1"/>
          </a:solidFill>
          <a:ln w="9525">
            <a:solidFill>
              <a:schemeClr val="tx1"/>
            </a:solidFill>
            <a:miter lim="800000"/>
            <a:headEnd/>
            <a:tailEnd/>
          </a:ln>
        </p:spPr>
        <p:txBody>
          <a:bodyPr wrap="none" anchor="ctr"/>
          <a:lstStyle/>
          <a:p>
            <a:pPr algn="ctr" eaLnBrk="1" hangingPunct="1">
              <a:spcBef>
                <a:spcPct val="50000"/>
              </a:spcBef>
            </a:pPr>
            <a:r>
              <a:rPr lang="en-US" altLang="en-US" sz="2800" b="1">
                <a:solidFill>
                  <a:srgbClr val="3333FF"/>
                </a:solidFill>
              </a:rPr>
              <a:t>Không chứa các vi </a:t>
            </a:r>
          </a:p>
          <a:p>
            <a:pPr algn="ctr" eaLnBrk="1" hangingPunct="1">
              <a:spcBef>
                <a:spcPct val="50000"/>
              </a:spcBef>
            </a:pPr>
            <a:r>
              <a:rPr lang="en-US" altLang="en-US" sz="2800" b="1">
                <a:solidFill>
                  <a:srgbClr val="3333FF"/>
                </a:solidFill>
              </a:rPr>
              <a:t>sinh vật hoặc</a:t>
            </a:r>
          </a:p>
          <a:p>
            <a:pPr algn="ctr" eaLnBrk="1" hangingPunct="1">
              <a:spcBef>
                <a:spcPct val="50000"/>
              </a:spcBef>
            </a:pPr>
            <a:r>
              <a:rPr lang="en-US" altLang="en-US" sz="2800" b="1">
                <a:solidFill>
                  <a:srgbClr val="3333FF"/>
                </a:solidFill>
              </a:rPr>
              <a:t> chất hoà tan có hại</a:t>
            </a:r>
            <a:r>
              <a:rPr lang="en-US" altLang="en-US" b="1">
                <a:solidFill>
                  <a:srgbClr val="3333FF"/>
                </a:solidFill>
              </a:rPr>
              <a:t>.</a:t>
            </a:r>
          </a:p>
        </p:txBody>
      </p:sp>
      <p:sp>
        <p:nvSpPr>
          <p:cNvPr id="46091" name="Line 11"/>
          <p:cNvSpPr>
            <a:spLocks noChangeShapeType="1"/>
          </p:cNvSpPr>
          <p:nvPr/>
        </p:nvSpPr>
        <p:spPr bwMode="auto">
          <a:xfrm>
            <a:off x="5562600" y="1600200"/>
            <a:ext cx="1905000" cy="19812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2" name="Line 12"/>
          <p:cNvSpPr>
            <a:spLocks noChangeShapeType="1"/>
          </p:cNvSpPr>
          <p:nvPr/>
        </p:nvSpPr>
        <p:spPr bwMode="auto">
          <a:xfrm flipH="1">
            <a:off x="4343400" y="1524000"/>
            <a:ext cx="0" cy="19812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3" name="Line 13"/>
          <p:cNvSpPr>
            <a:spLocks noChangeShapeType="1"/>
          </p:cNvSpPr>
          <p:nvPr/>
        </p:nvSpPr>
        <p:spPr bwMode="auto">
          <a:xfrm flipH="1">
            <a:off x="1600200" y="1524000"/>
            <a:ext cx="1676400" cy="19812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93"/>
                                        </p:tgtEl>
                                        <p:attrNameLst>
                                          <p:attrName>style.visibility</p:attrName>
                                        </p:attrNameLst>
                                      </p:cBhvr>
                                      <p:to>
                                        <p:strVal val="visible"/>
                                      </p:to>
                                    </p:set>
                                    <p:anim calcmode="lin" valueType="num">
                                      <p:cBhvr additive="base">
                                        <p:cTn id="7" dur="1000" fill="hold"/>
                                        <p:tgtEl>
                                          <p:spTgt spid="46093"/>
                                        </p:tgtEl>
                                        <p:attrNameLst>
                                          <p:attrName>ppt_x</p:attrName>
                                        </p:attrNameLst>
                                      </p:cBhvr>
                                      <p:tavLst>
                                        <p:tav tm="0">
                                          <p:val>
                                            <p:strVal val="#ppt_x"/>
                                          </p:val>
                                        </p:tav>
                                        <p:tav tm="100000">
                                          <p:val>
                                            <p:strVal val="#ppt_x"/>
                                          </p:val>
                                        </p:tav>
                                      </p:tavLst>
                                    </p:anim>
                                    <p:anim calcmode="lin" valueType="num">
                                      <p:cBhvr additive="base">
                                        <p:cTn id="8" dur="1000" fill="hold"/>
                                        <p:tgtEl>
                                          <p:spTgt spid="4609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086"/>
                                        </p:tgtEl>
                                        <p:attrNameLst>
                                          <p:attrName>style.visibility</p:attrName>
                                        </p:attrNameLst>
                                      </p:cBhvr>
                                      <p:to>
                                        <p:strVal val="visible"/>
                                      </p:to>
                                    </p:set>
                                    <p:anim calcmode="lin" valueType="num">
                                      <p:cBhvr additive="base">
                                        <p:cTn id="11" dur="1000" fill="hold"/>
                                        <p:tgtEl>
                                          <p:spTgt spid="46086"/>
                                        </p:tgtEl>
                                        <p:attrNameLst>
                                          <p:attrName>ppt_x</p:attrName>
                                        </p:attrNameLst>
                                      </p:cBhvr>
                                      <p:tavLst>
                                        <p:tav tm="0">
                                          <p:val>
                                            <p:strVal val="#ppt_x"/>
                                          </p:val>
                                        </p:tav>
                                        <p:tav tm="100000">
                                          <p:val>
                                            <p:strVal val="#ppt_x"/>
                                          </p:val>
                                        </p:tav>
                                      </p:tavLst>
                                    </p:anim>
                                    <p:anim calcmode="lin" valueType="num">
                                      <p:cBhvr additive="base">
                                        <p:cTn id="12" dur="1000" fill="hold"/>
                                        <p:tgtEl>
                                          <p:spTgt spid="4608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6082"/>
                                        </p:tgtEl>
                                        <p:attrNameLst>
                                          <p:attrName>style.visibility</p:attrName>
                                        </p:attrNameLst>
                                      </p:cBhvr>
                                      <p:to>
                                        <p:strVal val="visible"/>
                                      </p:to>
                                    </p:set>
                                    <p:anim calcmode="lin" valueType="num">
                                      <p:cBhvr additive="base">
                                        <p:cTn id="17" dur="1000" fill="hold"/>
                                        <p:tgtEl>
                                          <p:spTgt spid="46082"/>
                                        </p:tgtEl>
                                        <p:attrNameLst>
                                          <p:attrName>ppt_x</p:attrName>
                                        </p:attrNameLst>
                                      </p:cBhvr>
                                      <p:tavLst>
                                        <p:tav tm="0">
                                          <p:val>
                                            <p:strVal val="#ppt_x"/>
                                          </p:val>
                                        </p:tav>
                                        <p:tav tm="100000">
                                          <p:val>
                                            <p:strVal val="#ppt_x"/>
                                          </p:val>
                                        </p:tav>
                                      </p:tavLst>
                                    </p:anim>
                                    <p:anim calcmode="lin" valueType="num">
                                      <p:cBhvr additive="base">
                                        <p:cTn id="18" dur="1000" fill="hold"/>
                                        <p:tgtEl>
                                          <p:spTgt spid="4608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6092"/>
                                        </p:tgtEl>
                                        <p:attrNameLst>
                                          <p:attrName>style.visibility</p:attrName>
                                        </p:attrNameLst>
                                      </p:cBhvr>
                                      <p:to>
                                        <p:strVal val="visible"/>
                                      </p:to>
                                    </p:set>
                                    <p:anim calcmode="lin" valueType="num">
                                      <p:cBhvr additive="base">
                                        <p:cTn id="21" dur="1000" fill="hold"/>
                                        <p:tgtEl>
                                          <p:spTgt spid="46092"/>
                                        </p:tgtEl>
                                        <p:attrNameLst>
                                          <p:attrName>ppt_x</p:attrName>
                                        </p:attrNameLst>
                                      </p:cBhvr>
                                      <p:tavLst>
                                        <p:tav tm="0">
                                          <p:val>
                                            <p:strVal val="#ppt_x"/>
                                          </p:val>
                                        </p:tav>
                                        <p:tav tm="100000">
                                          <p:val>
                                            <p:strVal val="#ppt_x"/>
                                          </p:val>
                                        </p:tav>
                                      </p:tavLst>
                                    </p:anim>
                                    <p:anim calcmode="lin" valueType="num">
                                      <p:cBhvr additive="base">
                                        <p:cTn id="22" dur="1000" fill="hold"/>
                                        <p:tgtEl>
                                          <p:spTgt spid="4609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6089"/>
                                        </p:tgtEl>
                                        <p:attrNameLst>
                                          <p:attrName>style.visibility</p:attrName>
                                        </p:attrNameLst>
                                      </p:cBhvr>
                                      <p:to>
                                        <p:strVal val="visible"/>
                                      </p:to>
                                    </p:set>
                                    <p:anim calcmode="lin" valueType="num">
                                      <p:cBhvr additive="base">
                                        <p:cTn id="27" dur="1000" fill="hold"/>
                                        <p:tgtEl>
                                          <p:spTgt spid="46089"/>
                                        </p:tgtEl>
                                        <p:attrNameLst>
                                          <p:attrName>ppt_x</p:attrName>
                                        </p:attrNameLst>
                                      </p:cBhvr>
                                      <p:tavLst>
                                        <p:tav tm="0">
                                          <p:val>
                                            <p:strVal val="#ppt_x"/>
                                          </p:val>
                                        </p:tav>
                                        <p:tav tm="100000">
                                          <p:val>
                                            <p:strVal val="#ppt_x"/>
                                          </p:val>
                                        </p:tav>
                                      </p:tavLst>
                                    </p:anim>
                                    <p:anim calcmode="lin" valueType="num">
                                      <p:cBhvr additive="base">
                                        <p:cTn id="28" dur="1000" fill="hold"/>
                                        <p:tgtEl>
                                          <p:spTgt spid="4608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6091"/>
                                        </p:tgtEl>
                                        <p:attrNameLst>
                                          <p:attrName>style.visibility</p:attrName>
                                        </p:attrNameLst>
                                      </p:cBhvr>
                                      <p:to>
                                        <p:strVal val="visible"/>
                                      </p:to>
                                    </p:set>
                                    <p:anim calcmode="lin" valueType="num">
                                      <p:cBhvr additive="base">
                                        <p:cTn id="31" dur="1000" fill="hold"/>
                                        <p:tgtEl>
                                          <p:spTgt spid="46091"/>
                                        </p:tgtEl>
                                        <p:attrNameLst>
                                          <p:attrName>ppt_x</p:attrName>
                                        </p:attrNameLst>
                                      </p:cBhvr>
                                      <p:tavLst>
                                        <p:tav tm="0">
                                          <p:val>
                                            <p:strVal val="#ppt_x"/>
                                          </p:val>
                                        </p:tav>
                                        <p:tav tm="100000">
                                          <p:val>
                                            <p:strVal val="#ppt_x"/>
                                          </p:val>
                                        </p:tav>
                                      </p:tavLst>
                                    </p:anim>
                                    <p:anim calcmode="lin" valueType="num">
                                      <p:cBhvr additive="base">
                                        <p:cTn id="32" dur="1000" fill="hold"/>
                                        <p:tgtEl>
                                          <p:spTgt spid="460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animBg="1"/>
      <p:bldP spid="46086" grpId="0" animBg="1"/>
      <p:bldP spid="46089" grpId="0" animBg="1"/>
      <p:bldP spid="46091" grpId="0" animBg="1"/>
      <p:bldP spid="46092" grpId="0" animBg="1"/>
      <p:bldP spid="4609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8&quot;/&gt;&lt;/object&gt;&lt;object type=&quot;3&quot; unique_id=&quot;10005&quot;&gt;&lt;property id=&quot;20148&quot; value=&quot;5&quot;/&gt;&lt;property id=&quot;20300&quot; value=&quot;Slide 2&quot;/&gt;&lt;property id=&quot;20307&quot; value=&quot;265&quot;/&gt;&lt;/object&gt;&lt;object type=&quot;3&quot; unique_id=&quot;10006&quot;&gt;&lt;property id=&quot;20148&quot; value=&quot;5&quot;/&gt;&lt;property id=&quot;20300&quot; value=&quot;Slide 3&quot;/&gt;&lt;property id=&quot;20307&quot; value=&quot;266&quot;/&gt;&lt;/object&gt;&lt;object type=&quot;3&quot; unique_id=&quot;10007&quot;&gt;&lt;property id=&quot;20148&quot; value=&quot;5&quot;/&gt;&lt;property id=&quot;20300&quot; value=&quot;Slide 4&quot;/&gt;&lt;property id=&quot;20307&quot; value=&quot;267&quot;/&gt;&lt;/object&gt;&lt;object type=&quot;3&quot; unique_id=&quot;10008&quot;&gt;&lt;property id=&quot;20148&quot; value=&quot;5&quot;/&gt;&lt;property id=&quot;20300&quot; value=&quot;Slide 5&quot;/&gt;&lt;property id=&quot;20307&quot; value=&quot;268&quot;/&gt;&lt;/object&gt;&lt;object type=&quot;3&quot; unique_id=&quot;10223&quot;&gt;&lt;property id=&quot;20148&quot; value=&quot;5&quot;/&gt;&lt;property id=&quot;20300&quot; value=&quot;Slide 6&quot;/&gt;&lt;property id=&quot;20307&quot; value=&quot;269&quot;/&gt;&lt;/object&gt;&lt;object type=&quot;3&quot; unique_id=&quot;10224&quot;&gt;&lt;property id=&quot;20148&quot; value=&quot;5&quot;/&gt;&lt;property id=&quot;20300&quot; value=&quot;Slide 7&quot;/&gt;&lt;property id=&quot;20307&quot; value=&quot;270&quot;/&gt;&lt;/object&gt;&lt;object type=&quot;3&quot; unique_id=&quot;10225&quot;&gt;&lt;property id=&quot;20148&quot; value=&quot;5&quot;/&gt;&lt;property id=&quot;20300&quot; value=&quot;Slide 8&quot;/&gt;&lt;property id=&quot;20307&quot; value=&quot;271&quot;/&gt;&lt;/object&gt;&lt;object type=&quot;3&quot; unique_id=&quot;10226&quot;&gt;&lt;property id=&quot;20148&quot; value=&quot;5&quot;/&gt;&lt;property id=&quot;20300&quot; value=&quot;Slide 9&quot;/&gt;&lt;property id=&quot;20307&quot; value=&quot;272&quot;/&gt;&lt;/object&gt;&lt;object type=&quot;3&quot; unique_id=&quot;10227&quot;&gt;&lt;property id=&quot;20148&quot; value=&quot;5&quot;/&gt;&lt;property id=&quot;20300&quot; value=&quot;Slide 10&quot;/&gt;&lt;property id=&quot;20307&quot; value=&quot;277&quot;/&gt;&lt;/object&gt;&lt;object type=&quot;3&quot; unique_id=&quot;10228&quot;&gt;&lt;property id=&quot;20148&quot; value=&quot;5&quot;/&gt;&lt;property id=&quot;20300&quot; value=&quot;Slide 11&quot;/&gt;&lt;property id=&quot;20307&quot; value=&quot;278&quot;/&gt;&lt;/object&gt;&lt;object type=&quot;3&quot; unique_id=&quot;10780&quot;&gt;&lt;property id=&quot;20148&quot; value=&quot;5&quot;/&gt;&lt;property id=&quot;20300&quot; value=&quot;Slide 12&quot;/&gt;&lt;property id=&quot;20307&quot; value=&quot;279&quot;/&gt;&lt;/object&gt;&lt;object type=&quot;3&quot; unique_id=&quot;10781&quot;&gt;&lt;property id=&quot;20148&quot; value=&quot;5&quot;/&gt;&lt;property id=&quot;20300&quot; value=&quot;Slide 13&quot;/&gt;&lt;property id=&quot;20307&quot; value=&quot;280&quot;/&gt;&lt;/object&gt;&lt;object type=&quot;3&quot; unique_id=&quot;10782&quot;&gt;&lt;property id=&quot;20148&quot; value=&quot;5&quot;/&gt;&lt;property id=&quot;20300&quot; value=&quot;Slide 14&quot;/&gt;&lt;property id=&quot;20307&quot; value=&quot;281&quot;/&gt;&lt;/object&gt;&lt;object type=&quot;3&quot; unique_id=&quot;10783&quot;&gt;&lt;property id=&quot;20148&quot; value=&quot;5&quot;/&gt;&lt;property id=&quot;20300&quot; value=&quot;Slide 15&quot;/&gt;&lt;property id=&quot;20307&quot; value=&quot;285&quot;/&gt;&lt;/object&gt;&lt;object type=&quot;3&quot; unique_id=&quot;10784&quot;&gt;&lt;property id=&quot;20148&quot; value=&quot;5&quot;/&gt;&lt;property id=&quot;20300&quot; value=&quot;Slide 16&quot;/&gt;&lt;property id=&quot;20307&quot; value=&quot;286&quot;/&gt;&lt;/object&gt;&lt;object type=&quot;3&quot; unique_id=&quot;10785&quot;&gt;&lt;property id=&quot;20148&quot; value=&quot;5&quot;/&gt;&lt;property id=&quot;20300&quot; value=&quot;Slide 17&quot;/&gt;&lt;property id=&quot;20307&quot; value=&quot;287&quot;/&gt;&lt;/object&gt;&lt;object type=&quot;3&quot; unique_id=&quot;10786&quot;&gt;&lt;property id=&quot;20148&quot; value=&quot;5&quot;/&gt;&lt;property id=&quot;20300&quot; value=&quot;Slide 18&quot;/&gt;&lt;property id=&quot;20307&quot; value=&quot;288&quot;/&gt;&lt;/object&gt;&lt;object type=&quot;3&quot; unique_id=&quot;10787&quot;&gt;&lt;property id=&quot;20148&quot; value=&quot;5&quot;/&gt;&lt;property id=&quot;20300&quot; value=&quot;Slide 19&quot;/&gt;&lt;property id=&quot;20307&quot; value=&quot;291&quot;/&gt;&lt;/object&gt;&lt;object type=&quot;3&quot; unique_id=&quot;10788&quot;&gt;&lt;property id=&quot;20148&quot; value=&quot;5&quot;/&gt;&lt;property id=&quot;20300&quot; value=&quot;Slide 20&quot;/&gt;&lt;property id=&quot;20307&quot; value=&quot;292&quot;/&gt;&lt;/object&gt;&lt;object type=&quot;3&quot; unique_id=&quot;10789&quot;&gt;&lt;property id=&quot;20148&quot; value=&quot;5&quot;/&gt;&lt;property id=&quot;20300&quot; value=&quot;Slide 21&quot;/&gt;&lt;property id=&quot;20307&quot; value=&quot;297&quot;/&gt;&lt;/object&gt;&lt;object type=&quot;3&quot; unique_id=&quot;10790&quot;&gt;&lt;property id=&quot;20148&quot; value=&quot;5&quot;/&gt;&lt;property id=&quot;20300&quot; value=&quot;Slide 22&quot;/&gt;&lt;property id=&quot;20307&quot; value=&quot;298&quot;/&gt;&lt;/object&gt;&lt;object type=&quot;3&quot; unique_id=&quot;10791&quot;&gt;&lt;property id=&quot;20148&quot; value=&quot;5&quot;/&gt;&lt;property id=&quot;20300&quot; value=&quot;Slide 23&quot;/&gt;&lt;property id=&quot;20307&quot; value=&quot;299&quot;/&gt;&lt;/object&gt;&lt;object type=&quot;3&quot; unique_id=&quot;10792&quot;&gt;&lt;property id=&quot;20148&quot; value=&quot;5&quot;/&gt;&lt;property id=&quot;20300&quot; value=&quot;Slide 24&quot;/&gt;&lt;property id=&quot;20307&quot; value=&quot;300&quot;/&gt;&lt;/object&gt;&lt;object type=&quot;3&quot; unique_id=&quot;11162&quot;&gt;&lt;property id=&quot;20148&quot; value=&quot;5&quot;/&gt;&lt;property id=&quot;20300&quot; value=&quot;Slide 25&quot;/&gt;&lt;property id=&quot;20307&quot; value=&quot;304&quot;/&gt;&lt;/object&gt;&lt;object type=&quot;3&quot; unique_id=&quot;11163&quot;&gt;&lt;property id=&quot;20148&quot; value=&quot;5&quot;/&gt;&lt;property id=&quot;20300&quot; value=&quot;Slide 26&quot;/&gt;&lt;property id=&quot;20307&quot; value=&quot;305&quot;/&gt;&lt;/object&gt;&lt;object type=&quot;3&quot; unique_id=&quot;11164&quot;&gt;&lt;property id=&quot;20148&quot; value=&quot;5&quot;/&gt;&lt;property id=&quot;20300&quot; value=&quot;Slide 27&quot;/&gt;&lt;property id=&quot;20307&quot; value=&quot;306&quot;/&gt;&lt;/object&gt;&lt;object type=&quot;3&quot; unique_id=&quot;11165&quot;&gt;&lt;property id=&quot;20148&quot; value=&quot;5&quot;/&gt;&lt;property id=&quot;20300&quot; value=&quot;Slide 28&quot;/&gt;&lt;property id=&quot;20307&quot; value=&quot;309&quot;/&gt;&lt;/object&gt;&lt;object type=&quot;3&quot; unique_id=&quot;11166&quot;&gt;&lt;property id=&quot;20148&quot; value=&quot;5&quot;/&gt;&lt;property id=&quot;20300&quot; value=&quot;Slide 29&quot;/&gt;&lt;property id=&quot;20307&quot; value=&quot;310&quot;/&gt;&lt;/object&gt;&lt;object type=&quot;3&quot; unique_id=&quot;11167&quot;&gt;&lt;property id=&quot;20148&quot; value=&quot;5&quot;/&gt;&lt;property id=&quot;20300&quot; value=&quot;Slide 30&quot;/&gt;&lt;property id=&quot;20307&quot; value=&quot;311&quot;/&gt;&lt;/object&gt;&lt;/object&gt;&lt;/object&gt;&lt;/database&gt;"/>
  <p:tag name="SECTOMILLISECCONVERTED" val="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
  <TotalTime>695</TotalTime>
  <Words>1653</Words>
  <Application>Microsoft Office PowerPoint</Application>
  <PresentationFormat>On-screen Show (4:3)</PresentationFormat>
  <Paragraphs>234</Paragraphs>
  <Slides>48</Slides>
  <Notes>2</Notes>
  <HiddenSlides>0</HiddenSlides>
  <MMClips>5</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48</vt:i4>
      </vt:variant>
    </vt:vector>
  </HeadingPairs>
  <TitlesOfParts>
    <vt:vector size="63" baseType="lpstr">
      <vt:lpstr>Arial</vt:lpstr>
      <vt:lpstr>Calibri</vt:lpstr>
      <vt:lpstr>Bookman Old Style</vt:lpstr>
      <vt:lpstr>Gill Sans MT</vt:lpstr>
      <vt:lpstr>Wingdings 3</vt:lpstr>
      <vt:lpstr>Wingdings</vt:lpstr>
      <vt:lpstr>Times New Roman</vt:lpstr>
      <vt:lpstr>Arial Black</vt:lpstr>
      <vt:lpstr>.VnTime</vt:lpstr>
      <vt:lpstr>Tahoma</vt:lpstr>
      <vt:lpstr>Office Theme</vt:lpstr>
      <vt:lpstr>Origin</vt:lpstr>
      <vt:lpstr>1_Origin</vt:lpstr>
      <vt:lpstr>2_Origin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Nguyen</cp:lastModifiedBy>
  <cp:revision>120</cp:revision>
  <dcterms:created xsi:type="dcterms:W3CDTF">2013-10-30T12:47:28Z</dcterms:created>
  <dcterms:modified xsi:type="dcterms:W3CDTF">2022-03-31T02:09:03Z</dcterms:modified>
</cp:coreProperties>
</file>