
<file path=[Content_Types].xml><?xml version="1.0" encoding="utf-8"?>
<Types xmlns="http://schemas.openxmlformats.org/package/2006/content-types">
  <Default Extension="png" ContentType="image/png"/>
  <Default Extension="mp3" ContentType="audio/mpe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56" r:id="rId2"/>
  </p:sldMasterIdLst>
  <p:notesMasterIdLst>
    <p:notesMasterId r:id="rId20"/>
  </p:notesMasterIdLst>
  <p:sldIdLst>
    <p:sldId id="257" r:id="rId3"/>
    <p:sldId id="258" r:id="rId4"/>
    <p:sldId id="285" r:id="rId5"/>
    <p:sldId id="2636" r:id="rId6"/>
    <p:sldId id="268" r:id="rId7"/>
    <p:sldId id="265" r:id="rId8"/>
    <p:sldId id="286" r:id="rId9"/>
    <p:sldId id="287" r:id="rId10"/>
    <p:sldId id="288" r:id="rId11"/>
    <p:sldId id="289" r:id="rId12"/>
    <p:sldId id="308" r:id="rId13"/>
    <p:sldId id="310" r:id="rId14"/>
    <p:sldId id="2652" r:id="rId15"/>
    <p:sldId id="302" r:id="rId16"/>
    <p:sldId id="2633" r:id="rId17"/>
    <p:sldId id="2634" r:id="rId18"/>
    <p:sldId id="280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9" d="100"/>
          <a:sy n="89" d="100"/>
        </p:scale>
        <p:origin x="1002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5D141C4-792E-432D-AD84-8F06203D837D}" type="datetimeFigureOut">
              <a:rPr lang="en-US" smtClean="0"/>
              <a:t>11/15/2022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FB62C7A-5006-4F69-B5A4-D76723DBC740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95772490-676B-4287-AD1F-63873F1EA64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字魂70号-灵悦黑体" panose="00000500000000000000" pitchFamily="2" charset="-122"/>
                <a:cs typeface="+mn-cs"/>
              </a:rPr>
              <a:t>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字魂70号-灵悦黑体" panose="00000500000000000000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95772490-676B-4287-AD1F-63873F1EA64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字魂70号-灵悦黑体" panose="00000500000000000000" pitchFamily="2" charset="-122"/>
                <a:cs typeface="+mn-cs"/>
              </a:rPr>
              <a:t>17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字魂70号-灵悦黑体" panose="00000500000000000000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95772490-676B-4287-AD1F-63873F1EA64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字魂70号-灵悦黑体" panose="00000500000000000000" pitchFamily="2" charset="-122"/>
                <a:cs typeface="+mn-cs"/>
              </a:rPr>
              <a:t>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字魂70号-灵悦黑体" panose="00000500000000000000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95772490-676B-4287-AD1F-63873F1EA64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字魂70号-灵悦黑体" panose="00000500000000000000" pitchFamily="2" charset="-122"/>
                <a:cs typeface="+mn-cs"/>
              </a:rPr>
              <a:t>3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字魂70号-灵悦黑体" panose="00000500000000000000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95772490-676B-4287-AD1F-63873F1EA64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字魂70号-灵悦黑体" panose="00000500000000000000" pitchFamily="2" charset="-122"/>
                <a:cs typeface="+mn-cs"/>
              </a:rPr>
              <a:t>10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字魂70号-灵悦黑体" panose="00000500000000000000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en-US" baseline="0" dirty="0"/>
          </a:p>
          <a:p>
            <a:endParaRPr lang="en-US" baseline="0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95772490-676B-4287-AD1F-63873F1EA64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字魂70号-灵悦黑体" panose="00000500000000000000" pitchFamily="2" charset="-122"/>
                <a:cs typeface="+mn-cs"/>
              </a:rPr>
              <a:t>12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字魂70号-灵悦黑体" panose="00000500000000000000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95772490-676B-4287-AD1F-63873F1EA64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字魂70号-灵悦黑体" panose="00000500000000000000" pitchFamily="2" charset="-122"/>
                <a:cs typeface="+mn-cs"/>
              </a:rPr>
              <a:t>13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字魂70号-灵悦黑体" panose="00000500000000000000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en-US" baseline="0" dirty="0"/>
          </a:p>
          <a:p>
            <a:endParaRPr lang="en-US" baseline="0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95772490-676B-4287-AD1F-63873F1EA64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字魂70号-灵悦黑体" panose="00000500000000000000" pitchFamily="2" charset="-122"/>
                <a:cs typeface="+mn-cs"/>
              </a:rPr>
              <a:t>14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字魂70号-灵悦黑体" panose="00000500000000000000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en-US" baseline="0" dirty="0"/>
          </a:p>
          <a:p>
            <a:endParaRPr lang="en-US" baseline="0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95772490-676B-4287-AD1F-63873F1EA64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字魂70号-灵悦黑体" panose="00000500000000000000" pitchFamily="2" charset="-122"/>
                <a:cs typeface="+mn-cs"/>
              </a:rPr>
              <a:t>15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字魂70号-灵悦黑体" panose="00000500000000000000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en-US" baseline="0" dirty="0"/>
          </a:p>
          <a:p>
            <a:endParaRPr lang="en-US" baseline="0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95772490-676B-4287-AD1F-63873F1EA64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字魂70号-灵悦黑体" panose="00000500000000000000" pitchFamily="2" charset="-122"/>
                <a:cs typeface="+mn-cs"/>
              </a:rPr>
              <a:t>16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字魂70号-灵悦黑体" panose="00000500000000000000" pitchFamily="2" charset="-122"/>
              <a:cs typeface="+mn-cs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11.pn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12.png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13.png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6.png"/><Relationship Id="rId4" Type="http://schemas.openxmlformats.org/officeDocument/2006/relationships/image" Target="../media/image14.png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1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2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3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6.png"/><Relationship Id="rId4" Type="http://schemas.openxmlformats.org/officeDocument/2006/relationships/image" Target="../media/image14.png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7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/>
          <p:cNvPicPr>
            <a:picLocks noChangeAspect="1"/>
          </p:cNvPicPr>
          <p:nvPr userDrawn="1"/>
        </p:nvPicPr>
        <p:blipFill rotWithShape="1">
          <a:blip r:embed="rId2" cstate="screen"/>
          <a:srcRect/>
          <a:stretch>
            <a:fillRect/>
          </a:stretch>
        </p:blipFill>
        <p:spPr>
          <a:xfrm>
            <a:off x="0" y="182880"/>
            <a:ext cx="12192000" cy="6675120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 userDrawn="1"/>
        </p:nvPicPr>
        <p:blipFill>
          <a:blip r:embed="rId3" cstate="email"/>
          <a:stretch>
            <a:fillRect/>
          </a:stretch>
        </p:blipFill>
        <p:spPr>
          <a:xfrm rot="21120710">
            <a:off x="104089" y="2528964"/>
            <a:ext cx="3633370" cy="4096447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780022" y="1354415"/>
            <a:ext cx="4678681" cy="5274985"/>
          </a:xfrm>
          <a:prstGeom prst="rect">
            <a:avLst/>
          </a:prstGeom>
        </p:spPr>
      </p:pic>
      <p:pic>
        <p:nvPicPr>
          <p:cNvPr id="3" name="图片 2" descr="图片包含 文字&#10;&#10;描述已自动生成"/>
          <p:cNvPicPr>
            <a:picLocks noChangeAspect="1"/>
          </p:cNvPicPr>
          <p:nvPr userDrawn="1"/>
        </p:nvPicPr>
        <p:blipFill>
          <a:blip r:embed="rId4" cstate="email"/>
          <a:stretch>
            <a:fillRect/>
          </a:stretch>
        </p:blipFill>
        <p:spPr>
          <a:xfrm>
            <a:off x="1319642" y="131198"/>
            <a:ext cx="9571530" cy="5972859"/>
          </a:xfrm>
          <a:prstGeom prst="rect">
            <a:avLst/>
          </a:prstGeom>
        </p:spPr>
      </p:pic>
      <p:pic>
        <p:nvPicPr>
          <p:cNvPr id="18" name="图片 17" descr="图片包含 屏幕截图&#10;&#10;描述已自动生成"/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1379989" y="4979321"/>
            <a:ext cx="2801426" cy="1796076"/>
          </a:xfrm>
          <a:prstGeom prst="rect">
            <a:avLst/>
          </a:prstGeom>
        </p:spPr>
      </p:pic>
      <p:pic>
        <p:nvPicPr>
          <p:cNvPr id="9" name="图片 8" descr="图片包含 矢量图形&#10;&#10;描述已自动生成"/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1133851" y="441609"/>
            <a:ext cx="3033543" cy="267601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 rotWithShape="1">
          <a:blip r:embed="rId2" cstate="screen"/>
          <a:srcRect/>
          <a:stretch>
            <a:fillRect/>
          </a:stretch>
        </p:blipFill>
        <p:spPr>
          <a:xfrm>
            <a:off x="0" y="182880"/>
            <a:ext cx="12192000" cy="667512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 userDrawn="1"/>
        </p:nvPicPr>
        <p:blipFill rotWithShape="1">
          <a:blip r:embed="rId3" cstate="screen"/>
          <a:srcRect/>
          <a:stretch>
            <a:fillRect/>
          </a:stretch>
        </p:blipFill>
        <p:spPr>
          <a:xfrm>
            <a:off x="4493623" y="182880"/>
            <a:ext cx="7406640" cy="5525284"/>
          </a:xfrm>
          <a:prstGeom prst="rect">
            <a:avLst/>
          </a:prstGeom>
        </p:spPr>
      </p:pic>
      <p:pic>
        <p:nvPicPr>
          <p:cNvPr id="8" name="图片 7" descr="图片包含 矢量图形&#10;&#10;描述已自动生成"/>
          <p:cNvPicPr>
            <a:picLocks noChangeAspect="1"/>
          </p:cNvPicPr>
          <p:nvPr userDrawn="1"/>
        </p:nvPicPr>
        <p:blipFill rotWithShape="1">
          <a:blip r:embed="rId4" cstate="screen"/>
          <a:srcRect/>
          <a:stretch>
            <a:fillRect/>
          </a:stretch>
        </p:blipFill>
        <p:spPr>
          <a:xfrm>
            <a:off x="130629" y="182880"/>
            <a:ext cx="2573382" cy="232518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 rotWithShape="1">
          <a:blip r:embed="rId2" cstate="screen"/>
          <a:srcRect/>
          <a:stretch>
            <a:fillRect/>
          </a:stretch>
        </p:blipFill>
        <p:spPr>
          <a:xfrm>
            <a:off x="0" y="182880"/>
            <a:ext cx="12192000" cy="667512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 userDrawn="1"/>
        </p:nvPicPr>
        <p:blipFill>
          <a:blip r:embed="rId3" cstate="email"/>
          <a:stretch>
            <a:fillRect/>
          </a:stretch>
        </p:blipFill>
        <p:spPr>
          <a:xfrm rot="21120710">
            <a:off x="104089" y="2528964"/>
            <a:ext cx="3633370" cy="4096447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780022" y="1354415"/>
            <a:ext cx="4678681" cy="5274985"/>
          </a:xfrm>
          <a:prstGeom prst="rect">
            <a:avLst/>
          </a:prstGeom>
        </p:spPr>
      </p:pic>
      <p:pic>
        <p:nvPicPr>
          <p:cNvPr id="5" name="图片 4" descr="图片包含 矢量图形&#10;&#10;描述已自动生成"/>
          <p:cNvPicPr>
            <a:picLocks noChangeAspect="1"/>
          </p:cNvPicPr>
          <p:nvPr userDrawn="1"/>
        </p:nvPicPr>
        <p:blipFill>
          <a:blip r:embed="rId4" cstate="email"/>
          <a:stretch>
            <a:fillRect/>
          </a:stretch>
        </p:blipFill>
        <p:spPr>
          <a:xfrm>
            <a:off x="439987" y="142638"/>
            <a:ext cx="2747350" cy="242355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 rotWithShape="1">
          <a:blip r:embed="rId2" cstate="screen"/>
          <a:srcRect/>
          <a:stretch>
            <a:fillRect/>
          </a:stretch>
        </p:blipFill>
        <p:spPr>
          <a:xfrm>
            <a:off x="0" y="182880"/>
            <a:ext cx="12192000" cy="667512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 userDrawn="1"/>
        </p:nvPicPr>
        <p:blipFill rotWithShape="1">
          <a:blip r:embed="rId3" cstate="screen"/>
          <a:srcRect/>
          <a:stretch>
            <a:fillRect/>
          </a:stretch>
        </p:blipFill>
        <p:spPr>
          <a:xfrm>
            <a:off x="377524" y="182880"/>
            <a:ext cx="11436951" cy="6492241"/>
          </a:xfrm>
          <a:prstGeom prst="rect">
            <a:avLst/>
          </a:prstGeom>
        </p:spPr>
      </p:pic>
      <p:pic>
        <p:nvPicPr>
          <p:cNvPr id="5" name="图片 4" descr="图片包含 矢量图形&#10;&#10;描述已自动生成"/>
          <p:cNvPicPr>
            <a:picLocks noChangeAspect="1"/>
          </p:cNvPicPr>
          <p:nvPr userDrawn="1"/>
        </p:nvPicPr>
        <p:blipFill>
          <a:blip r:embed="rId4" cstate="email"/>
          <a:stretch>
            <a:fillRect/>
          </a:stretch>
        </p:blipFill>
        <p:spPr>
          <a:xfrm flipH="1">
            <a:off x="10192905" y="0"/>
            <a:ext cx="1999094" cy="176348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6" name="矩形: 圆角 5"/>
          <p:cNvSpPr/>
          <p:nvPr userDrawn="1"/>
        </p:nvSpPr>
        <p:spPr>
          <a:xfrm>
            <a:off x="4306387" y="992777"/>
            <a:ext cx="3579223" cy="535577"/>
          </a:xfrm>
          <a:prstGeom prst="roundRect">
            <a:avLst>
              <a:gd name="adj" fmla="val 50000"/>
            </a:avLst>
          </a:prstGeom>
          <a:solidFill>
            <a:srgbClr val="396B67"/>
          </a:solidFill>
          <a:ln w="50800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字魂70号-灵悦黑体" panose="00000500000000000000" pitchFamily="2" charset="-122"/>
              <a:ea typeface="字魂70号-灵悦黑体" panose="00000500000000000000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 userDrawn="1"/>
        </p:nvPicPr>
        <p:blipFill rotWithShape="1">
          <a:blip r:embed="rId2" cstate="screen"/>
          <a:srcRect/>
          <a:stretch>
            <a:fillRect/>
          </a:stretch>
        </p:blipFill>
        <p:spPr>
          <a:xfrm>
            <a:off x="0" y="182880"/>
            <a:ext cx="12192000" cy="6675120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 userDrawn="1"/>
        </p:nvPicPr>
        <p:blipFill>
          <a:blip r:embed="rId3" cstate="email"/>
          <a:stretch>
            <a:fillRect/>
          </a:stretch>
        </p:blipFill>
        <p:spPr>
          <a:xfrm rot="21120710">
            <a:off x="104089" y="2528964"/>
            <a:ext cx="3633370" cy="4096447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780022" y="1354415"/>
            <a:ext cx="4678681" cy="5274985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 userDrawn="1"/>
        </p:nvPicPr>
        <p:blipFill rotWithShape="1">
          <a:blip r:embed="rId4" cstate="screen"/>
          <a:srcRect/>
          <a:stretch>
            <a:fillRect/>
          </a:stretch>
        </p:blipFill>
        <p:spPr>
          <a:xfrm>
            <a:off x="1379989" y="22860"/>
            <a:ext cx="9432022" cy="5854499"/>
          </a:xfrm>
          <a:prstGeom prst="rect">
            <a:avLst/>
          </a:prstGeom>
        </p:spPr>
      </p:pic>
      <p:pic>
        <p:nvPicPr>
          <p:cNvPr id="12" name="图片 11" descr="图片包含 屏幕截图&#10;&#10;描述已自动生成"/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1379989" y="4979321"/>
            <a:ext cx="2801426" cy="179607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 userDrawn="1"/>
        </p:nvPicPr>
        <p:blipFill rotWithShape="1">
          <a:blip r:embed="rId2" cstate="screen"/>
          <a:srcRect/>
          <a:stretch>
            <a:fillRect/>
          </a:stretch>
        </p:blipFill>
        <p:spPr>
          <a:xfrm>
            <a:off x="0" y="182880"/>
            <a:ext cx="12192000" cy="6675120"/>
          </a:xfrm>
          <a:prstGeom prst="rect">
            <a:avLst/>
          </a:prstGeom>
        </p:spPr>
      </p:pic>
      <p:sp>
        <p:nvSpPr>
          <p:cNvPr id="3" name="矩形: 圆角 2"/>
          <p:cNvSpPr/>
          <p:nvPr userDrawn="1"/>
        </p:nvSpPr>
        <p:spPr>
          <a:xfrm>
            <a:off x="992504" y="422910"/>
            <a:ext cx="10206990" cy="6023610"/>
          </a:xfrm>
          <a:prstGeom prst="round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字魂70号-灵悦黑体" panose="00000500000000000000" pitchFamily="2" charset="-122"/>
              <a:ea typeface="字魂70号-灵悦黑体" panose="00000500000000000000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</p:bld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/>
          <p:cNvPicPr>
            <a:picLocks noChangeAspect="1"/>
          </p:cNvPicPr>
          <p:nvPr userDrawn="1"/>
        </p:nvPicPr>
        <p:blipFill rotWithShape="1">
          <a:blip r:embed="rId2" cstate="screen"/>
          <a:srcRect/>
          <a:stretch>
            <a:fillRect/>
          </a:stretch>
        </p:blipFill>
        <p:spPr>
          <a:xfrm>
            <a:off x="0" y="182880"/>
            <a:ext cx="12192000" cy="667512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 userDrawn="1"/>
        </p:nvPicPr>
        <p:blipFill rotWithShape="1">
          <a:blip r:embed="rId3" cstate="screen"/>
          <a:srcRect/>
          <a:stretch>
            <a:fillRect/>
          </a:stretch>
        </p:blipFill>
        <p:spPr>
          <a:xfrm>
            <a:off x="1367083" y="678654"/>
            <a:ext cx="9457833" cy="5368785"/>
          </a:xfrm>
          <a:prstGeom prst="rect">
            <a:avLst/>
          </a:prstGeom>
        </p:spPr>
      </p:pic>
      <p:pic>
        <p:nvPicPr>
          <p:cNvPr id="3" name="图片 2" descr="图片包含 矢量图形&#10;&#10;描述已自动生成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 flipH="1">
            <a:off x="8837625" y="182880"/>
            <a:ext cx="2828348" cy="249500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 rotWithShape="1">
          <a:blip r:embed="rId2" cstate="screen"/>
          <a:srcRect/>
          <a:stretch>
            <a:fillRect/>
          </a:stretch>
        </p:blipFill>
        <p:spPr>
          <a:xfrm>
            <a:off x="0" y="182880"/>
            <a:ext cx="12192000" cy="667512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 userDrawn="1"/>
        </p:nvPicPr>
        <p:blipFill rotWithShape="1">
          <a:blip r:embed="rId3" cstate="screen"/>
          <a:srcRect/>
          <a:stretch>
            <a:fillRect/>
          </a:stretch>
        </p:blipFill>
        <p:spPr>
          <a:xfrm>
            <a:off x="4493623" y="182880"/>
            <a:ext cx="7406640" cy="5525284"/>
          </a:xfrm>
          <a:prstGeom prst="rect">
            <a:avLst/>
          </a:prstGeom>
        </p:spPr>
      </p:pic>
      <p:pic>
        <p:nvPicPr>
          <p:cNvPr id="8" name="图片 7" descr="图片包含 矢量图形&#10;&#10;描述已自动生成"/>
          <p:cNvPicPr>
            <a:picLocks noChangeAspect="1"/>
          </p:cNvPicPr>
          <p:nvPr userDrawn="1"/>
        </p:nvPicPr>
        <p:blipFill rotWithShape="1">
          <a:blip r:embed="rId4" cstate="screen"/>
          <a:srcRect/>
          <a:stretch>
            <a:fillRect/>
          </a:stretch>
        </p:blipFill>
        <p:spPr>
          <a:xfrm>
            <a:off x="130629" y="182880"/>
            <a:ext cx="2573382" cy="232518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 rotWithShape="1">
          <a:blip r:embed="rId2" cstate="screen"/>
          <a:srcRect/>
          <a:stretch>
            <a:fillRect/>
          </a:stretch>
        </p:blipFill>
        <p:spPr>
          <a:xfrm>
            <a:off x="0" y="182880"/>
            <a:ext cx="12192000" cy="667512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 userDrawn="1"/>
        </p:nvPicPr>
        <p:blipFill>
          <a:blip r:embed="rId3" cstate="email"/>
          <a:stretch>
            <a:fillRect/>
          </a:stretch>
        </p:blipFill>
        <p:spPr>
          <a:xfrm rot="21120710">
            <a:off x="104089" y="2528964"/>
            <a:ext cx="3633370" cy="4096447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780022" y="1354415"/>
            <a:ext cx="4678681" cy="5274985"/>
          </a:xfrm>
          <a:prstGeom prst="rect">
            <a:avLst/>
          </a:prstGeom>
        </p:spPr>
      </p:pic>
      <p:pic>
        <p:nvPicPr>
          <p:cNvPr id="5" name="图片 4" descr="图片包含 矢量图形&#10;&#10;描述已自动生成"/>
          <p:cNvPicPr>
            <a:picLocks noChangeAspect="1"/>
          </p:cNvPicPr>
          <p:nvPr userDrawn="1"/>
        </p:nvPicPr>
        <p:blipFill>
          <a:blip r:embed="rId4" cstate="email"/>
          <a:stretch>
            <a:fillRect/>
          </a:stretch>
        </p:blipFill>
        <p:spPr>
          <a:xfrm>
            <a:off x="439987" y="142638"/>
            <a:ext cx="2747350" cy="242355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 rotWithShape="1">
          <a:blip r:embed="rId2" cstate="screen"/>
          <a:srcRect/>
          <a:stretch>
            <a:fillRect/>
          </a:stretch>
        </p:blipFill>
        <p:spPr>
          <a:xfrm>
            <a:off x="0" y="182880"/>
            <a:ext cx="12192000" cy="667512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 userDrawn="1"/>
        </p:nvPicPr>
        <p:blipFill rotWithShape="1">
          <a:blip r:embed="rId3" cstate="screen"/>
          <a:srcRect/>
          <a:stretch>
            <a:fillRect/>
          </a:stretch>
        </p:blipFill>
        <p:spPr>
          <a:xfrm>
            <a:off x="377524" y="182880"/>
            <a:ext cx="11436951" cy="6492241"/>
          </a:xfrm>
          <a:prstGeom prst="rect">
            <a:avLst/>
          </a:prstGeom>
        </p:spPr>
      </p:pic>
      <p:pic>
        <p:nvPicPr>
          <p:cNvPr id="5" name="图片 4" descr="图片包含 矢量图形&#10;&#10;描述已自动生成"/>
          <p:cNvPicPr>
            <a:picLocks noChangeAspect="1"/>
          </p:cNvPicPr>
          <p:nvPr userDrawn="1"/>
        </p:nvPicPr>
        <p:blipFill>
          <a:blip r:embed="rId4" cstate="email"/>
          <a:stretch>
            <a:fillRect/>
          </a:stretch>
        </p:blipFill>
        <p:spPr>
          <a:xfrm flipH="1">
            <a:off x="10192905" y="0"/>
            <a:ext cx="1999094" cy="176348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6" name="矩形: 圆角 5"/>
          <p:cNvSpPr/>
          <p:nvPr userDrawn="1"/>
        </p:nvSpPr>
        <p:spPr>
          <a:xfrm>
            <a:off x="4306387" y="992777"/>
            <a:ext cx="3579223" cy="535577"/>
          </a:xfrm>
          <a:prstGeom prst="roundRect">
            <a:avLst>
              <a:gd name="adj" fmla="val 50000"/>
            </a:avLst>
          </a:prstGeom>
          <a:solidFill>
            <a:srgbClr val="396B67"/>
          </a:solidFill>
          <a:ln w="50800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字魂70号-灵悦黑体" panose="00000500000000000000" pitchFamily="2" charset="-122"/>
              <a:ea typeface="字魂70号-灵悦黑体" panose="00000500000000000000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 userDrawn="1"/>
        </p:nvPicPr>
        <p:blipFill rotWithShape="1">
          <a:blip r:embed="rId2" cstate="screen"/>
          <a:srcRect/>
          <a:stretch>
            <a:fillRect/>
          </a:stretch>
        </p:blipFill>
        <p:spPr>
          <a:xfrm>
            <a:off x="0" y="182880"/>
            <a:ext cx="12192000" cy="6675120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 userDrawn="1"/>
        </p:nvPicPr>
        <p:blipFill>
          <a:blip r:embed="rId3" cstate="email"/>
          <a:stretch>
            <a:fillRect/>
          </a:stretch>
        </p:blipFill>
        <p:spPr>
          <a:xfrm rot="21120710">
            <a:off x="104089" y="2528964"/>
            <a:ext cx="3633370" cy="4096447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780022" y="1354415"/>
            <a:ext cx="4678681" cy="5274985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 userDrawn="1"/>
        </p:nvPicPr>
        <p:blipFill rotWithShape="1">
          <a:blip r:embed="rId4" cstate="screen"/>
          <a:srcRect/>
          <a:stretch>
            <a:fillRect/>
          </a:stretch>
        </p:blipFill>
        <p:spPr>
          <a:xfrm>
            <a:off x="1379989" y="22860"/>
            <a:ext cx="9432022" cy="5854499"/>
          </a:xfrm>
          <a:prstGeom prst="rect">
            <a:avLst/>
          </a:prstGeom>
        </p:spPr>
      </p:pic>
      <p:pic>
        <p:nvPicPr>
          <p:cNvPr id="12" name="图片 11" descr="图片包含 屏幕截图&#10;&#10;描述已自动生成"/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1379989" y="4979321"/>
            <a:ext cx="2801426" cy="179607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 userDrawn="1"/>
        </p:nvPicPr>
        <p:blipFill rotWithShape="1">
          <a:blip r:embed="rId2" cstate="screen"/>
          <a:srcRect/>
          <a:stretch>
            <a:fillRect/>
          </a:stretch>
        </p:blipFill>
        <p:spPr>
          <a:xfrm>
            <a:off x="0" y="182880"/>
            <a:ext cx="12192000" cy="6675120"/>
          </a:xfrm>
          <a:prstGeom prst="rect">
            <a:avLst/>
          </a:prstGeom>
        </p:spPr>
      </p:pic>
      <p:sp>
        <p:nvSpPr>
          <p:cNvPr id="3" name="矩形: 圆角 2"/>
          <p:cNvSpPr/>
          <p:nvPr userDrawn="1"/>
        </p:nvSpPr>
        <p:spPr>
          <a:xfrm>
            <a:off x="992504" y="422910"/>
            <a:ext cx="10206990" cy="6023610"/>
          </a:xfrm>
          <a:prstGeom prst="round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字魂70号-灵悦黑体" panose="00000500000000000000" pitchFamily="2" charset="-122"/>
              <a:ea typeface="字魂70号-灵悦黑体" panose="00000500000000000000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/>
          <p:cNvPicPr>
            <a:picLocks noChangeAspect="1"/>
          </p:cNvPicPr>
          <p:nvPr userDrawn="1"/>
        </p:nvPicPr>
        <p:blipFill rotWithShape="1">
          <a:blip r:embed="rId2" cstate="screen"/>
          <a:srcRect/>
          <a:stretch>
            <a:fillRect/>
          </a:stretch>
        </p:blipFill>
        <p:spPr>
          <a:xfrm>
            <a:off x="0" y="182880"/>
            <a:ext cx="12192000" cy="6675120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 userDrawn="1"/>
        </p:nvPicPr>
        <p:blipFill>
          <a:blip r:embed="rId3" cstate="email"/>
          <a:stretch>
            <a:fillRect/>
          </a:stretch>
        </p:blipFill>
        <p:spPr>
          <a:xfrm rot="21120710">
            <a:off x="104089" y="2528964"/>
            <a:ext cx="3633370" cy="4096447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780022" y="1354415"/>
            <a:ext cx="4678681" cy="5274985"/>
          </a:xfrm>
          <a:prstGeom prst="rect">
            <a:avLst/>
          </a:prstGeom>
        </p:spPr>
      </p:pic>
      <p:pic>
        <p:nvPicPr>
          <p:cNvPr id="3" name="图片 2" descr="图片包含 文字&#10;&#10;描述已自动生成"/>
          <p:cNvPicPr>
            <a:picLocks noChangeAspect="1"/>
          </p:cNvPicPr>
          <p:nvPr userDrawn="1"/>
        </p:nvPicPr>
        <p:blipFill>
          <a:blip r:embed="rId4" cstate="email"/>
          <a:stretch>
            <a:fillRect/>
          </a:stretch>
        </p:blipFill>
        <p:spPr>
          <a:xfrm>
            <a:off x="1319642" y="131198"/>
            <a:ext cx="9571530" cy="5972859"/>
          </a:xfrm>
          <a:prstGeom prst="rect">
            <a:avLst/>
          </a:prstGeom>
        </p:spPr>
      </p:pic>
      <p:pic>
        <p:nvPicPr>
          <p:cNvPr id="18" name="图片 17" descr="图片包含 屏幕截图&#10;&#10;描述已自动生成"/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1379989" y="4979321"/>
            <a:ext cx="2801426" cy="1796076"/>
          </a:xfrm>
          <a:prstGeom prst="rect">
            <a:avLst/>
          </a:prstGeom>
        </p:spPr>
      </p:pic>
      <p:pic>
        <p:nvPicPr>
          <p:cNvPr id="9" name="图片 8" descr="图片包含 矢量图形&#10;&#10;描述已自动生成"/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1133851" y="441609"/>
            <a:ext cx="3033543" cy="267601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/>
          <p:cNvPicPr>
            <a:picLocks noChangeAspect="1"/>
          </p:cNvPicPr>
          <p:nvPr userDrawn="1"/>
        </p:nvPicPr>
        <p:blipFill rotWithShape="1">
          <a:blip r:embed="rId2" cstate="screen"/>
          <a:srcRect/>
          <a:stretch>
            <a:fillRect/>
          </a:stretch>
        </p:blipFill>
        <p:spPr>
          <a:xfrm>
            <a:off x="0" y="182880"/>
            <a:ext cx="12192000" cy="667512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 userDrawn="1"/>
        </p:nvPicPr>
        <p:blipFill rotWithShape="1">
          <a:blip r:embed="rId3" cstate="screen"/>
          <a:srcRect/>
          <a:stretch>
            <a:fillRect/>
          </a:stretch>
        </p:blipFill>
        <p:spPr>
          <a:xfrm>
            <a:off x="1367083" y="678654"/>
            <a:ext cx="9457833" cy="5368785"/>
          </a:xfrm>
          <a:prstGeom prst="rect">
            <a:avLst/>
          </a:prstGeom>
        </p:spPr>
      </p:pic>
      <p:pic>
        <p:nvPicPr>
          <p:cNvPr id="3" name="图片 2" descr="图片包含 矢量图形&#10;&#10;描述已自动生成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 flipH="1">
            <a:off x="8837625" y="182880"/>
            <a:ext cx="2828348" cy="249500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theme" Target="../theme/theme2.xml"/><Relationship Id="rId3" Type="http://schemas.openxmlformats.org/officeDocument/2006/relationships/slideLayout" Target="../slideLayouts/slideLayout10.xml"/><Relationship Id="rId7" Type="http://schemas.openxmlformats.org/officeDocument/2006/relationships/slideLayout" Target="../slideLayouts/slideLayout14.xml"/><Relationship Id="rId2" Type="http://schemas.openxmlformats.org/officeDocument/2006/relationships/slideLayout" Target="../slideLayouts/slideLayout9.xml"/><Relationship Id="rId1" Type="http://schemas.openxmlformats.org/officeDocument/2006/relationships/slideLayout" Target="../slideLayouts/slideLayout8.xml"/><Relationship Id="rId6" Type="http://schemas.openxmlformats.org/officeDocument/2006/relationships/slideLayout" Target="../slideLayouts/slideLayout13.xml"/><Relationship Id="rId5" Type="http://schemas.openxmlformats.org/officeDocument/2006/relationships/slideLayout" Target="../slideLayouts/slideLayout12.xml"/><Relationship Id="rId10" Type="http://schemas.openxmlformats.org/officeDocument/2006/relationships/image" Target="../media/image2.png"/><Relationship Id="rId4" Type="http://schemas.openxmlformats.org/officeDocument/2006/relationships/slideLayout" Target="../slideLayouts/slideLayout11.xml"/><Relationship Id="rId9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 descr="图片包含 户外&#10;&#10;描述已自动生成"/>
          <p:cNvPicPr>
            <a:picLocks noChangeAspect="1"/>
          </p:cNvPicPr>
          <p:nvPr userDrawn="1"/>
        </p:nvPicPr>
        <p:blipFill>
          <a:blip r:embed="rId9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Picture 2" descr="Shape&#10;&#10;Description automatically generated with medium confidence"/>
          <p:cNvPicPr>
            <a:picLocks noChangeAspect="1"/>
          </p:cNvPicPr>
          <p:nvPr userDrawn="1"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85925" y="180975"/>
            <a:ext cx="1342727" cy="1342727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 descr="图片包含 户外&#10;&#10;描述已自动生成"/>
          <p:cNvPicPr>
            <a:picLocks noChangeAspect="1"/>
          </p:cNvPicPr>
          <p:nvPr userDrawn="1"/>
        </p:nvPicPr>
        <p:blipFill>
          <a:blip r:embed="rId9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Picture 2" descr="Shape&#10;&#10;Description automatically generated with medium confidence"/>
          <p:cNvPicPr>
            <a:picLocks noChangeAspect="1"/>
          </p:cNvPicPr>
          <p:nvPr userDrawn="1"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85925" y="180975"/>
            <a:ext cx="1342727" cy="1342727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7" r:id="rId1"/>
    <p:sldLayoutId id="2147483658" r:id="rId2"/>
    <p:sldLayoutId id="2147483659" r:id="rId3"/>
    <p:sldLayoutId id="2147483660" r:id="rId4"/>
    <p:sldLayoutId id="2147483661" r:id="rId5"/>
    <p:sldLayoutId id="2147483662" r:id="rId6"/>
    <p:sldLayoutId id="2147483663" r:id="rId7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15.png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microsoft.com/office/2007/relationships/hdphoto" Target="../media/hdphoto2.wdp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0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26.png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25.png"/><Relationship Id="rId5" Type="http://schemas.openxmlformats.org/officeDocument/2006/relationships/image" Target="../media/image15.png"/><Relationship Id="rId4" Type="http://schemas.openxmlformats.org/officeDocument/2006/relationships/notesSlide" Target="../notesSlides/notesSlide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5" Type="http://schemas.openxmlformats.org/officeDocument/2006/relationships/image" Target="../media/image15.png"/><Relationship Id="rId4" Type="http://schemas.openxmlformats.org/officeDocument/2006/relationships/notesSlide" Target="../notesSlides/notesSlide8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29.svg"/><Relationship Id="rId4" Type="http://schemas.openxmlformats.org/officeDocument/2006/relationships/image" Target="../media/image28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夏日欢快轻松口哨尤克里里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>
                  <p14:fade in="500" out="500"/>
                </p14:media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257817" y="7248892"/>
            <a:ext cx="609600" cy="609600"/>
          </a:xfrm>
          <a:prstGeom prst="rect">
            <a:avLst/>
          </a:prstGeom>
        </p:spPr>
      </p:pic>
      <p:sp>
        <p:nvSpPr>
          <p:cNvPr id="14" name="Google Shape;5317;p41"/>
          <p:cNvSpPr txBox="1"/>
          <p:nvPr/>
        </p:nvSpPr>
        <p:spPr>
          <a:xfrm>
            <a:off x="2895619" y="2005449"/>
            <a:ext cx="6400762" cy="6023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Pts val="2800"/>
              <a:buFont typeface="Gloria Hallelujah"/>
              <a:buNone/>
              <a:defRPr/>
            </a:pP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cs typeface="Calibri" panose="020F0502020204030204" pitchFamily="34" charset="0"/>
                <a:sym typeface="Gloria Hallelujah"/>
              </a:rPr>
              <a:t>Thứ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cs typeface="Calibri" panose="020F0502020204030204" pitchFamily="34" charset="0"/>
                <a:sym typeface="Gloria Hallelujah"/>
              </a:rPr>
              <a:t> …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cs typeface="Calibri" panose="020F0502020204030204" pitchFamily="34" charset="0"/>
                <a:sym typeface="Gloria Hallelujah"/>
              </a:rPr>
              <a:t>ngày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cs typeface="Calibri" panose="020F0502020204030204" pitchFamily="34" charset="0"/>
                <a:sym typeface="Gloria Hallelujah"/>
              </a:rPr>
              <a:t> …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cs typeface="Calibri" panose="020F0502020204030204" pitchFamily="34" charset="0"/>
                <a:sym typeface="Gloria Hallelujah"/>
              </a:rPr>
              <a:t>tháng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cs typeface="Calibri" panose="020F0502020204030204" pitchFamily="34" charset="0"/>
                <a:sym typeface="Gloria Hallelujah"/>
              </a:rPr>
              <a:t> …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cs typeface="Calibri" panose="020F0502020204030204" pitchFamily="34" charset="0"/>
                <a:sym typeface="Gloria Hallelujah"/>
              </a:rPr>
              <a:t>năm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cs typeface="Calibri" panose="020F0502020204030204" pitchFamily="34" charset="0"/>
                <a:sym typeface="Gloria Hallelujah"/>
              </a:rPr>
              <a:t> 2022</a:t>
            </a:r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lt"/>
              <a:cs typeface="Calibri" panose="020F0502020204030204" pitchFamily="34" charset="0"/>
              <a:sym typeface="Gloria Hallelujah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292893" y="2908765"/>
            <a:ext cx="782136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#9Slide03 Kaleko 105 Round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Bài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#9Slide03 Kaleko 105 Round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 19: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#9Slide03 Kaleko 105 Round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Tiết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#9Slide03 Kaleko 105 Round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 4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#9Slide03 Kaleko 105 Round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Nghe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#9Slide03 Kaleko 105 Round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viết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#9Slide03 Kaleko 105 Round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: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#9Slide03 Kaleko 105 Round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Khi cả nhà bé tí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#9Slide03 Kaleko 105 Round" pitchFamily="2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#9Slide03 Kaleko 105 Round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Phân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#9Slide03 Kaleko 105 Round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#9Slide03 Kaleko 105 Round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biệt iu/ưu, iên/iêng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#9Slide03 Kaleko 105 Round" pitchFamily="2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8" fill="remove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  <p:bldLst>
      <p:bldP spid="1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822575" y="2921168"/>
            <a:ext cx="10280650" cy="10147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60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oiny" panose="02000903060500060000" pitchFamily="2" charset="0"/>
                <a:ea typeface="+mn-ea"/>
                <a:cs typeface="+mn-cs"/>
              </a:rPr>
              <a:t>Phân</a:t>
            </a:r>
            <a:r>
              <a: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oiny" panose="02000903060500060000" pitchFamily="2" charset="0"/>
                <a:ea typeface="+mn-ea"/>
                <a:cs typeface="+mn-cs"/>
              </a:rPr>
              <a:t> </a:t>
            </a:r>
            <a:r>
              <a:rPr kumimoji="0" lang="en-US" sz="60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oiny" panose="02000903060500060000" pitchFamily="2" charset="0"/>
                <a:ea typeface="+mn-ea"/>
                <a:cs typeface="+mn-cs"/>
              </a:rPr>
              <a:t>biệt</a:t>
            </a:r>
            <a:r>
              <a:rPr lang="en-US" sz="6000" b="1" dirty="0">
                <a:solidFill>
                  <a:srgbClr val="FFFF00"/>
                </a:solidFill>
                <a:latin typeface="Coiny" panose="02000903060500060000" pitchFamily="2" charset="0"/>
              </a:rPr>
              <a:t> iu/ưu</a:t>
            </a:r>
            <a:endParaRPr kumimoji="0" lang="en-US" sz="60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Coiny" panose="02000903060500060000" pitchFamily="2" charset="0"/>
              <a:ea typeface="+mn-ea"/>
              <a:cs typeface="+mn-cs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Rectangle: Rounded Corners 43"/>
          <p:cNvSpPr/>
          <p:nvPr/>
        </p:nvSpPr>
        <p:spPr>
          <a:xfrm>
            <a:off x="0" y="1619250"/>
            <a:ext cx="11620500" cy="4867275"/>
          </a:xfrm>
          <a:custGeom>
            <a:avLst/>
            <a:gdLst>
              <a:gd name="connsiteX0" fmla="*/ 0 w 11620500"/>
              <a:gd name="connsiteY0" fmla="*/ 811229 h 4867275"/>
              <a:gd name="connsiteX1" fmla="*/ 811229 w 11620500"/>
              <a:gd name="connsiteY1" fmla="*/ 0 h 4867275"/>
              <a:gd name="connsiteX2" fmla="*/ 1099408 w 11620500"/>
              <a:gd name="connsiteY2" fmla="*/ 0 h 4867275"/>
              <a:gd name="connsiteX3" fmla="*/ 1687528 w 11620500"/>
              <a:gd name="connsiteY3" fmla="*/ 0 h 4867275"/>
              <a:gd name="connsiteX4" fmla="*/ 2275648 w 11620500"/>
              <a:gd name="connsiteY4" fmla="*/ 0 h 4867275"/>
              <a:gd name="connsiteX5" fmla="*/ 3063729 w 11620500"/>
              <a:gd name="connsiteY5" fmla="*/ 0 h 4867275"/>
              <a:gd name="connsiteX6" fmla="*/ 3751830 w 11620500"/>
              <a:gd name="connsiteY6" fmla="*/ 0 h 4867275"/>
              <a:gd name="connsiteX7" fmla="*/ 4040008 w 11620500"/>
              <a:gd name="connsiteY7" fmla="*/ 0 h 4867275"/>
              <a:gd name="connsiteX8" fmla="*/ 4828089 w 11620500"/>
              <a:gd name="connsiteY8" fmla="*/ 0 h 4867275"/>
              <a:gd name="connsiteX9" fmla="*/ 5616170 w 11620500"/>
              <a:gd name="connsiteY9" fmla="*/ 0 h 4867275"/>
              <a:gd name="connsiteX10" fmla="*/ 6004330 w 11620500"/>
              <a:gd name="connsiteY10" fmla="*/ 0 h 4867275"/>
              <a:gd name="connsiteX11" fmla="*/ 6792411 w 11620500"/>
              <a:gd name="connsiteY11" fmla="*/ 0 h 4867275"/>
              <a:gd name="connsiteX12" fmla="*/ 7380531 w 11620500"/>
              <a:gd name="connsiteY12" fmla="*/ 0 h 4867275"/>
              <a:gd name="connsiteX13" fmla="*/ 7668710 w 11620500"/>
              <a:gd name="connsiteY13" fmla="*/ 0 h 4867275"/>
              <a:gd name="connsiteX14" fmla="*/ 8456791 w 11620500"/>
              <a:gd name="connsiteY14" fmla="*/ 0 h 4867275"/>
              <a:gd name="connsiteX15" fmla="*/ 9244871 w 11620500"/>
              <a:gd name="connsiteY15" fmla="*/ 0 h 4867275"/>
              <a:gd name="connsiteX16" fmla="*/ 9932972 w 11620500"/>
              <a:gd name="connsiteY16" fmla="*/ 0 h 4867275"/>
              <a:gd name="connsiteX17" fmla="*/ 10809271 w 11620500"/>
              <a:gd name="connsiteY17" fmla="*/ 0 h 4867275"/>
              <a:gd name="connsiteX18" fmla="*/ 11620500 w 11620500"/>
              <a:gd name="connsiteY18" fmla="*/ 811229 h 4867275"/>
              <a:gd name="connsiteX19" fmla="*/ 11620500 w 11620500"/>
              <a:gd name="connsiteY19" fmla="*/ 1384480 h 4867275"/>
              <a:gd name="connsiteX20" fmla="*/ 11620500 w 11620500"/>
              <a:gd name="connsiteY20" fmla="*/ 1827938 h 4867275"/>
              <a:gd name="connsiteX21" fmla="*/ 11620500 w 11620500"/>
              <a:gd name="connsiteY21" fmla="*/ 2271397 h 4867275"/>
              <a:gd name="connsiteX22" fmla="*/ 11620500 w 11620500"/>
              <a:gd name="connsiteY22" fmla="*/ 2747303 h 4867275"/>
              <a:gd name="connsiteX23" fmla="*/ 11620500 w 11620500"/>
              <a:gd name="connsiteY23" fmla="*/ 3223210 h 4867275"/>
              <a:gd name="connsiteX24" fmla="*/ 11620500 w 11620500"/>
              <a:gd name="connsiteY24" fmla="*/ 4056046 h 4867275"/>
              <a:gd name="connsiteX25" fmla="*/ 10809271 w 11620500"/>
              <a:gd name="connsiteY25" fmla="*/ 4867275 h 4867275"/>
              <a:gd name="connsiteX26" fmla="*/ 10121170 w 11620500"/>
              <a:gd name="connsiteY26" fmla="*/ 4867275 h 4867275"/>
              <a:gd name="connsiteX27" fmla="*/ 9633031 w 11620500"/>
              <a:gd name="connsiteY27" fmla="*/ 4867275 h 4867275"/>
              <a:gd name="connsiteX28" fmla="*/ 9344852 w 11620500"/>
              <a:gd name="connsiteY28" fmla="*/ 4867275 h 4867275"/>
              <a:gd name="connsiteX29" fmla="*/ 8656751 w 11620500"/>
              <a:gd name="connsiteY29" fmla="*/ 4867275 h 4867275"/>
              <a:gd name="connsiteX30" fmla="*/ 7968651 w 11620500"/>
              <a:gd name="connsiteY30" fmla="*/ 4867275 h 4867275"/>
              <a:gd name="connsiteX31" fmla="*/ 7280550 w 11620500"/>
              <a:gd name="connsiteY31" fmla="*/ 4867275 h 4867275"/>
              <a:gd name="connsiteX32" fmla="*/ 6592450 w 11620500"/>
              <a:gd name="connsiteY32" fmla="*/ 4867275 h 4867275"/>
              <a:gd name="connsiteX33" fmla="*/ 5904349 w 11620500"/>
              <a:gd name="connsiteY33" fmla="*/ 4867275 h 4867275"/>
              <a:gd name="connsiteX34" fmla="*/ 5116268 w 11620500"/>
              <a:gd name="connsiteY34" fmla="*/ 4867275 h 4867275"/>
              <a:gd name="connsiteX35" fmla="*/ 4428168 w 11620500"/>
              <a:gd name="connsiteY35" fmla="*/ 4867275 h 4867275"/>
              <a:gd name="connsiteX36" fmla="*/ 3740067 w 11620500"/>
              <a:gd name="connsiteY36" fmla="*/ 4867275 h 4867275"/>
              <a:gd name="connsiteX37" fmla="*/ 3051967 w 11620500"/>
              <a:gd name="connsiteY37" fmla="*/ 4867275 h 4867275"/>
              <a:gd name="connsiteX38" fmla="*/ 2363866 w 11620500"/>
              <a:gd name="connsiteY38" fmla="*/ 4867275 h 4867275"/>
              <a:gd name="connsiteX39" fmla="*/ 1575785 w 11620500"/>
              <a:gd name="connsiteY39" fmla="*/ 4867275 h 4867275"/>
              <a:gd name="connsiteX40" fmla="*/ 811229 w 11620500"/>
              <a:gd name="connsiteY40" fmla="*/ 4867275 h 4867275"/>
              <a:gd name="connsiteX41" fmla="*/ 0 w 11620500"/>
              <a:gd name="connsiteY41" fmla="*/ 4056046 h 4867275"/>
              <a:gd name="connsiteX42" fmla="*/ 0 w 11620500"/>
              <a:gd name="connsiteY42" fmla="*/ 3482795 h 4867275"/>
              <a:gd name="connsiteX43" fmla="*/ 0 w 11620500"/>
              <a:gd name="connsiteY43" fmla="*/ 2909544 h 4867275"/>
              <a:gd name="connsiteX44" fmla="*/ 0 w 11620500"/>
              <a:gd name="connsiteY44" fmla="*/ 2368741 h 4867275"/>
              <a:gd name="connsiteX45" fmla="*/ 0 w 11620500"/>
              <a:gd name="connsiteY45" fmla="*/ 1827938 h 4867275"/>
              <a:gd name="connsiteX46" fmla="*/ 0 w 11620500"/>
              <a:gd name="connsiteY46" fmla="*/ 811229 h 48672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</a:cxnLst>
            <a:rect l="l" t="t" r="r" b="b"/>
            <a:pathLst>
              <a:path w="11620500" h="4867275" fill="none" extrusionOk="0">
                <a:moveTo>
                  <a:pt x="0" y="811229"/>
                </a:moveTo>
                <a:cubicBezTo>
                  <a:pt x="-18342" y="332453"/>
                  <a:pt x="381288" y="-71277"/>
                  <a:pt x="811229" y="0"/>
                </a:cubicBezTo>
                <a:cubicBezTo>
                  <a:pt x="869489" y="-22377"/>
                  <a:pt x="1001341" y="7301"/>
                  <a:pt x="1099408" y="0"/>
                </a:cubicBezTo>
                <a:cubicBezTo>
                  <a:pt x="1197475" y="-7301"/>
                  <a:pt x="1434276" y="62152"/>
                  <a:pt x="1687528" y="0"/>
                </a:cubicBezTo>
                <a:cubicBezTo>
                  <a:pt x="1940780" y="-62152"/>
                  <a:pt x="2084500" y="25883"/>
                  <a:pt x="2275648" y="0"/>
                </a:cubicBezTo>
                <a:cubicBezTo>
                  <a:pt x="2466796" y="-25883"/>
                  <a:pt x="2767609" y="62387"/>
                  <a:pt x="3063729" y="0"/>
                </a:cubicBezTo>
                <a:cubicBezTo>
                  <a:pt x="3359849" y="-62387"/>
                  <a:pt x="3589232" y="21449"/>
                  <a:pt x="3751830" y="0"/>
                </a:cubicBezTo>
                <a:cubicBezTo>
                  <a:pt x="3914428" y="-21449"/>
                  <a:pt x="3951860" y="10291"/>
                  <a:pt x="4040008" y="0"/>
                </a:cubicBezTo>
                <a:cubicBezTo>
                  <a:pt x="4128156" y="-10291"/>
                  <a:pt x="4538221" y="47426"/>
                  <a:pt x="4828089" y="0"/>
                </a:cubicBezTo>
                <a:cubicBezTo>
                  <a:pt x="5117957" y="-47426"/>
                  <a:pt x="5352056" y="12266"/>
                  <a:pt x="5616170" y="0"/>
                </a:cubicBezTo>
                <a:cubicBezTo>
                  <a:pt x="5880284" y="-12266"/>
                  <a:pt x="5880844" y="27660"/>
                  <a:pt x="6004330" y="0"/>
                </a:cubicBezTo>
                <a:cubicBezTo>
                  <a:pt x="6127816" y="-27660"/>
                  <a:pt x="6591817" y="1620"/>
                  <a:pt x="6792411" y="0"/>
                </a:cubicBezTo>
                <a:cubicBezTo>
                  <a:pt x="6993005" y="-1620"/>
                  <a:pt x="7136179" y="32162"/>
                  <a:pt x="7380531" y="0"/>
                </a:cubicBezTo>
                <a:cubicBezTo>
                  <a:pt x="7624883" y="-32162"/>
                  <a:pt x="7592680" y="4706"/>
                  <a:pt x="7668710" y="0"/>
                </a:cubicBezTo>
                <a:cubicBezTo>
                  <a:pt x="7744740" y="-4706"/>
                  <a:pt x="8202467" y="6249"/>
                  <a:pt x="8456791" y="0"/>
                </a:cubicBezTo>
                <a:cubicBezTo>
                  <a:pt x="8711115" y="-6249"/>
                  <a:pt x="9037490" y="7365"/>
                  <a:pt x="9244871" y="0"/>
                </a:cubicBezTo>
                <a:cubicBezTo>
                  <a:pt x="9452252" y="-7365"/>
                  <a:pt x="9599281" y="19235"/>
                  <a:pt x="9932972" y="0"/>
                </a:cubicBezTo>
                <a:cubicBezTo>
                  <a:pt x="10266663" y="-19235"/>
                  <a:pt x="10381421" y="102950"/>
                  <a:pt x="10809271" y="0"/>
                </a:cubicBezTo>
                <a:cubicBezTo>
                  <a:pt x="11384089" y="-5931"/>
                  <a:pt x="11667294" y="323562"/>
                  <a:pt x="11620500" y="811229"/>
                </a:cubicBezTo>
                <a:cubicBezTo>
                  <a:pt x="11645403" y="937681"/>
                  <a:pt x="11557161" y="1178378"/>
                  <a:pt x="11620500" y="1384480"/>
                </a:cubicBezTo>
                <a:cubicBezTo>
                  <a:pt x="11683839" y="1590582"/>
                  <a:pt x="11604272" y="1634380"/>
                  <a:pt x="11620500" y="1827938"/>
                </a:cubicBezTo>
                <a:cubicBezTo>
                  <a:pt x="11636728" y="2021496"/>
                  <a:pt x="11571671" y="2125975"/>
                  <a:pt x="11620500" y="2271397"/>
                </a:cubicBezTo>
                <a:cubicBezTo>
                  <a:pt x="11669329" y="2416819"/>
                  <a:pt x="11576664" y="2583523"/>
                  <a:pt x="11620500" y="2747303"/>
                </a:cubicBezTo>
                <a:cubicBezTo>
                  <a:pt x="11664336" y="2911083"/>
                  <a:pt x="11576941" y="3120547"/>
                  <a:pt x="11620500" y="3223210"/>
                </a:cubicBezTo>
                <a:cubicBezTo>
                  <a:pt x="11664059" y="3325873"/>
                  <a:pt x="11584972" y="3782619"/>
                  <a:pt x="11620500" y="4056046"/>
                </a:cubicBezTo>
                <a:cubicBezTo>
                  <a:pt x="11642526" y="4485218"/>
                  <a:pt x="11273829" y="4880157"/>
                  <a:pt x="10809271" y="4867275"/>
                </a:cubicBezTo>
                <a:cubicBezTo>
                  <a:pt x="10581898" y="4906781"/>
                  <a:pt x="10303393" y="4807480"/>
                  <a:pt x="10121170" y="4867275"/>
                </a:cubicBezTo>
                <a:cubicBezTo>
                  <a:pt x="9938947" y="4927070"/>
                  <a:pt x="9797664" y="4843485"/>
                  <a:pt x="9633031" y="4867275"/>
                </a:cubicBezTo>
                <a:cubicBezTo>
                  <a:pt x="9468398" y="4891065"/>
                  <a:pt x="9413115" y="4840416"/>
                  <a:pt x="9344852" y="4867275"/>
                </a:cubicBezTo>
                <a:cubicBezTo>
                  <a:pt x="9276589" y="4894134"/>
                  <a:pt x="8940291" y="4865661"/>
                  <a:pt x="8656751" y="4867275"/>
                </a:cubicBezTo>
                <a:cubicBezTo>
                  <a:pt x="8373211" y="4868889"/>
                  <a:pt x="8178427" y="4815847"/>
                  <a:pt x="7968651" y="4867275"/>
                </a:cubicBezTo>
                <a:cubicBezTo>
                  <a:pt x="7758875" y="4918703"/>
                  <a:pt x="7573077" y="4806029"/>
                  <a:pt x="7280550" y="4867275"/>
                </a:cubicBezTo>
                <a:cubicBezTo>
                  <a:pt x="6988023" y="4928521"/>
                  <a:pt x="6907578" y="4797723"/>
                  <a:pt x="6592450" y="4867275"/>
                </a:cubicBezTo>
                <a:cubicBezTo>
                  <a:pt x="6277322" y="4936827"/>
                  <a:pt x="6209235" y="4806407"/>
                  <a:pt x="5904349" y="4867275"/>
                </a:cubicBezTo>
                <a:cubicBezTo>
                  <a:pt x="5599463" y="4928143"/>
                  <a:pt x="5402300" y="4837797"/>
                  <a:pt x="5116268" y="4867275"/>
                </a:cubicBezTo>
                <a:cubicBezTo>
                  <a:pt x="4830236" y="4896753"/>
                  <a:pt x="4624696" y="4836770"/>
                  <a:pt x="4428168" y="4867275"/>
                </a:cubicBezTo>
                <a:cubicBezTo>
                  <a:pt x="4231640" y="4897780"/>
                  <a:pt x="4035862" y="4855628"/>
                  <a:pt x="3740067" y="4867275"/>
                </a:cubicBezTo>
                <a:cubicBezTo>
                  <a:pt x="3444272" y="4878922"/>
                  <a:pt x="3254117" y="4829911"/>
                  <a:pt x="3051967" y="4867275"/>
                </a:cubicBezTo>
                <a:cubicBezTo>
                  <a:pt x="2849817" y="4904639"/>
                  <a:pt x="2616387" y="4803269"/>
                  <a:pt x="2363866" y="4867275"/>
                </a:cubicBezTo>
                <a:cubicBezTo>
                  <a:pt x="2111345" y="4931281"/>
                  <a:pt x="1770850" y="4850585"/>
                  <a:pt x="1575785" y="4867275"/>
                </a:cubicBezTo>
                <a:cubicBezTo>
                  <a:pt x="1380720" y="4883965"/>
                  <a:pt x="1012371" y="4780434"/>
                  <a:pt x="811229" y="4867275"/>
                </a:cubicBezTo>
                <a:cubicBezTo>
                  <a:pt x="292824" y="4888141"/>
                  <a:pt x="76827" y="4494684"/>
                  <a:pt x="0" y="4056046"/>
                </a:cubicBezTo>
                <a:cubicBezTo>
                  <a:pt x="-58992" y="3847972"/>
                  <a:pt x="39319" y="3648018"/>
                  <a:pt x="0" y="3482795"/>
                </a:cubicBezTo>
                <a:cubicBezTo>
                  <a:pt x="-39319" y="3317572"/>
                  <a:pt x="7958" y="3087470"/>
                  <a:pt x="0" y="2909544"/>
                </a:cubicBezTo>
                <a:cubicBezTo>
                  <a:pt x="-7958" y="2731618"/>
                  <a:pt x="9584" y="2519843"/>
                  <a:pt x="0" y="2368741"/>
                </a:cubicBezTo>
                <a:cubicBezTo>
                  <a:pt x="-9584" y="2217639"/>
                  <a:pt x="13983" y="1950151"/>
                  <a:pt x="0" y="1827938"/>
                </a:cubicBezTo>
                <a:cubicBezTo>
                  <a:pt x="-13983" y="1705725"/>
                  <a:pt x="58928" y="1297580"/>
                  <a:pt x="0" y="811229"/>
                </a:cubicBezTo>
                <a:close/>
              </a:path>
              <a:path w="11620500" h="4867275" stroke="0" extrusionOk="0">
                <a:moveTo>
                  <a:pt x="0" y="811229"/>
                </a:moveTo>
                <a:cubicBezTo>
                  <a:pt x="-84522" y="338230"/>
                  <a:pt x="395554" y="24631"/>
                  <a:pt x="811229" y="0"/>
                </a:cubicBezTo>
                <a:cubicBezTo>
                  <a:pt x="1068619" y="-10715"/>
                  <a:pt x="1297561" y="36570"/>
                  <a:pt x="1499330" y="0"/>
                </a:cubicBezTo>
                <a:cubicBezTo>
                  <a:pt x="1701099" y="-36570"/>
                  <a:pt x="1910544" y="51002"/>
                  <a:pt x="2187430" y="0"/>
                </a:cubicBezTo>
                <a:cubicBezTo>
                  <a:pt x="2464316" y="-51002"/>
                  <a:pt x="2633349" y="24681"/>
                  <a:pt x="2875531" y="0"/>
                </a:cubicBezTo>
                <a:cubicBezTo>
                  <a:pt x="3117713" y="-24681"/>
                  <a:pt x="3444782" y="50571"/>
                  <a:pt x="3663612" y="0"/>
                </a:cubicBezTo>
                <a:cubicBezTo>
                  <a:pt x="3882442" y="-50571"/>
                  <a:pt x="3876100" y="43278"/>
                  <a:pt x="4051771" y="0"/>
                </a:cubicBezTo>
                <a:cubicBezTo>
                  <a:pt x="4227442" y="-43278"/>
                  <a:pt x="4394376" y="39594"/>
                  <a:pt x="4639891" y="0"/>
                </a:cubicBezTo>
                <a:cubicBezTo>
                  <a:pt x="4885406" y="-39594"/>
                  <a:pt x="4925469" y="21465"/>
                  <a:pt x="5128031" y="0"/>
                </a:cubicBezTo>
                <a:cubicBezTo>
                  <a:pt x="5330593" y="-21465"/>
                  <a:pt x="5413815" y="223"/>
                  <a:pt x="5516190" y="0"/>
                </a:cubicBezTo>
                <a:cubicBezTo>
                  <a:pt x="5618565" y="-223"/>
                  <a:pt x="5901856" y="66308"/>
                  <a:pt x="6204290" y="0"/>
                </a:cubicBezTo>
                <a:cubicBezTo>
                  <a:pt x="6506724" y="-66308"/>
                  <a:pt x="6368200" y="875"/>
                  <a:pt x="6492469" y="0"/>
                </a:cubicBezTo>
                <a:cubicBezTo>
                  <a:pt x="6616738" y="-875"/>
                  <a:pt x="6658157" y="13104"/>
                  <a:pt x="6780648" y="0"/>
                </a:cubicBezTo>
                <a:cubicBezTo>
                  <a:pt x="6903139" y="-13104"/>
                  <a:pt x="7131325" y="60183"/>
                  <a:pt x="7468749" y="0"/>
                </a:cubicBezTo>
                <a:cubicBezTo>
                  <a:pt x="7806173" y="-60183"/>
                  <a:pt x="7706514" y="5685"/>
                  <a:pt x="7856908" y="0"/>
                </a:cubicBezTo>
                <a:cubicBezTo>
                  <a:pt x="8007302" y="-5685"/>
                  <a:pt x="8105411" y="36081"/>
                  <a:pt x="8245067" y="0"/>
                </a:cubicBezTo>
                <a:cubicBezTo>
                  <a:pt x="8384723" y="-36081"/>
                  <a:pt x="8832870" y="22531"/>
                  <a:pt x="9033148" y="0"/>
                </a:cubicBezTo>
                <a:cubicBezTo>
                  <a:pt x="9233426" y="-22531"/>
                  <a:pt x="9628650" y="78694"/>
                  <a:pt x="9821229" y="0"/>
                </a:cubicBezTo>
                <a:cubicBezTo>
                  <a:pt x="10013808" y="-78694"/>
                  <a:pt x="10449248" y="40447"/>
                  <a:pt x="10809271" y="0"/>
                </a:cubicBezTo>
                <a:cubicBezTo>
                  <a:pt x="11275415" y="-127800"/>
                  <a:pt x="11646654" y="425130"/>
                  <a:pt x="11620500" y="811229"/>
                </a:cubicBezTo>
                <a:cubicBezTo>
                  <a:pt x="11676909" y="994686"/>
                  <a:pt x="11618560" y="1139625"/>
                  <a:pt x="11620500" y="1384480"/>
                </a:cubicBezTo>
                <a:cubicBezTo>
                  <a:pt x="11622440" y="1629335"/>
                  <a:pt x="11615248" y="1735277"/>
                  <a:pt x="11620500" y="1860386"/>
                </a:cubicBezTo>
                <a:cubicBezTo>
                  <a:pt x="11625752" y="1985495"/>
                  <a:pt x="11568424" y="2146131"/>
                  <a:pt x="11620500" y="2336293"/>
                </a:cubicBezTo>
                <a:cubicBezTo>
                  <a:pt x="11672576" y="2526455"/>
                  <a:pt x="11564115" y="2615617"/>
                  <a:pt x="11620500" y="2877096"/>
                </a:cubicBezTo>
                <a:cubicBezTo>
                  <a:pt x="11676885" y="3138575"/>
                  <a:pt x="11599899" y="3266737"/>
                  <a:pt x="11620500" y="3417899"/>
                </a:cubicBezTo>
                <a:cubicBezTo>
                  <a:pt x="11641101" y="3569061"/>
                  <a:pt x="11546730" y="3803680"/>
                  <a:pt x="11620500" y="4056046"/>
                </a:cubicBezTo>
                <a:cubicBezTo>
                  <a:pt x="11632679" y="4563860"/>
                  <a:pt x="11281665" y="4836598"/>
                  <a:pt x="10809271" y="4867275"/>
                </a:cubicBezTo>
                <a:cubicBezTo>
                  <a:pt x="10744348" y="4893452"/>
                  <a:pt x="10643559" y="4833354"/>
                  <a:pt x="10521092" y="4867275"/>
                </a:cubicBezTo>
                <a:cubicBezTo>
                  <a:pt x="10398625" y="4901196"/>
                  <a:pt x="10152163" y="4828113"/>
                  <a:pt x="9832992" y="4867275"/>
                </a:cubicBezTo>
                <a:cubicBezTo>
                  <a:pt x="9513821" y="4906437"/>
                  <a:pt x="9625423" y="4828209"/>
                  <a:pt x="9444832" y="4867275"/>
                </a:cubicBezTo>
                <a:cubicBezTo>
                  <a:pt x="9264241" y="4906341"/>
                  <a:pt x="9102301" y="4849209"/>
                  <a:pt x="8856712" y="4867275"/>
                </a:cubicBezTo>
                <a:cubicBezTo>
                  <a:pt x="8611123" y="4885341"/>
                  <a:pt x="8504523" y="4850246"/>
                  <a:pt x="8368573" y="4867275"/>
                </a:cubicBezTo>
                <a:cubicBezTo>
                  <a:pt x="8232623" y="4884304"/>
                  <a:pt x="8165054" y="4857856"/>
                  <a:pt x="7980413" y="4867275"/>
                </a:cubicBezTo>
                <a:cubicBezTo>
                  <a:pt x="7795772" y="4876694"/>
                  <a:pt x="7516862" y="4819860"/>
                  <a:pt x="7192332" y="4867275"/>
                </a:cubicBezTo>
                <a:cubicBezTo>
                  <a:pt x="6867802" y="4914690"/>
                  <a:pt x="6929524" y="4850504"/>
                  <a:pt x="6804173" y="4867275"/>
                </a:cubicBezTo>
                <a:cubicBezTo>
                  <a:pt x="6678822" y="4884046"/>
                  <a:pt x="6396914" y="4841835"/>
                  <a:pt x="6116072" y="4867275"/>
                </a:cubicBezTo>
                <a:cubicBezTo>
                  <a:pt x="5835230" y="4892715"/>
                  <a:pt x="5865097" y="4859756"/>
                  <a:pt x="5727913" y="4867275"/>
                </a:cubicBezTo>
                <a:cubicBezTo>
                  <a:pt x="5590729" y="4874794"/>
                  <a:pt x="5510690" y="4854282"/>
                  <a:pt x="5339754" y="4867275"/>
                </a:cubicBezTo>
                <a:cubicBezTo>
                  <a:pt x="5168818" y="4880268"/>
                  <a:pt x="4911210" y="4787366"/>
                  <a:pt x="4551673" y="4867275"/>
                </a:cubicBezTo>
                <a:cubicBezTo>
                  <a:pt x="4192136" y="4947184"/>
                  <a:pt x="4131564" y="4843709"/>
                  <a:pt x="3863572" y="4867275"/>
                </a:cubicBezTo>
                <a:cubicBezTo>
                  <a:pt x="3595580" y="4890841"/>
                  <a:pt x="3686311" y="4838763"/>
                  <a:pt x="3575394" y="4867275"/>
                </a:cubicBezTo>
                <a:cubicBezTo>
                  <a:pt x="3464477" y="4895787"/>
                  <a:pt x="3318365" y="4861857"/>
                  <a:pt x="3087254" y="4867275"/>
                </a:cubicBezTo>
                <a:cubicBezTo>
                  <a:pt x="2856143" y="4872693"/>
                  <a:pt x="2551877" y="4833976"/>
                  <a:pt x="2399153" y="4867275"/>
                </a:cubicBezTo>
                <a:cubicBezTo>
                  <a:pt x="2246429" y="4900574"/>
                  <a:pt x="1884315" y="4827498"/>
                  <a:pt x="1711053" y="4867275"/>
                </a:cubicBezTo>
                <a:cubicBezTo>
                  <a:pt x="1537791" y="4907052"/>
                  <a:pt x="1489146" y="4846984"/>
                  <a:pt x="1422874" y="4867275"/>
                </a:cubicBezTo>
                <a:cubicBezTo>
                  <a:pt x="1356602" y="4887566"/>
                  <a:pt x="1013092" y="4801744"/>
                  <a:pt x="811229" y="4867275"/>
                </a:cubicBezTo>
                <a:cubicBezTo>
                  <a:pt x="268152" y="4867179"/>
                  <a:pt x="-17863" y="4525793"/>
                  <a:pt x="0" y="4056046"/>
                </a:cubicBezTo>
                <a:cubicBezTo>
                  <a:pt x="-7492" y="3900623"/>
                  <a:pt x="39566" y="3678831"/>
                  <a:pt x="0" y="3547691"/>
                </a:cubicBezTo>
                <a:cubicBezTo>
                  <a:pt x="-39566" y="3416552"/>
                  <a:pt x="46059" y="3286067"/>
                  <a:pt x="0" y="3104233"/>
                </a:cubicBezTo>
                <a:cubicBezTo>
                  <a:pt x="-46059" y="2922399"/>
                  <a:pt x="31591" y="2842262"/>
                  <a:pt x="0" y="2595878"/>
                </a:cubicBezTo>
                <a:cubicBezTo>
                  <a:pt x="-31591" y="2349495"/>
                  <a:pt x="31449" y="2257357"/>
                  <a:pt x="0" y="2119972"/>
                </a:cubicBezTo>
                <a:cubicBezTo>
                  <a:pt x="-31449" y="1982587"/>
                  <a:pt x="54213" y="1863703"/>
                  <a:pt x="0" y="1611617"/>
                </a:cubicBezTo>
                <a:cubicBezTo>
                  <a:pt x="-54213" y="1359531"/>
                  <a:pt x="43844" y="1072825"/>
                  <a:pt x="0" y="811229"/>
                </a:cubicBezTo>
                <a:close/>
              </a:path>
            </a:pathLst>
          </a:custGeom>
          <a:solidFill>
            <a:srgbClr val="FFFFD9"/>
          </a:solidFill>
          <a:ln w="12700" cap="flat" cmpd="sng" algn="ctr">
            <a:solidFill>
              <a:schemeClr val="accent2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3600" b="0" i="0" u="none" strike="noStrike" kern="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  <a:sym typeface="Arial" panose="020B0604020202020204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3600" b="0" i="0" u="none" strike="noStrike" kern="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 panose="020B0604020202020204"/>
              </a:rPr>
              <a:t>Trong vườn, cây ∎ (lịu/lựu) sai ∎ (trĩu/trữu) quả.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3600" b="0" i="0" u="none" strike="noStrike" kern="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 panose="020B0604020202020204"/>
              </a:rPr>
              <a:t>Mẹ ∎ (địu/đựu) bé lên nương.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3600" b="0" i="0" u="none" strike="noStrike" kern="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 panose="020B0604020202020204"/>
              </a:rPr>
              <a:t>Đàn chim sà xuống cây bằng lăng, hót ∎ (líu lo/lứu lo).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7291" t="61399" r="36690" b="14343"/>
          <a:stretch>
            <a:fillRect/>
          </a:stretch>
        </p:blipFill>
        <p:spPr>
          <a:xfrm>
            <a:off x="9972224" y="519952"/>
            <a:ext cx="580718" cy="584724"/>
          </a:xfrm>
          <a:prstGeom prst="rect">
            <a:avLst/>
          </a:prstGeom>
        </p:spPr>
      </p:pic>
      <p:sp>
        <p:nvSpPr>
          <p:cNvPr id="4" name="Rounded Rectangle 3"/>
          <p:cNvSpPr/>
          <p:nvPr/>
        </p:nvSpPr>
        <p:spPr>
          <a:xfrm>
            <a:off x="1211388" y="291352"/>
            <a:ext cx="10251950" cy="1328542"/>
          </a:xfrm>
          <a:prstGeom prst="round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kern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/>
              </a:rPr>
              <a:t>Chọn từ ngữ trong ngoặc đơn thay cho chỗ chấm.</a:t>
            </a:r>
            <a:endParaRPr kumimoji="0" lang="en-US" sz="3600" b="0" i="0" u="none" strike="noStrike" kern="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  <a:sym typeface="Arial" panose="020B0604020202020204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602009"/>
            <a:ext cx="12192000" cy="1255814"/>
          </a:xfrm>
          <a:prstGeom prst="rect">
            <a:avLst/>
          </a:prstGeom>
        </p:spPr>
      </p:pic>
      <p:grpSp>
        <p:nvGrpSpPr>
          <p:cNvPr id="16" name="Group 15"/>
          <p:cNvGrpSpPr/>
          <p:nvPr/>
        </p:nvGrpSpPr>
        <p:grpSpPr>
          <a:xfrm>
            <a:off x="4228994" y="1734292"/>
            <a:ext cx="4508169" cy="4264168"/>
            <a:chOff x="1142894" y="1018171"/>
            <a:chExt cx="4508169" cy="4264168"/>
          </a:xfrm>
        </p:grpSpPr>
        <p:sp>
          <p:nvSpPr>
            <p:cNvPr id="17" name="文本框 12"/>
            <p:cNvSpPr txBox="1"/>
            <p:nvPr/>
          </p:nvSpPr>
          <p:spPr>
            <a:xfrm>
              <a:off x="1683451" y="3619127"/>
              <a:ext cx="3456212" cy="1663212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bliqueTopLeft"/>
                <a:lightRig rig="flat" dir="t"/>
              </a:scene3d>
              <a:sp3d extrusionH="127000" prstMaterial="plastic"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4400" b="0" i="0" u="none" strike="noStrike" kern="1200" cap="none" spc="0" normalizeH="0" baseline="0" noProof="0" dirty="0">
                  <a:ln w="19050">
                    <a:solidFill>
                      <a:srgbClr val="FF2F64"/>
                    </a:solidFill>
                  </a:ln>
                  <a:blipFill dpi="0" rotWithShape="1">
                    <a:blip r:embed="rId4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rcRect/>
                    <a:stretch>
                      <a:fillRect/>
                    </a:stretch>
                  </a:blipFill>
                  <a:effectLst/>
                  <a:uLnTx/>
                  <a:uFillTx/>
                  <a:latin typeface="#9Slide03 Kaleko 105 Round" pitchFamily="2" charset="0"/>
                  <a:ea typeface="字魂105号-简雅黑" panose="00000500000000000000" pitchFamily="2" charset="-122"/>
                </a:rPr>
                <a:t>THẢO</a:t>
              </a:r>
              <a:r>
                <a:rPr kumimoji="0" lang="en-US" altLang="zh-CN" sz="4400" b="0" i="0" u="none" strike="noStrike" kern="1200" cap="none" spc="0" normalizeH="0" noProof="0" dirty="0">
                  <a:ln w="19050">
                    <a:solidFill>
                      <a:srgbClr val="FF2F64"/>
                    </a:solidFill>
                  </a:ln>
                  <a:blipFill dpi="0" rotWithShape="1">
                    <a:blip r:embed="rId4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rcRect/>
                    <a:stretch>
                      <a:fillRect/>
                    </a:stretch>
                  </a:blipFill>
                  <a:effectLst/>
                  <a:uLnTx/>
                  <a:uFillTx/>
                  <a:latin typeface="#9Slide03 Kaleko 105 Round" pitchFamily="2" charset="0"/>
                  <a:ea typeface="字魂105号-简雅黑" panose="00000500000000000000" pitchFamily="2" charset="-122"/>
                </a:rPr>
                <a:t> LUẬN NHÓM 4</a:t>
              </a:r>
              <a:endParaRPr kumimoji="0" lang="zh-CN" altLang="en-US" sz="4400" b="0" i="0" u="none" strike="noStrike" kern="1200" cap="none" spc="0" normalizeH="0" baseline="0" noProof="0" dirty="0">
                <a:ln w="19050">
                  <a:solidFill>
                    <a:srgbClr val="FF2F64"/>
                  </a:solidFill>
                </a:ln>
                <a:blipFill dpi="0" rotWithShape="1">
                  <a:blip r:embed="rId4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effectLst/>
                <a:uLnTx/>
                <a:uFillTx/>
                <a:latin typeface="#9Slide03 Kaleko 105 Round" pitchFamily="2" charset="0"/>
                <a:ea typeface="字魂105号-简雅黑" panose="00000500000000000000" pitchFamily="2" charset="-122"/>
              </a:endParaRPr>
            </a:p>
          </p:txBody>
        </p:sp>
        <p:pic>
          <p:nvPicPr>
            <p:cNvPr id="18" name="Picture 2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9938" b="95342" l="4263" r="93961">
                          <a14:foregroundMark x1="12433" y1="52484" x2="14920" y2="85714"/>
                          <a14:foregroundMark x1="14920" y1="85714" x2="29840" y2="93478"/>
                          <a14:foregroundMark x1="29840" y1="93478" x2="61101" y2="98137"/>
                          <a14:foregroundMark x1="61101" y1="98137" x2="74956" y2="94410"/>
                          <a14:foregroundMark x1="84186" y1="83752" x2="84369" y2="83540"/>
                          <a14:foregroundMark x1="74956" y1="94410" x2="81700" y2="86623"/>
                          <a14:foregroundMark x1="84369" y1="83540" x2="86323" y2="60870"/>
                          <a14:foregroundMark x1="9059" y1="56832" x2="10124" y2="95342"/>
                          <a14:foregroundMark x1="4263" y1="74224" x2="4263" y2="74224"/>
                          <a14:foregroundMark x1="13677" y1="33230" x2="13677" y2="33230"/>
                          <a14:foregroundMark x1="51687" y1="28261" x2="51687" y2="28261"/>
                          <a14:foregroundMark x1="49378" y1="32609" x2="49378" y2="32609"/>
                          <a14:foregroundMark x1="64831" y1="21739" x2="64831" y2="21739"/>
                          <a14:foregroundMark x1="66252" y1="26708" x2="66252" y2="26708"/>
                          <a14:foregroundMark x1="88903" y1="80745" x2="90409" y2="90683"/>
                          <a14:foregroundMark x1="88856" y1="80435" x2="88903" y2="80745"/>
                          <a14:foregroundMark x1="84902" y1="54348" x2="88856" y2="80435"/>
                          <a14:foregroundMark x1="90409" y1="90683" x2="92007" y2="95342"/>
                          <a14:foregroundMark x1="93961" y1="63043" x2="93961" y2="63043"/>
                          <a14:foregroundMark x1="78686" y1="31056" x2="78686" y2="31056"/>
                          <a14:foregroundMark x1="76909" y1="33230" x2="76909" y2="33230"/>
                          <a14:backgroundMark x1="13321" y1="35093" x2="13321" y2="35093"/>
                          <a14:backgroundMark x1="82948" y1="83851" x2="82948" y2="83851"/>
                          <a14:backgroundMark x1="82593" y1="82919" x2="81528" y2="82919"/>
                          <a14:backgroundMark x1="89165" y1="80745" x2="89165" y2="80745"/>
                          <a14:backgroundMark x1="84014" y1="83230" x2="79041" y2="81677"/>
                          <a14:backgroundMark x1="89698" y1="80435" x2="89698" y2="80435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42894" y="1018171"/>
              <a:ext cx="4508169" cy="25783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822575" y="2921168"/>
            <a:ext cx="10280650" cy="10147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60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oiny" panose="02000903060500060000" pitchFamily="2" charset="0"/>
                <a:ea typeface="+mn-ea"/>
                <a:cs typeface="+mn-cs"/>
              </a:rPr>
              <a:t>Phân</a:t>
            </a:r>
            <a:r>
              <a: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oiny" panose="02000903060500060000" pitchFamily="2" charset="0"/>
                <a:ea typeface="+mn-ea"/>
                <a:cs typeface="+mn-cs"/>
              </a:rPr>
              <a:t> </a:t>
            </a:r>
            <a:r>
              <a:rPr kumimoji="0" lang="en-US" sz="60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oiny" panose="02000903060500060000" pitchFamily="2" charset="0"/>
                <a:ea typeface="+mn-ea"/>
                <a:cs typeface="+mn-cs"/>
              </a:rPr>
              <a:t>biệt</a:t>
            </a:r>
            <a:r>
              <a:rPr lang="en-US" sz="6000" b="1" dirty="0">
                <a:solidFill>
                  <a:srgbClr val="FFFF00"/>
                </a:solidFill>
                <a:latin typeface="Coiny" panose="02000903060500060000" pitchFamily="2" charset="0"/>
              </a:rPr>
              <a:t> iên/iêng</a:t>
            </a:r>
            <a:endParaRPr kumimoji="0" lang="en-US" sz="60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Coiny" panose="02000903060500060000" pitchFamily="2" charset="0"/>
              <a:ea typeface="+mn-ea"/>
              <a:cs typeface="+mn-cs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" name="Tieng-vo-tay-tra-loi-dung-www_tiengdong_com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2512630" y="756416"/>
            <a:ext cx="609600" cy="609600"/>
          </a:xfrm>
          <a:prstGeom prst="rect">
            <a:avLst/>
          </a:prstGeom>
        </p:spPr>
      </p:pic>
      <p:sp>
        <p:nvSpPr>
          <p:cNvPr id="6" name="Text Box 5"/>
          <p:cNvSpPr txBox="1"/>
          <p:nvPr/>
        </p:nvSpPr>
        <p:spPr>
          <a:xfrm>
            <a:off x="1732280" y="229870"/>
            <a:ext cx="6901180" cy="460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sz="24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Chọn tiếng trong bông hoa thay cho mỗi chỗ chấm.</a:t>
            </a:r>
          </a:p>
        </p:txBody>
      </p:sp>
      <p:pic>
        <p:nvPicPr>
          <p:cNvPr id="100" name="Picture 99"/>
          <p:cNvPicPr/>
          <p:nvPr/>
        </p:nvPicPr>
        <p:blipFill>
          <a:blip r:embed="rId6"/>
          <a:stretch>
            <a:fillRect/>
          </a:stretch>
        </p:blipFill>
        <p:spPr>
          <a:xfrm>
            <a:off x="2293620" y="984885"/>
            <a:ext cx="4804410" cy="89154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7" name="Text Box 6"/>
          <p:cNvSpPr txBox="1"/>
          <p:nvPr/>
        </p:nvSpPr>
        <p:spPr>
          <a:xfrm>
            <a:off x="1397635" y="2275205"/>
            <a:ext cx="10086340" cy="82994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sz="24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Bàn tay khéo léo của bố đã ∎ những mảnh gỗ vụn thành máy bay, ô tô, con vịt,...</a:t>
            </a:r>
          </a:p>
          <a:p>
            <a:r>
              <a:rPr lang="en-US" sz="24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Mẹ bảo Duy không nên lười ∎, phải chăm tập thể dục hằng ngày.</a:t>
            </a:r>
          </a:p>
        </p:txBody>
      </p:sp>
      <p:pic>
        <p:nvPicPr>
          <p:cNvPr id="101" name="Picture 100"/>
          <p:cNvPicPr/>
          <p:nvPr/>
        </p:nvPicPr>
        <p:blipFill>
          <a:blip r:embed="rId7"/>
          <a:stretch>
            <a:fillRect/>
          </a:stretch>
        </p:blipFill>
        <p:spPr>
          <a:xfrm>
            <a:off x="2292985" y="3208655"/>
            <a:ext cx="5006975" cy="112966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8" name="Text Box 7"/>
          <p:cNvSpPr txBox="1"/>
          <p:nvPr/>
        </p:nvSpPr>
        <p:spPr>
          <a:xfrm>
            <a:off x="1533525" y="4441825"/>
            <a:ext cx="8584565" cy="82994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sz="24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Anh Dũng giả làm ∎ kêu của các con vật rất giỏi.</a:t>
            </a:r>
          </a:p>
          <a:p>
            <a:r>
              <a:rPr lang="en-US" sz="24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Ở lớp, Mai và Hà là đôi bạn cùng ∎.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audio>
              <p:cMediaNode vol="80000">
                <p:cTn id="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3"/>
                </p:tgtEl>
              </p:cMediaNode>
            </p:audio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" name="Tieng-vo-tay-tra-loi-dung-www_tiengdong_com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2512630" y="756416"/>
            <a:ext cx="609600" cy="609600"/>
          </a:xfrm>
          <a:prstGeom prst="rect">
            <a:avLst/>
          </a:prstGeom>
        </p:spPr>
      </p:pic>
      <p:sp>
        <p:nvSpPr>
          <p:cNvPr id="2" name="Text Box 1"/>
          <p:cNvSpPr txBox="1"/>
          <p:nvPr/>
        </p:nvSpPr>
        <p:spPr>
          <a:xfrm>
            <a:off x="1570355" y="756285"/>
            <a:ext cx="8441690" cy="52197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Viết vào vở 1 - 2 câu đã hoàn thành ở bài tập 2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audio>
              <p:cMediaNode vol="80000">
                <p:cTn id="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3"/>
                </p:tgtEl>
              </p:cMediaNode>
            </p:audio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611961" flipH="1">
            <a:off x="3357818" y="1938995"/>
            <a:ext cx="6263047" cy="4102245"/>
          </a:xfrm>
          <a:prstGeom prst="rect">
            <a:avLst/>
          </a:prstGeom>
        </p:spPr>
      </p:pic>
      <p:pic>
        <p:nvPicPr>
          <p:cNvPr id="11" name="Graphic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>
            <a:off x="1670523" y="3868075"/>
            <a:ext cx="2097105" cy="2178811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5276850" y="914400"/>
            <a:ext cx="296227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Arial-Rounded" panose="020B0500000000000000" pitchFamily="34" charset="0"/>
                <a:cs typeface="Arial-Rounded" panose="020B0500000000000000" pitchFamily="34" charset="0"/>
              </a:rPr>
              <a:t>Củng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Arial-Rounded" panose="020B0500000000000000" pitchFamily="34" charset="0"/>
                <a:cs typeface="Arial-Rounded" panose="020B0500000000000000" pitchFamily="34" charset="0"/>
              </a:rPr>
              <a:t>cố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595356" y="2898579"/>
            <a:ext cx="3968437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Kaleko 105 Round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Em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Kaleko 105 Round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Kaleko 105 Round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thích</a:t>
            </a:r>
            <a:r>
              <a:rPr kumimoji="0" lang="en-US" sz="40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Kaleko 105 Round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40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Kaleko 105 Round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nhất</a:t>
            </a:r>
            <a:r>
              <a:rPr kumimoji="0" lang="en-US" sz="40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Kaleko 105 Round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40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Kaleko 105 Round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điều</a:t>
            </a:r>
            <a:r>
              <a:rPr kumimoji="0" lang="en-US" sz="40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Kaleko 105 Round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40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Kaleko 105 Round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gì</a:t>
            </a:r>
            <a:r>
              <a:rPr kumimoji="0" lang="en-US" sz="40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Kaleko 105 Round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 qua </a:t>
            </a:r>
            <a:r>
              <a:rPr kumimoji="0" lang="en-US" sz="40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Kaleko 105 Round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bài</a:t>
            </a:r>
            <a:r>
              <a:rPr kumimoji="0" lang="en-US" sz="40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Kaleko 105 Round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40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Kaleko 105 Round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vừa</a:t>
            </a:r>
            <a:r>
              <a:rPr kumimoji="0" lang="en-US" sz="40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Kaleko 105 Round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40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Kaleko 105 Round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học</a:t>
            </a:r>
            <a:r>
              <a:rPr kumimoji="0" lang="en-US" sz="40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Kaleko 105 Round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?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#9Slide03 Kaleko 105 Round" pitchFamily="2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23435" y="1917061"/>
            <a:ext cx="7145131" cy="302387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" dur="25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121709" y="2648801"/>
            <a:ext cx="13950950" cy="19380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#9Slide03 Kaleko 105 Round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Nghe </a:t>
            </a:r>
            <a:r>
              <a:rPr kumimoji="0" lang="en-US" sz="60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#9Slide03 Kaleko 105 Round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viết</a:t>
            </a:r>
            <a:r>
              <a: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#9Slide03 Kaleko 105 Round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: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60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#9Slide03 Kaleko 105 Round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Khi cả nhà bé tí</a:t>
            </a:r>
            <a:endParaRPr kumimoji="0" lang="en-US" sz="60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#9Slide03 Kaleko 105 Round" pitchFamily="2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162128" y="126460"/>
            <a:ext cx="11867745" cy="6605081"/>
          </a:xfrm>
          <a:prstGeom prst="roundRect">
            <a:avLst>
              <a:gd name="adj" fmla="val 7536"/>
            </a:avLst>
          </a:prstGeom>
          <a:solidFill>
            <a:srgbClr val="EBF5FF">
              <a:alpha val="91000"/>
            </a:srgbClr>
          </a:solidFill>
          <a:ln w="2857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just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defRPr/>
            </a:pPr>
            <a:endParaRPr kumimoji="0" lang="en-US" sz="3200" b="0" i="0" u="none" strike="noStrike" kern="0" cap="none" spc="0" normalizeH="0" baseline="0" noProof="0" dirty="0">
              <a:ln>
                <a:noFill/>
              </a:ln>
              <a:solidFill>
                <a:srgbClr val="29486D">
                  <a:lumMod val="50000"/>
                </a:srgbClr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  <a:sym typeface="Arial" panose="020B0604020202020204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51317" y="852944"/>
            <a:ext cx="5698643" cy="61504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361950" algn="just">
              <a:spcAft>
                <a:spcPts val="500"/>
              </a:spcAft>
            </a:pPr>
            <a:r>
              <a:rPr lang="vi-VN" sz="3200" dirty="0">
                <a:solidFill>
                  <a:srgbClr val="4472C4">
                    <a:lumMod val="10000"/>
                  </a:srgbClr>
                </a:solidFill>
                <a:latin typeface="#9Slide03 Kaleko 105 Round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Khi bố còn bé tí</a:t>
            </a:r>
          </a:p>
          <a:p>
            <a:pPr lvl="0" indent="361950" algn="just">
              <a:spcAft>
                <a:spcPts val="500"/>
              </a:spcAft>
            </a:pPr>
            <a:r>
              <a:rPr lang="vi-VN" sz="3200" dirty="0">
                <a:solidFill>
                  <a:srgbClr val="4472C4">
                    <a:lumMod val="10000"/>
                  </a:srgbClr>
                </a:solidFill>
                <a:latin typeface="#9Slide03 Kaleko 105 Round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Có thích lái ô tô</a:t>
            </a:r>
          </a:p>
          <a:p>
            <a:pPr lvl="0" indent="361950" algn="just">
              <a:spcAft>
                <a:spcPts val="500"/>
              </a:spcAft>
            </a:pPr>
            <a:r>
              <a:rPr lang="vi-VN" sz="3200" dirty="0">
                <a:solidFill>
                  <a:srgbClr val="4472C4">
                    <a:lumMod val="10000"/>
                  </a:srgbClr>
                </a:solidFill>
                <a:latin typeface="#9Slide03 Kaleko 105 Round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Có say mê sửa đồ</a:t>
            </a:r>
          </a:p>
          <a:p>
            <a:pPr lvl="0" indent="361950" algn="just">
              <a:spcAft>
                <a:spcPts val="500"/>
              </a:spcAft>
            </a:pPr>
            <a:r>
              <a:rPr lang="vi-VN" sz="3200" dirty="0">
                <a:solidFill>
                  <a:srgbClr val="4472C4">
                    <a:lumMod val="10000"/>
                  </a:srgbClr>
                </a:solidFill>
                <a:latin typeface="#9Slide03 Kaleko 105 Round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Có hay xem bóng đá?</a:t>
            </a:r>
          </a:p>
          <a:p>
            <a:pPr lvl="0" indent="361950" algn="just">
              <a:spcAft>
                <a:spcPts val="500"/>
              </a:spcAft>
            </a:pPr>
            <a:endParaRPr lang="vi-VN" sz="3200" dirty="0">
              <a:solidFill>
                <a:srgbClr val="4472C4">
                  <a:lumMod val="10000"/>
                </a:srgbClr>
              </a:solidFill>
              <a:latin typeface="#9Slide03 Kaleko 105 Round" pitchFamily="2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lvl="0" indent="361950" algn="just">
              <a:spcAft>
                <a:spcPts val="500"/>
              </a:spcAft>
            </a:pPr>
            <a:r>
              <a:rPr lang="vi-VN" sz="3200" dirty="0">
                <a:solidFill>
                  <a:srgbClr val="4472C4">
                    <a:lumMod val="10000"/>
                  </a:srgbClr>
                </a:solidFill>
                <a:latin typeface="#9Slide03 Kaleko 105 Round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Khi mẹ còn bé tí</a:t>
            </a:r>
          </a:p>
          <a:p>
            <a:pPr lvl="0" indent="361950" algn="just">
              <a:spcAft>
                <a:spcPts val="500"/>
              </a:spcAft>
            </a:pPr>
            <a:r>
              <a:rPr lang="vi-VN" sz="3200" dirty="0">
                <a:solidFill>
                  <a:srgbClr val="4472C4">
                    <a:lumMod val="10000"/>
                  </a:srgbClr>
                </a:solidFill>
                <a:latin typeface="#9Slide03 Kaleko 105 Round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Có mải ngồi cắm hoa</a:t>
            </a:r>
          </a:p>
          <a:p>
            <a:pPr lvl="0" indent="361950" algn="just">
              <a:spcAft>
                <a:spcPts val="500"/>
              </a:spcAft>
            </a:pPr>
            <a:r>
              <a:rPr lang="vi-VN" sz="3200" dirty="0">
                <a:solidFill>
                  <a:srgbClr val="4472C4">
                    <a:lumMod val="10000"/>
                  </a:srgbClr>
                </a:solidFill>
                <a:latin typeface="#9Slide03 Kaleko 105 Round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Thích ra chợ gần nhà</a:t>
            </a:r>
          </a:p>
          <a:p>
            <a:pPr lvl="0" indent="361950" algn="just">
              <a:spcAft>
                <a:spcPts val="500"/>
              </a:spcAft>
            </a:pPr>
            <a:r>
              <a:rPr lang="vi-VN" sz="3200" dirty="0">
                <a:solidFill>
                  <a:srgbClr val="4472C4">
                    <a:lumMod val="10000"/>
                  </a:srgbClr>
                </a:solidFill>
                <a:latin typeface="#9Slide03 Kaleko 105 Round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Tối khuya ôm cuốn sách?</a:t>
            </a:r>
          </a:p>
          <a:p>
            <a:pPr lvl="0" indent="361950" algn="just">
              <a:spcAft>
                <a:spcPts val="500"/>
              </a:spcAft>
            </a:pPr>
            <a:endParaRPr lang="vi-VN" sz="3200" dirty="0">
              <a:solidFill>
                <a:srgbClr val="4472C4">
                  <a:lumMod val="10000"/>
                </a:srgbClr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lvl="0" indent="361950" algn="just">
              <a:spcAft>
                <a:spcPts val="500"/>
              </a:spcAft>
            </a:pPr>
            <a:endParaRPr lang="vi-VN" sz="3200" dirty="0">
              <a:solidFill>
                <a:srgbClr val="4472C4">
                  <a:lumMod val="10000"/>
                </a:srgbClr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500061" y="5959891"/>
            <a:ext cx="5764906" cy="701979"/>
            <a:chOff x="4839490" y="4942370"/>
            <a:chExt cx="10196689" cy="701979"/>
          </a:xfrm>
        </p:grpSpPr>
        <p:sp>
          <p:nvSpPr>
            <p:cNvPr id="9" name="Rounded Rectangle 8"/>
            <p:cNvSpPr/>
            <p:nvPr/>
          </p:nvSpPr>
          <p:spPr>
            <a:xfrm>
              <a:off x="4839490" y="4942370"/>
              <a:ext cx="10163440" cy="701979"/>
            </a:xfrm>
            <a:prstGeom prst="round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solidFill>
                <a:schemeClr val="accent2">
                  <a:lumMod val="7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endParaRPr>
            </a:p>
          </p:txBody>
        </p:sp>
        <p:sp>
          <p:nvSpPr>
            <p:cNvPr id="10" name="Rectangle 9"/>
            <p:cNvSpPr/>
            <p:nvPr/>
          </p:nvSpPr>
          <p:spPr>
            <a:xfrm>
              <a:off x="4872739" y="5000971"/>
              <a:ext cx="10163440" cy="5847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6709"/>
                  </a:solidFill>
                  <a:effectLst/>
                  <a:uLnTx/>
                  <a:uFillTx/>
                  <a:latin typeface="#9Slide03 Kaleko 105 Round" pitchFamily="2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Bài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FF6709"/>
                  </a:solidFill>
                  <a:effectLst/>
                  <a:uLnTx/>
                  <a:uFillTx/>
                  <a:latin typeface="#9Slide03 Kaleko 105 Round" pitchFamily="2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6709"/>
                  </a:solidFill>
                  <a:effectLst/>
                  <a:uLnTx/>
                  <a:uFillTx/>
                  <a:latin typeface="#9Slide03 Kaleko 105 Round" pitchFamily="2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thơ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FF6709"/>
                  </a:solidFill>
                  <a:effectLst/>
                  <a:uLnTx/>
                  <a:uFillTx/>
                  <a:latin typeface="#9Slide03 Kaleko 105 Round" pitchFamily="2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6709"/>
                  </a:solidFill>
                  <a:effectLst/>
                  <a:uLnTx/>
                  <a:uFillTx/>
                  <a:latin typeface="#9Slide03 Kaleko 105 Round" pitchFamily="2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nói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FF6709"/>
                  </a:solidFill>
                  <a:effectLst/>
                  <a:uLnTx/>
                  <a:uFillTx/>
                  <a:latin typeface="#9Slide03 Kaleko 105 Round" pitchFamily="2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6709"/>
                  </a:solidFill>
                  <a:effectLst/>
                  <a:uLnTx/>
                  <a:uFillTx/>
                  <a:latin typeface="#9Slide03 Kaleko 105 Round" pitchFamily="2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về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FF6709"/>
                  </a:solidFill>
                  <a:effectLst/>
                  <a:uLnTx/>
                  <a:uFillTx/>
                  <a:latin typeface="#9Slide03 Kaleko 105 Round" pitchFamily="2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6709"/>
                  </a:solidFill>
                  <a:effectLst/>
                  <a:uLnTx/>
                  <a:uFillTx/>
                  <a:latin typeface="#9Slide03 Kaleko 105 Round" pitchFamily="2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nội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FF6709"/>
                  </a:solidFill>
                  <a:effectLst/>
                  <a:uLnTx/>
                  <a:uFillTx/>
                  <a:latin typeface="#9Slide03 Kaleko 105 Round" pitchFamily="2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dung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6709"/>
                  </a:solidFill>
                  <a:effectLst/>
                  <a:uLnTx/>
                  <a:uFillTx/>
                  <a:latin typeface="#9Slide03 Kaleko 105 Round" pitchFamily="2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gì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FF6709"/>
                  </a:solidFill>
                  <a:effectLst/>
                  <a:uLnTx/>
                  <a:uFillTx/>
                  <a:latin typeface="#9Slide03 Kaleko 105 Round" pitchFamily="2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?</a:t>
              </a:r>
              <a:endPara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srgbClr val="FF6709"/>
                </a:solidFill>
                <a:effectLst/>
                <a:uLnTx/>
                <a:uFillTx/>
                <a:latin typeface="#9Slide03 Kaleko 105 Round" pitchFamily="2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</p:grpSp>
      <p:sp>
        <p:nvSpPr>
          <p:cNvPr id="3" name="Rectangle 2"/>
          <p:cNvSpPr/>
          <p:nvPr/>
        </p:nvSpPr>
        <p:spPr>
          <a:xfrm>
            <a:off x="3951774" y="126459"/>
            <a:ext cx="4507131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3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#9Slide03 Kaleko 105 Round" pitchFamily="2" charset="0"/>
              </a:rPr>
              <a:t>Khi cả nhà bé tí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#9Slide03 Kaleko 105 Round" pitchFamily="2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5830645" y="852944"/>
            <a:ext cx="5861295" cy="336758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361950" algn="just">
              <a:spcAft>
                <a:spcPts val="500"/>
              </a:spcAft>
            </a:pPr>
            <a:r>
              <a:rPr lang="vi-VN" sz="3200" dirty="0">
                <a:solidFill>
                  <a:srgbClr val="4472C4">
                    <a:lumMod val="10000"/>
                  </a:srgbClr>
                </a:solidFill>
                <a:latin typeface="#9Slide03 Kaleko 105 Round" pitchFamily="2" charset="0"/>
                <a:ea typeface="Arial-Rounded" panose="020B0500000000000000" pitchFamily="34" charset="0"/>
                <a:cs typeface="Arial-Rounded" panose="020B0500000000000000" pitchFamily="34" charset="0"/>
                <a:sym typeface="+mn-ea"/>
              </a:rPr>
              <a:t>Khi con còn bé tí</a:t>
            </a:r>
            <a:endParaRPr lang="vi-VN" sz="3200" dirty="0">
              <a:solidFill>
                <a:srgbClr val="4472C4">
                  <a:lumMod val="10000"/>
                </a:srgbClr>
              </a:solidFill>
              <a:latin typeface="#9Slide03 Kaleko 105 Round" pitchFamily="2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lvl="0" indent="361950" algn="just">
              <a:spcAft>
                <a:spcPts val="500"/>
              </a:spcAft>
            </a:pPr>
            <a:r>
              <a:rPr lang="vi-VN" sz="3200" dirty="0">
                <a:solidFill>
                  <a:srgbClr val="4472C4">
                    <a:lumMod val="10000"/>
                  </a:srgbClr>
                </a:solidFill>
                <a:latin typeface="#9Slide03 Kaleko 105 Round" pitchFamily="2" charset="0"/>
                <a:ea typeface="Arial-Rounded" panose="020B0500000000000000" pitchFamily="34" charset="0"/>
                <a:cs typeface="Arial-Rounded" panose="020B0500000000000000" pitchFamily="34" charset="0"/>
                <a:sym typeface="+mn-ea"/>
              </a:rPr>
              <a:t>Chẳng đọc sách, chơi cờ</a:t>
            </a:r>
            <a:endParaRPr lang="vi-VN" sz="3200" dirty="0">
              <a:solidFill>
                <a:srgbClr val="4472C4">
                  <a:lumMod val="10000"/>
                </a:srgbClr>
              </a:solidFill>
              <a:latin typeface="#9Slide03 Kaleko 105 Round" pitchFamily="2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lvl="0" indent="361950" algn="just">
              <a:spcAft>
                <a:spcPts val="500"/>
              </a:spcAft>
            </a:pPr>
            <a:r>
              <a:rPr lang="vi-VN" sz="3200" dirty="0">
                <a:solidFill>
                  <a:srgbClr val="4472C4">
                    <a:lumMod val="10000"/>
                  </a:srgbClr>
                </a:solidFill>
                <a:latin typeface="#9Slide03 Kaleko 105 Round" pitchFamily="2" charset="0"/>
                <a:ea typeface="Arial-Rounded" panose="020B0500000000000000" pitchFamily="34" charset="0"/>
                <a:cs typeface="Arial-Rounded" panose="020B0500000000000000" pitchFamily="34" charset="0"/>
                <a:sym typeface="+mn-ea"/>
              </a:rPr>
              <a:t>Chẳng dọn dẹp, chữa đồ</a:t>
            </a:r>
            <a:endParaRPr lang="vi-VN" sz="3200" dirty="0">
              <a:solidFill>
                <a:srgbClr val="4472C4">
                  <a:lumMod val="10000"/>
                </a:srgbClr>
              </a:solidFill>
              <a:latin typeface="#9Slide03 Kaleko 105 Round" pitchFamily="2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lvl="0" indent="361950" algn="just">
              <a:spcAft>
                <a:spcPts val="500"/>
              </a:spcAft>
            </a:pPr>
            <a:r>
              <a:rPr lang="vi-VN" sz="3200" dirty="0">
                <a:solidFill>
                  <a:srgbClr val="4472C4">
                    <a:lumMod val="10000"/>
                  </a:srgbClr>
                </a:solidFill>
                <a:latin typeface="#9Slide03 Kaleko 105 Round" pitchFamily="2" charset="0"/>
                <a:ea typeface="Arial-Rounded" panose="020B0500000000000000" pitchFamily="34" charset="0"/>
                <a:cs typeface="Arial-Rounded" panose="020B0500000000000000" pitchFamily="34" charset="0"/>
                <a:sym typeface="+mn-ea"/>
              </a:rPr>
              <a:t>Cả ngày con đùa nghịch.</a:t>
            </a:r>
            <a:endParaRPr lang="vi-VN" sz="3200" dirty="0">
              <a:solidFill>
                <a:srgbClr val="4472C4">
                  <a:lumMod val="10000"/>
                </a:srgbClr>
              </a:solidFill>
              <a:latin typeface="#9Slide03 Kaleko 105 Round" pitchFamily="2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lvl="0" indent="361950" algn="just">
              <a:spcAft>
                <a:spcPts val="500"/>
              </a:spcAft>
            </a:pPr>
            <a:endParaRPr lang="vi-VN" sz="3200" dirty="0">
              <a:solidFill>
                <a:srgbClr val="4472C4">
                  <a:lumMod val="10000"/>
                </a:srgbClr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lvl="0" indent="361950" algn="r">
              <a:spcAft>
                <a:spcPts val="500"/>
              </a:spcAft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10000"/>
                  </a:srgbClr>
                </a:solidFill>
                <a:effectLst/>
                <a:uLnTx/>
                <a:uFillTx/>
                <a:latin typeface="#9Slide03 Kaleko 105 Round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(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10000"/>
                  </a:srgbClr>
                </a:solidFill>
                <a:effectLst/>
                <a:uLnTx/>
                <a:uFillTx/>
                <a:latin typeface="#9Slide03 Kaleko 105 Round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Huỳnh Mai Liên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srgbClr val="4472C4">
                    <a:lumMod val="10000"/>
                  </a:srgbClr>
                </a:solidFill>
                <a:effectLst/>
                <a:uLnTx/>
                <a:uFillTx/>
                <a:latin typeface="#9Slide03 Kaleko 105 Round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)</a:t>
            </a:r>
            <a:endParaRPr kumimoji="0" lang="vi-VN" sz="3200" b="0" i="0" u="none" strike="noStrike" kern="1200" cap="none" spc="0" normalizeH="0" baseline="0" noProof="0" dirty="0">
              <a:ln>
                <a:noFill/>
              </a:ln>
              <a:solidFill>
                <a:srgbClr val="4472C4">
                  <a:lumMod val="10000"/>
                </a:srgbClr>
              </a:solidFill>
              <a:effectLst/>
              <a:uLnTx/>
              <a:uFillTx/>
              <a:latin typeface="#9Slide03 Kaleko 105 Round" pitchFamily="2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ách tạo nền bảng xanh trên Powerpoint - Cách tạo nền slide trong  Powerpoint - VnDoc.co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1219200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4162861" y="404630"/>
            <a:ext cx="2827655" cy="52197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3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sz="2800" b="1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P001 4H" panose="020B0603050302020204" charset="0"/>
                <a:cs typeface="HP001 4H" panose="020B0603050302020204" charset="0"/>
                <a:sym typeface="+mn-ea"/>
              </a:rPr>
              <a:t>Khi cả nhà bé tí</a:t>
            </a:r>
            <a:endParaRPr kumimoji="0" lang="en-US" sz="2800" b="1" i="0" u="none" strike="noStrike" kern="1200" cap="none" spc="0" normalizeH="0" baseline="0" noProof="0" dirty="0" err="1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HP001 4H" panose="020B0603050302020204" charset="0"/>
              <a:cs typeface="HP001 4H" panose="020B0603050302020204" charset="0"/>
              <a:sym typeface="+mn-ea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933445" y="994699"/>
            <a:ext cx="433387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indent="361950" algn="just">
              <a:spcAft>
                <a:spcPts val="500"/>
              </a:spcAft>
            </a:pPr>
            <a:r>
              <a:rPr lang="en-US" sz="2400" b="1" dirty="0">
                <a:solidFill>
                  <a:schemeClr val="bg1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Khi bố còn bé tí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933448" y="1564079"/>
            <a:ext cx="433387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indent="361950" algn="just">
              <a:spcAft>
                <a:spcPts val="500"/>
              </a:spcAft>
            </a:pPr>
            <a:r>
              <a:rPr lang="en-US" sz="2400" b="1" dirty="0" err="1">
                <a:solidFill>
                  <a:schemeClr val="bg1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Có</a:t>
            </a:r>
            <a:r>
              <a:rPr lang="en-US" sz="2400" b="1" dirty="0">
                <a:solidFill>
                  <a:schemeClr val="bg1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thích lái ô tô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933447" y="2068055"/>
            <a:ext cx="433387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indent="361950" algn="just">
              <a:spcAft>
                <a:spcPts val="500"/>
              </a:spcAft>
            </a:pPr>
            <a:r>
              <a:rPr lang="en-US" sz="2400" b="1" dirty="0" err="1">
                <a:solidFill>
                  <a:schemeClr val="bg1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Có say mê sửa đồ</a:t>
            </a:r>
            <a:endParaRPr lang="en-US" sz="2400" b="1" dirty="0">
              <a:solidFill>
                <a:schemeClr val="bg1"/>
              </a:solidFill>
              <a:latin typeface="HP001 4 hàng" panose="020B0603050302020204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933448" y="2572479"/>
            <a:ext cx="433387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indent="361950" algn="just">
              <a:spcAft>
                <a:spcPts val="500"/>
              </a:spcAft>
            </a:pPr>
            <a:r>
              <a:rPr lang="en-US" sz="2400" b="1" dirty="0">
                <a:solidFill>
                  <a:schemeClr val="bg1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Có hay xem bóng đá?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809621" y="3675406"/>
            <a:ext cx="433387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indent="361950" algn="just">
              <a:spcAft>
                <a:spcPts val="500"/>
              </a:spcAft>
            </a:pPr>
            <a:r>
              <a:rPr lang="vi-VN" sz="2400" b="1" dirty="0">
                <a:solidFill>
                  <a:schemeClr val="bg1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>
                <a:solidFill>
                  <a:schemeClr val="bg1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Khi mẹ còn bé tí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933446" y="4211661"/>
            <a:ext cx="433387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indent="361950" algn="just">
              <a:spcAft>
                <a:spcPts val="500"/>
              </a:spcAft>
            </a:pPr>
            <a:r>
              <a:rPr lang="en-US" sz="2400" b="1" dirty="0">
                <a:solidFill>
                  <a:schemeClr val="bg1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Có mải ngồi cắm hoa</a:t>
            </a:r>
            <a:r>
              <a:rPr lang="vi-VN" sz="2400" b="1" dirty="0">
                <a:solidFill>
                  <a:schemeClr val="bg1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933446" y="4741216"/>
            <a:ext cx="433387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indent="361950" algn="just">
              <a:spcAft>
                <a:spcPts val="500"/>
              </a:spcAft>
            </a:pPr>
            <a:r>
              <a:rPr lang="en-US" altLang="pt-BR" sz="2400" b="1" dirty="0">
                <a:solidFill>
                  <a:schemeClr val="bg1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Thích ra chợ gần nhà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933446" y="5293794"/>
            <a:ext cx="433387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indent="361950" algn="just">
              <a:spcAft>
                <a:spcPts val="500"/>
              </a:spcAft>
            </a:pPr>
            <a:r>
              <a:rPr lang="pt-BR" sz="2400" b="1" dirty="0">
                <a:solidFill>
                  <a:schemeClr val="bg1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</a:t>
            </a:r>
            <a:r>
              <a:rPr lang="en-US" altLang="pt-BR" sz="2400" b="1" dirty="0">
                <a:solidFill>
                  <a:schemeClr val="bg1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ối khuya ôm cuốn sách?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5705470" y="989781"/>
            <a:ext cx="433387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indent="361950" algn="just">
              <a:spcAft>
                <a:spcPts val="500"/>
              </a:spcAft>
            </a:pPr>
            <a:r>
              <a:rPr lang="en-US" altLang="vi-VN" sz="2400" b="1" dirty="0">
                <a:solidFill>
                  <a:schemeClr val="bg1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Khi con còn bé tí</a:t>
            </a:r>
            <a:r>
              <a:rPr lang="vi-VN" sz="2400" b="1" dirty="0">
                <a:solidFill>
                  <a:schemeClr val="bg1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5705470" y="1539603"/>
            <a:ext cx="433387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indent="361950" algn="just">
              <a:spcAft>
                <a:spcPts val="500"/>
              </a:spcAft>
            </a:pPr>
            <a:r>
              <a:rPr lang="en-US" altLang="vi-VN" sz="2400" b="1" dirty="0">
                <a:solidFill>
                  <a:schemeClr val="bg1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Chẳng đọc sách, chơi cờ</a:t>
            </a:r>
            <a:r>
              <a:rPr lang="vi-VN" sz="2400" b="1" dirty="0">
                <a:solidFill>
                  <a:schemeClr val="bg1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5705470" y="2089425"/>
            <a:ext cx="433387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indent="361950" algn="just">
              <a:spcAft>
                <a:spcPts val="500"/>
              </a:spcAft>
            </a:pPr>
            <a:r>
              <a:rPr lang="en-US" sz="2400" b="1" dirty="0">
                <a:solidFill>
                  <a:schemeClr val="bg1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Chẳng dọn dẹp, chữa đồ 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5705470" y="2601415"/>
            <a:ext cx="433387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indent="361950" algn="just">
              <a:spcAft>
                <a:spcPts val="500"/>
              </a:spcAft>
            </a:pPr>
            <a:r>
              <a:rPr lang="en-US" sz="2400" b="1" dirty="0">
                <a:solidFill>
                  <a:schemeClr val="bg1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Cả ngày con đùa nghịch</a:t>
            </a:r>
            <a:r>
              <a:rPr lang="vi-VN" sz="2400" b="1" dirty="0">
                <a:solidFill>
                  <a:schemeClr val="bg1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6815135" y="5811211"/>
            <a:ext cx="433387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indent="361950" algn="just">
              <a:spcAft>
                <a:spcPts val="500"/>
              </a:spcAft>
            </a:pPr>
            <a:r>
              <a:rPr lang="en-US" sz="2400" b="1" dirty="0">
                <a:solidFill>
                  <a:schemeClr val="bg1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(</a:t>
            </a:r>
            <a:r>
              <a:rPr lang="en-US" sz="2400" b="1" dirty="0" err="1">
                <a:solidFill>
                  <a:schemeClr val="bg1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Huỳnh Mai Liên</a:t>
            </a:r>
            <a:r>
              <a:rPr lang="en-US" sz="2400" b="1" dirty="0">
                <a:solidFill>
                  <a:schemeClr val="bg1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)</a:t>
            </a:r>
            <a:endParaRPr lang="vi-VN" sz="2400" b="1" dirty="0">
              <a:solidFill>
                <a:schemeClr val="bg1"/>
              </a:solidFill>
              <a:latin typeface="HP001 4 hàng" panose="020B0603050302020204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2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/>
        </p:nvSpPr>
        <p:spPr>
          <a:xfrm>
            <a:off x="3780148" y="848412"/>
            <a:ext cx="4911365" cy="838986"/>
          </a:xfrm>
          <a:prstGeom prst="roundRect">
            <a:avLst/>
          </a:prstGeom>
          <a:solidFill>
            <a:srgbClr val="396B67"/>
          </a:solidFill>
          <a:ln>
            <a:solidFill>
              <a:srgbClr val="396B6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37" name="Google Shape;5317;p41"/>
          <p:cNvSpPr txBox="1"/>
          <p:nvPr/>
        </p:nvSpPr>
        <p:spPr>
          <a:xfrm>
            <a:off x="3001036" y="848411"/>
            <a:ext cx="6189928" cy="14090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Pts val="2800"/>
              <a:buFont typeface="Gloria Hallelujah"/>
              <a:buNone/>
              <a:defRPr/>
            </a:pP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A7FF4A"/>
                </a:solidFill>
                <a:effectLst/>
                <a:uLnTx/>
                <a:uFillTx/>
                <a:latin typeface="+mj-lt"/>
                <a:ea typeface="Arial-Rounded" panose="020B0500000000000000" pitchFamily="34" charset="0"/>
                <a:cs typeface="Arial-Rounded" panose="020B0500000000000000" pitchFamily="34" charset="0"/>
                <a:sym typeface="Gloria Hallelujah"/>
              </a:rPr>
              <a:t>Đọc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A7FF4A"/>
                </a:solidFill>
                <a:effectLst/>
                <a:uLnTx/>
                <a:uFillTx/>
                <a:latin typeface="+mj-lt"/>
                <a:ea typeface="Arial-Rounded" panose="020B0500000000000000" pitchFamily="34" charset="0"/>
                <a:cs typeface="Arial-Rounded" panose="020B0500000000000000" pitchFamily="34" charset="0"/>
                <a:sym typeface="Gloria Hallelujah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A7FF4A"/>
                </a:solidFill>
                <a:effectLst/>
                <a:uLnTx/>
                <a:uFillTx/>
                <a:latin typeface="+mj-lt"/>
                <a:ea typeface="Arial-Rounded" panose="020B0500000000000000" pitchFamily="34" charset="0"/>
                <a:cs typeface="Arial-Rounded" panose="020B0500000000000000" pitchFamily="34" charset="0"/>
                <a:sym typeface="Gloria Hallelujah"/>
              </a:rPr>
              <a:t>thầm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A7FF4A"/>
                </a:solidFill>
                <a:effectLst/>
                <a:uLnTx/>
                <a:uFillTx/>
                <a:latin typeface="+mj-lt"/>
                <a:ea typeface="Arial-Rounded" panose="020B0500000000000000" pitchFamily="34" charset="0"/>
                <a:cs typeface="Arial-Rounded" panose="020B0500000000000000" pitchFamily="34" charset="0"/>
                <a:sym typeface="Gloria Hallelujah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A7FF4A"/>
                </a:solidFill>
                <a:effectLst/>
                <a:uLnTx/>
                <a:uFillTx/>
                <a:latin typeface="+mj-lt"/>
                <a:ea typeface="Arial-Rounded" panose="020B0500000000000000" pitchFamily="34" charset="0"/>
                <a:cs typeface="Arial-Rounded" panose="020B0500000000000000" pitchFamily="34" charset="0"/>
                <a:sym typeface="Gloria Hallelujah"/>
              </a:rPr>
              <a:t>bài</a:t>
            </a:r>
            <a:r>
              <a:rPr kumimoji="0" lang="en-US" sz="4000" b="1" i="0" u="none" strike="noStrike" kern="1200" cap="none" spc="0" normalizeH="0" noProof="0" dirty="0">
                <a:ln>
                  <a:noFill/>
                </a:ln>
                <a:solidFill>
                  <a:srgbClr val="A7FF4A"/>
                </a:solidFill>
                <a:effectLst/>
                <a:uLnTx/>
                <a:uFillTx/>
                <a:latin typeface="+mj-lt"/>
                <a:ea typeface="Arial-Rounded" panose="020B0500000000000000" pitchFamily="34" charset="0"/>
                <a:cs typeface="Arial-Rounded" panose="020B0500000000000000" pitchFamily="34" charset="0"/>
                <a:sym typeface="Gloria Hallelujah"/>
              </a:rPr>
              <a:t> </a:t>
            </a:r>
            <a:r>
              <a:rPr kumimoji="0" lang="en-US" sz="4000" b="1" i="0" u="none" strike="noStrike" kern="1200" cap="none" spc="0" normalizeH="0" noProof="0" dirty="0" err="1">
                <a:ln>
                  <a:noFill/>
                </a:ln>
                <a:solidFill>
                  <a:srgbClr val="A7FF4A"/>
                </a:solidFill>
                <a:effectLst/>
                <a:uLnTx/>
                <a:uFillTx/>
                <a:latin typeface="+mj-lt"/>
                <a:ea typeface="Arial-Rounded" panose="020B0500000000000000" pitchFamily="34" charset="0"/>
                <a:cs typeface="Arial-Rounded" panose="020B0500000000000000" pitchFamily="34" charset="0"/>
                <a:sym typeface="Gloria Hallelujah"/>
              </a:rPr>
              <a:t>thơ</a:t>
            </a:r>
            <a:r>
              <a:rPr kumimoji="0" lang="en-US" sz="4000" b="1" i="0" u="none" strike="noStrike" kern="1200" cap="none" spc="0" normalizeH="0" noProof="0" dirty="0">
                <a:ln>
                  <a:noFill/>
                </a:ln>
                <a:solidFill>
                  <a:srgbClr val="A7FF4A"/>
                </a:solidFill>
                <a:effectLst/>
                <a:uLnTx/>
                <a:uFillTx/>
                <a:latin typeface="+mj-lt"/>
                <a:ea typeface="Arial-Rounded" panose="020B0500000000000000" pitchFamily="34" charset="0"/>
                <a:cs typeface="Arial-Rounded" panose="020B0500000000000000" pitchFamily="34" charset="0"/>
                <a:sym typeface="Gloria Hallelujah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A7FF4A"/>
                </a:solidFill>
                <a:effectLst/>
                <a:uLnTx/>
                <a:uFillTx/>
                <a:latin typeface="+mj-lt"/>
                <a:ea typeface="Arial-Rounded" panose="020B0500000000000000" pitchFamily="34" charset="0"/>
                <a:cs typeface="Arial-Rounded" panose="020B0500000000000000" pitchFamily="34" charset="0"/>
                <a:sym typeface="Gloria Hallelujah"/>
              </a:rPr>
              <a:t>và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A7FF4A"/>
                </a:solidFill>
                <a:effectLst/>
                <a:uLnTx/>
                <a:uFillTx/>
                <a:latin typeface="+mj-lt"/>
                <a:ea typeface="Arial-Rounded" panose="020B0500000000000000" pitchFamily="34" charset="0"/>
                <a:cs typeface="Arial-Rounded" panose="020B0500000000000000" pitchFamily="34" charset="0"/>
                <a:sym typeface="Gloria Hallelujah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A7FF4A"/>
                </a:solidFill>
                <a:effectLst/>
                <a:uLnTx/>
                <a:uFillTx/>
                <a:latin typeface="+mj-lt"/>
                <a:ea typeface="Arial-Rounded" panose="020B0500000000000000" pitchFamily="34" charset="0"/>
                <a:cs typeface="Arial-Rounded" panose="020B0500000000000000" pitchFamily="34" charset="0"/>
                <a:sym typeface="Gloria Hallelujah"/>
              </a:rPr>
              <a:t>thực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A7FF4A"/>
                </a:solidFill>
                <a:effectLst/>
                <a:uLnTx/>
                <a:uFillTx/>
                <a:latin typeface="+mj-lt"/>
                <a:ea typeface="Arial-Rounded" panose="020B0500000000000000" pitchFamily="34" charset="0"/>
                <a:cs typeface="Arial-Rounded" panose="020B0500000000000000" pitchFamily="34" charset="0"/>
                <a:sym typeface="Gloria Hallelujah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A7FF4A"/>
                </a:solidFill>
                <a:effectLst/>
                <a:uLnTx/>
                <a:uFillTx/>
                <a:latin typeface="+mj-lt"/>
                <a:ea typeface="Arial-Rounded" panose="020B0500000000000000" pitchFamily="34" charset="0"/>
                <a:cs typeface="Arial-Rounded" panose="020B0500000000000000" pitchFamily="34" charset="0"/>
                <a:sym typeface="Gloria Hallelujah"/>
              </a:rPr>
              <a:t>hiện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A7FF4A"/>
                </a:solidFill>
                <a:effectLst/>
                <a:uLnTx/>
                <a:uFillTx/>
                <a:latin typeface="+mj-lt"/>
                <a:ea typeface="Arial-Rounded" panose="020B0500000000000000" pitchFamily="34" charset="0"/>
                <a:cs typeface="Arial-Rounded" panose="020B0500000000000000" pitchFamily="34" charset="0"/>
                <a:sym typeface="Gloria Hallelujah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A7FF4A"/>
                </a:solidFill>
                <a:effectLst/>
                <a:uLnTx/>
                <a:uFillTx/>
                <a:latin typeface="+mj-lt"/>
                <a:ea typeface="Arial-Rounded" panose="020B0500000000000000" pitchFamily="34" charset="0"/>
                <a:cs typeface="Arial-Rounded" panose="020B0500000000000000" pitchFamily="34" charset="0"/>
                <a:sym typeface="Gloria Hallelujah"/>
              </a:rPr>
              <a:t>các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A7FF4A"/>
                </a:solidFill>
                <a:effectLst/>
                <a:uLnTx/>
                <a:uFillTx/>
                <a:latin typeface="+mj-lt"/>
                <a:ea typeface="Arial-Rounded" panose="020B0500000000000000" pitchFamily="34" charset="0"/>
                <a:cs typeface="Arial-Rounded" panose="020B0500000000000000" pitchFamily="34" charset="0"/>
                <a:sym typeface="Gloria Hallelujah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A7FF4A"/>
                </a:solidFill>
                <a:effectLst/>
                <a:uLnTx/>
                <a:uFillTx/>
                <a:latin typeface="+mj-lt"/>
                <a:ea typeface="Arial-Rounded" panose="020B0500000000000000" pitchFamily="34" charset="0"/>
                <a:cs typeface="Arial-Rounded" panose="020B0500000000000000" pitchFamily="34" charset="0"/>
                <a:sym typeface="Gloria Hallelujah"/>
              </a:rPr>
              <a:t>yêu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A7FF4A"/>
                </a:solidFill>
                <a:effectLst/>
                <a:uLnTx/>
                <a:uFillTx/>
                <a:latin typeface="+mj-lt"/>
                <a:ea typeface="Arial-Rounded" panose="020B0500000000000000" pitchFamily="34" charset="0"/>
                <a:cs typeface="Arial-Rounded" panose="020B0500000000000000" pitchFamily="34" charset="0"/>
                <a:sym typeface="Gloria Hallelujah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A7FF4A"/>
                </a:solidFill>
                <a:effectLst/>
                <a:uLnTx/>
                <a:uFillTx/>
                <a:latin typeface="+mj-lt"/>
                <a:ea typeface="Arial-Rounded" panose="020B0500000000000000" pitchFamily="34" charset="0"/>
                <a:cs typeface="Arial-Rounded" panose="020B0500000000000000" pitchFamily="34" charset="0"/>
                <a:sym typeface="Gloria Hallelujah"/>
              </a:rPr>
              <a:t>cầu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A7FF4A"/>
              </a:solidFill>
              <a:effectLst/>
              <a:uLnTx/>
              <a:uFillTx/>
              <a:latin typeface="+mj-lt"/>
              <a:ea typeface="Arial-Rounded" panose="020B0500000000000000" pitchFamily="34" charset="0"/>
              <a:cs typeface="Arial-Rounded" panose="020B0500000000000000" pitchFamily="34" charset="0"/>
              <a:sym typeface="Gloria Hallelujah"/>
            </a:endParaRPr>
          </a:p>
        </p:txBody>
      </p:sp>
      <p:sp>
        <p:nvSpPr>
          <p:cNvPr id="38" name="Google Shape;5317;p41"/>
          <p:cNvSpPr txBox="1"/>
          <p:nvPr/>
        </p:nvSpPr>
        <p:spPr>
          <a:xfrm>
            <a:off x="1163448" y="2723410"/>
            <a:ext cx="9848262" cy="6159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Pts val="2800"/>
              <a:buFont typeface="Gloria Hallelujah"/>
              <a:buNone/>
              <a:defRPr/>
            </a:pPr>
            <a:r>
              <a:rPr kumimoji="0" lang="vi-VN" sz="3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e "/>
                <a:ea typeface="Arial-Rounded" panose="020B0500000000000000" pitchFamily="34" charset="0"/>
                <a:cs typeface="Arial-Rounded" panose="020B0500000000000000" pitchFamily="34" charset="0"/>
                <a:sym typeface="Gloria Hallelujah"/>
              </a:rPr>
              <a:t>1. Gạch chân dưới tiếng/từ khó đọc, dễ viết sai.</a:t>
            </a:r>
          </a:p>
        </p:txBody>
      </p:sp>
      <p:sp>
        <p:nvSpPr>
          <p:cNvPr id="39" name="Google Shape;5317;p41"/>
          <p:cNvSpPr txBox="1"/>
          <p:nvPr/>
        </p:nvSpPr>
        <p:spPr>
          <a:xfrm>
            <a:off x="1163448" y="3805293"/>
            <a:ext cx="9245147" cy="6159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Pts val="2800"/>
              <a:buFont typeface="Gloria Hallelujah"/>
              <a:buNone/>
              <a:defRPr/>
            </a:pPr>
            <a:r>
              <a:rPr kumimoji="0" lang="vi-VN" sz="3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e "/>
                <a:ea typeface="Arial-Rounded" panose="020B0500000000000000" pitchFamily="34" charset="0"/>
                <a:cs typeface="Arial-Rounded" panose="020B0500000000000000" pitchFamily="34" charset="0"/>
                <a:sym typeface="Gloria Hallelujah"/>
              </a:rPr>
              <a:t>2. Em cần lưu ý điều gì khi trình bày bài viết.</a:t>
            </a:r>
          </a:p>
        </p:txBody>
      </p:sp>
      <p:pic>
        <p:nvPicPr>
          <p:cNvPr id="40" name="Picture 3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1651" y="5226746"/>
            <a:ext cx="1306026" cy="919597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/>
      <p:bldP spid="38" grpId="0"/>
      <p:bldP spid="3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5317;p41"/>
          <p:cNvSpPr txBox="1"/>
          <p:nvPr/>
        </p:nvSpPr>
        <p:spPr>
          <a:xfrm>
            <a:off x="3553945" y="84866"/>
            <a:ext cx="5084111" cy="6023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Pts val="2800"/>
              <a:buFont typeface="Gloria Hallelujah"/>
              <a:buNone/>
              <a:defRPr/>
            </a:pP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F6709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Gloria Hallelujah"/>
              </a:rPr>
              <a:t>Cùng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6709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Gloria Hallelujah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F6709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Gloria Hallelujah"/>
              </a:rPr>
              <a:t>luyện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6709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Gloria Hallelujah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F6709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Gloria Hallelujah"/>
              </a:rPr>
              <a:t>từ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6709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Gloria Hallelujah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F6709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Gloria Hallelujah"/>
              </a:rPr>
              <a:t>khó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FF6709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  <a:sym typeface="Gloria Hallelujah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736361" y="1369493"/>
            <a:ext cx="3143692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dọn dẹp</a:t>
            </a:r>
            <a:endParaRPr kumimoji="0" lang="vi-VN" sz="4400" b="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158873" y="1231086"/>
            <a:ext cx="3267680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đùa nghịch</a:t>
            </a: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747" y="0"/>
            <a:ext cx="1383848" cy="101422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5317;p41"/>
          <p:cNvSpPr txBox="1"/>
          <p:nvPr/>
        </p:nvSpPr>
        <p:spPr>
          <a:xfrm>
            <a:off x="3309349" y="507962"/>
            <a:ext cx="5965428" cy="6023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Pts val="2800"/>
              <a:buFont typeface="Gloria Hallelujah"/>
              <a:buNone/>
              <a:defRPr/>
            </a:pPr>
            <a:r>
              <a:rPr kumimoji="0" lang="vi-VN" sz="40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Gloria Hallelujah"/>
              </a:rPr>
              <a:t>Lưu ý khi trình bày </a:t>
            </a:r>
          </a:p>
        </p:txBody>
      </p:sp>
      <p:pic>
        <p:nvPicPr>
          <p:cNvPr id="1028" name="Picture 4" descr="Mẫu giấy 5 ô ly - Mẫu giấy luyện viết chữ - Download.vn"/>
          <p:cNvPicPr>
            <a:picLocks noChangeAspect="1" noChangeArrowheads="1"/>
          </p:cNvPicPr>
          <p:nvPr/>
        </p:nvPicPr>
        <p:blipFill rotWithShape="1"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r="30532" b="54556"/>
          <a:stretch>
            <a:fillRect/>
          </a:stretch>
        </p:blipFill>
        <p:spPr bwMode="auto">
          <a:xfrm>
            <a:off x="2837157" y="1982243"/>
            <a:ext cx="6909811" cy="31032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9" name="Straight Arrow Connector 28"/>
          <p:cNvCxnSpPr/>
          <p:nvPr/>
        </p:nvCxnSpPr>
        <p:spPr>
          <a:xfrm>
            <a:off x="2931692" y="1868796"/>
            <a:ext cx="2271844" cy="0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Rectangle 34"/>
          <p:cNvSpPr/>
          <p:nvPr/>
        </p:nvSpPr>
        <p:spPr>
          <a:xfrm>
            <a:off x="3115665" y="1436919"/>
            <a:ext cx="186333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Lùi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vào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2 ô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ly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</a:p>
        </p:txBody>
      </p:sp>
      <p:sp>
        <p:nvSpPr>
          <p:cNvPr id="19" name="Rectangle 18"/>
          <p:cNvSpPr/>
          <p:nvPr/>
        </p:nvSpPr>
        <p:spPr>
          <a:xfrm>
            <a:off x="2931692" y="2027374"/>
            <a:ext cx="756000" cy="756000"/>
          </a:xfrm>
          <a:prstGeom prst="rect">
            <a:avLst/>
          </a:prstGeom>
          <a:solidFill>
            <a:schemeClr val="accent4"/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3691536" y="2026941"/>
            <a:ext cx="756000" cy="756000"/>
          </a:xfrm>
          <a:prstGeom prst="rect">
            <a:avLst/>
          </a:prstGeom>
          <a:solidFill>
            <a:schemeClr val="accent4"/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1" name="Google Shape;5317;p41"/>
          <p:cNvSpPr txBox="1"/>
          <p:nvPr/>
        </p:nvSpPr>
        <p:spPr>
          <a:xfrm>
            <a:off x="3115665" y="5412069"/>
            <a:ext cx="6563441" cy="81431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Pts val="2800"/>
              <a:buFont typeface="Gloria Hallelujah"/>
              <a:buNone/>
              <a:defRPr/>
            </a:pP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6709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Gloria Hallelujah"/>
              </a:rPr>
              <a:t>Cuối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6709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Gloria Hallelujah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6709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Gloria Hallelujah"/>
              </a:rPr>
              <a:t>mỗi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6709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Gloria Hallelujah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6709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Gloria Hallelujah"/>
              </a:rPr>
              <a:t>khổ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6709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Gloria Hallelujah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6709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Gloria Hallelujah"/>
              </a:rPr>
              <a:t>chú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rgbClr val="FF6709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Gloria Hallelujah"/>
              </a:rPr>
              <a:t> ý dấu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srgbClr val="FF6709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Gloria Hallelujah"/>
              </a:rPr>
              <a:t>câu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rgbClr val="FF6709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Gloria Hallelujah"/>
              </a:rPr>
              <a:t>.</a:t>
            </a:r>
            <a:endParaRPr kumimoji="0" lang="vi-VN" sz="3200" b="1" i="0" u="none" strike="noStrike" kern="1200" cap="none" spc="0" normalizeH="0" baseline="0" noProof="0" dirty="0">
              <a:ln>
                <a:noFill/>
              </a:ln>
              <a:solidFill>
                <a:srgbClr val="FF6709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  <a:sym typeface="Gloria Hallelujah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459262" y="2404941"/>
            <a:ext cx="3756292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latin typeface="HP001 4 hàng" panose="020B0603050302020204" pitchFamily="34" charset="0"/>
              </a:rPr>
              <a:t>Khi bố còn bé tí</a:t>
            </a:r>
            <a:endParaRPr lang="en-US" sz="3200" b="1" dirty="0">
              <a:latin typeface="HP001 4 hàng" panose="020B06030503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35" grpId="0"/>
      <p:bldP spid="19" grpId="0" animBg="1"/>
      <p:bldP spid="20" grpId="0" animBg="1"/>
      <p:bldP spid="31" grpId="0" animBg="1"/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1335115" y="848412"/>
            <a:ext cx="7901750" cy="4845968"/>
            <a:chOff x="1335115" y="848412"/>
            <a:chExt cx="7901750" cy="4845968"/>
          </a:xfrm>
        </p:grpSpPr>
        <p:sp>
          <p:nvSpPr>
            <p:cNvPr id="3" name="Rounded Rectangle 2"/>
            <p:cNvSpPr/>
            <p:nvPr/>
          </p:nvSpPr>
          <p:spPr>
            <a:xfrm>
              <a:off x="3780148" y="848412"/>
              <a:ext cx="4911365" cy="838986"/>
            </a:xfrm>
            <a:prstGeom prst="roundRect">
              <a:avLst/>
            </a:prstGeom>
            <a:solidFill>
              <a:srgbClr val="396B67"/>
            </a:solidFill>
            <a:ln>
              <a:solidFill>
                <a:srgbClr val="396B6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endParaRPr>
            </a:p>
          </p:txBody>
        </p:sp>
        <p:sp>
          <p:nvSpPr>
            <p:cNvPr id="8" name="Google Shape;5317;p41"/>
            <p:cNvSpPr txBox="1"/>
            <p:nvPr/>
          </p:nvSpPr>
          <p:spPr>
            <a:xfrm>
              <a:off x="2955135" y="886637"/>
              <a:ext cx="6281730" cy="64116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1pPr>
              <a:lvl2pPr marR="0" lvl="1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2pPr>
              <a:lvl3pPr marR="0" lvl="2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3pPr>
              <a:lvl4pPr marR="0" lvl="3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4pPr>
              <a:lvl5pPr marR="0" lvl="4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5pPr>
              <a:lvl6pPr marR="0" lvl="5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6pPr>
              <a:lvl7pPr marR="0" lvl="6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7pPr>
              <a:lvl8pPr marR="0" lvl="7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8pPr>
              <a:lvl9pPr marR="0" lvl="8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29486D"/>
                </a:buClr>
                <a:buSzPts val="2800"/>
                <a:buFont typeface="Gloria Hallelujah"/>
                <a:buNone/>
                <a:defRPr/>
              </a:pPr>
              <a:r>
                <a:rPr kumimoji="0" lang="vi-VN" sz="4000" b="1" i="0" u="none" strike="noStrike" kern="1200" cap="none" spc="0" normalizeH="0" baseline="0" noProof="0">
                  <a:ln>
                    <a:noFill/>
                  </a:ln>
                  <a:solidFill>
                    <a:srgbClr val="A7FF4A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  <a:sym typeface="Gloria Hallelujah"/>
                </a:rPr>
                <a:t>Lưu ý về tư thế ngồi viết</a:t>
              </a:r>
              <a:endParaRPr kumimoji="0" lang="en-US" sz="4000" b="1" i="0" u="none" strike="noStrike" kern="0" cap="none" spc="0" normalizeH="0" baseline="0" noProof="0" dirty="0">
                <a:ln>
                  <a:noFill/>
                </a:ln>
                <a:solidFill>
                  <a:srgbClr val="A7FF4A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Gloria Hallelujah"/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1356338" y="2009400"/>
              <a:ext cx="4682597" cy="1191816"/>
            </a:xfrm>
            <a:prstGeom prst="roundRect">
              <a:avLst/>
            </a:prstGeom>
            <a:solidFill>
              <a:srgbClr val="76D9CA">
                <a:lumMod val="20000"/>
                <a:lumOff val="80000"/>
              </a:srgbClr>
            </a:solidFill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</a:rPr>
                <a:t>1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</a:rPr>
                <a:t>tay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</a:rPr>
                <a:t>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</a:rPr>
                <a:t>cầm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</a:rPr>
                <a:t>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</a:rPr>
                <a:t>viết</a:t>
              </a:r>
              <a:endPara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</a:rPr>
                <a:t>1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</a:rPr>
                <a:t>tay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</a:rPr>
                <a:t>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</a:rPr>
                <a:t>giữ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</a:rPr>
                <a:t>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</a:rPr>
                <a:t>trang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</a:rPr>
                <a:t>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</a:rPr>
                <a:t>vở</a:t>
              </a:r>
              <a:endPara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1335115" y="3263381"/>
              <a:ext cx="4703820" cy="1191816"/>
            </a:xfrm>
            <a:prstGeom prst="roundRect">
              <a:avLst/>
            </a:prstGeom>
            <a:solidFill>
              <a:srgbClr val="FC8E60">
                <a:lumMod val="20000"/>
                <a:lumOff val="80000"/>
              </a:srgbClr>
            </a:solidFill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vi-VN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</a:rPr>
                <a:t>Thẳng lưng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vi-VN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</a:rPr>
                <a:t>Chân đặt đúng vị trí</a:t>
              </a:r>
            </a:p>
          </p:txBody>
        </p:sp>
        <p:sp>
          <p:nvSpPr>
            <p:cNvPr id="11" name="Rounded Rectangle 10"/>
            <p:cNvSpPr/>
            <p:nvPr/>
          </p:nvSpPr>
          <p:spPr>
            <a:xfrm>
              <a:off x="1335115" y="4517363"/>
              <a:ext cx="4703820" cy="1177017"/>
            </a:xfrm>
            <a:prstGeom prst="roundRect">
              <a:avLst/>
            </a:prstGeom>
            <a:solidFill>
              <a:srgbClr val="FFCF06">
                <a:lumMod val="20000"/>
                <a:lumOff val="80000"/>
              </a:srgb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</a:rPr>
                <a:t>Khoảng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</a:rPr>
                <a:t>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</a:rPr>
                <a:t>cách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</a:rPr>
                <a:t>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</a:rPr>
                <a:t>từ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</a:rPr>
                <a:t>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</a:rPr>
                <a:t>mắt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</a:rPr>
                <a:t>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</a:rPr>
                <a:t>đến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</a:rPr>
                <a:t>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</a:rPr>
                <a:t>vở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</a:rPr>
                <a:t> 25 – 30cm</a:t>
              </a:r>
            </a:p>
          </p:txBody>
        </p:sp>
      </p:grpSp>
      <p:pic>
        <p:nvPicPr>
          <p:cNvPr id="15" name="Picture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927"/>
          <a:stretch>
            <a:fillRect/>
          </a:stretch>
        </p:blipFill>
        <p:spPr>
          <a:xfrm>
            <a:off x="6967782" y="1862318"/>
            <a:ext cx="3447462" cy="399394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ular Callout 2"/>
          <p:cNvSpPr/>
          <p:nvPr/>
        </p:nvSpPr>
        <p:spPr>
          <a:xfrm>
            <a:off x="7395015" y="3018409"/>
            <a:ext cx="3666562" cy="1345152"/>
          </a:xfrm>
          <a:prstGeom prst="wedgeRoundRectCallout">
            <a:avLst>
              <a:gd name="adj1" fmla="val 4740"/>
              <a:gd name="adj2" fmla="val 82019"/>
              <a:gd name="adj3" fmla="val 16667"/>
            </a:avLst>
          </a:prstGeom>
          <a:solidFill>
            <a:schemeClr val="accent6">
              <a:lumMod val="20000"/>
              <a:lumOff val="80000"/>
            </a:schemeClr>
          </a:solidFill>
          <a:ln w="38100" cap="flat" cmpd="sng" algn="ctr">
            <a:solidFill>
              <a:srgbClr val="FFFFFF"/>
            </a:solidFill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50000"/>
                  </a:prstClr>
                </a:solidFill>
                <a:effectLst/>
                <a:uLnTx/>
                <a:uFillTx/>
                <a:latin typeface="Tie "/>
                <a:ea typeface="Arial-Rounded" panose="020B0500000000000000" pitchFamily="34" charset="0"/>
                <a:cs typeface="Arial-Rounded" panose="020B0500000000000000" pitchFamily="34" charset="0"/>
              </a:rPr>
              <a:t>Em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50000"/>
                  </a:prstClr>
                </a:solidFill>
                <a:effectLst/>
                <a:uLnTx/>
                <a:uFillTx/>
                <a:latin typeface="Tie 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50000"/>
                  </a:prstClr>
                </a:solidFill>
                <a:effectLst/>
                <a:uLnTx/>
                <a:uFillTx/>
                <a:latin typeface="Tie "/>
                <a:ea typeface="Arial-Rounded" panose="020B0500000000000000" pitchFamily="34" charset="0"/>
                <a:cs typeface="Arial-Rounded" panose="020B0500000000000000" pitchFamily="34" charset="0"/>
              </a:rPr>
              <a:t>hãy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50000"/>
                  </a:prstClr>
                </a:solidFill>
                <a:effectLst/>
                <a:uLnTx/>
                <a:uFillTx/>
                <a:latin typeface="Tie 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50000"/>
                  </a:prstClr>
                </a:solidFill>
                <a:effectLst/>
                <a:uLnTx/>
                <a:uFillTx/>
                <a:latin typeface="Tie "/>
                <a:ea typeface="Arial-Rounded" panose="020B0500000000000000" pitchFamily="34" charset="0"/>
                <a:cs typeface="Arial-Rounded" panose="020B0500000000000000" pitchFamily="34" charset="0"/>
              </a:rPr>
              <a:t>tự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50000"/>
                  </a:prstClr>
                </a:solidFill>
                <a:effectLst/>
                <a:uLnTx/>
                <a:uFillTx/>
                <a:latin typeface="Tie 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50000"/>
                  </a:prstClr>
                </a:solidFill>
                <a:effectLst/>
                <a:uLnTx/>
                <a:uFillTx/>
                <a:latin typeface="Tie "/>
                <a:ea typeface="Arial-Rounded" panose="020B0500000000000000" pitchFamily="34" charset="0"/>
                <a:cs typeface="Arial-Rounded" panose="020B0500000000000000" pitchFamily="34" charset="0"/>
              </a:rPr>
              <a:t>đánh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50000"/>
                  </a:prstClr>
                </a:solidFill>
                <a:effectLst/>
                <a:uLnTx/>
                <a:uFillTx/>
                <a:latin typeface="Tie 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50000"/>
                  </a:prstClr>
                </a:solidFill>
                <a:effectLst/>
                <a:uLnTx/>
                <a:uFillTx/>
                <a:latin typeface="Tie "/>
                <a:ea typeface="Arial-Rounded" panose="020B0500000000000000" pitchFamily="34" charset="0"/>
                <a:cs typeface="Arial-Rounded" panose="020B0500000000000000" pitchFamily="34" charset="0"/>
              </a:rPr>
              <a:t>giá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50000"/>
                  </a:prstClr>
                </a:solidFill>
                <a:effectLst/>
                <a:uLnTx/>
                <a:uFillTx/>
                <a:latin typeface="Tie 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50000"/>
                  </a:prstClr>
                </a:solidFill>
                <a:effectLst/>
                <a:uLnTx/>
                <a:uFillTx/>
                <a:latin typeface="Tie "/>
                <a:ea typeface="Arial-Rounded" panose="020B0500000000000000" pitchFamily="34" charset="0"/>
                <a:cs typeface="Arial-Rounded" panose="020B0500000000000000" pitchFamily="34" charset="0"/>
              </a:rPr>
              <a:t>phần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50000"/>
                  </a:prstClr>
                </a:solidFill>
                <a:effectLst/>
                <a:uLnTx/>
                <a:uFillTx/>
                <a:latin typeface="Tie 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50000"/>
                  </a:prstClr>
                </a:solidFill>
                <a:effectLst/>
                <a:uLnTx/>
                <a:uFillTx/>
                <a:latin typeface="Tie "/>
                <a:ea typeface="Arial-Rounded" panose="020B0500000000000000" pitchFamily="34" charset="0"/>
                <a:cs typeface="Arial-Rounded" panose="020B0500000000000000" pitchFamily="34" charset="0"/>
              </a:rPr>
              <a:t>viết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50000"/>
                  </a:prstClr>
                </a:solidFill>
                <a:effectLst/>
                <a:uLnTx/>
                <a:uFillTx/>
                <a:latin typeface="Tie 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50000"/>
                  </a:prstClr>
                </a:solidFill>
                <a:effectLst/>
                <a:uLnTx/>
                <a:uFillTx/>
                <a:latin typeface="Tie "/>
                <a:ea typeface="Arial-Rounded" panose="020B0500000000000000" pitchFamily="34" charset="0"/>
                <a:cs typeface="Arial-Rounded" panose="020B0500000000000000" pitchFamily="34" charset="0"/>
              </a:rPr>
              <a:t>của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50000"/>
                  </a:prstClr>
                </a:solidFill>
                <a:effectLst/>
                <a:uLnTx/>
                <a:uFillTx/>
                <a:latin typeface="Tie 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50000"/>
                  </a:prstClr>
                </a:solidFill>
                <a:effectLst/>
                <a:uLnTx/>
                <a:uFillTx/>
                <a:latin typeface="Tie "/>
                <a:ea typeface="Arial-Rounded" panose="020B0500000000000000" pitchFamily="34" charset="0"/>
                <a:cs typeface="Arial-Rounded" panose="020B0500000000000000" pitchFamily="34" charset="0"/>
              </a:rPr>
              <a:t>mình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50000"/>
                  </a:prstClr>
                </a:solidFill>
                <a:effectLst/>
                <a:uLnTx/>
                <a:uFillTx/>
                <a:latin typeface="Tie 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50000"/>
                  </a:prstClr>
                </a:solidFill>
                <a:effectLst/>
                <a:uLnTx/>
                <a:uFillTx/>
                <a:latin typeface="Tie "/>
                <a:ea typeface="Arial-Rounded" panose="020B0500000000000000" pitchFamily="34" charset="0"/>
                <a:cs typeface="Arial-Rounded" panose="020B0500000000000000" pitchFamily="34" charset="0"/>
              </a:rPr>
              <a:t>và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50000"/>
                  </a:prstClr>
                </a:solidFill>
                <a:effectLst/>
                <a:uLnTx/>
                <a:uFillTx/>
                <a:latin typeface="Tie 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50000"/>
                  </a:prstClr>
                </a:solidFill>
                <a:effectLst/>
                <a:uLnTx/>
                <a:uFillTx/>
                <a:latin typeface="Tie "/>
                <a:ea typeface="Arial-Rounded" panose="020B0500000000000000" pitchFamily="34" charset="0"/>
                <a:cs typeface="Arial-Rounded" panose="020B0500000000000000" pitchFamily="34" charset="0"/>
              </a:rPr>
              <a:t>của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50000"/>
                  </a:prstClr>
                </a:solidFill>
                <a:effectLst/>
                <a:uLnTx/>
                <a:uFillTx/>
                <a:latin typeface="Tie 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50000"/>
                  </a:prstClr>
                </a:solidFill>
                <a:effectLst/>
                <a:uLnTx/>
                <a:uFillTx/>
                <a:latin typeface="Tie "/>
                <a:ea typeface="Arial-Rounded" panose="020B0500000000000000" pitchFamily="34" charset="0"/>
                <a:cs typeface="Arial-Rounded" panose="020B0500000000000000" pitchFamily="34" charset="0"/>
              </a:rPr>
              <a:t>bạn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50000"/>
                </a:prstClr>
              </a:solidFill>
              <a:effectLst/>
              <a:uLnTx/>
              <a:uFillTx/>
              <a:latin typeface="Tie 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65112" y="4942646"/>
            <a:ext cx="1761496" cy="1240301"/>
          </a:xfrm>
          <a:prstGeom prst="rect">
            <a:avLst/>
          </a:prstGeom>
        </p:spPr>
      </p:pic>
      <p:grpSp>
        <p:nvGrpSpPr>
          <p:cNvPr id="13" name="Group 12"/>
          <p:cNvGrpSpPr/>
          <p:nvPr/>
        </p:nvGrpSpPr>
        <p:grpSpPr>
          <a:xfrm>
            <a:off x="3966288" y="955433"/>
            <a:ext cx="4357283" cy="1479559"/>
            <a:chOff x="3966288" y="955433"/>
            <a:chExt cx="4357283" cy="1479559"/>
          </a:xfrm>
        </p:grpSpPr>
        <p:sp>
          <p:nvSpPr>
            <p:cNvPr id="2" name="Rectangle 1"/>
            <p:cNvSpPr/>
            <p:nvPr/>
          </p:nvSpPr>
          <p:spPr>
            <a:xfrm>
              <a:off x="4714718" y="955433"/>
              <a:ext cx="2762565" cy="5847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ea typeface="Arial-Rounded" panose="020B0500000000000000" pitchFamily="34" charset="0"/>
                  <a:cs typeface="Arial-Rounded" panose="020B0500000000000000" pitchFamily="34" charset="0"/>
                </a:rPr>
                <a:t>Nghe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ea typeface="Arial-Rounded" panose="020B0500000000000000" pitchFamily="34" charset="0"/>
                  <a:cs typeface="Arial-Rounded" panose="020B0500000000000000" pitchFamily="34" charset="0"/>
                </a:rPr>
                <a:t> –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ea typeface="Arial-Rounded" panose="020B0500000000000000" pitchFamily="34" charset="0"/>
                  <a:cs typeface="Arial-Rounded" panose="020B0500000000000000" pitchFamily="34" charset="0"/>
                </a:rPr>
                <a:t>viết</a:t>
              </a:r>
              <a:endPara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  <p:sp>
          <p:nvSpPr>
            <p:cNvPr id="6" name="Rectangle 5"/>
            <p:cNvSpPr/>
            <p:nvPr/>
          </p:nvSpPr>
          <p:spPr>
            <a:xfrm>
              <a:off x="3966288" y="1665551"/>
              <a:ext cx="4357283" cy="76944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sz="44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FF00"/>
                  </a:solidFill>
                  <a:effectLst/>
                  <a:uLnTx/>
                  <a:uFillTx/>
                  <a:latin typeface="+mj-lt"/>
                  <a:ea typeface="Arial-Rounded" panose="020B0500000000000000" pitchFamily="34" charset="0"/>
                  <a:cs typeface="Arial-Rounded" panose="020B0500000000000000" pitchFamily="34" charset="0"/>
                </a:rPr>
                <a:t>Khi cả nhà bé tí</a:t>
              </a:r>
              <a:endPara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1147864" y="2761593"/>
            <a:ext cx="5322817" cy="1815882"/>
            <a:chOff x="1147864" y="2761593"/>
            <a:chExt cx="5322817" cy="1815882"/>
          </a:xfrm>
        </p:grpSpPr>
        <p:sp>
          <p:nvSpPr>
            <p:cNvPr id="4" name="Rectangle 3"/>
            <p:cNvSpPr/>
            <p:nvPr/>
          </p:nvSpPr>
          <p:spPr>
            <a:xfrm>
              <a:off x="1147864" y="2761593"/>
              <a:ext cx="5322817" cy="1815882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e "/>
                  <a:ea typeface="Arial-Rounded" panose="020B0500000000000000" pitchFamily="34" charset="0"/>
                  <a:cs typeface="Arial-Rounded" panose="020B0500000000000000" pitchFamily="34" charset="0"/>
                </a:rPr>
                <a:t>Tiêu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e 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e "/>
                  <a:ea typeface="Arial-Rounded" panose="020B0500000000000000" pitchFamily="34" charset="0"/>
                  <a:cs typeface="Arial-Rounded" panose="020B0500000000000000" pitchFamily="34" charset="0"/>
                </a:rPr>
                <a:t>chí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e 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e "/>
                  <a:ea typeface="Arial-Rounded" panose="020B0500000000000000" pitchFamily="34" charset="0"/>
                  <a:cs typeface="Arial-Rounded" panose="020B0500000000000000" pitchFamily="34" charset="0"/>
                </a:rPr>
                <a:t>đánh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e 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e "/>
                  <a:ea typeface="Arial-Rounded" panose="020B0500000000000000" pitchFamily="34" charset="0"/>
                  <a:cs typeface="Arial-Rounded" panose="020B0500000000000000" pitchFamily="34" charset="0"/>
                </a:rPr>
                <a:t>giá</a:t>
              </a:r>
              <a:endPara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e "/>
                <a:ea typeface="Arial-Rounded" panose="020B0500000000000000" pitchFamily="34" charset="0"/>
                <a:cs typeface="Arial-Rounded" panose="020B0500000000000000" pitchFamily="34" charset="0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Pts val="2800"/>
                <a:buFontTx/>
                <a:buNone/>
                <a:defRPr/>
              </a:pPr>
              <a:r>
                <a:rPr kumimoji="0" lang="fi-FI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142436"/>
                  </a:solidFill>
                  <a:effectLst/>
                  <a:uLnTx/>
                  <a:uFillTx/>
                  <a:latin typeface="Tie "/>
                  <a:ea typeface="Arial-Rounded" panose="020B0500000000000000" pitchFamily="34" charset="0"/>
                  <a:cs typeface="Arial-Rounded" panose="020B0500000000000000" pitchFamily="34" charset="0"/>
                </a:rPr>
                <a:t>1. Sai không quá </a:t>
              </a:r>
              <a:r>
                <a:rPr kumimoji="0" lang="fi-FI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142436"/>
                  </a:solidFill>
                  <a:effectLst/>
                  <a:uLnTx/>
                  <a:uFillTx/>
                  <a:latin typeface="Tie "/>
                  <a:ea typeface="Arial-Rounded" panose="020B0500000000000000" pitchFamily="34" charset="0"/>
                  <a:cs typeface="Arial-Rounded" panose="020B0500000000000000" pitchFamily="34" charset="0"/>
                </a:rPr>
                <a:t>5 lỗi 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Pts val="2800"/>
                <a:buFontTx/>
                <a:buNone/>
                <a:defRPr/>
              </a:pP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142436"/>
                  </a:solidFill>
                  <a:effectLst/>
                  <a:uLnTx/>
                  <a:uFillTx/>
                  <a:latin typeface="Tie "/>
                  <a:ea typeface="Arial-Rounded" panose="020B0500000000000000" pitchFamily="34" charset="0"/>
                  <a:cs typeface="Arial-Rounded" panose="020B0500000000000000" pitchFamily="34" charset="0"/>
                </a:rPr>
                <a:t>2.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142436"/>
                  </a:solidFill>
                  <a:effectLst/>
                  <a:uLnTx/>
                  <a:uFillTx/>
                  <a:latin typeface="Tie "/>
                  <a:ea typeface="Arial-Rounded" panose="020B0500000000000000" pitchFamily="34" charset="0"/>
                  <a:cs typeface="Arial-Rounded" panose="020B0500000000000000" pitchFamily="34" charset="0"/>
                </a:rPr>
                <a:t>Chữ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142436"/>
                  </a:solidFill>
                  <a:effectLst/>
                  <a:uLnTx/>
                  <a:uFillTx/>
                  <a:latin typeface="Tie 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142436"/>
                  </a:solidFill>
                  <a:effectLst/>
                  <a:uLnTx/>
                  <a:uFillTx/>
                  <a:latin typeface="Tie "/>
                  <a:ea typeface="Arial-Rounded" panose="020B0500000000000000" pitchFamily="34" charset="0"/>
                  <a:cs typeface="Arial-Rounded" panose="020B0500000000000000" pitchFamily="34" charset="0"/>
                </a:rPr>
                <a:t>viết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142436"/>
                  </a:solidFill>
                  <a:effectLst/>
                  <a:uLnTx/>
                  <a:uFillTx/>
                  <a:latin typeface="Tie 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142436"/>
                  </a:solidFill>
                  <a:effectLst/>
                  <a:uLnTx/>
                  <a:uFillTx/>
                  <a:latin typeface="Tie "/>
                  <a:ea typeface="Arial-Rounded" panose="020B0500000000000000" pitchFamily="34" charset="0"/>
                  <a:cs typeface="Arial-Rounded" panose="020B0500000000000000" pitchFamily="34" charset="0"/>
                </a:rPr>
                <a:t>rõ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142436"/>
                  </a:solidFill>
                  <a:effectLst/>
                  <a:uLnTx/>
                  <a:uFillTx/>
                  <a:latin typeface="Tie 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142436"/>
                  </a:solidFill>
                  <a:effectLst/>
                  <a:uLnTx/>
                  <a:uFillTx/>
                  <a:latin typeface="Tie "/>
                  <a:ea typeface="Arial-Rounded" panose="020B0500000000000000" pitchFamily="34" charset="0"/>
                  <a:cs typeface="Arial-Rounded" panose="020B0500000000000000" pitchFamily="34" charset="0"/>
                </a:rPr>
                <a:t>ràng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142436"/>
                  </a:solidFill>
                  <a:effectLst/>
                  <a:uLnTx/>
                  <a:uFillTx/>
                  <a:latin typeface="Tie "/>
                  <a:ea typeface="Arial-Rounded" panose="020B0500000000000000" pitchFamily="34" charset="0"/>
                  <a:cs typeface="Arial-Rounded" panose="020B0500000000000000" pitchFamily="34" charset="0"/>
                </a:rPr>
                <a:t>,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142436"/>
                  </a:solidFill>
                  <a:effectLst/>
                  <a:uLnTx/>
                  <a:uFillTx/>
                  <a:latin typeface="Tie "/>
                  <a:ea typeface="Arial-Rounded" panose="020B0500000000000000" pitchFamily="34" charset="0"/>
                  <a:cs typeface="Arial-Rounded" panose="020B0500000000000000" pitchFamily="34" charset="0"/>
                </a:rPr>
                <a:t>sạch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142436"/>
                  </a:solidFill>
                  <a:effectLst/>
                  <a:uLnTx/>
                  <a:uFillTx/>
                  <a:latin typeface="Tie 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142436"/>
                  </a:solidFill>
                  <a:effectLst/>
                  <a:uLnTx/>
                  <a:uFillTx/>
                  <a:latin typeface="Tie "/>
                  <a:ea typeface="Arial-Rounded" panose="020B0500000000000000" pitchFamily="34" charset="0"/>
                  <a:cs typeface="Arial-Rounded" panose="020B0500000000000000" pitchFamily="34" charset="0"/>
                </a:rPr>
                <a:t>đẹp</a:t>
              </a:r>
              <a:endPara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142436"/>
                </a:solidFill>
                <a:effectLst/>
                <a:uLnTx/>
                <a:uFillTx/>
                <a:latin typeface="Tie "/>
                <a:ea typeface="Arial-Rounded" panose="020B0500000000000000" pitchFamily="34" charset="0"/>
                <a:cs typeface="Arial-Rounded" panose="020B0500000000000000" pitchFamily="34" charset="0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Pts val="2800"/>
                <a:buFontTx/>
                <a:buNone/>
                <a:defRPr/>
              </a:pP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142436"/>
                  </a:solidFill>
                  <a:effectLst/>
                  <a:uLnTx/>
                  <a:uFillTx/>
                  <a:latin typeface="Tie "/>
                  <a:ea typeface="Arial-Rounded" panose="020B0500000000000000" pitchFamily="34" charset="0"/>
                  <a:cs typeface="Arial-Rounded" panose="020B0500000000000000" pitchFamily="34" charset="0"/>
                </a:rPr>
                <a:t>3.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142436"/>
                  </a:solidFill>
                  <a:effectLst/>
                  <a:uLnTx/>
                  <a:uFillTx/>
                  <a:latin typeface="Tie "/>
                  <a:ea typeface="Arial-Rounded" panose="020B0500000000000000" pitchFamily="34" charset="0"/>
                  <a:cs typeface="Arial-Rounded" panose="020B0500000000000000" pitchFamily="34" charset="0"/>
                </a:rPr>
                <a:t>Trình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142436"/>
                  </a:solidFill>
                  <a:effectLst/>
                  <a:uLnTx/>
                  <a:uFillTx/>
                  <a:latin typeface="Tie 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142436"/>
                  </a:solidFill>
                  <a:effectLst/>
                  <a:uLnTx/>
                  <a:uFillTx/>
                  <a:latin typeface="Tie "/>
                  <a:ea typeface="Arial-Rounded" panose="020B0500000000000000" pitchFamily="34" charset="0"/>
                  <a:cs typeface="Arial-Rounded" panose="020B0500000000000000" pitchFamily="34" charset="0"/>
                </a:rPr>
                <a:t>bày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142436"/>
                  </a:solidFill>
                  <a:effectLst/>
                  <a:uLnTx/>
                  <a:uFillTx/>
                  <a:latin typeface="Tie 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142436"/>
                  </a:solidFill>
                  <a:effectLst/>
                  <a:uLnTx/>
                  <a:uFillTx/>
                  <a:latin typeface="Tie "/>
                  <a:ea typeface="Arial-Rounded" panose="020B0500000000000000" pitchFamily="34" charset="0"/>
                  <a:cs typeface="Arial-Rounded" panose="020B0500000000000000" pitchFamily="34" charset="0"/>
                </a:rPr>
                <a:t>đúng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142436"/>
                  </a:solidFill>
                  <a:effectLst/>
                  <a:uLnTx/>
                  <a:uFillTx/>
                  <a:latin typeface="Tie 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142436"/>
                  </a:solidFill>
                  <a:effectLst/>
                  <a:uLnTx/>
                  <a:uFillTx/>
                  <a:latin typeface="Tie "/>
                  <a:ea typeface="Arial-Rounded" panose="020B0500000000000000" pitchFamily="34" charset="0"/>
                  <a:cs typeface="Arial-Rounded" panose="020B0500000000000000" pitchFamily="34" charset="0"/>
                </a:rPr>
                <a:t>hình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142436"/>
                  </a:solidFill>
                  <a:effectLst/>
                  <a:uLnTx/>
                  <a:uFillTx/>
                  <a:latin typeface="Tie 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142436"/>
                  </a:solidFill>
                  <a:effectLst/>
                  <a:uLnTx/>
                  <a:uFillTx/>
                  <a:latin typeface="Tie "/>
                  <a:ea typeface="Arial-Rounded" panose="020B0500000000000000" pitchFamily="34" charset="0"/>
                  <a:cs typeface="Arial-Rounded" panose="020B0500000000000000" pitchFamily="34" charset="0"/>
                </a:rPr>
                <a:t>thức</a:t>
              </a:r>
              <a:endPara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142436"/>
                </a:solidFill>
                <a:effectLst/>
                <a:uLnTx/>
                <a:uFillTx/>
                <a:latin typeface="Tie 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  <p:sp>
          <p:nvSpPr>
            <p:cNvPr id="7" name="5-Point Star 6"/>
            <p:cNvSpPr/>
            <p:nvPr/>
          </p:nvSpPr>
          <p:spPr>
            <a:xfrm>
              <a:off x="4850090" y="3321496"/>
              <a:ext cx="286439" cy="264405"/>
            </a:xfrm>
            <a:prstGeom prst="star5">
              <a:avLst/>
            </a:prstGeom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 panose="020B0604020202020204"/>
              </a:endParaRPr>
            </a:p>
          </p:txBody>
        </p:sp>
        <p:sp>
          <p:nvSpPr>
            <p:cNvPr id="8" name="5-Point Star 7"/>
            <p:cNvSpPr/>
            <p:nvPr/>
          </p:nvSpPr>
          <p:spPr>
            <a:xfrm>
              <a:off x="5263538" y="3321496"/>
              <a:ext cx="286439" cy="264405"/>
            </a:xfrm>
            <a:prstGeom prst="star5">
              <a:avLst/>
            </a:prstGeom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 panose="020B0604020202020204"/>
              </a:endParaRPr>
            </a:p>
          </p:txBody>
        </p:sp>
        <p:sp>
          <p:nvSpPr>
            <p:cNvPr id="9" name="5-Point Star 8"/>
            <p:cNvSpPr/>
            <p:nvPr/>
          </p:nvSpPr>
          <p:spPr>
            <a:xfrm>
              <a:off x="5676986" y="3321496"/>
              <a:ext cx="286439" cy="264405"/>
            </a:xfrm>
            <a:prstGeom prst="star5">
              <a:avLst/>
            </a:prstGeom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 panose="020B0604020202020204"/>
              </a:endParaRPr>
            </a:p>
          </p:txBody>
        </p:sp>
        <p:sp>
          <p:nvSpPr>
            <p:cNvPr id="10" name="5-Point Star 9"/>
            <p:cNvSpPr/>
            <p:nvPr/>
          </p:nvSpPr>
          <p:spPr>
            <a:xfrm>
              <a:off x="5969882" y="3755070"/>
              <a:ext cx="286439" cy="264405"/>
            </a:xfrm>
            <a:prstGeom prst="star5">
              <a:avLst/>
            </a:prstGeom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 panose="020B0604020202020204"/>
              </a:endParaRPr>
            </a:p>
          </p:txBody>
        </p:sp>
        <p:sp>
          <p:nvSpPr>
            <p:cNvPr id="11" name="5-Point Star 10"/>
            <p:cNvSpPr/>
            <p:nvPr/>
          </p:nvSpPr>
          <p:spPr>
            <a:xfrm>
              <a:off x="5963425" y="4143900"/>
              <a:ext cx="286439" cy="264405"/>
            </a:xfrm>
            <a:prstGeom prst="star5">
              <a:avLst/>
            </a:prstGeom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 panose="020B0604020202020204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theme/theme1.xml><?xml version="1.0" encoding="utf-8"?>
<a:theme xmlns:a="http://schemas.openxmlformats.org/drawingml/2006/main" name="千图网海量PPT模板www.58pic.com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千图网海量PPT模板www.58pic.com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45</TotalTime>
  <Words>513</Words>
  <Application>Microsoft Office PowerPoint</Application>
  <PresentationFormat>Widescreen</PresentationFormat>
  <Paragraphs>91</Paragraphs>
  <Slides>17</Slides>
  <Notes>10</Notes>
  <HiddenSlides>0</HiddenSlides>
  <MMClips>3</MMClips>
  <ScaleCrop>false</ScaleCrop>
  <HeadingPairs>
    <vt:vector size="6" baseType="variant">
      <vt:variant>
        <vt:lpstr>Fonts Used</vt:lpstr>
      </vt:variant>
      <vt:variant>
        <vt:i4>15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17</vt:i4>
      </vt:variant>
    </vt:vector>
  </HeadingPairs>
  <TitlesOfParts>
    <vt:vector size="34" baseType="lpstr">
      <vt:lpstr>#9Slide03 Kaleko 105 Round</vt:lpstr>
      <vt:lpstr>Arial</vt:lpstr>
      <vt:lpstr>Arial-Rounded</vt:lpstr>
      <vt:lpstr>Calibri</vt:lpstr>
      <vt:lpstr>Cambria</vt:lpstr>
      <vt:lpstr>Coiny</vt:lpstr>
      <vt:lpstr>等线</vt:lpstr>
      <vt:lpstr>等线 Light</vt:lpstr>
      <vt:lpstr>Gloria Hallelujah</vt:lpstr>
      <vt:lpstr>HP001 4 hàng</vt:lpstr>
      <vt:lpstr>HP001 4H</vt:lpstr>
      <vt:lpstr>Tie </vt:lpstr>
      <vt:lpstr>Times New Roman</vt:lpstr>
      <vt:lpstr>字魂105号-简雅黑</vt:lpstr>
      <vt:lpstr>字魂70号-灵悦黑体</vt:lpstr>
      <vt:lpstr>千图网海量PPT模板www.58pic.com​​</vt:lpstr>
      <vt:lpstr>1_千图网海量PPT模板www.58pic.com​​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</dc:creator>
  <cp:lastModifiedBy>Techsi.vn</cp:lastModifiedBy>
  <cp:revision>29</cp:revision>
  <dcterms:created xsi:type="dcterms:W3CDTF">2022-05-21T08:09:00Z</dcterms:created>
  <dcterms:modified xsi:type="dcterms:W3CDTF">2022-11-15T01:29:49Z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BBCD5F90AFF84A9F8B7565A776143CB7</vt:lpwstr>
  </property>
  <property fmtid="{D5CDD505-2E9C-101B-9397-08002B2CF9AE}" pid="3" name="KSOProductBuildVer">
    <vt:lpwstr>1033-11.2.0.11191</vt:lpwstr>
  </property>
</Properties>
</file>