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tags/tag1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692" r:id="rId2"/>
    <p:sldMasterId id="2147483704" r:id="rId3"/>
    <p:sldMasterId id="2147483724" r:id="rId4"/>
  </p:sldMasterIdLst>
  <p:notesMasterIdLst>
    <p:notesMasterId r:id="rId34"/>
  </p:notesMasterIdLst>
  <p:sldIdLst>
    <p:sldId id="258" r:id="rId5"/>
    <p:sldId id="296" r:id="rId6"/>
    <p:sldId id="297" r:id="rId7"/>
    <p:sldId id="298" r:id="rId8"/>
    <p:sldId id="331" r:id="rId9"/>
    <p:sldId id="301" r:id="rId10"/>
    <p:sldId id="261" r:id="rId11"/>
    <p:sldId id="303" r:id="rId12"/>
    <p:sldId id="264" r:id="rId13"/>
    <p:sldId id="265" r:id="rId14"/>
    <p:sldId id="1548" r:id="rId15"/>
    <p:sldId id="1551" r:id="rId16"/>
    <p:sldId id="306" r:id="rId17"/>
    <p:sldId id="333" r:id="rId18"/>
    <p:sldId id="315" r:id="rId19"/>
    <p:sldId id="334" r:id="rId20"/>
    <p:sldId id="272" r:id="rId21"/>
    <p:sldId id="1549" r:id="rId22"/>
    <p:sldId id="336" r:id="rId23"/>
    <p:sldId id="274" r:id="rId24"/>
    <p:sldId id="311" r:id="rId25"/>
    <p:sldId id="338" r:id="rId26"/>
    <p:sldId id="1540" r:id="rId27"/>
    <p:sldId id="1523" r:id="rId28"/>
    <p:sldId id="1541" r:id="rId29"/>
    <p:sldId id="1542" r:id="rId30"/>
    <p:sldId id="1545" r:id="rId31"/>
    <p:sldId id="1550" r:id="rId32"/>
    <p:sldId id="29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80" autoAdjust="0"/>
  </p:normalViewPr>
  <p:slideViewPr>
    <p:cSldViewPr snapToGrid="0">
      <p:cViewPr varScale="1">
        <p:scale>
          <a:sx n="86" d="100"/>
          <a:sy n="86" d="100"/>
        </p:scale>
        <p:origin x="73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6054DB-2CF0-4485-AA06-519397423494}" type="datetimeFigureOut">
              <a:rPr lang="en-US" smtClean="0"/>
              <a:t>11/30/2022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01FCD2-2D55-4B97-A882-675A7B9FE16F}" type="slidenum">
              <a:rPr lang="en-US" smtClean="0"/>
              <a:t>‹#›</a:t>
            </a:fld>
            <a:endParaRPr lang="en-US"/>
          </a:p>
        </p:txBody>
      </p:sp>
    </p:spTree>
    <p:extLst>
      <p:ext uri="{BB962C8B-B14F-4D97-AF65-F5344CB8AC3E}">
        <p14:creationId xmlns:p14="http://schemas.microsoft.com/office/powerpoint/2010/main" val="3897958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954477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368752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336010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03887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355699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03643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10402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82581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834525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042301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00943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7FE43-6FD1-4EE0-A973-8ECB49C6E1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6022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397053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17224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64374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Đúng</a:t>
            </a:r>
            <a:r>
              <a:rPr lang="en-US" baseline="0" dirty="0"/>
              <a:t> </a:t>
            </a:r>
            <a:r>
              <a:rPr lang="en-US" baseline="0" dirty="0">
                <a:sym typeface="Wingdings" pitchFamily="2" charset="2"/>
              </a:rPr>
              <a:t> </a:t>
            </a:r>
            <a:r>
              <a:rPr lang="en-US" baseline="0" dirty="0" err="1">
                <a:sym typeface="Wingdings" pitchFamily="2" charset="2"/>
              </a:rPr>
              <a:t>tặng</a:t>
            </a:r>
            <a:r>
              <a:rPr lang="en-US" baseline="0" dirty="0">
                <a:sym typeface="Wingdings" pitchFamily="2" charset="2"/>
              </a:rPr>
              <a:t> </a:t>
            </a:r>
            <a:r>
              <a:rPr lang="en-US" baseline="0" dirty="0" err="1">
                <a:sym typeface="Wingdings" pitchFamily="2" charset="2"/>
              </a:rPr>
              <a:t>bánh</a:t>
            </a:r>
            <a:r>
              <a:rPr lang="en-US" baseline="0" dirty="0">
                <a:sym typeface="Wingdings" pitchFamily="2" charset="2"/>
              </a:rPr>
              <a:t>  </a:t>
            </a:r>
            <a:r>
              <a:rPr lang="en-US" baseline="0" dirty="0" err="1">
                <a:sym typeface="Wingdings" pitchFamily="2" charset="2"/>
              </a:rPr>
              <a:t>thầy</a:t>
            </a:r>
            <a:r>
              <a:rPr lang="en-US" baseline="0" dirty="0">
                <a:sym typeface="Wingdings" pitchFamily="2" charset="2"/>
              </a:rPr>
              <a:t>/</a:t>
            </a:r>
            <a:r>
              <a:rPr lang="en-US" baseline="0" dirty="0" err="1">
                <a:sym typeface="Wingdings" pitchFamily="2" charset="2"/>
              </a:rPr>
              <a:t>cô</a:t>
            </a:r>
            <a:r>
              <a:rPr lang="en-US" baseline="0" dirty="0">
                <a:sym typeface="Wingdings" pitchFamily="2" charset="2"/>
              </a:rPr>
              <a:t> </a:t>
            </a:r>
            <a:r>
              <a:rPr lang="en-US" baseline="0" dirty="0" err="1">
                <a:sym typeface="Wingdings" pitchFamily="2" charset="2"/>
              </a:rPr>
              <a:t>nhấn</a:t>
            </a:r>
            <a:r>
              <a:rPr lang="en-US" baseline="0" dirty="0">
                <a:sym typeface="Wingdings" pitchFamily="2" charset="2"/>
              </a:rPr>
              <a:t> </a:t>
            </a:r>
            <a:r>
              <a:rPr lang="en-US" baseline="0" dirty="0" err="1">
                <a:sym typeface="Wingdings" pitchFamily="2" charset="2"/>
              </a:rPr>
              <a:t>vào</a:t>
            </a:r>
            <a:r>
              <a:rPr lang="en-US" baseline="0" dirty="0">
                <a:sym typeface="Wingdings" pitchFamily="2" charset="2"/>
              </a:rPr>
              <a:t> </a:t>
            </a:r>
            <a:r>
              <a:rPr lang="en-US" baseline="0" dirty="0" err="1">
                <a:sym typeface="Wingdings" pitchFamily="2" charset="2"/>
              </a:rPr>
              <a:t>hình</a:t>
            </a:r>
            <a:r>
              <a:rPr lang="en-US" baseline="0" dirty="0">
                <a:sym typeface="Wingdings" pitchFamily="2" charset="2"/>
              </a:rPr>
              <a:t> </a:t>
            </a:r>
            <a:r>
              <a:rPr lang="en-US" baseline="0" dirty="0" err="1">
                <a:sym typeface="Wingdings" pitchFamily="2" charset="2"/>
              </a:rPr>
              <a:t>chiếc</a:t>
            </a:r>
            <a:r>
              <a:rPr lang="en-US" baseline="0" dirty="0">
                <a:sym typeface="Wingdings" pitchFamily="2" charset="2"/>
              </a:rPr>
              <a:t> </a:t>
            </a:r>
            <a:r>
              <a:rPr lang="en-US" baseline="0" dirty="0" err="1">
                <a:sym typeface="Wingdings" pitchFamily="2" charset="2"/>
              </a:rPr>
              <a:t>bánh</a:t>
            </a:r>
            <a:r>
              <a:rPr lang="en-US" baseline="0" dirty="0">
                <a:sym typeface="Wingdings" pitchFamily="2" charset="2"/>
              </a:rPr>
              <a:t> </a:t>
            </a:r>
            <a:r>
              <a:rPr lang="en-US" baseline="0" dirty="0" err="1">
                <a:sym typeface="Wingdings" pitchFamily="2" charset="2"/>
              </a:rPr>
              <a:t>để</a:t>
            </a:r>
            <a:r>
              <a:rPr lang="en-US" baseline="0" dirty="0">
                <a:sym typeface="Wingdings" pitchFamily="2" charset="2"/>
              </a:rPr>
              <a:t> </a:t>
            </a:r>
            <a:r>
              <a:rPr lang="en-US" baseline="0" dirty="0" err="1">
                <a:sym typeface="Wingdings" pitchFamily="2" charset="2"/>
              </a:rPr>
              <a:t>đưa</a:t>
            </a:r>
            <a:r>
              <a:rPr lang="en-US" baseline="0" dirty="0">
                <a:sym typeface="Wingdings" pitchFamily="2" charset="2"/>
              </a:rPr>
              <a:t> </a:t>
            </a:r>
            <a:r>
              <a:rPr lang="en-US" baseline="0" dirty="0" err="1">
                <a:sym typeface="Wingdings" pitchFamily="2" charset="2"/>
              </a:rPr>
              <a:t>bánh</a:t>
            </a:r>
            <a:r>
              <a:rPr lang="en-US" baseline="0" dirty="0">
                <a:sym typeface="Wingdings" pitchFamily="2" charset="2"/>
              </a:rPr>
              <a:t> </a:t>
            </a:r>
            <a:r>
              <a:rPr lang="en-US" baseline="0" dirty="0" err="1">
                <a:sym typeface="Wingdings" pitchFamily="2" charset="2"/>
              </a:rPr>
              <a:t>vào</a:t>
            </a:r>
            <a:r>
              <a:rPr lang="en-US" baseline="0" dirty="0">
                <a:sym typeface="Wingdings" pitchFamily="2" charset="2"/>
              </a:rPr>
              <a:t> </a:t>
            </a:r>
            <a:r>
              <a:rPr lang="en-US" baseline="0" dirty="0" err="1">
                <a:sym typeface="Wingdings" pitchFamily="2" charset="2"/>
              </a:rPr>
              <a:t>giỏ</a:t>
            </a:r>
            <a:r>
              <a:rPr lang="en-US" baseline="0" dirty="0">
                <a:sym typeface="Wingdings" pitchFamily="2" charset="2"/>
              </a:rPr>
              <a:t>  </a:t>
            </a:r>
            <a:r>
              <a:rPr lang="en-US" baseline="0" dirty="0" err="1">
                <a:sym typeface="Wingdings" pitchFamily="2" charset="2"/>
              </a:rPr>
              <a:t>bấm</a:t>
            </a:r>
            <a:r>
              <a:rPr lang="en-US" baseline="0" dirty="0">
                <a:sym typeface="Wingdings" pitchFamily="2" charset="2"/>
              </a:rPr>
              <a:t> </a:t>
            </a:r>
            <a:r>
              <a:rPr lang="en-US" baseline="0" dirty="0" err="1">
                <a:sym typeface="Wingdings" pitchFamily="2" charset="2"/>
              </a:rPr>
              <a:t>phím</a:t>
            </a:r>
            <a:r>
              <a:rPr lang="en-US" baseline="0" dirty="0">
                <a:sym typeface="Wingdings" pitchFamily="2" charset="2"/>
              </a:rPr>
              <a:t> </a:t>
            </a:r>
            <a:r>
              <a:rPr lang="en-US" baseline="0" dirty="0" err="1">
                <a:sym typeface="Wingdings" pitchFamily="2" charset="2"/>
              </a:rPr>
              <a:t>mũi</a:t>
            </a:r>
            <a:r>
              <a:rPr lang="en-US" baseline="0" dirty="0">
                <a:sym typeface="Wingdings" pitchFamily="2" charset="2"/>
              </a:rPr>
              <a:t> </a:t>
            </a:r>
            <a:r>
              <a:rPr lang="en-US" baseline="0" dirty="0" err="1">
                <a:sym typeface="Wingdings" pitchFamily="2" charset="2"/>
              </a:rPr>
              <a:t>tên</a:t>
            </a:r>
            <a:r>
              <a:rPr lang="en-US" baseline="0" dirty="0">
                <a:sym typeface="Wingdings" pitchFamily="2" charset="2"/>
              </a:rPr>
              <a:t> </a:t>
            </a:r>
            <a:r>
              <a:rPr lang="en-US" baseline="0" dirty="0" err="1">
                <a:sym typeface="Wingdings" pitchFamily="2" charset="2"/>
              </a:rPr>
              <a:t>chuyển</a:t>
            </a:r>
            <a:r>
              <a:rPr lang="en-US" baseline="0" dirty="0">
                <a:sym typeface="Wingdings" pitchFamily="2" charset="2"/>
              </a:rPr>
              <a:t> slide (</a:t>
            </a:r>
            <a:r>
              <a:rPr lang="en-US" baseline="0" dirty="0" err="1">
                <a:sym typeface="Wingdings" pitchFamily="2" charset="2"/>
              </a:rPr>
              <a:t>trên</a:t>
            </a:r>
            <a:r>
              <a:rPr lang="en-US" baseline="0" dirty="0">
                <a:sym typeface="Wingdings" pitchFamily="2" charset="2"/>
              </a:rPr>
              <a:t> </a:t>
            </a:r>
            <a:r>
              <a:rPr lang="en-US" baseline="0" dirty="0" err="1">
                <a:sym typeface="Wingdings" pitchFamily="2" charset="2"/>
              </a:rPr>
              <a:t>bàn</a:t>
            </a:r>
            <a:r>
              <a:rPr lang="en-US" baseline="0" dirty="0">
                <a:sym typeface="Wingdings" pitchFamily="2" charset="2"/>
              </a:rPr>
              <a:t> </a:t>
            </a:r>
            <a:r>
              <a:rPr lang="en-US" baseline="0" dirty="0" err="1">
                <a:sym typeface="Wingdings" pitchFamily="2" charset="2"/>
              </a:rPr>
              <a:t>phím</a:t>
            </a:r>
            <a:r>
              <a:rPr lang="en-US" baseline="0" dirty="0">
                <a:sym typeface="Wingdings" pitchFamily="2" charset="2"/>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7FE43-6FD1-4EE0-A973-8ECB49C6E1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4098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553495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24903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740010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441564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550096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325510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2022/11/30</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4984743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2022/11/30</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87435114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2022/11/30</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76271467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C9326E18-D8FC-479E-9F23-4B7A0F8D3E76}" type="datetimeFigureOut">
              <a:rPr lang="en-US" smtClean="0">
                <a:solidFill>
                  <a:prstClr val="black">
                    <a:tint val="75000"/>
                  </a:prstClr>
                </a:solidFill>
              </a:rPr>
              <a:pPr defTabSz="1219170"/>
              <a:t>11/30/2022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256F799D-D809-45D1-817F-853EA95FB8F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429563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C9326E18-D8FC-479E-9F23-4B7A0F8D3E76}" type="datetimeFigureOut">
              <a:rPr lang="en-US" smtClean="0">
                <a:solidFill>
                  <a:prstClr val="black">
                    <a:tint val="75000"/>
                  </a:prstClr>
                </a:solidFill>
              </a:rPr>
              <a:pPr defTabSz="1219170"/>
              <a:t>11/30/2022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256F799D-D809-45D1-817F-853EA95FB8F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778016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fld id="{C9326E18-D8FC-479E-9F23-4B7A0F8D3E76}" type="datetimeFigureOut">
              <a:rPr lang="en-US" smtClean="0">
                <a:solidFill>
                  <a:prstClr val="black">
                    <a:tint val="75000"/>
                  </a:prstClr>
                </a:solidFill>
              </a:rPr>
              <a:pPr defTabSz="1219170"/>
              <a:t>11/30/2022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256F799D-D809-45D1-817F-853EA95FB8F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981594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fld id="{C9326E18-D8FC-479E-9F23-4B7A0F8D3E76}" type="datetimeFigureOut">
              <a:rPr lang="en-US" smtClean="0">
                <a:solidFill>
                  <a:prstClr val="black">
                    <a:tint val="75000"/>
                  </a:prstClr>
                </a:solidFill>
              </a:rPr>
              <a:pPr defTabSz="1219170"/>
              <a:t>11/30/2022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256F799D-D809-45D1-817F-853EA95FB8F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557276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fld id="{C9326E18-D8FC-479E-9F23-4B7A0F8D3E76}" type="datetimeFigureOut">
              <a:rPr lang="en-US" smtClean="0">
                <a:solidFill>
                  <a:prstClr val="black">
                    <a:tint val="75000"/>
                  </a:prstClr>
                </a:solidFill>
              </a:rPr>
              <a:pPr defTabSz="1219170"/>
              <a:t>11/30/2022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256F799D-D809-45D1-817F-853EA95FB8F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793410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C9326E18-D8FC-479E-9F23-4B7A0F8D3E76}" type="datetimeFigureOut">
              <a:rPr lang="en-US" smtClean="0">
                <a:solidFill>
                  <a:prstClr val="black">
                    <a:tint val="75000"/>
                  </a:prstClr>
                </a:solidFill>
              </a:rPr>
              <a:pPr defTabSz="1219170"/>
              <a:t>11/30/2022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256F799D-D809-45D1-817F-853EA95FB8F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432904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C9326E18-D8FC-479E-9F23-4B7A0F8D3E76}" type="datetimeFigureOut">
              <a:rPr lang="en-US" smtClean="0">
                <a:solidFill>
                  <a:prstClr val="black">
                    <a:tint val="75000"/>
                  </a:prstClr>
                </a:solidFill>
              </a:rPr>
              <a:pPr defTabSz="1219170"/>
              <a:t>11/30/2022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256F799D-D809-45D1-817F-853EA95FB8F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96272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C9326E18-D8FC-479E-9F23-4B7A0F8D3E76}" type="datetimeFigureOut">
              <a:rPr lang="en-US" smtClean="0">
                <a:solidFill>
                  <a:prstClr val="black">
                    <a:tint val="75000"/>
                  </a:prstClr>
                </a:solidFill>
              </a:rPr>
              <a:pPr defTabSz="1219170"/>
              <a:t>11/30/2022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256F799D-D809-45D1-817F-853EA95FB8F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165919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2022/11/30</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35139739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C9326E18-D8FC-479E-9F23-4B7A0F8D3E76}" type="datetimeFigureOut">
              <a:rPr lang="en-US" smtClean="0">
                <a:solidFill>
                  <a:prstClr val="black">
                    <a:tint val="75000"/>
                  </a:prstClr>
                </a:solidFill>
              </a:rPr>
              <a:pPr defTabSz="1219170"/>
              <a:t>11/30/2022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256F799D-D809-45D1-817F-853EA95FB8F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753179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C9326E18-D8FC-479E-9F23-4B7A0F8D3E76}" type="datetimeFigureOut">
              <a:rPr lang="en-US" smtClean="0">
                <a:solidFill>
                  <a:prstClr val="black">
                    <a:tint val="75000"/>
                  </a:prstClr>
                </a:solidFill>
              </a:rPr>
              <a:pPr defTabSz="1219170"/>
              <a:t>11/30/2022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256F799D-D809-45D1-817F-853EA95FB8F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448225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C9326E18-D8FC-479E-9F23-4B7A0F8D3E76}" type="datetimeFigureOut">
              <a:rPr lang="en-US" smtClean="0">
                <a:solidFill>
                  <a:prstClr val="black">
                    <a:tint val="75000"/>
                  </a:prstClr>
                </a:solidFill>
              </a:rPr>
              <a:pPr defTabSz="1219170"/>
              <a:t>11/30/2022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256F799D-D809-45D1-817F-853EA95FB8F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814520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685138"/>
      </p:ext>
    </p:extLst>
  </p:cSld>
  <p:clrMapOvr>
    <a:masterClrMapping/>
  </p:clrMapOvr>
  <p:transition spd="slow" advTm="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926092013"/>
      </p:ext>
    </p:extLst>
  </p:cSld>
  <p:clrMapOvr>
    <a:masterClrMapping/>
  </p:clrMapOvr>
  <p:transition spd="slow" advTm="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2089470145"/>
      </p:ext>
    </p:extLst>
  </p:cSld>
  <p:clrMapOvr>
    <a:masterClrMapping/>
  </p:clrMapOvr>
  <p:transition spd="slow" advTm="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2022/11/30</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67646033"/>
      </p:ext>
    </p:extLst>
  </p:cSld>
  <p:clrMapOvr>
    <a:masterClrMapping/>
  </p:clrMapOvr>
  <p:transition spd="slow" advTm="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2022/11/30</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93642496"/>
      </p:ext>
    </p:extLst>
  </p:cSld>
  <p:clrMapOvr>
    <a:masterClrMapping/>
  </p:clrMapOvr>
  <p:transition spd="slow" advTm="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a:stretch/>
        </p:blipFill>
        <p:spPr>
          <a:xfrm>
            <a:off x="-529" y="-298"/>
            <a:ext cx="12193057" cy="6858595"/>
          </a:xfrm>
          <a:prstGeom prst="rect">
            <a:avLst/>
          </a:prstGeom>
          <a:noFill/>
          <a:ln>
            <a:noFill/>
          </a:ln>
        </p:spPr>
      </p:pic>
      <p:pic>
        <p:nvPicPr>
          <p:cNvPr id="23" name="Google Shape;23;p28"/>
          <p:cNvPicPr preferRelativeResize="0"/>
          <p:nvPr/>
        </p:nvPicPr>
        <p:blipFill rotWithShape="1">
          <a:blip r:embed="rId3">
            <a:alphaModFix/>
          </a:blip>
          <a:srcRect/>
          <a:stretch/>
        </p:blipFill>
        <p:spPr>
          <a:xfrm>
            <a:off x="-16" y="-298"/>
            <a:ext cx="12065031" cy="6858595"/>
          </a:xfrm>
          <a:prstGeom prst="rect">
            <a:avLst/>
          </a:prstGeom>
          <a:noFill/>
          <a:ln>
            <a:noFill/>
          </a:ln>
        </p:spPr>
      </p:pic>
      <p:pic>
        <p:nvPicPr>
          <p:cNvPr id="24" name="Google Shape;24;p28"/>
          <p:cNvPicPr preferRelativeResize="0"/>
          <p:nvPr/>
        </p:nvPicPr>
        <p:blipFill rotWithShape="1">
          <a:blip r:embed="rId4">
            <a:alphaModFix/>
          </a:blip>
          <a:srcRect/>
          <a:stretch/>
        </p:blipFill>
        <p:spPr>
          <a:xfrm>
            <a:off x="193246" y="103203"/>
            <a:ext cx="11979679" cy="6767147"/>
          </a:xfrm>
          <a:prstGeom prst="rect">
            <a:avLst/>
          </a:prstGeom>
          <a:noFill/>
          <a:ln>
            <a:noFill/>
          </a:ln>
        </p:spPr>
      </p:pic>
      <p:pic>
        <p:nvPicPr>
          <p:cNvPr id="25" name="Google Shape;25;p28"/>
          <p:cNvPicPr preferRelativeResize="0"/>
          <p:nvPr/>
        </p:nvPicPr>
        <p:blipFill rotWithShape="1">
          <a:blip r:embed="rId5">
            <a:alphaModFix/>
          </a:blip>
          <a:srcRect/>
          <a:stretch/>
        </p:blipFill>
        <p:spPr>
          <a:xfrm>
            <a:off x="-116361" y="6498620"/>
            <a:ext cx="12424725" cy="560881"/>
          </a:xfrm>
          <a:prstGeom prst="rect">
            <a:avLst/>
          </a:prstGeom>
          <a:noFill/>
          <a:ln>
            <a:noFill/>
          </a:ln>
        </p:spPr>
      </p:pic>
    </p:spTree>
    <p:extLst>
      <p:ext uri="{BB962C8B-B14F-4D97-AF65-F5344CB8AC3E}">
        <p14:creationId xmlns:p14="http://schemas.microsoft.com/office/powerpoint/2010/main" val="3820508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19" name="Google Shape;19;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20" name="Google Shape;20;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662446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2022/11/30</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79423337"/>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7326211"/>
      </p:ext>
    </p:extLst>
  </p:cSld>
  <p:clrMapOvr>
    <a:masterClrMapping/>
  </p:clrMapOvr>
  <p:transition spd="slow">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3052074"/>
      </p:ext>
    </p:extLst>
  </p:cSld>
  <p:clrMapOvr>
    <a:masterClrMapping/>
  </p:clrMapOvr>
  <p:transition spd="slow">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4510475"/>
      </p:ext>
    </p:extLst>
  </p:cSld>
  <p:clrMapOvr>
    <a:masterClrMapping/>
  </p:clrMapOvr>
  <p:transition spd="slow">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9205563"/>
      </p:ext>
    </p:extLst>
  </p:cSld>
  <p:clrMapOvr>
    <a:masterClrMapping/>
  </p:clrMapOvr>
  <p:transition spd="slow">
    <p:cove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30450030"/>
      </p:ext>
    </p:extLst>
  </p:cSld>
  <p:clrMapOvr>
    <a:masterClrMapping/>
  </p:clrMapOvr>
  <p:transition spd="slow">
    <p:cove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92372665"/>
      </p:ext>
    </p:extLst>
  </p:cSld>
  <p:clrMapOvr>
    <a:masterClrMapping/>
  </p:clrMapOvr>
  <p:transition spd="slow">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1923000"/>
      </p:ext>
    </p:extLst>
  </p:cSld>
  <p:clrMapOvr>
    <a:masterClrMapping/>
  </p:clrMapOvr>
  <p:transition spd="slow">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6158323"/>
      </p:ext>
    </p:extLst>
  </p:cSld>
  <p:clrMapOvr>
    <a:masterClrMapping/>
  </p:clrMapOvr>
  <p:transitio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0780617"/>
      </p:ext>
    </p:extLst>
  </p:cSld>
  <p:clrMapOvr>
    <a:masterClrMapping/>
  </p:clrMapOvr>
  <p:transitio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8544693"/>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2022/11/30</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22025222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6941964"/>
      </p:ext>
    </p:extLst>
  </p:cSld>
  <p:clrMapOvr>
    <a:masterClrMapping/>
  </p:clrMapOvr>
  <p:transition spd="slow">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832480"/>
      </p:ext>
    </p:extLst>
  </p:cSld>
  <p:clrMapOvr>
    <a:masterClrMapping/>
  </p:clrMapOvr>
  <p:transition spd="slow">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92152020"/>
      </p:ext>
    </p:extLst>
  </p:cSld>
  <p:clrMapOvr>
    <a:masterClrMapping/>
  </p:clrMapOvr>
  <p:transition spd="slow">
    <p:cove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2022/11/30</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0262536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2022/11/30</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9344223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2022/11/30</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34958423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2022/11/30</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61034523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2022/11/30</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73892537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2.png"/><Relationship Id="rId4" Type="http://schemas.openxmlformats.org/officeDocument/2006/relationships/slideLayout" Target="../slideLayouts/slideLayout26.xml"/><Relationship Id="rId9"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2022/11/30</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3438217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C9326E18-D8FC-479E-9F23-4B7A0F8D3E76}" type="datetimeFigureOut">
              <a:rPr lang="en-US" smtClean="0">
                <a:solidFill>
                  <a:prstClr val="black">
                    <a:tint val="75000"/>
                  </a:prstClr>
                </a:solidFill>
              </a:rPr>
              <a:pPr defTabSz="1219170"/>
              <a:t>11/30/2022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256F799D-D809-45D1-817F-853EA95FB8F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23577394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2022/11/30</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pic>
        <p:nvPicPr>
          <p:cNvPr id="12" name="图片 11"/>
          <p:cNvPicPr>
            <a:picLocks noChangeAspect="1"/>
          </p:cNvPicPr>
          <p:nvPr userDrawn="1"/>
        </p:nvPicPr>
        <p:blipFill rotWithShape="1">
          <a:blip r:embed="rId10"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5161252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ransition spd="slow" advTm="0">
    <p:fad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1668791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31.xml"/><Relationship Id="rId1" Type="http://schemas.openxmlformats.org/officeDocument/2006/relationships/tags" Target="../tags/tag1.xml"/><Relationship Id="rId5" Type="http://schemas.openxmlformats.org/officeDocument/2006/relationships/image" Target="../media/image66.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11.png"/><Relationship Id="rId7" Type="http://schemas.microsoft.com/office/2007/relationships/hdphoto" Target="../media/hdphoto3.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5.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71.png"/><Relationship Id="rId2" Type="http://schemas.openxmlformats.org/officeDocument/2006/relationships/notesSlide" Target="../notesSlides/notesSlide15.xml"/><Relationship Id="rId16" Type="http://schemas.openxmlformats.org/officeDocument/2006/relationships/image" Target="../media/image56.png"/><Relationship Id="rId1" Type="http://schemas.openxmlformats.org/officeDocument/2006/relationships/slideLayout" Target="../slideLayouts/slideLayout29.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6.png"/><Relationship Id="rId9" Type="http://schemas.openxmlformats.org/officeDocument/2006/relationships/image" Target="../media/image49.png"/><Relationship Id="rId1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slideLayout" Target="../slideLayouts/slideLayout13.xml"/><Relationship Id="rId7" Type="http://schemas.microsoft.com/office/2007/relationships/hdphoto" Target="../media/hdphoto1.wdp"/><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notesSlide" Target="../notesSlides/notesSlide2.xml"/><Relationship Id="rId9" Type="http://schemas.openxmlformats.org/officeDocument/2006/relationships/image" Target="../media/image19.png"/><Relationship Id="rId1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tags" Target="../tags/tag6.xml"/><Relationship Id="rId7" Type="http://schemas.openxmlformats.org/officeDocument/2006/relationships/image" Target="../media/image63.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18.xml"/><Relationship Id="rId5" Type="http://schemas.openxmlformats.org/officeDocument/2006/relationships/slideLayout" Target="../slideLayouts/slideLayout7.xml"/><Relationship Id="rId4" Type="http://schemas.openxmlformats.org/officeDocument/2006/relationships/tags" Target="../tags/tag7.xml"/><Relationship Id="rId9"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62.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62.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62.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62.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13.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image" Target="../media/image63.png"/><Relationship Id="rId7" Type="http://schemas.openxmlformats.org/officeDocument/2006/relationships/image" Target="../media/image78.e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audio" Target="../media/audio2.wav"/><Relationship Id="rId3" Type="http://schemas.openxmlformats.org/officeDocument/2006/relationships/audio" Target="../media/audio1.wav"/><Relationship Id="rId7" Type="http://schemas.openxmlformats.org/officeDocument/2006/relationships/image" Target="../media/image26.png"/><Relationship Id="rId12"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2.png"/><Relationship Id="rId11" Type="http://schemas.openxmlformats.org/officeDocument/2006/relationships/image" Target="../media/image30.png"/><Relationship Id="rId5" Type="http://schemas.openxmlformats.org/officeDocument/2006/relationships/image" Target="../media/image25.jpg"/><Relationship Id="rId10" Type="http://schemas.openxmlformats.org/officeDocument/2006/relationships/image" Target="../media/image29.png"/><Relationship Id="rId4" Type="http://schemas.openxmlformats.org/officeDocument/2006/relationships/audio" Target="../media/audio2.wav"/><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22.png"/><Relationship Id="rId11" Type="http://schemas.openxmlformats.org/officeDocument/2006/relationships/image" Target="../media/image34.png"/><Relationship Id="rId5" Type="http://schemas.openxmlformats.org/officeDocument/2006/relationships/image" Target="../media/image31.png"/><Relationship Id="rId15" Type="http://schemas.openxmlformats.org/officeDocument/2006/relationships/audio" Target="../media/audio1.wav"/><Relationship Id="rId10" Type="http://schemas.openxmlformats.org/officeDocument/2006/relationships/image" Target="../media/image33.png"/><Relationship Id="rId4" Type="http://schemas.openxmlformats.org/officeDocument/2006/relationships/image" Target="../media/image16.png"/><Relationship Id="rId9" Type="http://schemas.openxmlformats.org/officeDocument/2006/relationships/image" Target="../media/image32.png"/><Relationship Id="rId1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png"/><Relationship Id="rId3" Type="http://schemas.openxmlformats.org/officeDocument/2006/relationships/image" Target="../media/image36.jpe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image" Target="../media/image34.png"/><Relationship Id="rId5" Type="http://schemas.openxmlformats.org/officeDocument/2006/relationships/image" Target="../media/image22.png"/><Relationship Id="rId10"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8.png"/><Relationship Id="rId1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5.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5.xml"/><Relationship Id="rId16" Type="http://schemas.openxmlformats.org/officeDocument/2006/relationships/image" Target="../media/image56.png"/><Relationship Id="rId1" Type="http://schemas.openxmlformats.org/officeDocument/2006/relationships/slideLayout" Target="../slideLayouts/slideLayout29.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6.png"/><Relationship Id="rId9" Type="http://schemas.openxmlformats.org/officeDocument/2006/relationships/image" Target="../media/image49.png"/><Relationship Id="rId14"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1.png"/><Relationship Id="rId7"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2.png"/><Relationship Id="rId5" Type="http://schemas.openxmlformats.org/officeDocument/2006/relationships/image" Target="../media/image13.png"/><Relationship Id="rId10" Type="http://schemas.openxmlformats.org/officeDocument/2006/relationships/image" Target="../media/image61.png"/><Relationship Id="rId4" Type="http://schemas.openxmlformats.org/officeDocument/2006/relationships/image" Target="../media/image12.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8115" y="851925"/>
            <a:ext cx="9652951" cy="2420860"/>
          </a:xfrm>
          <a:prstGeom prst="rect">
            <a:avLst/>
          </a:prstGeom>
        </p:spPr>
      </p:pic>
      <p:pic>
        <p:nvPicPr>
          <p:cNvPr id="1026" name="Picture 2" descr="Cách học bảng chữ cái tiếng Anh qua bài hát cho bé">
            <a:extLst>
              <a:ext uri="{FF2B5EF4-FFF2-40B4-BE49-F238E27FC236}">
                <a16:creationId xmlns:a16="http://schemas.microsoft.com/office/drawing/2014/main" id="{05B943CD-8B07-4A0D-8A93-088C53AA20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838864"/>
            <a:ext cx="5181600" cy="3188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302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24770" y="57055"/>
            <a:ext cx="2466182" cy="541660"/>
            <a:chOff x="2834085" y="693065"/>
            <a:chExt cx="4780042" cy="629993"/>
          </a:xfrm>
        </p:grpSpPr>
        <p:sp>
          <p:nvSpPr>
            <p:cNvPr id="16" name="Rounded Rectangle 15"/>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7" name="Picture 16"/>
            <p:cNvPicPr>
              <a:picLocks noChangeAspect="1"/>
            </p:cNvPicPr>
            <p:nvPr/>
          </p:nvPicPr>
          <p:blipFill>
            <a:blip r:embed="rId4"/>
            <a:stretch>
              <a:fillRect/>
            </a:stretch>
          </p:blipFill>
          <p:spPr>
            <a:xfrm rot="16200000">
              <a:off x="3075675" y="451475"/>
              <a:ext cx="629993" cy="1113173"/>
            </a:xfrm>
            <a:prstGeom prst="rect">
              <a:avLst/>
            </a:prstGeom>
          </p:spPr>
        </p:pic>
      </p:grpSp>
      <p:sp>
        <p:nvSpPr>
          <p:cNvPr id="5" name="Rectangle 4"/>
          <p:cNvSpPr/>
          <p:nvPr/>
        </p:nvSpPr>
        <p:spPr>
          <a:xfrm>
            <a:off x="335128" y="1036466"/>
            <a:ext cx="11647322" cy="5632311"/>
          </a:xfrm>
          <a:prstGeom prst="rect">
            <a:avLst/>
          </a:prstGeom>
        </p:spPr>
        <p:txBody>
          <a:bodyPr wrap="square">
            <a:spAutoFit/>
          </a:bodyPr>
          <a:lstStyle/>
          <a:p>
            <a:pPr lvl="0" algn="just"/>
            <a:r>
              <a:rPr lang="vi-VN"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mj-lt"/>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lvl="0" algn="just"/>
            <a:r>
              <a:rPr lang="vi-VN" sz="2400" dirty="0">
                <a:latin typeface="+mj-lt"/>
                <a:ea typeface="Arial-Rounded" panose="020B0500000000000000" pitchFamily="34" charset="0"/>
                <a:cs typeface="Arial-Rounded" panose="020B0500000000000000" pitchFamily="34" charset="0"/>
              </a:rPr>
              <a:t>           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lvl="0" algn="just"/>
            <a:r>
              <a:rPr lang="vi-VN" sz="2400" dirty="0">
                <a:latin typeface="+mj-lt"/>
                <a:ea typeface="Arial-Rounded" panose="020B0500000000000000" pitchFamily="34" charset="0"/>
                <a:cs typeface="Arial-Rounded" panose="020B0500000000000000" pitchFamily="34" charset="0"/>
              </a:rPr>
              <a:t>           Tôi và Cúp ngày ngày quấn quýt bên nhau. Mỗi khi tôi đi học về, Cúp chạy vọt ra, chồm hai chân trước lên mừng rỡ. Tôi cúi xuống vỗ về Cúp. Nó âu yếm dụi cái mõm ươn ướt, mềm mềm vào chân tôi.</a:t>
            </a:r>
          </a:p>
          <a:p>
            <a:pPr lvl="0" algn="jus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mj-lt"/>
                <a:ea typeface="Arial-Rounded" panose="020B0500000000000000" pitchFamily="34" charset="0"/>
                <a:cs typeface="Arial-Rounded" panose="020B0500000000000000" pitchFamily="34" charset="0"/>
              </a:rPr>
              <a:t>(Theo Trần Đức Tiến)</a:t>
            </a:r>
          </a:p>
          <a:p>
            <a:pPr lvl="0" algn="jus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DCBEF5D9-B47D-7EA1-0182-344D1AD86C0F}"/>
              </a:ext>
            </a:extLst>
          </p:cNvPr>
          <p:cNvSpPr txBox="1"/>
          <p:nvPr/>
        </p:nvSpPr>
        <p:spPr>
          <a:xfrm>
            <a:off x="3106511" y="275550"/>
            <a:ext cx="6104556" cy="646331"/>
          </a:xfrm>
          <a:prstGeom prst="rect">
            <a:avLst/>
          </a:prstGeom>
          <a:noFill/>
        </p:spPr>
        <p:txBody>
          <a:bodyPr wrap="none" rtlCol="0">
            <a:spAutoFit/>
          </a:bodyPr>
          <a:lstStyle/>
          <a:p>
            <a:r>
              <a:rPr lang="vi-VN" sz="3600" dirty="0">
                <a:solidFill>
                  <a:srgbClr val="C00000"/>
                </a:solidFill>
                <a:latin typeface="UTM Cookies" panose="02040603050506020204" pitchFamily="18" charset="0"/>
              </a:rPr>
              <a:t>Bài 24: Bạn nhỏ trong nhà</a:t>
            </a:r>
            <a:endParaRPr lang="en-US" sz="3600" dirty="0">
              <a:solidFill>
                <a:srgbClr val="C00000"/>
              </a:solidFill>
              <a:latin typeface="UTM Cookies" panose="02040603050506020204" pitchFamily="18" charset="0"/>
            </a:endParaRPr>
          </a:p>
        </p:txBody>
      </p:sp>
    </p:spTree>
    <p:extLst>
      <p:ext uri="{BB962C8B-B14F-4D97-AF65-F5344CB8AC3E}">
        <p14:creationId xmlns:p14="http://schemas.microsoft.com/office/powerpoint/2010/main" val="2948133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35128" y="1036466"/>
            <a:ext cx="11647322"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Trần Đức Tiến)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DCBEF5D9-B47D-7EA1-0182-344D1AD86C0F}"/>
              </a:ext>
            </a:extLst>
          </p:cNvPr>
          <p:cNvSpPr txBox="1"/>
          <p:nvPr/>
        </p:nvSpPr>
        <p:spPr>
          <a:xfrm>
            <a:off x="3910809" y="275550"/>
            <a:ext cx="610455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Bài 24: Bạn nhỏ trong nhà</a:t>
            </a:r>
            <a:endPar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grpSp>
        <p:nvGrpSpPr>
          <p:cNvPr id="3" name="Group 2">
            <a:extLst>
              <a:ext uri="{FF2B5EF4-FFF2-40B4-BE49-F238E27FC236}">
                <a16:creationId xmlns:a16="http://schemas.microsoft.com/office/drawing/2014/main" id="{F5347E80-EF31-7026-EE2E-B219FDF42623}"/>
              </a:ext>
            </a:extLst>
          </p:cNvPr>
          <p:cNvGrpSpPr/>
          <p:nvPr/>
        </p:nvGrpSpPr>
        <p:grpSpPr>
          <a:xfrm>
            <a:off x="24770" y="57055"/>
            <a:ext cx="3575680" cy="583943"/>
            <a:chOff x="2834085" y="693065"/>
            <a:chExt cx="6930511" cy="679171"/>
          </a:xfrm>
        </p:grpSpPr>
        <p:sp>
          <p:nvSpPr>
            <p:cNvPr id="4" name="Rounded Rectangle 15">
              <a:extLst>
                <a:ext uri="{FF2B5EF4-FFF2-40B4-BE49-F238E27FC236}">
                  <a16:creationId xmlns:a16="http://schemas.microsoft.com/office/drawing/2014/main" id="{87C22E44-3C5D-8709-CDB7-47BF3DE9DF67}"/>
                </a:ext>
              </a:extLst>
            </p:cNvPr>
            <p:cNvSpPr/>
            <p:nvPr/>
          </p:nvSpPr>
          <p:spPr>
            <a:xfrm>
              <a:off x="3435632" y="693066"/>
              <a:ext cx="6328964"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Cùng</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chia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id="{996939AB-913D-5DEF-576E-76BCB8201835}"/>
                </a:ext>
              </a:extLst>
            </p:cNvPr>
            <p:cNvPicPr>
              <a:picLocks noChangeAspect="1"/>
            </p:cNvPicPr>
            <p:nvPr/>
          </p:nvPicPr>
          <p:blipFill>
            <a:blip r:embed="rId4"/>
            <a:stretch>
              <a:fillRect/>
            </a:stretch>
          </p:blipFill>
          <p:spPr>
            <a:xfrm rot="16200000">
              <a:off x="3075675" y="451475"/>
              <a:ext cx="629993" cy="1113173"/>
            </a:xfrm>
            <a:prstGeom prst="rect">
              <a:avLst/>
            </a:prstGeom>
          </p:spPr>
        </p:pic>
      </p:grpSp>
      <p:grpSp>
        <p:nvGrpSpPr>
          <p:cNvPr id="7" name="Group 6">
            <a:extLst>
              <a:ext uri="{FF2B5EF4-FFF2-40B4-BE49-F238E27FC236}">
                <a16:creationId xmlns:a16="http://schemas.microsoft.com/office/drawing/2014/main" id="{DD54A9A5-82B5-B4C1-AD49-4804AD475BBC}"/>
              </a:ext>
            </a:extLst>
          </p:cNvPr>
          <p:cNvGrpSpPr/>
          <p:nvPr/>
        </p:nvGrpSpPr>
        <p:grpSpPr>
          <a:xfrm>
            <a:off x="209550" y="866423"/>
            <a:ext cx="11772901" cy="1694415"/>
            <a:chOff x="961241" y="2446706"/>
            <a:chExt cx="2203200" cy="1459978"/>
          </a:xfrm>
        </p:grpSpPr>
        <p:sp>
          <p:nvSpPr>
            <p:cNvPr id="8" name="Rectangle 7">
              <a:extLst>
                <a:ext uri="{FF2B5EF4-FFF2-40B4-BE49-F238E27FC236}">
                  <a16:creationId xmlns:a16="http://schemas.microsoft.com/office/drawing/2014/main" id="{821A786A-A81F-D7B3-3C79-2DE40226B5B9}"/>
                </a:ext>
              </a:extLst>
            </p:cNvPr>
            <p:cNvSpPr/>
            <p:nvPr/>
          </p:nvSpPr>
          <p:spPr>
            <a:xfrm>
              <a:off x="984720" y="2607489"/>
              <a:ext cx="2179721" cy="129919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9" name="Oval 8">
              <a:extLst>
                <a:ext uri="{FF2B5EF4-FFF2-40B4-BE49-F238E27FC236}">
                  <a16:creationId xmlns:a16="http://schemas.microsoft.com/office/drawing/2014/main" id="{97B81AFB-9EE5-EF52-A119-1C6C4A341C2A}"/>
                </a:ext>
              </a:extLst>
            </p:cNvPr>
            <p:cNvSpPr/>
            <p:nvPr/>
          </p:nvSpPr>
          <p:spPr>
            <a:xfrm>
              <a:off x="961241" y="2446706"/>
              <a:ext cx="6627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grpSp>
      <p:grpSp>
        <p:nvGrpSpPr>
          <p:cNvPr id="10" name="Group 9">
            <a:extLst>
              <a:ext uri="{FF2B5EF4-FFF2-40B4-BE49-F238E27FC236}">
                <a16:creationId xmlns:a16="http://schemas.microsoft.com/office/drawing/2014/main" id="{0542DB41-8009-612C-F8DA-674DD9608A8F}"/>
              </a:ext>
            </a:extLst>
          </p:cNvPr>
          <p:cNvGrpSpPr/>
          <p:nvPr/>
        </p:nvGrpSpPr>
        <p:grpSpPr>
          <a:xfrm>
            <a:off x="151418" y="2577395"/>
            <a:ext cx="11831032" cy="1795803"/>
            <a:chOff x="961241" y="2607489"/>
            <a:chExt cx="2203200" cy="852153"/>
          </a:xfrm>
        </p:grpSpPr>
        <p:sp>
          <p:nvSpPr>
            <p:cNvPr id="11" name="Rectangle 10">
              <a:extLst>
                <a:ext uri="{FF2B5EF4-FFF2-40B4-BE49-F238E27FC236}">
                  <a16:creationId xmlns:a16="http://schemas.microsoft.com/office/drawing/2014/main" id="{324BDFEA-0E93-8712-1D07-88FD3EF48DD6}"/>
                </a:ext>
              </a:extLst>
            </p:cNvPr>
            <p:cNvSpPr/>
            <p:nvPr/>
          </p:nvSpPr>
          <p:spPr>
            <a:xfrm>
              <a:off x="984720" y="2607489"/>
              <a:ext cx="2179721" cy="85215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2" name="Oval 11">
              <a:extLst>
                <a:ext uri="{FF2B5EF4-FFF2-40B4-BE49-F238E27FC236}">
                  <a16:creationId xmlns:a16="http://schemas.microsoft.com/office/drawing/2014/main" id="{2F8F8C78-C427-1439-5651-77554A0C3DD5}"/>
                </a:ext>
              </a:extLst>
            </p:cNvPr>
            <p:cNvSpPr/>
            <p:nvPr/>
          </p:nvSpPr>
          <p:spPr>
            <a:xfrm>
              <a:off x="961241" y="2607489"/>
              <a:ext cx="66274" cy="148475"/>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grpSp>
      <p:grpSp>
        <p:nvGrpSpPr>
          <p:cNvPr id="13" name="Group 12">
            <a:extLst>
              <a:ext uri="{FF2B5EF4-FFF2-40B4-BE49-F238E27FC236}">
                <a16:creationId xmlns:a16="http://schemas.microsoft.com/office/drawing/2014/main" id="{A6A3407D-719B-11BF-9BBA-0A74AA0A0BFA}"/>
              </a:ext>
            </a:extLst>
          </p:cNvPr>
          <p:cNvGrpSpPr/>
          <p:nvPr/>
        </p:nvGrpSpPr>
        <p:grpSpPr>
          <a:xfrm>
            <a:off x="151418" y="4389755"/>
            <a:ext cx="11849100" cy="1152063"/>
            <a:chOff x="961241" y="2607488"/>
            <a:chExt cx="2203200" cy="1496410"/>
          </a:xfrm>
        </p:grpSpPr>
        <p:sp>
          <p:nvSpPr>
            <p:cNvPr id="14" name="Rectangle 13">
              <a:extLst>
                <a:ext uri="{FF2B5EF4-FFF2-40B4-BE49-F238E27FC236}">
                  <a16:creationId xmlns:a16="http://schemas.microsoft.com/office/drawing/2014/main" id="{38AFE0D6-A300-499A-8220-1D22BD828DF1}"/>
                </a:ext>
              </a:extLst>
            </p:cNvPr>
            <p:cNvSpPr/>
            <p:nvPr/>
          </p:nvSpPr>
          <p:spPr>
            <a:xfrm>
              <a:off x="984720" y="2607488"/>
              <a:ext cx="2179721" cy="149641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8" name="Oval 17">
              <a:extLst>
                <a:ext uri="{FF2B5EF4-FFF2-40B4-BE49-F238E27FC236}">
                  <a16:creationId xmlns:a16="http://schemas.microsoft.com/office/drawing/2014/main" id="{74884F9B-A3D3-A905-E0CB-D3AAA60E5AA4}"/>
                </a:ext>
              </a:extLst>
            </p:cNvPr>
            <p:cNvSpPr/>
            <p:nvPr/>
          </p:nvSpPr>
          <p:spPr>
            <a:xfrm>
              <a:off x="961241" y="2607489"/>
              <a:ext cx="66274" cy="483911"/>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grpSp>
    </p:spTree>
    <p:extLst>
      <p:ext uri="{BB962C8B-B14F-4D97-AF65-F5344CB8AC3E}">
        <p14:creationId xmlns:p14="http://schemas.microsoft.com/office/powerpoint/2010/main" val="4172389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24770" y="57055"/>
            <a:ext cx="3575680" cy="583943"/>
            <a:chOff x="2834085" y="693065"/>
            <a:chExt cx="6930511" cy="679171"/>
          </a:xfrm>
        </p:grpSpPr>
        <p:sp>
          <p:nvSpPr>
            <p:cNvPr id="16" name="Rounded Rectangle 15"/>
            <p:cNvSpPr/>
            <p:nvPr/>
          </p:nvSpPr>
          <p:spPr>
            <a:xfrm>
              <a:off x="3435632" y="693066"/>
              <a:ext cx="6328964"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lang="vi-VN" altLang="zh-CN" sz="2800" b="1" kern="0" dirty="0" smtClean="0">
                  <a:solidFill>
                    <a:srgbClr val="E66126"/>
                  </a:solidFill>
                  <a:latin typeface="Calibri" panose="020F0502020204030204" pitchFamily="34" charset="0"/>
                  <a:ea typeface="inpin heiti" charset="-122"/>
                  <a:cs typeface="Calibri" panose="020F0502020204030204" pitchFamily="34" charset="0"/>
                </a:rPr>
                <a:t>nối tiếp đoạn</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7" name="Picture 16"/>
            <p:cNvPicPr>
              <a:picLocks noChangeAspect="1"/>
            </p:cNvPicPr>
            <p:nvPr/>
          </p:nvPicPr>
          <p:blipFill>
            <a:blip r:embed="rId4"/>
            <a:stretch>
              <a:fillRect/>
            </a:stretch>
          </p:blipFill>
          <p:spPr>
            <a:xfrm rot="16200000">
              <a:off x="3075675" y="451475"/>
              <a:ext cx="629993" cy="1113173"/>
            </a:xfrm>
            <a:prstGeom prst="rect">
              <a:avLst/>
            </a:prstGeom>
          </p:spPr>
        </p:pic>
      </p:grpSp>
      <p:sp>
        <p:nvSpPr>
          <p:cNvPr id="2" name="Rectangle 1">
            <a:extLst>
              <a:ext uri="{FF2B5EF4-FFF2-40B4-BE49-F238E27FC236}">
                <a16:creationId xmlns:a16="http://schemas.microsoft.com/office/drawing/2014/main" id="{392224DE-F47C-0ACE-F63E-8A3955A36C38}"/>
              </a:ext>
            </a:extLst>
          </p:cNvPr>
          <p:cNvSpPr/>
          <p:nvPr/>
        </p:nvSpPr>
        <p:spPr>
          <a:xfrm>
            <a:off x="335128" y="1036466"/>
            <a:ext cx="11647322"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rPr>
              <a:t>           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rPr>
              <a:t>           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rPr>
              <a:t>           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rPr>
              <a:t>                                                                                                           (Theo Trần Đức Tiến)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11B37DBE-E62B-7F19-D3FB-8CAEA110C32F}"/>
              </a:ext>
            </a:extLst>
          </p:cNvPr>
          <p:cNvSpPr txBox="1"/>
          <p:nvPr/>
        </p:nvSpPr>
        <p:spPr>
          <a:xfrm>
            <a:off x="3910809" y="275550"/>
            <a:ext cx="610455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Bài 24: Bạn nhỏ trong nhà</a:t>
            </a:r>
            <a:endPar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sp>
        <p:nvSpPr>
          <p:cNvPr id="9" name="Oval 8">
            <a:extLst>
              <a:ext uri="{FF2B5EF4-FFF2-40B4-BE49-F238E27FC236}">
                <a16:creationId xmlns:a16="http://schemas.microsoft.com/office/drawing/2014/main" id="{A2D9B187-C3F2-CE07-81DB-C6165AE50270}"/>
              </a:ext>
            </a:extLst>
          </p:cNvPr>
          <p:cNvSpPr/>
          <p:nvPr/>
        </p:nvSpPr>
        <p:spPr>
          <a:xfrm>
            <a:off x="819150" y="1036466"/>
            <a:ext cx="354138" cy="38445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 name="Oval 13">
            <a:extLst>
              <a:ext uri="{FF2B5EF4-FFF2-40B4-BE49-F238E27FC236}">
                <a16:creationId xmlns:a16="http://schemas.microsoft.com/office/drawing/2014/main" id="{5FA0CAD2-6081-D8B7-DD4C-62FEE6200074}"/>
              </a:ext>
            </a:extLst>
          </p:cNvPr>
          <p:cNvSpPr/>
          <p:nvPr/>
        </p:nvSpPr>
        <p:spPr>
          <a:xfrm>
            <a:off x="819150" y="2558923"/>
            <a:ext cx="355887" cy="378911"/>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 name="Oval 20">
            <a:extLst>
              <a:ext uri="{FF2B5EF4-FFF2-40B4-BE49-F238E27FC236}">
                <a16:creationId xmlns:a16="http://schemas.microsoft.com/office/drawing/2014/main" id="{0BA2CEFD-AFD8-FB1F-29C1-A0D2EF35AA93}"/>
              </a:ext>
            </a:extLst>
          </p:cNvPr>
          <p:cNvSpPr/>
          <p:nvPr/>
        </p:nvSpPr>
        <p:spPr>
          <a:xfrm>
            <a:off x="816858" y="4407838"/>
            <a:ext cx="356430" cy="395467"/>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535707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室内, 物体&#10;&#10;描述已自动生成">
            <a:extLst>
              <a:ext uri="{FF2B5EF4-FFF2-40B4-BE49-F238E27FC236}">
                <a16:creationId xmlns:a16="http://schemas.microsoft.com/office/drawing/2014/main" id="{76DE78DD-ADEF-4012-809E-66E68885B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458" y="-286573"/>
            <a:ext cx="10097970" cy="7144573"/>
          </a:xfrm>
          <a:prstGeom prst="rect">
            <a:avLst/>
          </a:prstGeom>
        </p:spPr>
      </p:pic>
      <p:pic>
        <p:nvPicPr>
          <p:cNvPr id="5" name="PA_图片 3">
            <a:extLst>
              <a:ext uri="{FF2B5EF4-FFF2-40B4-BE49-F238E27FC236}">
                <a16:creationId xmlns:a16="http://schemas.microsoft.com/office/drawing/2014/main" id="{5B74BE9E-C78D-4DEC-B03F-FC27DD50910A}"/>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pic>
        <p:nvPicPr>
          <p:cNvPr id="6"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4745" y="823985"/>
            <a:ext cx="4123385" cy="6034015"/>
          </a:xfrm>
          <a:prstGeom prst="rect">
            <a:avLst/>
          </a:prstGeom>
        </p:spPr>
      </p:pic>
      <p:sp>
        <p:nvSpPr>
          <p:cNvPr id="7" name="Rounded Rectangle 6"/>
          <p:cNvSpPr/>
          <p:nvPr/>
        </p:nvSpPr>
        <p:spPr>
          <a:xfrm>
            <a:off x="0" y="186676"/>
            <a:ext cx="3602182" cy="63730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4712195" y="1043615"/>
            <a:ext cx="37011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5400" b="1" dirty="0">
                <a:solidFill>
                  <a:srgbClr val="0070C0"/>
                </a:solidFill>
                <a:latin typeface="+mj-lt"/>
                <a:ea typeface="Arial-Rounded" panose="020B0500000000000000" pitchFamily="34" charset="0"/>
                <a:cs typeface="Arial-Rounded" panose="020B0500000000000000" pitchFamily="34" charset="0"/>
              </a:rPr>
              <a:t>t</a:t>
            </a:r>
            <a:r>
              <a:rPr kumimoji="0" lang="vi-VN" sz="5400" b="1" i="0" u="none" strike="noStrike" kern="1200" cap="none" spc="0" normalizeH="0" baseline="0" noProof="0" dirty="0" smtClean="0">
                <a:ln>
                  <a:noFill/>
                </a:ln>
                <a:solidFill>
                  <a:srgbClr val="0070C0"/>
                </a:solidFill>
                <a:effectLst/>
                <a:uLnTx/>
                <a:uFillTx/>
                <a:latin typeface="+mj-lt"/>
                <a:ea typeface="Arial-Rounded" panose="020B0500000000000000" pitchFamily="34" charset="0"/>
                <a:cs typeface="Arial-Rounded" panose="020B0500000000000000" pitchFamily="34" charset="0"/>
              </a:rPr>
              <a:t>uyệt </a:t>
            </a:r>
            <a:r>
              <a:rPr kumimoji="0" lang="vi-VN" sz="5400" b="1" i="0" u="none" strike="noStrike" kern="1200" cap="none" spc="0" normalizeH="0" baseline="0" noProof="0" dirty="0">
                <a:ln>
                  <a:noFill/>
                </a:ln>
                <a:solidFill>
                  <a:srgbClr val="0070C0"/>
                </a:solidFill>
                <a:effectLst/>
                <a:uLnTx/>
                <a:uFillTx/>
                <a:latin typeface="+mj-lt"/>
                <a:ea typeface="Arial-Rounded" panose="020B0500000000000000" pitchFamily="34" charset="0"/>
                <a:cs typeface="Arial-Rounded" panose="020B0500000000000000" pitchFamily="34" charset="0"/>
              </a:rPr>
              <a:t>xinh</a:t>
            </a:r>
            <a:endParaRPr kumimoji="0" lang="en-US" sz="5400" b="1" i="0" u="none" strike="noStrike" kern="1200" cap="none" spc="0" normalizeH="0" baseline="0" noProof="0" dirty="0">
              <a:ln>
                <a:noFill/>
              </a:ln>
              <a:solidFill>
                <a:srgbClr val="0070C0"/>
              </a:solidFill>
              <a:effectLst/>
              <a:uLnTx/>
              <a:uFillTx/>
              <a:latin typeface="+mj-lt"/>
              <a:ea typeface="Arial-Rounded" panose="020B0500000000000000" pitchFamily="34" charset="0"/>
              <a:cs typeface="Arial-Rounded" panose="020B0500000000000000" pitchFamily="34" charset="0"/>
            </a:endParaRPr>
          </a:p>
        </p:txBody>
      </p:sp>
      <p:sp>
        <p:nvSpPr>
          <p:cNvPr id="13" name="TextBox 12"/>
          <p:cNvSpPr txBox="1"/>
          <p:nvPr/>
        </p:nvSpPr>
        <p:spPr>
          <a:xfrm>
            <a:off x="4712195" y="2201937"/>
            <a:ext cx="43216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5400" b="1" dirty="0">
                <a:solidFill>
                  <a:srgbClr val="0070C0"/>
                </a:solidFill>
                <a:latin typeface="+mj-lt"/>
                <a:ea typeface="Arial-Rounded" panose="020B0500000000000000" pitchFamily="34" charset="0"/>
                <a:cs typeface="Arial-Rounded" panose="020B0500000000000000" pitchFamily="34" charset="0"/>
              </a:rPr>
              <a:t>l</a:t>
            </a:r>
            <a:r>
              <a:rPr kumimoji="0" lang="vi-VN" sz="5400" b="1" i="0" u="none" strike="noStrike" kern="1200" cap="none" spc="0" normalizeH="0" baseline="0" noProof="0" dirty="0" smtClean="0">
                <a:ln>
                  <a:noFill/>
                </a:ln>
                <a:solidFill>
                  <a:srgbClr val="0070C0"/>
                </a:solidFill>
                <a:effectLst/>
                <a:uLnTx/>
                <a:uFillTx/>
                <a:latin typeface="+mj-lt"/>
                <a:ea typeface="Arial-Rounded" panose="020B0500000000000000" pitchFamily="34" charset="0"/>
                <a:cs typeface="Arial-Rounded" panose="020B0500000000000000" pitchFamily="34" charset="0"/>
              </a:rPr>
              <a:t>oáng </a:t>
            </a:r>
            <a:r>
              <a:rPr kumimoji="0" lang="vi-VN" sz="5400" b="1" i="0" u="none" strike="noStrike" kern="1200" cap="none" spc="0" normalizeH="0" baseline="0" noProof="0" dirty="0">
                <a:ln>
                  <a:noFill/>
                </a:ln>
                <a:solidFill>
                  <a:srgbClr val="0070C0"/>
                </a:solidFill>
                <a:effectLst/>
                <a:uLnTx/>
                <a:uFillTx/>
                <a:latin typeface="+mj-lt"/>
                <a:ea typeface="Arial-Rounded" panose="020B0500000000000000" pitchFamily="34" charset="0"/>
                <a:cs typeface="Arial-Rounded" panose="020B0500000000000000" pitchFamily="34" charset="0"/>
              </a:rPr>
              <a:t>ướt</a:t>
            </a:r>
            <a:endParaRPr kumimoji="0" lang="en-US" sz="5400" b="1" i="0" u="none" strike="noStrike" kern="1200" cap="none" spc="0" normalizeH="0" baseline="0" noProof="0" dirty="0">
              <a:ln>
                <a:noFill/>
              </a:ln>
              <a:solidFill>
                <a:srgbClr val="0070C0"/>
              </a:solidFill>
              <a:effectLst/>
              <a:uLnTx/>
              <a:uFillTx/>
              <a:latin typeface="+mj-lt"/>
              <a:ea typeface="Arial-Rounded" panose="020B0500000000000000" pitchFamily="34" charset="0"/>
              <a:cs typeface="Arial-Rounded" panose="020B0500000000000000" pitchFamily="34" charset="0"/>
            </a:endParaRPr>
          </a:p>
        </p:txBody>
      </p:sp>
      <p:sp>
        <p:nvSpPr>
          <p:cNvPr id="9" name="TextBox 8"/>
          <p:cNvSpPr txBox="1"/>
          <p:nvPr/>
        </p:nvSpPr>
        <p:spPr>
          <a:xfrm>
            <a:off x="4712195" y="3243099"/>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5400" b="1" dirty="0">
                <a:solidFill>
                  <a:srgbClr val="0070C0"/>
                </a:solidFill>
                <a:latin typeface="+mj-lt"/>
                <a:ea typeface="Arial-Rounded" panose="020B0500000000000000" pitchFamily="34" charset="0"/>
                <a:cs typeface="Arial-Rounded" panose="020B0500000000000000" pitchFamily="34" charset="0"/>
              </a:rPr>
              <a:t>n</a:t>
            </a:r>
            <a:r>
              <a:rPr kumimoji="0" lang="vi-VN" sz="5400" b="1" i="0" u="none" strike="noStrike" kern="1200" cap="none" spc="0" normalizeH="0" baseline="0" noProof="0" dirty="0" smtClean="0">
                <a:ln>
                  <a:noFill/>
                </a:ln>
                <a:solidFill>
                  <a:srgbClr val="0070C0"/>
                </a:solidFill>
                <a:effectLst/>
                <a:uLnTx/>
                <a:uFillTx/>
                <a:latin typeface="+mj-lt"/>
                <a:ea typeface="Arial-Rounded" panose="020B0500000000000000" pitchFamily="34" charset="0"/>
                <a:cs typeface="Arial-Rounded" panose="020B0500000000000000" pitchFamily="34" charset="0"/>
              </a:rPr>
              <a:t>goáy </a:t>
            </a:r>
            <a:r>
              <a:rPr kumimoji="0" lang="vi-VN" sz="5400" b="1" i="0" u="none" strike="noStrike" kern="1200" cap="none" spc="0" normalizeH="0" baseline="0" noProof="0" dirty="0">
                <a:ln>
                  <a:noFill/>
                </a:ln>
                <a:solidFill>
                  <a:srgbClr val="0070C0"/>
                </a:solidFill>
                <a:effectLst/>
                <a:uLnTx/>
                <a:uFillTx/>
                <a:latin typeface="+mj-lt"/>
                <a:ea typeface="Arial-Rounded" panose="020B0500000000000000" pitchFamily="34" charset="0"/>
                <a:cs typeface="Arial-Rounded" panose="020B0500000000000000" pitchFamily="34" charset="0"/>
              </a:rPr>
              <a:t>tít</a:t>
            </a:r>
            <a:endParaRPr kumimoji="0" lang="en-US" sz="5400" b="1" i="0" u="none" strike="noStrike" kern="1200" cap="none" spc="0" normalizeH="0" baseline="0" noProof="0" dirty="0">
              <a:ln>
                <a:noFill/>
              </a:ln>
              <a:solidFill>
                <a:srgbClr val="0070C0"/>
              </a:solidFill>
              <a:effectLst/>
              <a:uLnTx/>
              <a:uFillTx/>
              <a:latin typeface="+mj-lt"/>
              <a:ea typeface="Arial-Rounded" panose="020B0500000000000000" pitchFamily="34" charset="0"/>
              <a:cs typeface="Arial-Rounded" panose="020B0500000000000000" pitchFamily="34" charset="0"/>
            </a:endParaRPr>
          </a:p>
        </p:txBody>
      </p:sp>
      <p:sp>
        <p:nvSpPr>
          <p:cNvPr id="10" name="TextBox 9"/>
          <p:cNvSpPr txBox="1"/>
          <p:nvPr/>
        </p:nvSpPr>
        <p:spPr>
          <a:xfrm>
            <a:off x="4712194" y="4363493"/>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5400" b="1" dirty="0">
                <a:solidFill>
                  <a:srgbClr val="0070C0"/>
                </a:solidFill>
                <a:latin typeface="+mj-lt"/>
                <a:ea typeface="Arial-Rounded" panose="020B0500000000000000" pitchFamily="34" charset="0"/>
                <a:cs typeface="Arial-Rounded" panose="020B0500000000000000" pitchFamily="34" charset="0"/>
              </a:rPr>
              <a:t>q</a:t>
            </a:r>
            <a:r>
              <a:rPr kumimoji="0" lang="vi-VN" sz="5400" b="1" i="0" u="none" strike="noStrike" kern="1200" cap="none" spc="0" normalizeH="0" baseline="0" noProof="0" dirty="0" smtClean="0">
                <a:ln>
                  <a:noFill/>
                </a:ln>
                <a:solidFill>
                  <a:srgbClr val="0070C0"/>
                </a:solidFill>
                <a:effectLst/>
                <a:uLnTx/>
                <a:uFillTx/>
                <a:latin typeface="+mj-lt"/>
                <a:ea typeface="Arial-Rounded" panose="020B0500000000000000" pitchFamily="34" charset="0"/>
                <a:cs typeface="Arial-Rounded" panose="020B0500000000000000" pitchFamily="34" charset="0"/>
              </a:rPr>
              <a:t>uấn </a:t>
            </a:r>
            <a:r>
              <a:rPr kumimoji="0" lang="vi-VN" sz="5400" b="1" i="0" u="none" strike="noStrike" kern="1200" cap="none" spc="0" normalizeH="0" baseline="0" noProof="0" dirty="0">
                <a:ln>
                  <a:noFill/>
                </a:ln>
                <a:solidFill>
                  <a:srgbClr val="0070C0"/>
                </a:solidFill>
                <a:effectLst/>
                <a:uLnTx/>
                <a:uFillTx/>
                <a:latin typeface="+mj-lt"/>
                <a:ea typeface="Arial-Rounded" panose="020B0500000000000000" pitchFamily="34" charset="0"/>
                <a:cs typeface="Arial-Rounded" panose="020B0500000000000000" pitchFamily="34" charset="0"/>
              </a:rPr>
              <a:t>quýt</a:t>
            </a:r>
            <a:endParaRPr kumimoji="0" lang="en-US" sz="5400" b="1" i="0" u="none" strike="noStrike" kern="1200" cap="none" spc="0" normalizeH="0" baseline="0" noProof="0" dirty="0">
              <a:ln>
                <a:noFill/>
              </a:ln>
              <a:solidFill>
                <a:srgbClr val="0070C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81260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ounded Rectangle 26">
            <a:extLst>
              <a:ext uri="{FF2B5EF4-FFF2-40B4-BE49-F238E27FC236}">
                <a16:creationId xmlns:a16="http://schemas.microsoft.com/office/drawing/2014/main" id="{D046375F-F63A-4DFA-8832-F15BBD36EB1B}"/>
              </a:ext>
            </a:extLst>
          </p:cNvPr>
          <p:cNvSpPr/>
          <p:nvPr/>
        </p:nvSpPr>
        <p:spPr>
          <a:xfrm>
            <a:off x="3712030" y="380981"/>
            <a:ext cx="5627914" cy="564876"/>
          </a:xfrm>
          <a:prstGeom prst="roundRect">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Luyện</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đọc</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dài</a:t>
            </a:r>
            <a:endPar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 name="Rectangle 14">
            <a:extLst>
              <a:ext uri="{FF2B5EF4-FFF2-40B4-BE49-F238E27FC236}">
                <a16:creationId xmlns:a16="http://schemas.microsoft.com/office/drawing/2014/main" id="{E1F82BA5-E446-4D7A-9BBE-7F8A07CA8D1E}"/>
              </a:ext>
            </a:extLst>
          </p:cNvPr>
          <p:cNvSpPr/>
          <p:nvPr/>
        </p:nvSpPr>
        <p:spPr>
          <a:xfrm>
            <a:off x="978942" y="1773946"/>
            <a:ext cx="10354075" cy="2585323"/>
          </a:xfrm>
          <a:prstGeom prst="rect">
            <a:avLst/>
          </a:prstGeom>
        </p:spPr>
        <p:txBody>
          <a:bodyPr wrap="square">
            <a:spAutoFit/>
          </a:bodyPr>
          <a:lstStyle/>
          <a:p>
            <a:pPr marL="44450" algn="just">
              <a:lnSpc>
                <a:spcPct val="150000"/>
              </a:lnSpc>
              <a:defRPr/>
            </a:pPr>
            <a:r>
              <a:rPr lang="vi-VN" sz="3600" dirty="0">
                <a:solidFill>
                  <a:prstClr val="black"/>
                </a:solidFill>
                <a:latin typeface="+mj-lt"/>
                <a:ea typeface="Arial-Rounded" panose="020B0500000000000000" pitchFamily="34" charset="0"/>
                <a:cs typeface="Arial-Rounded" panose="020B0500000000000000" pitchFamily="34" charset="0"/>
              </a:rPr>
              <a:t>Cúp biết chui vào gầm giường lấy trái banh, đem cho tôi chiếc khăn lau nhà, đưa hai chân trước lên mỗi khi tôi chìa tay cho nó bắt.</a:t>
            </a:r>
          </a:p>
        </p:txBody>
      </p:sp>
      <p:cxnSp>
        <p:nvCxnSpPr>
          <p:cNvPr id="16" name="Straight Connector 15">
            <a:extLst>
              <a:ext uri="{FF2B5EF4-FFF2-40B4-BE49-F238E27FC236}">
                <a16:creationId xmlns:a16="http://schemas.microsoft.com/office/drawing/2014/main" id="{350ABE56-C8B8-4576-BC83-4498F68D2EC9}"/>
              </a:ext>
            </a:extLst>
          </p:cNvPr>
          <p:cNvCxnSpPr>
            <a:cxnSpLocks/>
          </p:cNvCxnSpPr>
          <p:nvPr/>
        </p:nvCxnSpPr>
        <p:spPr>
          <a:xfrm flipH="1">
            <a:off x="6832922" y="1773946"/>
            <a:ext cx="190467" cy="799015"/>
          </a:xfrm>
          <a:prstGeom prst="line">
            <a:avLst/>
          </a:prstGeom>
          <a:noFill/>
          <a:ln w="38100" cap="flat" cmpd="sng" algn="ctr">
            <a:solidFill>
              <a:srgbClr val="FF0000"/>
            </a:solidFill>
            <a:prstDash val="solid"/>
          </a:ln>
          <a:effectLst/>
        </p:spPr>
      </p:cxnSp>
      <p:cxnSp>
        <p:nvCxnSpPr>
          <p:cNvPr id="17" name="Straight Connector 16">
            <a:extLst>
              <a:ext uri="{FF2B5EF4-FFF2-40B4-BE49-F238E27FC236}">
                <a16:creationId xmlns:a16="http://schemas.microsoft.com/office/drawing/2014/main" id="{FEB6F8CA-42A2-4D4B-8BD6-70A980CDB01B}"/>
              </a:ext>
            </a:extLst>
          </p:cNvPr>
          <p:cNvCxnSpPr>
            <a:cxnSpLocks/>
          </p:cNvCxnSpPr>
          <p:nvPr/>
        </p:nvCxnSpPr>
        <p:spPr>
          <a:xfrm flipH="1">
            <a:off x="9480041" y="1773945"/>
            <a:ext cx="190467" cy="799015"/>
          </a:xfrm>
          <a:prstGeom prst="line">
            <a:avLst/>
          </a:prstGeom>
          <a:noFill/>
          <a:ln w="38100" cap="flat" cmpd="sng" algn="ctr">
            <a:solidFill>
              <a:srgbClr val="FF0000"/>
            </a:solidFill>
            <a:prstDash val="solid"/>
          </a:ln>
          <a:effectLst/>
        </p:spPr>
      </p:cxnSp>
      <p:cxnSp>
        <p:nvCxnSpPr>
          <p:cNvPr id="23" name="Straight Connector 22">
            <a:extLst>
              <a:ext uri="{FF2B5EF4-FFF2-40B4-BE49-F238E27FC236}">
                <a16:creationId xmlns:a16="http://schemas.microsoft.com/office/drawing/2014/main" id="{00D00864-C922-432D-B64A-424F997A449A}"/>
              </a:ext>
            </a:extLst>
          </p:cNvPr>
          <p:cNvCxnSpPr>
            <a:cxnSpLocks/>
          </p:cNvCxnSpPr>
          <p:nvPr/>
        </p:nvCxnSpPr>
        <p:spPr>
          <a:xfrm flipH="1">
            <a:off x="5292166" y="2676556"/>
            <a:ext cx="190467" cy="799015"/>
          </a:xfrm>
          <a:prstGeom prst="line">
            <a:avLst/>
          </a:prstGeom>
          <a:noFill/>
          <a:ln w="38100" cap="flat" cmpd="sng" algn="ctr">
            <a:solidFill>
              <a:srgbClr val="FF0000"/>
            </a:solidFill>
            <a:prstDash val="solid"/>
          </a:ln>
          <a:effectLst/>
        </p:spPr>
      </p:cxnSp>
      <p:grpSp>
        <p:nvGrpSpPr>
          <p:cNvPr id="24" name="Group 23">
            <a:extLst>
              <a:ext uri="{FF2B5EF4-FFF2-40B4-BE49-F238E27FC236}">
                <a16:creationId xmlns:a16="http://schemas.microsoft.com/office/drawing/2014/main" id="{1BBE4263-BC2C-4CC4-B4B2-9336D0107957}"/>
              </a:ext>
            </a:extLst>
          </p:cNvPr>
          <p:cNvGrpSpPr/>
          <p:nvPr/>
        </p:nvGrpSpPr>
        <p:grpSpPr>
          <a:xfrm>
            <a:off x="5293392" y="3399806"/>
            <a:ext cx="278585" cy="820844"/>
            <a:chOff x="8450520" y="2615893"/>
            <a:chExt cx="278585" cy="820844"/>
          </a:xfrm>
        </p:grpSpPr>
        <p:cxnSp>
          <p:nvCxnSpPr>
            <p:cNvPr id="25" name="Straight Connector 24">
              <a:extLst>
                <a:ext uri="{FF2B5EF4-FFF2-40B4-BE49-F238E27FC236}">
                  <a16:creationId xmlns:a16="http://schemas.microsoft.com/office/drawing/2014/main" id="{0AB13BEB-156A-45C6-9563-8234E27639A0}"/>
                </a:ext>
              </a:extLst>
            </p:cNvPr>
            <p:cNvCxnSpPr>
              <a:cxnSpLocks/>
            </p:cNvCxnSpPr>
            <p:nvPr/>
          </p:nvCxnSpPr>
          <p:spPr>
            <a:xfrm flipH="1">
              <a:off x="8450520" y="2615893"/>
              <a:ext cx="190467" cy="799015"/>
            </a:xfrm>
            <a:prstGeom prst="line">
              <a:avLst/>
            </a:prstGeom>
            <a:noFill/>
            <a:ln w="38100" cap="flat" cmpd="sng" algn="ctr">
              <a:solidFill>
                <a:srgbClr val="FF0000"/>
              </a:solidFill>
              <a:prstDash val="solid"/>
            </a:ln>
            <a:effectLst/>
          </p:spPr>
        </p:cxnSp>
        <p:cxnSp>
          <p:nvCxnSpPr>
            <p:cNvPr id="26" name="Straight Connector 25">
              <a:extLst>
                <a:ext uri="{FF2B5EF4-FFF2-40B4-BE49-F238E27FC236}">
                  <a16:creationId xmlns:a16="http://schemas.microsoft.com/office/drawing/2014/main" id="{DE7E67E9-5E56-43B9-A321-73EEA3F4D057}"/>
                </a:ext>
              </a:extLst>
            </p:cNvPr>
            <p:cNvCxnSpPr>
              <a:cxnSpLocks/>
            </p:cNvCxnSpPr>
            <p:nvPr/>
          </p:nvCxnSpPr>
          <p:spPr>
            <a:xfrm flipH="1">
              <a:off x="8538638" y="2637722"/>
              <a:ext cx="190467" cy="799015"/>
            </a:xfrm>
            <a:prstGeom prst="line">
              <a:avLst/>
            </a:prstGeom>
            <a:noFill/>
            <a:ln w="38100" cap="flat" cmpd="sng" algn="ctr">
              <a:solidFill>
                <a:srgbClr val="FF0000"/>
              </a:solidFill>
              <a:prstDash val="solid"/>
            </a:ln>
            <a:effectLst/>
          </p:spPr>
        </p:cxnSp>
      </p:grpSp>
    </p:spTree>
    <p:extLst>
      <p:ext uri="{BB962C8B-B14F-4D97-AF65-F5344CB8AC3E}">
        <p14:creationId xmlns:p14="http://schemas.microsoft.com/office/powerpoint/2010/main" val="1442557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p:cNvSpPr/>
          <p:nvPr/>
        </p:nvSpPr>
        <p:spPr>
          <a:xfrm>
            <a:off x="152901" y="1451861"/>
            <a:ext cx="5599812" cy="2610843"/>
          </a:xfrm>
          <a:prstGeom prst="rect">
            <a:avLst/>
          </a:prstGeom>
          <a:solidFill>
            <a:schemeClr val="lt1">
              <a:alpha val="92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Yêu</a:t>
            </a:r>
            <a:r>
              <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cầu</a:t>
            </a:r>
            <a:endPar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Phân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công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theo</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đoạn</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Tất</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cả</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thành</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viên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đều</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Giải</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nghĩa</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từ</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cùng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nhau</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8" name="Picture 17"/>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3006033" y="4576535"/>
            <a:ext cx="5027923" cy="1987651"/>
            <a:chOff x="561349" y="4544613"/>
            <a:chExt cx="4171068" cy="1648917"/>
          </a:xfrm>
        </p:grpSpPr>
        <p:pic>
          <p:nvPicPr>
            <p:cNvPr id="20" name="Picture 1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4" name="Picture 23"/>
          <p:cNvPicPr>
            <a:picLocks noChangeAspect="1"/>
          </p:cNvPicPr>
          <p:nvPr/>
        </p:nvPicPr>
        <p:blipFill>
          <a:blip r:embed="rId9"/>
          <a:stretch>
            <a:fillRect/>
          </a:stretch>
        </p:blipFill>
        <p:spPr>
          <a:xfrm>
            <a:off x="5992653" y="1419078"/>
            <a:ext cx="5776564" cy="2401042"/>
          </a:xfrm>
          <a:prstGeom prst="rect">
            <a:avLst/>
          </a:prstGeom>
        </p:spPr>
      </p:pic>
    </p:spTree>
    <p:extLst>
      <p:ext uri="{BB962C8B-B14F-4D97-AF65-F5344CB8AC3E}">
        <p14:creationId xmlns:p14="http://schemas.microsoft.com/office/powerpoint/2010/main" val="3381828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24770" y="57055"/>
            <a:ext cx="3575680" cy="583943"/>
            <a:chOff x="2834085" y="693065"/>
            <a:chExt cx="6930511" cy="679171"/>
          </a:xfrm>
        </p:grpSpPr>
        <p:sp>
          <p:nvSpPr>
            <p:cNvPr id="16" name="Rounded Rectangle 15"/>
            <p:cNvSpPr/>
            <p:nvPr/>
          </p:nvSpPr>
          <p:spPr>
            <a:xfrm>
              <a:off x="3435632" y="693066"/>
              <a:ext cx="6328964"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theo</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nhóm</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7" name="Picture 16"/>
            <p:cNvPicPr>
              <a:picLocks noChangeAspect="1"/>
            </p:cNvPicPr>
            <p:nvPr/>
          </p:nvPicPr>
          <p:blipFill>
            <a:blip r:embed="rId4"/>
            <a:stretch>
              <a:fillRect/>
            </a:stretch>
          </p:blipFill>
          <p:spPr>
            <a:xfrm rot="16200000">
              <a:off x="3075675" y="451475"/>
              <a:ext cx="629993" cy="1113173"/>
            </a:xfrm>
            <a:prstGeom prst="rect">
              <a:avLst/>
            </a:prstGeom>
          </p:spPr>
        </p:pic>
      </p:grpSp>
      <p:sp>
        <p:nvSpPr>
          <p:cNvPr id="2" name="Rectangle 1">
            <a:extLst>
              <a:ext uri="{FF2B5EF4-FFF2-40B4-BE49-F238E27FC236}">
                <a16:creationId xmlns:a16="http://schemas.microsoft.com/office/drawing/2014/main" id="{392224DE-F47C-0ACE-F63E-8A3955A36C38}"/>
              </a:ext>
            </a:extLst>
          </p:cNvPr>
          <p:cNvSpPr/>
          <p:nvPr/>
        </p:nvSpPr>
        <p:spPr>
          <a:xfrm>
            <a:off x="335128" y="1036466"/>
            <a:ext cx="11647322"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(Theo Trần Đức Tiến)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11B37DBE-E62B-7F19-D3FB-8CAEA110C32F}"/>
              </a:ext>
            </a:extLst>
          </p:cNvPr>
          <p:cNvSpPr txBox="1"/>
          <p:nvPr/>
        </p:nvSpPr>
        <p:spPr>
          <a:xfrm>
            <a:off x="3910809" y="275550"/>
            <a:ext cx="610455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Bài 24: Bạn nhỏ trong nhà</a:t>
            </a:r>
            <a:endPar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sp>
        <p:nvSpPr>
          <p:cNvPr id="9" name="Oval 8">
            <a:extLst>
              <a:ext uri="{FF2B5EF4-FFF2-40B4-BE49-F238E27FC236}">
                <a16:creationId xmlns:a16="http://schemas.microsoft.com/office/drawing/2014/main" id="{A2D9B187-C3F2-CE07-81DB-C6165AE50270}"/>
              </a:ext>
            </a:extLst>
          </p:cNvPr>
          <p:cNvSpPr/>
          <p:nvPr/>
        </p:nvSpPr>
        <p:spPr>
          <a:xfrm>
            <a:off x="819150" y="1036466"/>
            <a:ext cx="354138" cy="38445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14" name="Oval 13">
            <a:extLst>
              <a:ext uri="{FF2B5EF4-FFF2-40B4-BE49-F238E27FC236}">
                <a16:creationId xmlns:a16="http://schemas.microsoft.com/office/drawing/2014/main" id="{5FA0CAD2-6081-D8B7-DD4C-62FEE6200074}"/>
              </a:ext>
            </a:extLst>
          </p:cNvPr>
          <p:cNvSpPr/>
          <p:nvPr/>
        </p:nvSpPr>
        <p:spPr>
          <a:xfrm>
            <a:off x="819150" y="2558923"/>
            <a:ext cx="355887" cy="378911"/>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21" name="Oval 20">
            <a:extLst>
              <a:ext uri="{FF2B5EF4-FFF2-40B4-BE49-F238E27FC236}">
                <a16:creationId xmlns:a16="http://schemas.microsoft.com/office/drawing/2014/main" id="{0BA2CEFD-AFD8-FB1F-29C1-A0D2EF35AA93}"/>
              </a:ext>
            </a:extLst>
          </p:cNvPr>
          <p:cNvSpPr/>
          <p:nvPr/>
        </p:nvSpPr>
        <p:spPr>
          <a:xfrm>
            <a:off x="816858" y="4407838"/>
            <a:ext cx="356430" cy="395467"/>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Tree>
    <p:extLst>
      <p:ext uri="{BB962C8B-B14F-4D97-AF65-F5344CB8AC3E}">
        <p14:creationId xmlns:p14="http://schemas.microsoft.com/office/powerpoint/2010/main" val="1050435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6" name="Rectangle 55"/>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7" name="Rectangle 56"/>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grpSp>
        <p:nvGrpSpPr>
          <p:cNvPr id="8" name="Group 7"/>
          <p:cNvGrpSpPr/>
          <p:nvPr/>
        </p:nvGrpSpPr>
        <p:grpSpPr>
          <a:xfrm>
            <a:off x="2329940" y="2339134"/>
            <a:ext cx="7868387" cy="2867642"/>
            <a:chOff x="2329940" y="2339134"/>
            <a:chExt cx="7868387" cy="2867642"/>
          </a:xfrm>
        </p:grpSpPr>
        <p:sp>
          <p:nvSpPr>
            <p:cNvPr id="5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8" name="Rectangle 57"/>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9" name="Oval 5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0"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1" name="Rectangle 6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62" name="Oval 6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63"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4" name="Rectangle 6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65" name="Oval 6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66"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68"/>
          <p:cNvPicPr>
            <a:picLocks noChangeAspect="1"/>
          </p:cNvPicPr>
          <p:nvPr/>
        </p:nvPicPr>
        <p:blipFill>
          <a:blip r:embed="rId7"/>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4205719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35128" y="1036466"/>
            <a:ext cx="11647322"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(Theo Trần Đức Tiến)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DCBEF5D9-B47D-7EA1-0182-344D1AD86C0F}"/>
              </a:ext>
            </a:extLst>
          </p:cNvPr>
          <p:cNvSpPr txBox="1"/>
          <p:nvPr/>
        </p:nvSpPr>
        <p:spPr>
          <a:xfrm>
            <a:off x="3106511" y="275550"/>
            <a:ext cx="610455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Bài 24: Bạn nhỏ trong nhà</a:t>
            </a:r>
            <a:endPar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grpSp>
        <p:nvGrpSpPr>
          <p:cNvPr id="3" name="Group 2">
            <a:extLst>
              <a:ext uri="{FF2B5EF4-FFF2-40B4-BE49-F238E27FC236}">
                <a16:creationId xmlns:a16="http://schemas.microsoft.com/office/drawing/2014/main" id="{E1DEE5AC-00B6-47BB-5DBB-0B149372D16D}"/>
              </a:ext>
            </a:extLst>
          </p:cNvPr>
          <p:cNvGrpSpPr/>
          <p:nvPr/>
        </p:nvGrpSpPr>
        <p:grpSpPr>
          <a:xfrm>
            <a:off x="24770" y="57055"/>
            <a:ext cx="2813680" cy="583943"/>
            <a:chOff x="2834085" y="693065"/>
            <a:chExt cx="5453575" cy="679171"/>
          </a:xfrm>
        </p:grpSpPr>
        <p:sp>
          <p:nvSpPr>
            <p:cNvPr id="4" name="Rounded Rectangle 15">
              <a:extLst>
                <a:ext uri="{FF2B5EF4-FFF2-40B4-BE49-F238E27FC236}">
                  <a16:creationId xmlns:a16="http://schemas.microsoft.com/office/drawing/2014/main" id="{16E55AFB-61F9-F6FC-60D0-020155FB3661}"/>
                </a:ext>
              </a:extLst>
            </p:cNvPr>
            <p:cNvSpPr/>
            <p:nvPr/>
          </p:nvSpPr>
          <p:spPr>
            <a:xfrm>
              <a:off x="3435632" y="693066"/>
              <a:ext cx="4852028"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toàn</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id="{00336520-6DCE-6F4D-16E0-EF332B2AE41E}"/>
                </a:ext>
              </a:extLst>
            </p:cNvPr>
            <p:cNvPicPr>
              <a:picLocks noChangeAspect="1"/>
            </p:cNvPicPr>
            <p:nvPr/>
          </p:nvPicPr>
          <p:blipFill>
            <a:blip r:embed="rId4"/>
            <a:stretch>
              <a:fillRect/>
            </a:stretch>
          </p:blipFill>
          <p:spPr>
            <a:xfrm rot="16200000">
              <a:off x="3075675" y="451475"/>
              <a:ext cx="629993" cy="1113173"/>
            </a:xfrm>
            <a:prstGeom prst="rect">
              <a:avLst/>
            </a:prstGeom>
          </p:spPr>
        </p:pic>
      </p:grpSp>
    </p:spTree>
    <p:extLst>
      <p:ext uri="{BB962C8B-B14F-4D97-AF65-F5344CB8AC3E}">
        <p14:creationId xmlns:p14="http://schemas.microsoft.com/office/powerpoint/2010/main" val="4158502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529" y="5699707"/>
            <a:ext cx="12193057" cy="1249788"/>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2484322" y="2089965"/>
            <a:ext cx="7096359" cy="3249451"/>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3022401" y="1962680"/>
            <a:ext cx="810839" cy="707197"/>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9046419" y="3586092"/>
            <a:ext cx="2164268" cy="2328875"/>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11082664" y="1803780"/>
            <a:ext cx="792549" cy="457240"/>
          </a:xfrm>
          <a:prstGeom prst="rect">
            <a:avLst/>
          </a:prstGeom>
          <a:noFill/>
          <a:ln>
            <a:noFill/>
          </a:ln>
        </p:spPr>
      </p:pic>
      <p:grpSp>
        <p:nvGrpSpPr>
          <p:cNvPr id="17" name="组合 21">
            <a:extLst>
              <a:ext uri="{FF2B5EF4-FFF2-40B4-BE49-F238E27FC236}">
                <a16:creationId xmlns:a16="http://schemas.microsoft.com/office/drawing/2014/main" id="{8E79FFBF-C105-49E9-AF23-B45A5B0DABE2}"/>
              </a:ext>
            </a:extLst>
          </p:cNvPr>
          <p:cNvGrpSpPr/>
          <p:nvPr/>
        </p:nvGrpSpPr>
        <p:grpSpPr>
          <a:xfrm>
            <a:off x="5428024" y="1889496"/>
            <a:ext cx="1551937" cy="1555081"/>
            <a:chOff x="1850445" y="1929603"/>
            <a:chExt cx="1163953" cy="1166311"/>
          </a:xfrm>
        </p:grpSpPr>
        <p:sp>
          <p:nvSpPr>
            <p:cNvPr id="19" name="椭圆 80">
              <a:extLst>
                <a:ext uri="{FF2B5EF4-FFF2-40B4-BE49-F238E27FC236}">
                  <a16:creationId xmlns:a16="http://schemas.microsoft.com/office/drawing/2014/main" id="{6B376D03-CE70-4C66-9B99-3D272DC7B152}"/>
                </a:ext>
              </a:extLst>
            </p:cNvPr>
            <p:cNvSpPr/>
            <p:nvPr/>
          </p:nvSpPr>
          <p:spPr bwMode="auto">
            <a:xfrm>
              <a:off x="1850445" y="1929603"/>
              <a:ext cx="1163953" cy="1166311"/>
            </a:xfrm>
            <a:prstGeom prst="ellipse">
              <a:avLst/>
            </a:prstGeom>
            <a:solidFill>
              <a:schemeClr val="bg2">
                <a:lumMod val="60000"/>
                <a:lumOff val="40000"/>
              </a:schemeClr>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9170" eaLnBrk="1" fontAlgn="base" hangingPunct="1">
                <a:spcBef>
                  <a:spcPct val="0"/>
                </a:spcBef>
                <a:spcAft>
                  <a:spcPct val="0"/>
                </a:spcAft>
                <a:defRPr/>
              </a:pPr>
              <a:endParaRPr lang="zh-CN" altLang="en-US" sz="2400" kern="0" dirty="0">
                <a:ea typeface="微软雅黑 Light" panose="020B0502040204020203" pitchFamily="34" charset="-122"/>
              </a:endParaRPr>
            </a:p>
          </p:txBody>
        </p:sp>
        <p:sp>
          <p:nvSpPr>
            <p:cNvPr id="20" name="TextBox 57">
              <a:extLst>
                <a:ext uri="{FF2B5EF4-FFF2-40B4-BE49-F238E27FC236}">
                  <a16:creationId xmlns:a16="http://schemas.microsoft.com/office/drawing/2014/main" id="{91201230-C1DE-417F-A528-A3DDE56E8A9A}"/>
                </a:ext>
              </a:extLst>
            </p:cNvPr>
            <p:cNvSpPr txBox="1"/>
            <p:nvPr/>
          </p:nvSpPr>
          <p:spPr>
            <a:xfrm>
              <a:off x="1960176" y="2051093"/>
              <a:ext cx="898323" cy="900247"/>
            </a:xfrm>
            <a:prstGeom prst="rect">
              <a:avLst/>
            </a:prstGeom>
            <a:noFill/>
          </p:spPr>
          <p:txBody>
            <a:bodyPr wrap="none" rtlCol="0">
              <a:spAutoFit/>
            </a:bodyPr>
            <a:lstStyle/>
            <a:p>
              <a:pPr marL="0" lvl="1" defTabSz="1219170">
                <a:defRPr/>
              </a:pPr>
              <a:r>
                <a:rPr lang="en-US" altLang="zh-CN" sz="7200" spc="300">
                  <a:latin typeface="Calibri"/>
                  <a:ea typeface="微软雅黑 Light" panose="020B0502040204020203" pitchFamily="34" charset="-122"/>
                </a:rPr>
                <a:t>02</a:t>
              </a:r>
              <a:endParaRPr lang="zh-CN" altLang="en-US" sz="7200" spc="300" dirty="0">
                <a:latin typeface="Calibri"/>
                <a:ea typeface="微软雅黑 Light" panose="020B0502040204020203" pitchFamily="34" charset="-122"/>
              </a:endParaRPr>
            </a:p>
          </p:txBody>
        </p:sp>
      </p:grpSp>
      <p:pic>
        <p:nvPicPr>
          <p:cNvPr id="21" name="Picture 20" descr="Logo&#10;&#10;Description automatically generated">
            <a:extLst>
              <a:ext uri="{FF2B5EF4-FFF2-40B4-BE49-F238E27FC236}">
                <a16:creationId xmlns:a16="http://schemas.microsoft.com/office/drawing/2014/main" id="{98794A8A-2574-402D-A5E6-3FD263308F0A}"/>
              </a:ext>
            </a:extLst>
          </p:cNvPr>
          <p:cNvPicPr>
            <a:picLocks noChangeAspect="1"/>
          </p:cNvPicPr>
          <p:nvPr/>
        </p:nvPicPr>
        <p:blipFill rotWithShape="1">
          <a:blip r:embed="rId17">
            <a:duotone>
              <a:prstClr val="black"/>
              <a:schemeClr val="accent2">
                <a:tint val="45000"/>
                <a:satMod val="400000"/>
              </a:schemeClr>
            </a:duotone>
          </a:blip>
          <a:srcRect t="15761" b="22855"/>
          <a:stretch/>
        </p:blipFill>
        <p:spPr>
          <a:xfrm>
            <a:off x="2845064" y="3251813"/>
            <a:ext cx="6517275" cy="1555081"/>
          </a:xfrm>
          <a:prstGeom prst="rect">
            <a:avLst/>
          </a:prstGeom>
        </p:spPr>
      </p:pic>
    </p:spTree>
    <p:extLst>
      <p:ext uri="{BB962C8B-B14F-4D97-AF65-F5344CB8AC3E}">
        <p14:creationId xmlns:p14="http://schemas.microsoft.com/office/powerpoint/2010/main" val="3504283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par>
                                <p:cTn id="23" presetID="53" presetClass="entr" presetSubtype="16"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85"/>
            <a:ext cx="12192000" cy="6855231"/>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9704" b="100000" l="0" r="1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566" y="4211142"/>
            <a:ext cx="2129033" cy="2647956"/>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62979" y="0"/>
            <a:ext cx="1853031" cy="902133"/>
          </a:xfrm>
          <a:prstGeom prst="rect">
            <a:avLst/>
          </a:prstGeom>
        </p:spPr>
      </p:pic>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8118" y="279401"/>
            <a:ext cx="10153649" cy="313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512" y="2741446"/>
            <a:ext cx="3605088" cy="4351895"/>
          </a:xfrm>
          <a:prstGeom prst="rect">
            <a:avLst/>
          </a:prstGeom>
        </p:spPr>
      </p:pic>
      <p:pic>
        <p:nvPicPr>
          <p:cNvPr id="102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43554" y="2389156"/>
            <a:ext cx="2732447" cy="446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76800" y="4737101"/>
            <a:ext cx="2836333"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70114" y="267648"/>
            <a:ext cx="828517" cy="828517"/>
          </a:xfrm>
          <a:prstGeom prst="rect">
            <a:avLst/>
          </a:prstGeom>
        </p:spPr>
      </p:pic>
    </p:spTree>
    <p:extLst>
      <p:ext uri="{BB962C8B-B14F-4D97-AF65-F5344CB8AC3E}">
        <p14:creationId xmlns:p14="http://schemas.microsoft.com/office/powerpoint/2010/main" val="385074367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1+#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60000">
                                      <p:stCondLst>
                                        <p:cond delay="0"/>
                                      </p:stCondLst>
                                      <p:childTnLst>
                                        <p:set>
                                          <p:cBhvr>
                                            <p:cTn id="14" dur="1" fill="hold">
                                              <p:stCondLst>
                                                <p:cond delay="0"/>
                                              </p:stCondLst>
                                            </p:cTn>
                                            <p:tgtEl>
                                              <p:spTgt spid="7170"/>
                                            </p:tgtEl>
                                            <p:attrNameLst>
                                              <p:attrName>style.visibility</p:attrName>
                                            </p:attrNameLst>
                                          </p:cBhvr>
                                          <p:to>
                                            <p:strVal val="visible"/>
                                          </p:to>
                                        </p:set>
                                        <p:anim calcmode="lin" valueType="num" p14:bounceEnd="60000">
                                          <p:cBhvr additive="base">
                                            <p:cTn id="15" dur="1100" fill="hold"/>
                                            <p:tgtEl>
                                              <p:spTgt spid="7170"/>
                                            </p:tgtEl>
                                            <p:attrNameLst>
                                              <p:attrName>ppt_x</p:attrName>
                                            </p:attrNameLst>
                                          </p:cBhvr>
                                          <p:tavLst>
                                            <p:tav tm="0">
                                              <p:val>
                                                <p:strVal val="#ppt_x"/>
                                              </p:val>
                                            </p:tav>
                                            <p:tav tm="100000">
                                              <p:val>
                                                <p:strVal val="#ppt_x"/>
                                              </p:val>
                                            </p:tav>
                                          </p:tavLst>
                                        </p:anim>
                                        <p:anim calcmode="lin" valueType="num" p14:bounceEnd="60000">
                                          <p:cBhvr additive="base">
                                            <p:cTn id="16" dur="1100" fill="hold"/>
                                            <p:tgtEl>
                                              <p:spTgt spid="717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171"/>
                                            </p:tgtEl>
                                            <p:attrNameLst>
                                              <p:attrName>style.visibility</p:attrName>
                                            </p:attrNameLst>
                                          </p:cBhvr>
                                          <p:to>
                                            <p:strVal val="visible"/>
                                          </p:to>
                                        </p:set>
                                        <p:anim calcmode="lin" valueType="num">
                                          <p:cBhvr additive="base">
                                            <p:cTn id="19" dur="500" fill="hold"/>
                                            <p:tgtEl>
                                              <p:spTgt spid="7171"/>
                                            </p:tgtEl>
                                            <p:attrNameLst>
                                              <p:attrName>ppt_x</p:attrName>
                                            </p:attrNameLst>
                                          </p:cBhvr>
                                          <p:tavLst>
                                            <p:tav tm="0">
                                              <p:val>
                                                <p:strVal val="#ppt_x"/>
                                              </p:val>
                                            </p:tav>
                                            <p:tav tm="100000">
                                              <p:val>
                                                <p:strVal val="#ppt_x"/>
                                              </p:val>
                                            </p:tav>
                                          </p:tavLst>
                                        </p:anim>
                                        <p:anim calcmode="lin" valueType="num">
                                          <p:cBhvr additive="base">
                                            <p:cTn id="20" dur="500" fill="hold"/>
                                            <p:tgtEl>
                                              <p:spTgt spid="7171"/>
                                            </p:tgtEl>
                                            <p:attrNameLst>
                                              <p:attrName>ppt_y</p:attrName>
                                            </p:attrNameLst>
                                          </p:cBhvr>
                                          <p:tavLst>
                                            <p:tav tm="0">
                                              <p:val>
                                                <p:strVal val="1+#ppt_h/2"/>
                                              </p:val>
                                            </p:tav>
                                            <p:tav tm="100000">
                                              <p:val>
                                                <p:strVal val="#ppt_y"/>
                                              </p:val>
                                            </p:tav>
                                          </p:tavLst>
                                        </p:anim>
                                      </p:childTnLst>
                                    </p:cTn>
                                  </p:par>
                                  <p:par>
                                    <p:cTn id="21" presetID="1" presetClass="mediacall" presetSubtype="0" fill="hold" nodeType="withEffect">
                                      <p:stCondLst>
                                        <p:cond delay="0"/>
                                      </p:stCondLst>
                                      <p:childTnLst>
                                        <p:cmd type="call" cmd="playFrom(0.0)">
                                          <p:cBhvr>
                                            <p:cTn id="22"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610" numSld="7" showWhenStopped="0">
                    <p:cTn id="23" repeatCount="indefinite" fill="hold" display="0">
                      <p:stCondLst>
                        <p:cond delay="indefinite"/>
                      </p:stCondLst>
                      <p:endCondLst>
                        <p:cond evt="onStopAudio" delay="0">
                          <p:tgtEl>
                            <p:sldTgt/>
                          </p:tgtEl>
                        </p:cond>
                      </p:endCondLst>
                    </p:cTn>
                    <p:tgtEl>
                      <p:spTgt spid="1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1+#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 calcmode="lin" valueType="num">
                                          <p:cBhvr additive="base">
                                            <p:cTn id="15" dur="1100" fill="hold"/>
                                            <p:tgtEl>
                                              <p:spTgt spid="7170"/>
                                            </p:tgtEl>
                                            <p:attrNameLst>
                                              <p:attrName>ppt_x</p:attrName>
                                            </p:attrNameLst>
                                          </p:cBhvr>
                                          <p:tavLst>
                                            <p:tav tm="0">
                                              <p:val>
                                                <p:strVal val="#ppt_x"/>
                                              </p:val>
                                            </p:tav>
                                            <p:tav tm="100000">
                                              <p:val>
                                                <p:strVal val="#ppt_x"/>
                                              </p:val>
                                            </p:tav>
                                          </p:tavLst>
                                        </p:anim>
                                        <p:anim calcmode="lin" valueType="num">
                                          <p:cBhvr additive="base">
                                            <p:cTn id="16" dur="1100" fill="hold"/>
                                            <p:tgtEl>
                                              <p:spTgt spid="717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171"/>
                                            </p:tgtEl>
                                            <p:attrNameLst>
                                              <p:attrName>style.visibility</p:attrName>
                                            </p:attrNameLst>
                                          </p:cBhvr>
                                          <p:to>
                                            <p:strVal val="visible"/>
                                          </p:to>
                                        </p:set>
                                        <p:anim calcmode="lin" valueType="num">
                                          <p:cBhvr additive="base">
                                            <p:cTn id="19" dur="500" fill="hold"/>
                                            <p:tgtEl>
                                              <p:spTgt spid="7171"/>
                                            </p:tgtEl>
                                            <p:attrNameLst>
                                              <p:attrName>ppt_x</p:attrName>
                                            </p:attrNameLst>
                                          </p:cBhvr>
                                          <p:tavLst>
                                            <p:tav tm="0">
                                              <p:val>
                                                <p:strVal val="#ppt_x"/>
                                              </p:val>
                                            </p:tav>
                                            <p:tav tm="100000">
                                              <p:val>
                                                <p:strVal val="#ppt_x"/>
                                              </p:val>
                                            </p:tav>
                                          </p:tavLst>
                                        </p:anim>
                                        <p:anim calcmode="lin" valueType="num">
                                          <p:cBhvr additive="base">
                                            <p:cTn id="20" dur="500" fill="hold"/>
                                            <p:tgtEl>
                                              <p:spTgt spid="7171"/>
                                            </p:tgtEl>
                                            <p:attrNameLst>
                                              <p:attrName>ppt_y</p:attrName>
                                            </p:attrNameLst>
                                          </p:cBhvr>
                                          <p:tavLst>
                                            <p:tav tm="0">
                                              <p:val>
                                                <p:strVal val="1+#ppt_h/2"/>
                                              </p:val>
                                            </p:tav>
                                            <p:tav tm="100000">
                                              <p:val>
                                                <p:strVal val="#ppt_y"/>
                                              </p:val>
                                            </p:tav>
                                          </p:tavLst>
                                        </p:anim>
                                      </p:childTnLst>
                                    </p:cTn>
                                  </p:par>
                                  <p:par>
                                    <p:cTn id="21" presetID="1" presetClass="mediacall" presetSubtype="0" fill="hold" nodeType="withEffect">
                                      <p:stCondLst>
                                        <p:cond delay="0"/>
                                      </p:stCondLst>
                                      <p:childTnLst>
                                        <p:cmd type="call" cmd="playFrom(0.0)">
                                          <p:cBhvr>
                                            <p:cTn id="22"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610" numSld="7" showWhenStopped="0">
                    <p:cTn id="23" repeatCount="indefinite" fill="hold" display="0">
                      <p:stCondLst>
                        <p:cond delay="indefinite"/>
                      </p:stCondLst>
                      <p:endCondLst>
                        <p:cond evt="onStopAudio" delay="0">
                          <p:tgtEl>
                            <p:sldTgt/>
                          </p:tgtEl>
                        </p:cond>
                      </p:endCondLst>
                    </p:cTn>
                    <p:tgtEl>
                      <p:spTgt spid="13"/>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3643231" y="358566"/>
            <a:ext cx="3751868" cy="886120"/>
            <a:chOff x="7876269" y="104148"/>
            <a:chExt cx="3751868" cy="886120"/>
          </a:xfrm>
        </p:grpSpPr>
        <p:sp>
          <p:nvSpPr>
            <p:cNvPr id="27" name="Rectangle: Rounded Corners 43">
              <a:extLst>
                <a:ext uri="{FF2B5EF4-FFF2-40B4-BE49-F238E27FC236}">
                  <a16:creationId xmlns:a16="http://schemas.microsoft.com/office/drawing/2014/main"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28" name="Rectangle 27"/>
            <p:cNvSpPr/>
            <p:nvPr/>
          </p:nvSpPr>
          <p:spPr>
            <a:xfrm>
              <a:off x="8135833" y="157502"/>
              <a:ext cx="320632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4031136" y="1266758"/>
            <a:ext cx="6727927" cy="5238489"/>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5621392" y="2895133"/>
            <a:ext cx="4351283" cy="1323439"/>
          </a:xfrm>
          <a:prstGeom prst="rect">
            <a:avLst/>
          </a:prstGeom>
        </p:spPr>
        <p:txBody>
          <a:bodyPr wrap="square">
            <a:spAutoFit/>
          </a:bodyPr>
          <a:lstStyle/>
          <a:p>
            <a:pPr lvl="0" algn="just">
              <a:defRPr/>
            </a:pP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loáng ướt: </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ướt và có ánh sáng chiếu vào</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descr="A picture containing icon&#10;&#10;Description automatically generated">
            <a:extLst>
              <a:ext uri="{FF2B5EF4-FFF2-40B4-BE49-F238E27FC236}">
                <a16:creationId xmlns:a16="http://schemas.microsoft.com/office/drawing/2014/main" id="{9D30B6BF-48BA-4097-A75C-C5104401C52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74692" y="1839374"/>
            <a:ext cx="3751868" cy="3751868"/>
          </a:xfrm>
          <a:prstGeom prst="rect">
            <a:avLst/>
          </a:prstGeom>
        </p:spPr>
      </p:pic>
    </p:spTree>
    <p:extLst>
      <p:ext uri="{BB962C8B-B14F-4D97-AF65-F5344CB8AC3E}">
        <p14:creationId xmlns:p14="http://schemas.microsoft.com/office/powerpoint/2010/main" val="3267733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250" fill="hold"/>
                                        <p:tgtEl>
                                          <p:spTgt spid="33"/>
                                        </p:tgtEl>
                                        <p:attrNameLst>
                                          <p:attrName>ppt_w</p:attrName>
                                        </p:attrNameLst>
                                      </p:cBhvr>
                                      <p:tavLst>
                                        <p:tav tm="0">
                                          <p:val>
                                            <p:fltVal val="0"/>
                                          </p:val>
                                        </p:tav>
                                        <p:tav tm="100000">
                                          <p:val>
                                            <p:strVal val="#ppt_w"/>
                                          </p:val>
                                        </p:tav>
                                      </p:tavLst>
                                    </p:anim>
                                    <p:anim calcmode="lin" valueType="num">
                                      <p:cBhvr>
                                        <p:cTn id="13" dur="1250" fill="hold"/>
                                        <p:tgtEl>
                                          <p:spTgt spid="33"/>
                                        </p:tgtEl>
                                        <p:attrNameLst>
                                          <p:attrName>ppt_h</p:attrName>
                                        </p:attrNameLst>
                                      </p:cBhvr>
                                      <p:tavLst>
                                        <p:tav tm="0">
                                          <p:val>
                                            <p:fltVal val="0"/>
                                          </p:val>
                                        </p:tav>
                                        <p:tav tm="100000">
                                          <p:val>
                                            <p:strVal val="#ppt_h"/>
                                          </p:val>
                                        </p:tav>
                                      </p:tavLst>
                                    </p:anim>
                                    <p:animEffect transition="in" filter="fade">
                                      <p:cBhvr>
                                        <p:cTn id="14" dur="125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3485010" y="377001"/>
            <a:ext cx="3751868" cy="886120"/>
            <a:chOff x="7876269" y="104148"/>
            <a:chExt cx="3751868" cy="886120"/>
          </a:xfrm>
        </p:grpSpPr>
        <p:sp>
          <p:nvSpPr>
            <p:cNvPr id="27" name="Rectangle: Rounded Corners 43">
              <a:extLst>
                <a:ext uri="{FF2B5EF4-FFF2-40B4-BE49-F238E27FC236}">
                  <a16:creationId xmlns:a16="http://schemas.microsoft.com/office/drawing/2014/main"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28" name="Rectangle 27"/>
            <p:cNvSpPr/>
            <p:nvPr/>
          </p:nvSpPr>
          <p:spPr>
            <a:xfrm>
              <a:off x="8135833" y="157502"/>
              <a:ext cx="320632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4021590" y="976368"/>
            <a:ext cx="7343376" cy="5435928"/>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5682490" y="2868212"/>
            <a:ext cx="4862499" cy="1938992"/>
          </a:xfrm>
          <a:prstGeom prst="rect">
            <a:avLst/>
          </a:prstGeom>
        </p:spPr>
        <p:txBody>
          <a:bodyPr wrap="square">
            <a:spAutoFit/>
          </a:bodyPr>
          <a:lstStyle/>
          <a:p>
            <a:pPr lvl="0" algn="ctr">
              <a:defRPr/>
            </a:pP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nức lên: </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bật mạnh hơi từ trong cổ ra thành tiếng cách quãng</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descr="A picture containing icon&#10;&#10;Description automatically generated">
            <a:extLst>
              <a:ext uri="{FF2B5EF4-FFF2-40B4-BE49-F238E27FC236}">
                <a16:creationId xmlns:a16="http://schemas.microsoft.com/office/drawing/2014/main" id="{B47A6144-C4C5-4EA1-BFE9-0C3DD605D39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74692" y="1839374"/>
            <a:ext cx="3751868" cy="3751868"/>
          </a:xfrm>
          <a:prstGeom prst="rect">
            <a:avLst/>
          </a:prstGeom>
        </p:spPr>
      </p:pic>
    </p:spTree>
    <p:extLst>
      <p:ext uri="{BB962C8B-B14F-4D97-AF65-F5344CB8AC3E}">
        <p14:creationId xmlns:p14="http://schemas.microsoft.com/office/powerpoint/2010/main" val="773789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250" fill="hold"/>
                                        <p:tgtEl>
                                          <p:spTgt spid="33"/>
                                        </p:tgtEl>
                                        <p:attrNameLst>
                                          <p:attrName>ppt_w</p:attrName>
                                        </p:attrNameLst>
                                      </p:cBhvr>
                                      <p:tavLst>
                                        <p:tav tm="0">
                                          <p:val>
                                            <p:fltVal val="0"/>
                                          </p:val>
                                        </p:tav>
                                        <p:tav tm="100000">
                                          <p:val>
                                            <p:strVal val="#ppt_w"/>
                                          </p:val>
                                        </p:tav>
                                      </p:tavLst>
                                    </p:anim>
                                    <p:anim calcmode="lin" valueType="num">
                                      <p:cBhvr>
                                        <p:cTn id="13" dur="1250" fill="hold"/>
                                        <p:tgtEl>
                                          <p:spTgt spid="33"/>
                                        </p:tgtEl>
                                        <p:attrNameLst>
                                          <p:attrName>ppt_h</p:attrName>
                                        </p:attrNameLst>
                                      </p:cBhvr>
                                      <p:tavLst>
                                        <p:tav tm="0">
                                          <p:val>
                                            <p:fltVal val="0"/>
                                          </p:val>
                                        </p:tav>
                                        <p:tav tm="100000">
                                          <p:val>
                                            <p:strVal val="#ppt_h"/>
                                          </p:val>
                                        </p:tav>
                                      </p:tavLst>
                                    </p:anim>
                                    <p:animEffect transition="in" filter="fade">
                                      <p:cBhvr>
                                        <p:cTn id="14" dur="125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BE5FD0-B3B9-465D-B273-CD41402CD5D0}"/>
              </a:ext>
            </a:extLst>
          </p:cNvPr>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692F962B-03E2-4E58-9628-0019C4EB3491}"/>
              </a:ext>
            </a:extLst>
          </p:cNvPr>
          <p:cNvPicPr>
            <a:picLocks noChangeAspect="1"/>
          </p:cNvPicPr>
          <p:nvPr/>
        </p:nvPicPr>
        <p:blipFill>
          <a:blip r:embed="rId8"/>
          <a:stretch>
            <a:fillRect/>
          </a:stretch>
        </p:blipFill>
        <p:spPr>
          <a:xfrm rot="16200000">
            <a:off x="606694" y="247791"/>
            <a:ext cx="646331" cy="646331"/>
          </a:xfrm>
          <a:prstGeom prst="rect">
            <a:avLst/>
          </a:prstGeom>
        </p:spPr>
      </p:pic>
      <p:grpSp>
        <p:nvGrpSpPr>
          <p:cNvPr id="9" name="PA_库_组合 5">
            <a:extLst>
              <a:ext uri="{FF2B5EF4-FFF2-40B4-BE49-F238E27FC236}">
                <a16:creationId xmlns:a16="http://schemas.microsoft.com/office/drawing/2014/main" id="{4262F771-F6EA-4975-8340-F6E345A97405}"/>
              </a:ext>
            </a:extLst>
          </p:cNvPr>
          <p:cNvGrpSpPr/>
          <p:nvPr>
            <p:custDataLst>
              <p:tags r:id="rId1"/>
            </p:custDataLst>
          </p:nvPr>
        </p:nvGrpSpPr>
        <p:grpSpPr>
          <a:xfrm>
            <a:off x="646331" y="2006196"/>
            <a:ext cx="587835" cy="733599"/>
            <a:chOff x="1836100" y="2332000"/>
            <a:chExt cx="1572829" cy="895643"/>
          </a:xfrm>
        </p:grpSpPr>
        <p:sp>
          <p:nvSpPr>
            <p:cNvPr id="10" name="任意多边形 10">
              <a:extLst>
                <a:ext uri="{FF2B5EF4-FFF2-40B4-BE49-F238E27FC236}">
                  <a16:creationId xmlns:a16="http://schemas.microsoft.com/office/drawing/2014/main" id="{981978C6-5E23-45B7-B81A-7BE2D29DD1E4}"/>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任意多边形 11">
              <a:extLst>
                <a:ext uri="{FF2B5EF4-FFF2-40B4-BE49-F238E27FC236}">
                  <a16:creationId xmlns:a16="http://schemas.microsoft.com/office/drawing/2014/main" id="{0D1CC2D2-EF8C-4660-A84C-17CAD280976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文本框 12">
              <a:extLst>
                <a:ext uri="{FF2B5EF4-FFF2-40B4-BE49-F238E27FC236}">
                  <a16:creationId xmlns:a16="http://schemas.microsoft.com/office/drawing/2014/main" id="{35662A39-5131-4104-943C-5345DF58EC00}"/>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13" name="Rectangle 12">
            <a:extLst>
              <a:ext uri="{FF2B5EF4-FFF2-40B4-BE49-F238E27FC236}">
                <a16:creationId xmlns:a16="http://schemas.microsoft.com/office/drawing/2014/main" id="{8844CE62-B541-4D82-8F96-EC634ADB0BA9}"/>
              </a:ext>
            </a:extLst>
          </p:cNvPr>
          <p:cNvSpPr/>
          <p:nvPr/>
        </p:nvSpPr>
        <p:spPr>
          <a:xfrm>
            <a:off x="1335027" y="2022439"/>
            <a:ext cx="9762841" cy="1077218"/>
          </a:xfrm>
          <a:prstGeom prst="rect">
            <a:avLst/>
          </a:prstGeom>
        </p:spPr>
        <p:txBody>
          <a:bodyPr wrap="square">
            <a:spAutoFit/>
          </a:bodyPr>
          <a:lstStyle/>
          <a:p>
            <a:pPr lvl="0" algn="just">
              <a:defRPr/>
            </a:pPr>
            <a:r>
              <a:rPr lang="vi-VN" altLang="zh-CN" sz="3200">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 những chi tiết thể hiện tình cảm giữa bạn nhỏ và chú chó. Em nghĩ gì </a:t>
            </a:r>
            <a:r>
              <a:rPr lang="vi-VN" altLang="zh-CN" sz="320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về </a:t>
            </a:r>
            <a:r>
              <a:rPr lang="vi-VN" altLang="zh-CN" sz="3200">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tình cảm đó?</a:t>
            </a:r>
            <a:endPar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PA_库_组合 5">
            <a:extLst>
              <a:ext uri="{FF2B5EF4-FFF2-40B4-BE49-F238E27FC236}">
                <a16:creationId xmlns:a16="http://schemas.microsoft.com/office/drawing/2014/main" id="{7C49029C-8144-4F12-AB1F-3883E16C0F93}"/>
              </a:ext>
            </a:extLst>
          </p:cNvPr>
          <p:cNvGrpSpPr/>
          <p:nvPr>
            <p:custDataLst>
              <p:tags r:id="rId2"/>
            </p:custDataLst>
          </p:nvPr>
        </p:nvGrpSpPr>
        <p:grpSpPr>
          <a:xfrm>
            <a:off x="646331" y="3023487"/>
            <a:ext cx="587835" cy="733599"/>
            <a:chOff x="1836100" y="2332000"/>
            <a:chExt cx="1572829" cy="895643"/>
          </a:xfrm>
        </p:grpSpPr>
        <p:sp>
          <p:nvSpPr>
            <p:cNvPr id="15" name="任意多边形 10">
              <a:extLst>
                <a:ext uri="{FF2B5EF4-FFF2-40B4-BE49-F238E27FC236}">
                  <a16:creationId xmlns:a16="http://schemas.microsoft.com/office/drawing/2014/main" id="{80D6F164-6E59-40E2-842B-EBA1EBF99C5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任意多边形 11">
              <a:extLst>
                <a:ext uri="{FF2B5EF4-FFF2-40B4-BE49-F238E27FC236}">
                  <a16:creationId xmlns:a16="http://schemas.microsoft.com/office/drawing/2014/main" id="{E04E3967-50D7-4779-A4A6-15228AB67CF4}"/>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文本框 12">
              <a:extLst>
                <a:ext uri="{FF2B5EF4-FFF2-40B4-BE49-F238E27FC236}">
                  <a16:creationId xmlns:a16="http://schemas.microsoft.com/office/drawing/2014/main" id="{F4D6CEFB-FE7F-4359-BAE7-021EF3CDC4E6}"/>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18" name="Rectangle 17">
            <a:extLst>
              <a:ext uri="{FF2B5EF4-FFF2-40B4-BE49-F238E27FC236}">
                <a16:creationId xmlns:a16="http://schemas.microsoft.com/office/drawing/2014/main" id="{62A4F92E-4C4B-4B83-8100-54A61389FBC3}"/>
              </a:ext>
            </a:extLst>
          </p:cNvPr>
          <p:cNvSpPr/>
          <p:nvPr/>
        </p:nvSpPr>
        <p:spPr>
          <a:xfrm>
            <a:off x="1378524" y="3125815"/>
            <a:ext cx="9762841"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 chó được đặt tên là gì và biết làm những gì?</a:t>
            </a:r>
            <a:endPar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PA_库_组合 5">
            <a:extLst>
              <a:ext uri="{FF2B5EF4-FFF2-40B4-BE49-F238E27FC236}">
                <a16:creationId xmlns:a16="http://schemas.microsoft.com/office/drawing/2014/main" id="{7747B7EB-6A55-416A-9880-6495EE6C8D7F}"/>
              </a:ext>
            </a:extLst>
          </p:cNvPr>
          <p:cNvGrpSpPr/>
          <p:nvPr>
            <p:custDataLst>
              <p:tags r:id="rId3"/>
            </p:custDataLst>
          </p:nvPr>
        </p:nvGrpSpPr>
        <p:grpSpPr>
          <a:xfrm>
            <a:off x="665190" y="4153452"/>
            <a:ext cx="587835" cy="733599"/>
            <a:chOff x="1836100" y="2332000"/>
            <a:chExt cx="1572829" cy="895643"/>
          </a:xfrm>
        </p:grpSpPr>
        <p:sp>
          <p:nvSpPr>
            <p:cNvPr id="20" name="任意多边形 10">
              <a:extLst>
                <a:ext uri="{FF2B5EF4-FFF2-40B4-BE49-F238E27FC236}">
                  <a16:creationId xmlns:a16="http://schemas.microsoft.com/office/drawing/2014/main" id="{264A517D-F9D2-4878-B5D6-C86D03FC1CB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任意多边形 11">
              <a:extLst>
                <a:ext uri="{FF2B5EF4-FFF2-40B4-BE49-F238E27FC236}">
                  <a16:creationId xmlns:a16="http://schemas.microsoft.com/office/drawing/2014/main" id="{6E3D1855-78D8-46D4-9E81-95FC716E23FE}"/>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文本框 12">
              <a:extLst>
                <a:ext uri="{FF2B5EF4-FFF2-40B4-BE49-F238E27FC236}">
                  <a16:creationId xmlns:a16="http://schemas.microsoft.com/office/drawing/2014/main" id="{60184313-A43F-4EE0-8FF9-A58E383E3C37}"/>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24" name="Rectangle 23">
            <a:extLst>
              <a:ext uri="{FF2B5EF4-FFF2-40B4-BE49-F238E27FC236}">
                <a16:creationId xmlns:a16="http://schemas.microsoft.com/office/drawing/2014/main" id="{7EBEE81A-EAEC-4D19-8951-29D0A89F50E3}"/>
              </a:ext>
            </a:extLst>
          </p:cNvPr>
          <p:cNvSpPr/>
          <p:nvPr/>
        </p:nvSpPr>
        <p:spPr>
          <a:xfrm>
            <a:off x="1397383" y="4255780"/>
            <a:ext cx="10207394"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hãy</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nói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về</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sở</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thích</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chó?</a:t>
            </a:r>
            <a:endPar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PA_库_组合 5">
            <a:extLst>
              <a:ext uri="{FF2B5EF4-FFF2-40B4-BE49-F238E27FC236}">
                <a16:creationId xmlns:a16="http://schemas.microsoft.com/office/drawing/2014/main" id="{EA1E0ECE-1319-4BA7-938A-B88A161F028D}"/>
              </a:ext>
            </a:extLst>
          </p:cNvPr>
          <p:cNvGrpSpPr/>
          <p:nvPr>
            <p:custDataLst>
              <p:tags r:id="rId4"/>
            </p:custDataLst>
          </p:nvPr>
        </p:nvGrpSpPr>
        <p:grpSpPr>
          <a:xfrm>
            <a:off x="665190" y="5234930"/>
            <a:ext cx="587835" cy="733599"/>
            <a:chOff x="1836100" y="2332000"/>
            <a:chExt cx="1572829" cy="895643"/>
          </a:xfrm>
        </p:grpSpPr>
        <p:sp>
          <p:nvSpPr>
            <p:cNvPr id="26" name="任意多边形 10">
              <a:extLst>
                <a:ext uri="{FF2B5EF4-FFF2-40B4-BE49-F238E27FC236}">
                  <a16:creationId xmlns:a16="http://schemas.microsoft.com/office/drawing/2014/main" id="{2D0EF4F4-3916-4C78-B1F4-277FB9EC5CBE}"/>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任意多边形 11">
              <a:extLst>
                <a:ext uri="{FF2B5EF4-FFF2-40B4-BE49-F238E27FC236}">
                  <a16:creationId xmlns:a16="http://schemas.microsoft.com/office/drawing/2014/main" id="{1E9847C5-739E-49ED-BDCA-8C0094926E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文本框 12">
              <a:extLst>
                <a:ext uri="{FF2B5EF4-FFF2-40B4-BE49-F238E27FC236}">
                  <a16:creationId xmlns:a16="http://schemas.microsoft.com/office/drawing/2014/main" id="{5C86AE5B-C755-4CF6-B975-88FA13372E7D}"/>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31" name="Rectangle 30">
            <a:extLst>
              <a:ext uri="{FF2B5EF4-FFF2-40B4-BE49-F238E27FC236}">
                <a16:creationId xmlns:a16="http://schemas.microsoft.com/office/drawing/2014/main" id="{7AB8B2E1-70B2-45A1-B6C6-4060B66C4CDC}"/>
              </a:ext>
            </a:extLst>
          </p:cNvPr>
          <p:cNvSpPr/>
          <p:nvPr/>
        </p:nvSpPr>
        <p:spPr>
          <a:xfrm>
            <a:off x="1337153" y="5185160"/>
            <a:ext cx="10327853" cy="1077218"/>
          </a:xfrm>
          <a:prstGeom prst="rect">
            <a:avLst/>
          </a:prstGeom>
        </p:spPr>
        <p:txBody>
          <a:bodyPr wrap="square">
            <a:spAutoFit/>
          </a:bodyPr>
          <a:lstStyle/>
          <a:p>
            <a:pPr lvl="0" algn="just">
              <a:defRPr/>
            </a:pPr>
            <a:r>
              <a:rPr lang="vi-VN" altLang="zh-CN" sz="3200">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 những chi tiết thể hiện tình cảm giữa bạn nhỏ và chú chó. Em nghĩ gì và tình cảm đó?</a:t>
            </a:r>
            <a:endPar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4" name="Group 33">
            <a:extLst>
              <a:ext uri="{FF2B5EF4-FFF2-40B4-BE49-F238E27FC236}">
                <a16:creationId xmlns:a16="http://schemas.microsoft.com/office/drawing/2014/main" id="{38398352-8758-4DFE-9DB0-514658C7AF8B}"/>
              </a:ext>
            </a:extLst>
          </p:cNvPr>
          <p:cNvGrpSpPr/>
          <p:nvPr/>
        </p:nvGrpSpPr>
        <p:grpSpPr>
          <a:xfrm>
            <a:off x="9240409" y="-448419"/>
            <a:ext cx="2844126" cy="2557500"/>
            <a:chOff x="7656473" y="831396"/>
            <a:chExt cx="3689350" cy="3269584"/>
          </a:xfrm>
        </p:grpSpPr>
        <p:pic>
          <p:nvPicPr>
            <p:cNvPr id="35" name="图片 2" descr="2">
              <a:extLst>
                <a:ext uri="{FF2B5EF4-FFF2-40B4-BE49-F238E27FC236}">
                  <a16:creationId xmlns:a16="http://schemas.microsoft.com/office/drawing/2014/main" id="{A1F28BC1-80B6-4C91-9426-CCBC53C627C3}"/>
                </a:ext>
              </a:extLst>
            </p:cNvPr>
            <p:cNvPicPr>
              <a:picLocks noChangeAspect="1"/>
            </p:cNvPicPr>
            <p:nvPr/>
          </p:nvPicPr>
          <p:blipFill>
            <a:blip r:embed="rId9"/>
            <a:stretch>
              <a:fillRect/>
            </a:stretch>
          </p:blipFill>
          <p:spPr>
            <a:xfrm>
              <a:off x="7656473" y="831396"/>
              <a:ext cx="3689350" cy="3127375"/>
            </a:xfrm>
            <a:prstGeom prst="rect">
              <a:avLst/>
            </a:prstGeom>
          </p:spPr>
        </p:pic>
        <p:sp>
          <p:nvSpPr>
            <p:cNvPr id="36" name="Rounded Rectangle 53">
              <a:extLst>
                <a:ext uri="{FF2B5EF4-FFF2-40B4-BE49-F238E27FC236}">
                  <a16:creationId xmlns:a16="http://schemas.microsoft.com/office/drawing/2014/main" id="{8DDE549E-0021-44E1-A050-DCD7254194BE}"/>
                </a:ext>
              </a:extLst>
            </p:cNvPr>
            <p:cNvSpPr/>
            <p:nvPr/>
          </p:nvSpPr>
          <p:spPr>
            <a:xfrm>
              <a:off x="8086969" y="3013280"/>
              <a:ext cx="2912297" cy="10877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916826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5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750"/>
                                        <p:tgtEl>
                                          <p:spTgt spid="13"/>
                                        </p:tgtEl>
                                      </p:cBhvr>
                                    </p:animEffect>
                                    <p:anim calcmode="lin" valueType="num">
                                      <p:cBhvr>
                                        <p:cTn id="11" dur="750" fill="hold"/>
                                        <p:tgtEl>
                                          <p:spTgt spid="13"/>
                                        </p:tgtEl>
                                        <p:attrNameLst>
                                          <p:attrName>ppt_x</p:attrName>
                                        </p:attrNameLst>
                                      </p:cBhvr>
                                      <p:tavLst>
                                        <p:tav tm="0">
                                          <p:val>
                                            <p:strVal val="#ppt_x"/>
                                          </p:val>
                                        </p:tav>
                                        <p:tav tm="100000">
                                          <p:val>
                                            <p:strVal val="#ppt_x"/>
                                          </p:val>
                                        </p:tav>
                                      </p:tavLst>
                                    </p:anim>
                                    <p:anim calcmode="lin" valueType="num">
                                      <p:cBhvr>
                                        <p:cTn id="12" dur="7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750"/>
                                        <p:tgtEl>
                                          <p:spTgt spid="14"/>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750"/>
                                        <p:tgtEl>
                                          <p:spTgt spid="18"/>
                                        </p:tgtEl>
                                      </p:cBhvr>
                                    </p:animEffect>
                                    <p:anim calcmode="lin" valueType="num">
                                      <p:cBhvr>
                                        <p:cTn id="21" dur="750" fill="hold"/>
                                        <p:tgtEl>
                                          <p:spTgt spid="18"/>
                                        </p:tgtEl>
                                        <p:attrNameLst>
                                          <p:attrName>ppt_x</p:attrName>
                                        </p:attrNameLst>
                                      </p:cBhvr>
                                      <p:tavLst>
                                        <p:tav tm="0">
                                          <p:val>
                                            <p:strVal val="#ppt_x"/>
                                          </p:val>
                                        </p:tav>
                                        <p:tav tm="100000">
                                          <p:val>
                                            <p:strVal val="#ppt_x"/>
                                          </p:val>
                                        </p:tav>
                                      </p:tavLst>
                                    </p:anim>
                                    <p:anim calcmode="lin" valueType="num">
                                      <p:cBhvr>
                                        <p:cTn id="22" dur="7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750"/>
                                        <p:tgtEl>
                                          <p:spTgt spid="19"/>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750"/>
                                        <p:tgtEl>
                                          <p:spTgt spid="24"/>
                                        </p:tgtEl>
                                      </p:cBhvr>
                                    </p:animEffect>
                                    <p:anim calcmode="lin" valueType="num">
                                      <p:cBhvr>
                                        <p:cTn id="31" dur="750" fill="hold"/>
                                        <p:tgtEl>
                                          <p:spTgt spid="24"/>
                                        </p:tgtEl>
                                        <p:attrNameLst>
                                          <p:attrName>ppt_x</p:attrName>
                                        </p:attrNameLst>
                                      </p:cBhvr>
                                      <p:tavLst>
                                        <p:tav tm="0">
                                          <p:val>
                                            <p:strVal val="#ppt_x"/>
                                          </p:val>
                                        </p:tav>
                                        <p:tav tm="100000">
                                          <p:val>
                                            <p:strVal val="#ppt_x"/>
                                          </p:val>
                                        </p:tav>
                                      </p:tavLst>
                                    </p:anim>
                                    <p:anim calcmode="lin" valueType="num">
                                      <p:cBhvr>
                                        <p:cTn id="32"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750"/>
                                        <p:tgtEl>
                                          <p:spTgt spid="25"/>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750"/>
                                        <p:tgtEl>
                                          <p:spTgt spid="31"/>
                                        </p:tgtEl>
                                      </p:cBhvr>
                                    </p:animEffect>
                                    <p:anim calcmode="lin" valueType="num">
                                      <p:cBhvr>
                                        <p:cTn id="41" dur="750" fill="hold"/>
                                        <p:tgtEl>
                                          <p:spTgt spid="31"/>
                                        </p:tgtEl>
                                        <p:attrNameLst>
                                          <p:attrName>ppt_x</p:attrName>
                                        </p:attrNameLst>
                                      </p:cBhvr>
                                      <p:tavLst>
                                        <p:tav tm="0">
                                          <p:val>
                                            <p:strVal val="#ppt_x"/>
                                          </p:val>
                                        </p:tav>
                                        <p:tav tm="100000">
                                          <p:val>
                                            <p:strVal val="#ppt_x"/>
                                          </p:val>
                                        </p:tav>
                                      </p:tavLst>
                                    </p:anim>
                                    <p:anim calcmode="lin" valueType="num">
                                      <p:cBhvr>
                                        <p:cTn id="42" dur="75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4"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65190" y="984603"/>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1335027" y="928865"/>
            <a:ext cx="10413025" cy="1077218"/>
          </a:xfrm>
          <a:prstGeom prst="rect">
            <a:avLst/>
          </a:prstGeom>
        </p:spPr>
        <p:txBody>
          <a:bodyPr wrap="square">
            <a:spAutoFit/>
          </a:bodyPr>
          <a:lstStyle/>
          <a:p>
            <a:pPr lvl="0"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chi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thể</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hiện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tình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cảm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giữa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nhỏ</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chó</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nghĩ</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tình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cảm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đó</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512396" y="2697826"/>
            <a:ext cx="9820622" cy="173562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3200" dirty="0">
                <a:solidFill>
                  <a:srgbClr val="FF0000"/>
                </a:solidFill>
                <a:latin typeface="+mj-lt"/>
                <a:ea typeface="Arial-Rounded" panose="020B0500000000000000" pitchFamily="34" charset="0"/>
                <a:cs typeface="Arial-Rounded" panose="020B0500000000000000" pitchFamily="34" charset="0"/>
              </a:rPr>
              <a:t>Ngày đầu tiên về nhà bạn nhỏ, chú chó trông tuyệt xinh, lông trắng, khoang đen, đôi mắt tròn xoe và loáng ướt.</a:t>
            </a:r>
          </a:p>
        </p:txBody>
      </p:sp>
    </p:spTree>
    <p:extLst>
      <p:ext uri="{BB962C8B-B14F-4D97-AF65-F5344CB8AC3E}">
        <p14:creationId xmlns:p14="http://schemas.microsoft.com/office/powerpoint/2010/main" val="35914682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06693" y="97536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14" name="Rounded Rectangle 13">
            <a:extLst>
              <a:ext uri="{FF2B5EF4-FFF2-40B4-BE49-F238E27FC236}">
                <a16:creationId xmlns:a16="http://schemas.microsoft.com/office/drawing/2014/main" id="{5CC25376-DE95-417F-B440-9AF16C1EECD0}"/>
              </a:ext>
            </a:extLst>
          </p:cNvPr>
          <p:cNvSpPr/>
          <p:nvPr/>
        </p:nvSpPr>
        <p:spPr>
          <a:xfrm>
            <a:off x="929858" y="1828831"/>
            <a:ext cx="10901923" cy="340425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defTabSz="457200">
              <a:defRPr/>
            </a:pPr>
            <a:r>
              <a:rPr lang="vi-VN" altLang="zh-CN" sz="3600" dirty="0">
                <a:solidFill>
                  <a:srgbClr val="FF0000"/>
                </a:solidFill>
                <a:latin typeface="+mj-lt"/>
                <a:ea typeface="Arial-Rounded" panose="020B0500000000000000" pitchFamily="34" charset="0"/>
                <a:cs typeface="Arial-Rounded" panose="020B0500000000000000" pitchFamily="34" charset="0"/>
              </a:rPr>
              <a:t>Chú chó được đặt tên là Cúp. Cúp biết làm xiếc. Biết chui vào gầm giường lấy trái banh, đi lấy khăn lau nhà, đưa hai tay lên trước mỗi khi thấy người chia tay. Mỗi khi nghe đọc truyện, Cúp nằm khoanh tròn lại. Thấy bạn nhỏ đi học về, Cúp chồm lên mừng rỡ.</a:t>
            </a:r>
          </a:p>
        </p:txBody>
      </p:sp>
      <p:sp>
        <p:nvSpPr>
          <p:cNvPr id="2" name="Rectangle 1">
            <a:extLst>
              <a:ext uri="{FF2B5EF4-FFF2-40B4-BE49-F238E27FC236}">
                <a16:creationId xmlns:a16="http://schemas.microsoft.com/office/drawing/2014/main" id="{7F419721-A7B2-3D9D-6B3B-1BDDBF6FF8E3}"/>
              </a:ext>
            </a:extLst>
          </p:cNvPr>
          <p:cNvSpPr/>
          <p:nvPr/>
        </p:nvSpPr>
        <p:spPr>
          <a:xfrm>
            <a:off x="1295389" y="983574"/>
            <a:ext cx="9762841" cy="584775"/>
          </a:xfrm>
          <a:prstGeom prst="rect">
            <a:avLst/>
          </a:prstGeom>
        </p:spPr>
        <p:txBody>
          <a:bodyPr wrap="square">
            <a:spAutoFit/>
          </a:bodyPr>
          <a:lstStyle/>
          <a:p>
            <a:pPr lvl="0"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 chó được đặt tên là gì và biết làm những gì?</a:t>
            </a: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78399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hãy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nói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về</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sở</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chó:</a:t>
            </a: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3">
            <a:extLst>
              <a:ext uri="{FF2B5EF4-FFF2-40B4-BE49-F238E27FC236}">
                <a16:creationId xmlns:a16="http://schemas.microsoft.com/office/drawing/2014/main" id="{5CC25376-DE95-417F-B440-9AF16C1EECD0}"/>
              </a:ext>
            </a:extLst>
          </p:cNvPr>
          <p:cNvSpPr/>
          <p:nvPr/>
        </p:nvSpPr>
        <p:spPr>
          <a:xfrm>
            <a:off x="2005093" y="2249715"/>
            <a:ext cx="9309451" cy="198977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3200" dirty="0">
                <a:solidFill>
                  <a:srgbClr val="FF0000"/>
                </a:solidFill>
                <a:latin typeface="+mj-lt"/>
                <a:ea typeface="Arial-Rounded" panose="020B0500000000000000" pitchFamily="34" charset="0"/>
                <a:cs typeface="Arial-Rounded" panose="020B0500000000000000" pitchFamily="34" charset="0"/>
              </a:rPr>
              <a:t>- Sở thích của chó chó là: được làm xiếc, được làm việc, chơi đùa cùng bạn nhỏ. Chú chó thích ở gần bạn nhỏ và luôn chờ mong mỗi khi bạn ấy vắng nhà.</a:t>
            </a:r>
          </a:p>
        </p:txBody>
      </p:sp>
    </p:spTree>
    <p:extLst>
      <p:ext uri="{BB962C8B-B14F-4D97-AF65-F5344CB8AC3E}">
        <p14:creationId xmlns:p14="http://schemas.microsoft.com/office/powerpoint/2010/main" val="3894148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30" name="Rectangle 29"/>
          <p:cNvSpPr/>
          <p:nvPr/>
        </p:nvSpPr>
        <p:spPr>
          <a:xfrm>
            <a:off x="2005094" y="928865"/>
            <a:ext cx="974295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những chi tiết thể hiện tình cảm giữa bạn nhỏ và chú chó. Em nghĩ gì và tình cảm đó?</a:t>
            </a:r>
            <a:endPar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3">
            <a:extLst>
              <a:ext uri="{FF2B5EF4-FFF2-40B4-BE49-F238E27FC236}">
                <a16:creationId xmlns:a16="http://schemas.microsoft.com/office/drawing/2014/main" id="{5CC25376-DE95-417F-B440-9AF16C1EECD0}"/>
              </a:ext>
            </a:extLst>
          </p:cNvPr>
          <p:cNvSpPr/>
          <p:nvPr/>
        </p:nvSpPr>
        <p:spPr>
          <a:xfrm>
            <a:off x="1398400" y="2500746"/>
            <a:ext cx="10257891" cy="245918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3200" dirty="0">
                <a:solidFill>
                  <a:srgbClr val="FF0000"/>
                </a:solidFill>
                <a:latin typeface="+mj-lt"/>
                <a:ea typeface="Arial-Rounded" panose="020B0500000000000000" pitchFamily="34" charset="0"/>
                <a:cs typeface="Arial-Rounded" panose="020B0500000000000000" pitchFamily="34" charset="0"/>
              </a:rPr>
              <a:t>Chi tiết thể hiện tình cảm giữa bạn nhỏ và chú chó là: Mỗi khi đi học về, Cúp chạy vọt ra, chồm hai chân trước lên mừng rỡ. Bạn nhỏ cúi xuống vỗ về Cúp. Nó âu yếm dụi cái mõm ươn ướt, mềm mềm vào chân tôi.</a:t>
            </a:r>
          </a:p>
        </p:txBody>
      </p:sp>
    </p:spTree>
    <p:extLst>
      <p:ext uri="{BB962C8B-B14F-4D97-AF65-F5344CB8AC3E}">
        <p14:creationId xmlns:p14="http://schemas.microsoft.com/office/powerpoint/2010/main" val="1678826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6" name="Rectangle 55"/>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đọc</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lại</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toàn</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7" name="Rectangle 56"/>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grpSp>
        <p:nvGrpSpPr>
          <p:cNvPr id="8" name="Group 7"/>
          <p:cNvGrpSpPr/>
          <p:nvPr/>
        </p:nvGrpSpPr>
        <p:grpSpPr>
          <a:xfrm>
            <a:off x="2329940" y="2339134"/>
            <a:ext cx="7868387" cy="2867642"/>
            <a:chOff x="2329940" y="2339134"/>
            <a:chExt cx="7868387" cy="2867642"/>
          </a:xfrm>
        </p:grpSpPr>
        <p:sp>
          <p:nvSpPr>
            <p:cNvPr id="5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8" name="Rectangle 57"/>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9" name="Oval 5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0"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1" name="Rectangle 6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62" name="Oval 6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63"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4" name="Rectangle 6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65" name="Oval 6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66"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68"/>
          <p:cNvPicPr>
            <a:picLocks noChangeAspect="1"/>
          </p:cNvPicPr>
          <p:nvPr/>
        </p:nvPicPr>
        <p:blipFill>
          <a:blip r:embed="rId7"/>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586038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35128" y="1036466"/>
            <a:ext cx="11647322"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(Theo Trần Đức Tiến)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DCBEF5D9-B47D-7EA1-0182-344D1AD86C0F}"/>
              </a:ext>
            </a:extLst>
          </p:cNvPr>
          <p:cNvSpPr txBox="1"/>
          <p:nvPr/>
        </p:nvSpPr>
        <p:spPr>
          <a:xfrm>
            <a:off x="3106511" y="275550"/>
            <a:ext cx="610455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Bài 24: Bạn nhỏ trong nhà</a:t>
            </a:r>
            <a:endPar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grpSp>
        <p:nvGrpSpPr>
          <p:cNvPr id="3" name="Group 2">
            <a:extLst>
              <a:ext uri="{FF2B5EF4-FFF2-40B4-BE49-F238E27FC236}">
                <a16:creationId xmlns:a16="http://schemas.microsoft.com/office/drawing/2014/main" id="{E1DEE5AC-00B6-47BB-5DBB-0B149372D16D}"/>
              </a:ext>
            </a:extLst>
          </p:cNvPr>
          <p:cNvGrpSpPr/>
          <p:nvPr/>
        </p:nvGrpSpPr>
        <p:grpSpPr>
          <a:xfrm>
            <a:off x="24770" y="57055"/>
            <a:ext cx="2813680" cy="583943"/>
            <a:chOff x="2834085" y="693065"/>
            <a:chExt cx="5453575" cy="679171"/>
          </a:xfrm>
        </p:grpSpPr>
        <p:sp>
          <p:nvSpPr>
            <p:cNvPr id="4" name="Rounded Rectangle 15">
              <a:extLst>
                <a:ext uri="{FF2B5EF4-FFF2-40B4-BE49-F238E27FC236}">
                  <a16:creationId xmlns:a16="http://schemas.microsoft.com/office/drawing/2014/main" id="{16E55AFB-61F9-F6FC-60D0-020155FB3661}"/>
                </a:ext>
              </a:extLst>
            </p:cNvPr>
            <p:cNvSpPr/>
            <p:nvPr/>
          </p:nvSpPr>
          <p:spPr>
            <a:xfrm>
              <a:off x="3435632" y="693066"/>
              <a:ext cx="4852028"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id="{00336520-6DCE-6F4D-16E0-EF332B2AE41E}"/>
                </a:ext>
              </a:extLst>
            </p:cNvPr>
            <p:cNvPicPr>
              <a:picLocks noChangeAspect="1"/>
            </p:cNvPicPr>
            <p:nvPr/>
          </p:nvPicPr>
          <p:blipFill>
            <a:blip r:embed="rId4"/>
            <a:stretch>
              <a:fillRect/>
            </a:stretch>
          </p:blipFill>
          <p:spPr>
            <a:xfrm rot="16200000">
              <a:off x="3075675" y="451475"/>
              <a:ext cx="629993" cy="1113173"/>
            </a:xfrm>
            <a:prstGeom prst="rect">
              <a:avLst/>
            </a:prstGeom>
          </p:spPr>
        </p:pic>
      </p:grpSp>
    </p:spTree>
    <p:extLst>
      <p:ext uri="{BB962C8B-B14F-4D97-AF65-F5344CB8AC3E}">
        <p14:creationId xmlns:p14="http://schemas.microsoft.com/office/powerpoint/2010/main" val="222228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a16="http://schemas.microsoft.com/office/drawing/2014/main"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a16="http://schemas.microsoft.com/office/drawing/2014/main"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a16="http://schemas.microsoft.com/office/drawing/2014/main"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2381343" y="4829310"/>
            <a:ext cx="2649654" cy="2458861"/>
          </a:xfrm>
          <a:prstGeom prst="rect">
            <a:avLst/>
          </a:prstGeom>
        </p:spPr>
      </p:pic>
      <p:pic>
        <p:nvPicPr>
          <p:cNvPr id="32" name="图片 1">
            <a:extLst>
              <a:ext uri="{FF2B5EF4-FFF2-40B4-BE49-F238E27FC236}">
                <a16:creationId xmlns:a16="http://schemas.microsoft.com/office/drawing/2014/main"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2328148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4BB2239B-22DD-4353-86B1-EA78FA3DFCC6}"/>
              </a:ext>
            </a:extLst>
          </p:cNvPr>
          <p:cNvGrpSpPr/>
          <p:nvPr/>
        </p:nvGrpSpPr>
        <p:grpSpPr>
          <a:xfrm>
            <a:off x="3352801" y="178081"/>
            <a:ext cx="7757876" cy="2813828"/>
            <a:chOff x="2171343" y="4618089"/>
            <a:chExt cx="7988119" cy="2187854"/>
          </a:xfrm>
        </p:grpSpPr>
        <p:sp>
          <p:nvSpPr>
            <p:cNvPr id="15" name="Rectangle: Rounded Corners 11">
              <a:extLst>
                <a:ext uri="{FF2B5EF4-FFF2-40B4-BE49-F238E27FC236}">
                  <a16:creationId xmlns:a16="http://schemas.microsoft.com/office/drawing/2014/main" id="{5B6F86F5-C21C-4124-AEB4-C5C4C0A19EDA}"/>
                </a:ext>
              </a:extLst>
            </p:cNvPr>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FFC000"/>
            </a:solidFill>
            <a:ln w="28575" cap="flat" cmpd="sng" algn="ctr">
              <a:noFill/>
              <a:prstDash val="solid"/>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16" name="Rectangle: Rounded Corners 61">
              <a:extLst>
                <a:ext uri="{FF2B5EF4-FFF2-40B4-BE49-F238E27FC236}">
                  <a16:creationId xmlns:a16="http://schemas.microsoft.com/office/drawing/2014/main" id="{5138F0BC-6CCF-4029-948B-42C974185871}"/>
                </a:ext>
              </a:extLst>
            </p:cNvPr>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17" name="Rectangle: Rounded Corners 65">
              <a:extLst>
                <a:ext uri="{FF2B5EF4-FFF2-40B4-BE49-F238E27FC236}">
                  <a16:creationId xmlns:a16="http://schemas.microsoft.com/office/drawing/2014/main" id="{68E16860-F8B2-426A-9B14-33B1DD8D7E74}"/>
                </a:ext>
              </a:extLst>
            </p:cNvPr>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grpSp>
      <p:pic>
        <p:nvPicPr>
          <p:cNvPr id="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1" y="2517541"/>
            <a:ext cx="2732447" cy="446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5112" y="514189"/>
            <a:ext cx="2115376" cy="2106323"/>
          </a:xfrm>
          <a:prstGeom prst="rect">
            <a:avLst/>
          </a:prstGeom>
        </p:spPr>
      </p:pic>
      <p:sp>
        <p:nvSpPr>
          <p:cNvPr id="21" name="TextBox 20"/>
          <p:cNvSpPr txBox="1"/>
          <p:nvPr/>
        </p:nvSpPr>
        <p:spPr>
          <a:xfrm>
            <a:off x="4876800" y="648415"/>
            <a:ext cx="5080000" cy="17336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err="1">
                <a:ln>
                  <a:noFill/>
                </a:ln>
                <a:solidFill>
                  <a:srgbClr val="FF6600"/>
                </a:solidFill>
                <a:effectLst/>
                <a:uLnTx/>
                <a:uFillTx/>
                <a:latin typeface="Calibri"/>
                <a:ea typeface="+mn-ea"/>
                <a:cs typeface="+mn-cs"/>
              </a:rPr>
              <a:t>Bài</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đọc</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trước</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em</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học</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là</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bài</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gì</a:t>
            </a:r>
            <a:r>
              <a:rPr kumimoji="0" lang="en-US" sz="5333" b="1" i="0" u="none" strike="noStrike" kern="1200" cap="none" spc="0" normalizeH="0" baseline="0" noProof="0" dirty="0">
                <a:ln>
                  <a:noFill/>
                </a:ln>
                <a:solidFill>
                  <a:srgbClr val="FF6600"/>
                </a:solidFill>
                <a:effectLst/>
                <a:uLnTx/>
                <a:uFillTx/>
                <a:latin typeface="Calibri"/>
                <a:ea typeface="+mn-ea"/>
                <a:cs typeface="+mn-cs"/>
              </a:rPr>
              <a:t>?</a:t>
            </a:r>
          </a:p>
        </p:txBody>
      </p:sp>
      <p:grpSp>
        <p:nvGrpSpPr>
          <p:cNvPr id="44" name="Group 43"/>
          <p:cNvGrpSpPr/>
          <p:nvPr/>
        </p:nvGrpSpPr>
        <p:grpSpPr>
          <a:xfrm>
            <a:off x="4245429" y="3570664"/>
            <a:ext cx="4702628" cy="891942"/>
            <a:chOff x="3733801" y="2677997"/>
            <a:chExt cx="2123147" cy="668956"/>
          </a:xfrm>
        </p:grpSpPr>
        <p:sp>
          <p:nvSpPr>
            <p:cNvPr id="26" name="Rounded Rectangle 25"/>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p:cNvSpPr txBox="1"/>
            <p:nvPr/>
          </p:nvSpPr>
          <p:spPr>
            <a:xfrm>
              <a:off x="3886200" y="2677997"/>
              <a:ext cx="1828800" cy="5617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4267" b="0" i="0" u="none" strike="noStrike" kern="1200" cap="none" spc="0" normalizeH="0" baseline="0" noProof="0" dirty="0">
                  <a:ln>
                    <a:noFill/>
                  </a:ln>
                  <a:solidFill>
                    <a:prstClr val="black"/>
                  </a:solidFill>
                  <a:effectLst/>
                  <a:uLnTx/>
                  <a:uFillTx/>
                  <a:latin typeface="Calibri"/>
                  <a:ea typeface="+mn-ea"/>
                  <a:cs typeface="+mn-cs"/>
                </a:rPr>
                <a:t>Tôi yêu em tôi</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5" name="Group 44"/>
          <p:cNvGrpSpPr/>
          <p:nvPr/>
        </p:nvGrpSpPr>
        <p:grpSpPr>
          <a:xfrm>
            <a:off x="4498109" y="4630901"/>
            <a:ext cx="4317386" cy="891941"/>
            <a:chOff x="3373581" y="3473177"/>
            <a:chExt cx="3238039" cy="668956"/>
          </a:xfrm>
        </p:grpSpPr>
        <p:sp>
          <p:nvSpPr>
            <p:cNvPr id="37" name="Rounded Rectangle 36"/>
            <p:cNvSpPr/>
            <p:nvPr/>
          </p:nvSpPr>
          <p:spPr>
            <a:xfrm>
              <a:off x="3373581" y="3473177"/>
              <a:ext cx="3238039"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p:cNvSpPr txBox="1"/>
            <p:nvPr/>
          </p:nvSpPr>
          <p:spPr>
            <a:xfrm>
              <a:off x="3411497" y="3551485"/>
              <a:ext cx="3162206" cy="5617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err="1">
                  <a:ln>
                    <a:noFill/>
                  </a:ln>
                  <a:solidFill>
                    <a:prstClr val="black"/>
                  </a:solidFill>
                  <a:effectLst/>
                  <a:uLnTx/>
                  <a:uFillTx/>
                  <a:latin typeface="Calibri"/>
                  <a:ea typeface="+mn-ea"/>
                  <a:cs typeface="+mn-cs"/>
                </a:rPr>
                <a:t>Một</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giờ</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học</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thú</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vị</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6" name="Group 45"/>
          <p:cNvGrpSpPr/>
          <p:nvPr/>
        </p:nvGrpSpPr>
        <p:grpSpPr>
          <a:xfrm>
            <a:off x="4978402" y="5686661"/>
            <a:ext cx="3269671" cy="891942"/>
            <a:chOff x="3733801" y="4264994"/>
            <a:chExt cx="2452253" cy="668956"/>
          </a:xfrm>
          <a:solidFill>
            <a:srgbClr val="FFC000"/>
          </a:solidFill>
        </p:grpSpPr>
        <p:sp>
          <p:nvSpPr>
            <p:cNvPr id="38" name="Rounded Rectangle 37"/>
            <p:cNvSpPr/>
            <p:nvPr/>
          </p:nvSpPr>
          <p:spPr>
            <a:xfrm>
              <a:off x="3733801" y="4264994"/>
              <a:ext cx="2452253"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42" name="TextBox 41"/>
            <p:cNvSpPr txBox="1"/>
            <p:nvPr/>
          </p:nvSpPr>
          <p:spPr>
            <a:xfrm>
              <a:off x="3886200" y="4299452"/>
              <a:ext cx="2299854" cy="561741"/>
            </a:xfrm>
            <a:prstGeom prst="rect">
              <a:avLst/>
            </a:prstGeom>
            <a:grp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err="1">
                  <a:ln>
                    <a:noFill/>
                  </a:ln>
                  <a:solidFill>
                    <a:prstClr val="black"/>
                  </a:solidFill>
                  <a:effectLst/>
                  <a:uLnTx/>
                  <a:uFillTx/>
                  <a:latin typeface="Calibri"/>
                  <a:ea typeface="+mn-ea"/>
                  <a:cs typeface="+mn-cs"/>
                </a:rPr>
                <a:t>Cô</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giáo</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em</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6400" y="7597428"/>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23013" y="7816667"/>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1016000" y="7310509"/>
            <a:ext cx="1279112" cy="146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2540000" y="648415"/>
            <a:ext cx="1524000" cy="15696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prstClr val="black"/>
              </a:solidFill>
              <a:effectLst/>
              <a:uLnTx/>
              <a:uFillTx/>
              <a:latin typeface="SVN-Gretoon" pitchFamily="18" charset="0"/>
              <a:ea typeface="+mn-ea"/>
              <a:cs typeface="+mn-cs"/>
            </a:endParaRPr>
          </a:p>
        </p:txBody>
      </p:sp>
      <p:pic>
        <p:nvPicPr>
          <p:cNvPr id="48" name="Picture 4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33987" y="596143"/>
            <a:ext cx="1396147" cy="1869127"/>
          </a:xfrm>
          <a:prstGeom prst="rect">
            <a:avLst/>
          </a:prstGeom>
        </p:spPr>
      </p:pic>
      <p:pic>
        <p:nvPicPr>
          <p:cNvPr id="1032" name="Picture 8"/>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8815495" y="3699394"/>
            <a:ext cx="2899557" cy="311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443457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14:presetBounceEnd="60000">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14:bounceEnd="60000">
                                          <p:cBhvr additive="base">
                                            <p:cTn id="24" dur="110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25" dur="11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4"/>
                        </p:tgtEl>
                      </p:cond>
                    </p:stCondLst>
                    <p:endSync evt="end" delay="0">
                      <p:rtn val="all"/>
                    </p:endSync>
                    <p:childTnLst>
                      <p:par>
                        <p:cTn id="40" fill="hold">
                          <p:stCondLst>
                            <p:cond delay="0"/>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3.33333E-6 -4.26939E-6 L 0.25 -0.63453 " pathEditMode="relative" rAng="0" ptsTypes="AA">
                                          <p:cBhvr>
                                            <p:cTn id="43" dur="900" fill="hold"/>
                                            <p:tgtEl>
                                              <p:spTgt spid="1030"/>
                                            </p:tgtEl>
                                            <p:attrNameLst>
                                              <p:attrName>ppt_x</p:attrName>
                                              <p:attrName>ppt_y</p:attrName>
                                            </p:attrNameLst>
                                          </p:cBhvr>
                                          <p:rCtr x="12500" y="-31727"/>
                                        </p:animMotion>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par>
                                    <p:cTn id="44" presetID="2" presetClass="entr" presetSubtype="4" fill="hold" nodeType="withEffect">
                                      <p:stCondLst>
                                        <p:cond delay="0"/>
                                      </p:stCondLst>
                                      <p:childTnLst>
                                        <p:set>
                                          <p:cBhvr>
                                            <p:cTn id="45" dur="1" fill="hold">
                                              <p:stCondLst>
                                                <p:cond delay="0"/>
                                              </p:stCondLst>
                                            </p:cTn>
                                            <p:tgtEl>
                                              <p:spTgt spid="1032"/>
                                            </p:tgtEl>
                                            <p:attrNameLst>
                                              <p:attrName>style.visibility</p:attrName>
                                            </p:attrNameLst>
                                          </p:cBhvr>
                                          <p:to>
                                            <p:strVal val="visible"/>
                                          </p:to>
                                        </p:set>
                                        <p:anim calcmode="lin" valueType="num">
                                          <p:cBhvr additive="base">
                                            <p:cTn id="46" dur="500" fill="hold"/>
                                            <p:tgtEl>
                                              <p:spTgt spid="1032"/>
                                            </p:tgtEl>
                                            <p:attrNameLst>
                                              <p:attrName>ppt_x</p:attrName>
                                            </p:attrNameLst>
                                          </p:cBhvr>
                                          <p:tavLst>
                                            <p:tav tm="0">
                                              <p:val>
                                                <p:strVal val="#ppt_x"/>
                                              </p:val>
                                            </p:tav>
                                            <p:tav tm="100000">
                                              <p:val>
                                                <p:strVal val="#ppt_x"/>
                                              </p:val>
                                            </p:tav>
                                          </p:tavLst>
                                        </p:anim>
                                        <p:anim calcmode="lin" valueType="num">
                                          <p:cBhvr additive="base">
                                            <p:cTn id="47"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4"/>
                      </p:tgtEl>
                    </p:cond>
                  </p:nextCondLst>
                </p:seq>
                <p:seq concurrent="1" nextAc="seek">
                  <p:cTn id="48" restart="whenNotActive" fill="hold" evtFilter="cancelBubble" nodeType="interactiveSeq">
                    <p:stCondLst>
                      <p:cond evt="onClick" delay="0">
                        <p:tgtEl>
                          <p:spTgt spid="45"/>
                        </p:tgtEl>
                      </p:cond>
                    </p:stCondLst>
                    <p:endSync evt="end" delay="0">
                      <p:rtn val="all"/>
                    </p:endSync>
                    <p:childTnLst>
                      <p:par>
                        <p:cTn id="49" fill="hold">
                          <p:stCondLst>
                            <p:cond delay="0"/>
                          </p:stCondLst>
                          <p:childTnLst>
                            <p:par>
                              <p:cTn id="50" fill="hold">
                                <p:stCondLst>
                                  <p:cond delay="0"/>
                                </p:stCondLst>
                                <p:childTnLst>
                                  <p:par>
                                    <p:cTn id="51" presetID="56" presetClass="path" presetSubtype="0" accel="50000" decel="50000" fill="hold" nodeType="clickEffect">
                                      <p:stCondLst>
                                        <p:cond delay="0"/>
                                      </p:stCondLst>
                                      <p:childTnLst>
                                        <p:animMotion origin="layout" path="M 3.05556E-6 -4.85017E-6 L -0.09601 -0.53135 " pathEditMode="relative" rAng="0" ptsTypes="AA">
                                          <p:cBhvr>
                                            <p:cTn id="52" dur="900" fill="hold"/>
                                            <p:tgtEl>
                                              <p:spTgt spid="1031"/>
                                            </p:tgtEl>
                                            <p:attrNameLst>
                                              <p:attrName>ppt_x</p:attrName>
                                              <p:attrName>ppt_y</p:attrName>
                                            </p:attrNameLst>
                                          </p:cBhvr>
                                          <p:rCtr x="-4809" y="-26568"/>
                                        </p:animMotion>
                                      </p:childTnLst>
                                      <p:subTnLst>
                                        <p:audio>
                                          <p:cMediaNode>
                                            <p:cTn display="0" masterRel="sameClick">
                                              <p:stCondLst>
                                                <p:cond evt="begin" delay="0">
                                                  <p:tn val="51"/>
                                                </p:cond>
                                              </p:stCondLst>
                                              <p:endCondLst>
                                                <p:cond evt="onStopAudio" delay="0">
                                                  <p:tgtEl>
                                                    <p:sldTgt/>
                                                  </p:tgtEl>
                                                </p:cond>
                                              </p:endCondLst>
                                            </p:cTn>
                                            <p:tgtEl>
                                              <p:sndTgt r:embed="rId4" name="suction.wav"/>
                                            </p:tgtEl>
                                          </p:cMediaNode>
                                        </p:audio>
                                      </p:subTnLst>
                                    </p:cTn>
                                  </p:par>
                                </p:childTnLst>
                              </p:cTn>
                            </p:par>
                          </p:childTnLst>
                        </p:cTn>
                      </p:par>
                    </p:childTnLst>
                  </p:cTn>
                  <p:nextCondLst>
                    <p:cond evt="onClick" delay="0">
                      <p:tgtEl>
                        <p:spTgt spid="45"/>
                      </p:tgtEl>
                    </p:cond>
                  </p:nextCondLst>
                </p:seq>
                <p:seq concurrent="1" nextAc="seek">
                  <p:cTn id="53" restart="whenNotActive" fill="hold" evtFilter="cancelBubble" nodeType="interactiveSeq">
                    <p:stCondLst>
                      <p:cond evt="onClick" delay="0">
                        <p:tgtEl>
                          <p:spTgt spid="46"/>
                        </p:tgtEl>
                      </p:cond>
                    </p:stCondLst>
                    <p:endSync evt="end" delay="0">
                      <p:rtn val="all"/>
                    </p:endSync>
                    <p:childTnLst>
                      <p:par>
                        <p:cTn id="54" fill="hold">
                          <p:stCondLst>
                            <p:cond delay="0"/>
                          </p:stCondLst>
                          <p:childTnLst>
                            <p:par>
                              <p:cTn id="55" fill="hold">
                                <p:stCondLst>
                                  <p:cond delay="0"/>
                                </p:stCondLst>
                                <p:childTnLst>
                                  <p:par>
                                    <p:cTn id="56" presetID="56" presetClass="path" presetSubtype="0" accel="50000" decel="50000" fill="hold" nodeType="clickEffect">
                                      <p:stCondLst>
                                        <p:cond delay="0"/>
                                      </p:stCondLst>
                                      <p:childTnLst>
                                        <p:animMotion origin="layout" path="M 4.44444E-6 -3.36423E-6 L -0.01389 -0.43002 " pathEditMode="relative" rAng="0" ptsTypes="AA">
                                          <p:cBhvr>
                                            <p:cTn id="57" dur="1000" fill="hold"/>
                                            <p:tgtEl>
                                              <p:spTgt spid="55"/>
                                            </p:tgtEl>
                                            <p:attrNameLst>
                                              <p:attrName>ppt_x</p:attrName>
                                              <p:attrName>ppt_y</p:attrName>
                                            </p:attrNameLst>
                                          </p:cBhvr>
                                          <p:rCtr x="-694" y="-21501"/>
                                        </p:animMotion>
                                      </p:childTnLst>
                                      <p:subTnLst>
                                        <p:audio>
                                          <p:cMediaNode>
                                            <p:cTn display="0" masterRel="sameClick">
                                              <p:stCondLst>
                                                <p:cond evt="begin" delay="0">
                                                  <p:tn val="56"/>
                                                </p:cond>
                                              </p:stCondLst>
                                              <p:endCondLst>
                                                <p:cond evt="onStopAudio" delay="0">
                                                  <p:tgtEl>
                                                    <p:sldTgt/>
                                                  </p:tgtEl>
                                                </p:cond>
                                              </p:endCondLst>
                                            </p:cTn>
                                            <p:tgtEl>
                                              <p:sndTgt r:embed="rId4" name="suction.wav"/>
                                            </p:tgtEl>
                                          </p:cMediaNode>
                                        </p:audio>
                                      </p:subTnLst>
                                    </p:cTn>
                                  </p:par>
                                </p:childTnLst>
                              </p:cTn>
                            </p:par>
                          </p:childTnLst>
                        </p:cTn>
                      </p:par>
                    </p:childTnLst>
                  </p:cTn>
                  <p:nextCondLst>
                    <p:cond evt="onClick" delay="0">
                      <p:tgtEl>
                        <p:spTgt spid="46"/>
                      </p:tgtEl>
                    </p:cond>
                  </p:nextCondLst>
                </p:seq>
                <p:seq concurrent="1" nextAc="seek">
                  <p:cTn id="58" restart="whenNotActive" fill="hold" evtFilter="cancelBubble" nodeType="interactiveSeq">
                    <p:stCondLst>
                      <p:cond evt="onClick" delay="0">
                        <p:tgtEl>
                          <p:spTgt spid="1030"/>
                        </p:tgtEl>
                      </p:cond>
                    </p:stCondLst>
                    <p:endSync evt="end" delay="0">
                      <p:rtn val="all"/>
                    </p:endSync>
                    <p:childTnLst>
                      <p:par>
                        <p:cTn id="59" fill="hold">
                          <p:stCondLst>
                            <p:cond delay="0"/>
                          </p:stCondLst>
                          <p:childTnLst>
                            <p:par>
                              <p:cTn id="60" fill="hold">
                                <p:stCondLst>
                                  <p:cond delay="0"/>
                                </p:stCondLst>
                                <p:childTnLst>
                                  <p:par>
                                    <p:cTn id="61" presetID="56" presetClass="path" presetSubtype="0" accel="50000" decel="50000" fill="hold" nodeType="clickEffect">
                                      <p:stCondLst>
                                        <p:cond delay="0"/>
                                      </p:stCondLst>
                                      <p:childTnLst>
                                        <p:animMotion origin="layout" path="M 0.25 -0.63454 L 0.65591 -0.4359 " pathEditMode="relative" rAng="0" ptsTypes="AA">
                                          <p:cBhvr>
                                            <p:cTn id="62" dur="2000" fill="hold"/>
                                            <p:tgtEl>
                                              <p:spTgt spid="1030"/>
                                            </p:tgtEl>
                                            <p:attrNameLst>
                                              <p:attrName>ppt_x</p:attrName>
                                              <p:attrName>ppt_y</p:attrName>
                                            </p:attrNameLst>
                                          </p:cBhvr>
                                          <p:rCtr x="20295" y="9917"/>
                                        </p:animMotion>
                                      </p:childTnLst>
                                    </p:cTn>
                                  </p:par>
                                </p:childTnLst>
                              </p:cTn>
                            </p:par>
                          </p:childTnLst>
                        </p:cTn>
                      </p:par>
                    </p:childTnLst>
                  </p:cTn>
                  <p:nextCondLst>
                    <p:cond evt="onClick" delay="0">
                      <p:tgtEl>
                        <p:spTgt spid="1030"/>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1100" fill="hold"/>
                                            <p:tgtEl>
                                              <p:spTgt spid="19"/>
                                            </p:tgtEl>
                                            <p:attrNameLst>
                                              <p:attrName>ppt_x</p:attrName>
                                            </p:attrNameLst>
                                          </p:cBhvr>
                                          <p:tavLst>
                                            <p:tav tm="0">
                                              <p:val>
                                                <p:strVal val="0-#ppt_w/2"/>
                                              </p:val>
                                            </p:tav>
                                            <p:tav tm="100000">
                                              <p:val>
                                                <p:strVal val="#ppt_x"/>
                                              </p:val>
                                            </p:tav>
                                          </p:tavLst>
                                        </p:anim>
                                        <p:anim calcmode="lin" valueType="num">
                                          <p:cBhvr additive="base">
                                            <p:cTn id="25" dur="11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4"/>
                        </p:tgtEl>
                      </p:cond>
                    </p:stCondLst>
                    <p:endSync evt="end" delay="0">
                      <p:rtn val="all"/>
                    </p:endSync>
                    <p:childTnLst>
                      <p:par>
                        <p:cTn id="40" fill="hold">
                          <p:stCondLst>
                            <p:cond delay="0"/>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3.33333E-6 -4.26939E-6 L 0.25 -0.63453 " pathEditMode="relative" rAng="0" ptsTypes="AA">
                                          <p:cBhvr>
                                            <p:cTn id="43" dur="900" fill="hold"/>
                                            <p:tgtEl>
                                              <p:spTgt spid="1030"/>
                                            </p:tgtEl>
                                            <p:attrNameLst>
                                              <p:attrName>ppt_x</p:attrName>
                                              <p:attrName>ppt_y</p:attrName>
                                            </p:attrNameLst>
                                          </p:cBhvr>
                                          <p:rCtr x="12500" y="-31727"/>
                                        </p:animMotion>
                                      </p:childTnLst>
                                      <p:subTnLst>
                                        <p:audio>
                                          <p:cMediaNode>
                                            <p:cTn display="0" masterRel="sameClick">
                                              <p:stCondLst>
                                                <p:cond evt="begin" delay="0">
                                                  <p:tn val="42"/>
                                                </p:cond>
                                              </p:stCondLst>
                                              <p:endCondLst>
                                                <p:cond evt="onStopAudio" delay="0">
                                                  <p:tgtEl>
                                                    <p:sldTgt/>
                                                  </p:tgtEl>
                                                </p:cond>
                                              </p:endCondLst>
                                            </p:cTn>
                                            <p:tgtEl>
                                              <p:sndTgt r:embed="rId12" name="chimes.wav"/>
                                            </p:tgtEl>
                                          </p:cMediaNode>
                                        </p:audio>
                                      </p:subTnLst>
                                    </p:cTn>
                                  </p:par>
                                  <p:par>
                                    <p:cTn id="44" presetID="2" presetClass="entr" presetSubtype="4" fill="hold" nodeType="withEffect">
                                      <p:stCondLst>
                                        <p:cond delay="0"/>
                                      </p:stCondLst>
                                      <p:childTnLst>
                                        <p:set>
                                          <p:cBhvr>
                                            <p:cTn id="45" dur="1" fill="hold">
                                              <p:stCondLst>
                                                <p:cond delay="0"/>
                                              </p:stCondLst>
                                            </p:cTn>
                                            <p:tgtEl>
                                              <p:spTgt spid="1032"/>
                                            </p:tgtEl>
                                            <p:attrNameLst>
                                              <p:attrName>style.visibility</p:attrName>
                                            </p:attrNameLst>
                                          </p:cBhvr>
                                          <p:to>
                                            <p:strVal val="visible"/>
                                          </p:to>
                                        </p:set>
                                        <p:anim calcmode="lin" valueType="num">
                                          <p:cBhvr additive="base">
                                            <p:cTn id="46" dur="500" fill="hold"/>
                                            <p:tgtEl>
                                              <p:spTgt spid="1032"/>
                                            </p:tgtEl>
                                            <p:attrNameLst>
                                              <p:attrName>ppt_x</p:attrName>
                                            </p:attrNameLst>
                                          </p:cBhvr>
                                          <p:tavLst>
                                            <p:tav tm="0">
                                              <p:val>
                                                <p:strVal val="#ppt_x"/>
                                              </p:val>
                                            </p:tav>
                                            <p:tav tm="100000">
                                              <p:val>
                                                <p:strVal val="#ppt_x"/>
                                              </p:val>
                                            </p:tav>
                                          </p:tavLst>
                                        </p:anim>
                                        <p:anim calcmode="lin" valueType="num">
                                          <p:cBhvr additive="base">
                                            <p:cTn id="47"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4"/>
                      </p:tgtEl>
                    </p:cond>
                  </p:nextCondLst>
                </p:seq>
                <p:seq concurrent="1" nextAc="seek">
                  <p:cTn id="48" restart="whenNotActive" fill="hold" evtFilter="cancelBubble" nodeType="interactiveSeq">
                    <p:stCondLst>
                      <p:cond evt="onClick" delay="0">
                        <p:tgtEl>
                          <p:spTgt spid="45"/>
                        </p:tgtEl>
                      </p:cond>
                    </p:stCondLst>
                    <p:endSync evt="end" delay="0">
                      <p:rtn val="all"/>
                    </p:endSync>
                    <p:childTnLst>
                      <p:par>
                        <p:cTn id="49" fill="hold">
                          <p:stCondLst>
                            <p:cond delay="0"/>
                          </p:stCondLst>
                          <p:childTnLst>
                            <p:par>
                              <p:cTn id="50" fill="hold">
                                <p:stCondLst>
                                  <p:cond delay="0"/>
                                </p:stCondLst>
                                <p:childTnLst>
                                  <p:par>
                                    <p:cTn id="51" presetID="56" presetClass="path" presetSubtype="0" accel="50000" decel="50000" fill="hold" nodeType="clickEffect">
                                      <p:stCondLst>
                                        <p:cond delay="0"/>
                                      </p:stCondLst>
                                      <p:childTnLst>
                                        <p:animMotion origin="layout" path="M 3.05556E-6 -4.85017E-6 L -0.09601 -0.53135 " pathEditMode="relative" rAng="0" ptsTypes="AA">
                                          <p:cBhvr>
                                            <p:cTn id="52" dur="900" fill="hold"/>
                                            <p:tgtEl>
                                              <p:spTgt spid="1031"/>
                                            </p:tgtEl>
                                            <p:attrNameLst>
                                              <p:attrName>ppt_x</p:attrName>
                                              <p:attrName>ppt_y</p:attrName>
                                            </p:attrNameLst>
                                          </p:cBhvr>
                                          <p:rCtr x="-4809" y="-26568"/>
                                        </p:animMotion>
                                      </p:childTnLst>
                                      <p:subTnLst>
                                        <p:audio>
                                          <p:cMediaNode>
                                            <p:cTn display="0" masterRel="sameClick">
                                              <p:stCondLst>
                                                <p:cond evt="begin" delay="0">
                                                  <p:tn val="51"/>
                                                </p:cond>
                                              </p:stCondLst>
                                              <p:endCondLst>
                                                <p:cond evt="onStopAudio" delay="0">
                                                  <p:tgtEl>
                                                    <p:sldTgt/>
                                                  </p:tgtEl>
                                                </p:cond>
                                              </p:endCondLst>
                                            </p:cTn>
                                            <p:tgtEl>
                                              <p:sndTgt r:embed="rId13" name="suction.wav"/>
                                            </p:tgtEl>
                                          </p:cMediaNode>
                                        </p:audio>
                                      </p:subTnLst>
                                    </p:cTn>
                                  </p:par>
                                </p:childTnLst>
                              </p:cTn>
                            </p:par>
                          </p:childTnLst>
                        </p:cTn>
                      </p:par>
                    </p:childTnLst>
                  </p:cTn>
                  <p:nextCondLst>
                    <p:cond evt="onClick" delay="0">
                      <p:tgtEl>
                        <p:spTgt spid="45"/>
                      </p:tgtEl>
                    </p:cond>
                  </p:nextCondLst>
                </p:seq>
                <p:seq concurrent="1" nextAc="seek">
                  <p:cTn id="53" restart="whenNotActive" fill="hold" evtFilter="cancelBubble" nodeType="interactiveSeq">
                    <p:stCondLst>
                      <p:cond evt="onClick" delay="0">
                        <p:tgtEl>
                          <p:spTgt spid="46"/>
                        </p:tgtEl>
                      </p:cond>
                    </p:stCondLst>
                    <p:endSync evt="end" delay="0">
                      <p:rtn val="all"/>
                    </p:endSync>
                    <p:childTnLst>
                      <p:par>
                        <p:cTn id="54" fill="hold">
                          <p:stCondLst>
                            <p:cond delay="0"/>
                          </p:stCondLst>
                          <p:childTnLst>
                            <p:par>
                              <p:cTn id="55" fill="hold">
                                <p:stCondLst>
                                  <p:cond delay="0"/>
                                </p:stCondLst>
                                <p:childTnLst>
                                  <p:par>
                                    <p:cTn id="56" presetID="56" presetClass="path" presetSubtype="0" accel="50000" decel="50000" fill="hold" nodeType="clickEffect">
                                      <p:stCondLst>
                                        <p:cond delay="0"/>
                                      </p:stCondLst>
                                      <p:childTnLst>
                                        <p:animMotion origin="layout" path="M 4.44444E-6 -3.36423E-6 L -0.01389 -0.43002 " pathEditMode="relative" rAng="0" ptsTypes="AA">
                                          <p:cBhvr>
                                            <p:cTn id="57" dur="1000" fill="hold"/>
                                            <p:tgtEl>
                                              <p:spTgt spid="55"/>
                                            </p:tgtEl>
                                            <p:attrNameLst>
                                              <p:attrName>ppt_x</p:attrName>
                                              <p:attrName>ppt_y</p:attrName>
                                            </p:attrNameLst>
                                          </p:cBhvr>
                                          <p:rCtr x="-694" y="-21501"/>
                                        </p:animMotion>
                                      </p:childTnLst>
                                      <p:subTnLst>
                                        <p:audio>
                                          <p:cMediaNode>
                                            <p:cTn display="0" masterRel="sameClick">
                                              <p:stCondLst>
                                                <p:cond evt="begin" delay="0">
                                                  <p:tn val="56"/>
                                                </p:cond>
                                              </p:stCondLst>
                                              <p:endCondLst>
                                                <p:cond evt="onStopAudio" delay="0">
                                                  <p:tgtEl>
                                                    <p:sldTgt/>
                                                  </p:tgtEl>
                                                </p:cond>
                                              </p:endCondLst>
                                            </p:cTn>
                                            <p:tgtEl>
                                              <p:sndTgt r:embed="rId13" name="suction.wav"/>
                                            </p:tgtEl>
                                          </p:cMediaNode>
                                        </p:audio>
                                      </p:subTnLst>
                                    </p:cTn>
                                  </p:par>
                                </p:childTnLst>
                              </p:cTn>
                            </p:par>
                          </p:childTnLst>
                        </p:cTn>
                      </p:par>
                    </p:childTnLst>
                  </p:cTn>
                  <p:nextCondLst>
                    <p:cond evt="onClick" delay="0">
                      <p:tgtEl>
                        <p:spTgt spid="46"/>
                      </p:tgtEl>
                    </p:cond>
                  </p:nextCondLst>
                </p:seq>
                <p:seq concurrent="1" nextAc="seek">
                  <p:cTn id="58" restart="whenNotActive" fill="hold" evtFilter="cancelBubble" nodeType="interactiveSeq">
                    <p:stCondLst>
                      <p:cond evt="onClick" delay="0">
                        <p:tgtEl>
                          <p:spTgt spid="1030"/>
                        </p:tgtEl>
                      </p:cond>
                    </p:stCondLst>
                    <p:endSync evt="end" delay="0">
                      <p:rtn val="all"/>
                    </p:endSync>
                    <p:childTnLst>
                      <p:par>
                        <p:cTn id="59" fill="hold">
                          <p:stCondLst>
                            <p:cond delay="0"/>
                          </p:stCondLst>
                          <p:childTnLst>
                            <p:par>
                              <p:cTn id="60" fill="hold">
                                <p:stCondLst>
                                  <p:cond delay="0"/>
                                </p:stCondLst>
                                <p:childTnLst>
                                  <p:par>
                                    <p:cTn id="61" presetID="56" presetClass="path" presetSubtype="0" accel="50000" decel="50000" fill="hold" nodeType="clickEffect">
                                      <p:stCondLst>
                                        <p:cond delay="0"/>
                                      </p:stCondLst>
                                      <p:childTnLst>
                                        <p:animMotion origin="layout" path="M 0.25 -0.63454 L 0.65591 -0.4359 " pathEditMode="relative" rAng="0" ptsTypes="AA">
                                          <p:cBhvr>
                                            <p:cTn id="62" dur="2000" fill="hold"/>
                                            <p:tgtEl>
                                              <p:spTgt spid="1030"/>
                                            </p:tgtEl>
                                            <p:attrNameLst>
                                              <p:attrName>ppt_x</p:attrName>
                                              <p:attrName>ppt_y</p:attrName>
                                            </p:attrNameLst>
                                          </p:cBhvr>
                                          <p:rCtr x="20295" y="9917"/>
                                        </p:animMotion>
                                      </p:childTnLst>
                                    </p:cTn>
                                  </p:par>
                                </p:childTnLst>
                              </p:cTn>
                            </p:par>
                          </p:childTnLst>
                        </p:cTn>
                      </p:par>
                    </p:childTnLst>
                  </p:cTn>
                  <p:nextCondLst>
                    <p:cond evt="onClick" delay="0">
                      <p:tgtEl>
                        <p:spTgt spid="1030"/>
                      </p:tgtEl>
                    </p:cond>
                  </p:nextCondLst>
                </p:seq>
              </p:childTnLst>
            </p:cTn>
          </p:par>
        </p:tnLst>
        <p:bldLst>
          <p:bldP spid="21"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85"/>
            <a:ext cx="12192000" cy="685523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12475"/>
            <a:ext cx="12196235" cy="4570925"/>
          </a:xfrm>
          <a:prstGeom prst="rect">
            <a:avLst/>
          </a:prstGeom>
        </p:spPr>
      </p:pic>
      <p:grpSp>
        <p:nvGrpSpPr>
          <p:cNvPr id="14" name="Group 13">
            <a:extLst>
              <a:ext uri="{FF2B5EF4-FFF2-40B4-BE49-F238E27FC236}">
                <a16:creationId xmlns:a16="http://schemas.microsoft.com/office/drawing/2014/main" id="{4BB2239B-22DD-4353-86B1-EA78FA3DFCC6}"/>
              </a:ext>
            </a:extLst>
          </p:cNvPr>
          <p:cNvGrpSpPr/>
          <p:nvPr/>
        </p:nvGrpSpPr>
        <p:grpSpPr>
          <a:xfrm>
            <a:off x="1159289" y="178081"/>
            <a:ext cx="7757876" cy="2813828"/>
            <a:chOff x="2171343" y="4618089"/>
            <a:chExt cx="7988119" cy="2187854"/>
          </a:xfrm>
        </p:grpSpPr>
        <p:sp>
          <p:nvSpPr>
            <p:cNvPr id="15" name="Rectangle: Rounded Corners 11">
              <a:extLst>
                <a:ext uri="{FF2B5EF4-FFF2-40B4-BE49-F238E27FC236}">
                  <a16:creationId xmlns:a16="http://schemas.microsoft.com/office/drawing/2014/main" id="{5B6F86F5-C21C-4124-AEB4-C5C4C0A19EDA}"/>
                </a:ext>
              </a:extLst>
            </p:cNvPr>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FFC000"/>
            </a:solidFill>
            <a:ln w="28575" cap="flat" cmpd="sng" algn="ctr">
              <a:noFill/>
              <a:prstDash val="solid"/>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16" name="Rectangle: Rounded Corners 61">
              <a:extLst>
                <a:ext uri="{FF2B5EF4-FFF2-40B4-BE49-F238E27FC236}">
                  <a16:creationId xmlns:a16="http://schemas.microsoft.com/office/drawing/2014/main" id="{5138F0BC-6CCF-4029-948B-42C974185871}"/>
                </a:ext>
              </a:extLst>
            </p:cNvPr>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17" name="Rectangle: Rounded Corners 65">
              <a:extLst>
                <a:ext uri="{FF2B5EF4-FFF2-40B4-BE49-F238E27FC236}">
                  <a16:creationId xmlns:a16="http://schemas.microsoft.com/office/drawing/2014/main" id="{68E16860-F8B2-426A-9B14-33B1DD8D7E74}"/>
                </a:ext>
              </a:extLst>
            </p:cNvPr>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grpSp>
      <p:pic>
        <p:nvPicPr>
          <p:cNvPr id="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1" y="2517541"/>
            <a:ext cx="2732447" cy="446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600" y="514189"/>
            <a:ext cx="2115376" cy="2106323"/>
          </a:xfrm>
          <a:prstGeom prst="rect">
            <a:avLst/>
          </a:prstGeom>
        </p:spPr>
      </p:pic>
      <p:sp>
        <p:nvSpPr>
          <p:cNvPr id="21" name="TextBox 20"/>
          <p:cNvSpPr txBox="1"/>
          <p:nvPr/>
        </p:nvSpPr>
        <p:spPr>
          <a:xfrm>
            <a:off x="2175497" y="371236"/>
            <a:ext cx="6418815" cy="212365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libri"/>
                <a:ea typeface="+mn-ea"/>
                <a:cs typeface="+mn-cs"/>
              </a:rPr>
              <a:t>Điền</a:t>
            </a:r>
            <a:r>
              <a:rPr kumimoji="0" lang="en-US" sz="4400" b="1" i="0" u="none" strike="noStrike" kern="1200" cap="none" spc="0" normalizeH="0" baseline="0" noProof="0" dirty="0">
                <a:ln>
                  <a:noFill/>
                </a:ln>
                <a:solidFill>
                  <a:srgbClr val="FF6600"/>
                </a:solidFill>
                <a:effectLst/>
                <a:uLnTx/>
                <a:uFillTx/>
                <a:latin typeface="Calibri"/>
                <a:ea typeface="+mn-ea"/>
                <a:cs typeface="+mn-cs"/>
              </a:rPr>
              <a:t> </a:t>
            </a:r>
            <a:r>
              <a:rPr kumimoji="0" lang="en-US" sz="4400" b="1" i="0" u="none" strike="noStrike" kern="1200" cap="none" spc="0" normalizeH="0" baseline="0" noProof="0" dirty="0" err="1">
                <a:ln>
                  <a:noFill/>
                </a:ln>
                <a:solidFill>
                  <a:srgbClr val="FF6600"/>
                </a:solidFill>
                <a:effectLst/>
                <a:uLnTx/>
                <a:uFillTx/>
                <a:latin typeface="Calibri"/>
                <a:ea typeface="+mn-ea"/>
                <a:cs typeface="+mn-cs"/>
              </a:rPr>
              <a:t>tiếp</a:t>
            </a:r>
            <a:r>
              <a:rPr kumimoji="0" lang="en-US" sz="4400" b="1" i="0" u="none" strike="noStrike" kern="1200" cap="none" spc="0" normalizeH="0" baseline="0" noProof="0" dirty="0">
                <a:ln>
                  <a:noFill/>
                </a:ln>
                <a:solidFill>
                  <a:srgbClr val="FF6600"/>
                </a:solidFill>
                <a:effectLst/>
                <a:uLnTx/>
                <a:uFillTx/>
                <a:latin typeface="Calibri"/>
                <a:ea typeface="+mn-ea"/>
                <a:cs typeface="+mn-cs"/>
              </a:rPr>
              <a:t> </a:t>
            </a:r>
            <a:r>
              <a:rPr kumimoji="0" lang="en-US" sz="4400" b="1" i="0" u="none" strike="noStrike" kern="1200" cap="none" spc="0" normalizeH="0" baseline="0" noProof="0" dirty="0" err="1">
                <a:ln>
                  <a:noFill/>
                </a:ln>
                <a:solidFill>
                  <a:srgbClr val="FF6600"/>
                </a:solidFill>
                <a:effectLst/>
                <a:uLnTx/>
                <a:uFillTx/>
                <a:latin typeface="Calibri"/>
                <a:ea typeface="+mn-ea"/>
                <a:cs typeface="+mn-cs"/>
              </a:rPr>
              <a:t>câu</a:t>
            </a:r>
            <a:r>
              <a:rPr kumimoji="0" lang="en-US" sz="4400" b="1" i="0" u="none" strike="noStrike" kern="1200" cap="none" spc="0" normalizeH="0" baseline="0" noProof="0" dirty="0">
                <a:ln>
                  <a:noFill/>
                </a:ln>
                <a:solidFill>
                  <a:srgbClr val="FF6600"/>
                </a:solidFill>
                <a:effectLst/>
                <a:uLnTx/>
                <a:uFillTx/>
                <a:latin typeface="Calibri"/>
                <a:ea typeface="+mn-ea"/>
                <a:cs typeface="+mn-cs"/>
              </a:rPr>
              <a:t>:</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6600"/>
                </a:solidFill>
                <a:effectLst/>
                <a:uLnTx/>
                <a:uFillTx/>
                <a:latin typeface="Calibri"/>
                <a:ea typeface="+mn-ea"/>
                <a:cs typeface="+mn-cs"/>
              </a:rPr>
              <a:t>Mắt nó đen ngời</a:t>
            </a:r>
          </a:p>
          <a:p>
            <a:pPr marL="0" marR="0" lvl="0" indent="0" algn="ctr" defTabSz="1219170" rtl="0" eaLnBrk="1" fontAlgn="auto" latinLnBrk="0" hangingPunct="1">
              <a:lnSpc>
                <a:spcPct val="100000"/>
              </a:lnSpc>
              <a:spcBef>
                <a:spcPts val="0"/>
              </a:spcBef>
              <a:spcAft>
                <a:spcPts val="0"/>
              </a:spcAft>
              <a:buClrTx/>
              <a:buSzTx/>
              <a:buFontTx/>
              <a:buNone/>
              <a:tabLst/>
              <a:defRPr/>
            </a:pPr>
            <a:r>
              <a:rPr lang="vi-VN" sz="4400" b="1" dirty="0">
                <a:solidFill>
                  <a:srgbClr val="FF6600"/>
                </a:solidFill>
                <a:latin typeface="Calibri"/>
              </a:rPr>
              <a:t>Trong veo ..........</a:t>
            </a:r>
            <a:endParaRPr kumimoji="0" lang="en-US" sz="4400" b="1" i="0" u="none" strike="noStrike" kern="1200" cap="none" spc="0" normalizeH="0" baseline="0" noProof="0" dirty="0">
              <a:ln>
                <a:noFill/>
              </a:ln>
              <a:solidFill>
                <a:srgbClr val="FF6600"/>
              </a:solidFill>
              <a:effectLst/>
              <a:uLnTx/>
              <a:uFillTx/>
              <a:latin typeface="Calibri"/>
              <a:ea typeface="+mn-ea"/>
              <a:cs typeface="+mn-cs"/>
            </a:endParaRPr>
          </a:p>
        </p:txBody>
      </p:sp>
      <p:grpSp>
        <p:nvGrpSpPr>
          <p:cNvPr id="44" name="Group 43"/>
          <p:cNvGrpSpPr/>
          <p:nvPr/>
        </p:nvGrpSpPr>
        <p:grpSpPr>
          <a:xfrm>
            <a:off x="4978402" y="3284902"/>
            <a:ext cx="2830863" cy="891942"/>
            <a:chOff x="3733801" y="2677997"/>
            <a:chExt cx="2123147" cy="668956"/>
          </a:xfrm>
        </p:grpSpPr>
        <p:sp>
          <p:nvSpPr>
            <p:cNvPr id="26" name="Rounded Rectangle 25"/>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p:cNvSpPr txBox="1"/>
            <p:nvPr/>
          </p:nvSpPr>
          <p:spPr>
            <a:xfrm>
              <a:off x="3886200" y="2677997"/>
              <a:ext cx="1828800" cy="5617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4267" b="0" i="0" u="none" strike="noStrike" kern="1200" cap="none" spc="0" normalizeH="0" baseline="0" noProof="0" dirty="0">
                  <a:ln>
                    <a:noFill/>
                  </a:ln>
                  <a:solidFill>
                    <a:prstClr val="black"/>
                  </a:solidFill>
                  <a:effectLst/>
                  <a:uLnTx/>
                  <a:uFillTx/>
                  <a:latin typeface="Calibri"/>
                  <a:ea typeface="+mn-ea"/>
                  <a:cs typeface="+mn-cs"/>
                </a:rPr>
                <a:t>như mưa</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5" name="Group 44"/>
          <p:cNvGrpSpPr/>
          <p:nvPr/>
        </p:nvGrpSpPr>
        <p:grpSpPr>
          <a:xfrm>
            <a:off x="4978401" y="4345139"/>
            <a:ext cx="2830863" cy="891941"/>
            <a:chOff x="3733800" y="3473177"/>
            <a:chExt cx="2123147" cy="668956"/>
          </a:xfrm>
        </p:grpSpPr>
        <p:sp>
          <p:nvSpPr>
            <p:cNvPr id="37" name="Rounded Rectangle 36"/>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p:cNvSpPr txBox="1"/>
            <p:nvPr/>
          </p:nvSpPr>
          <p:spPr>
            <a:xfrm>
              <a:off x="3886200" y="3510975"/>
              <a:ext cx="1828800" cy="5617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vi-VN" sz="4267" dirty="0">
                  <a:solidFill>
                    <a:prstClr val="black"/>
                  </a:solidFill>
                  <a:latin typeface="Calibri"/>
                </a:rPr>
                <a:t>n</a:t>
              </a:r>
              <a:r>
                <a:rPr kumimoji="0" lang="vi-VN" sz="4267" b="0" i="0" u="none" strike="noStrike" kern="1200" cap="none" spc="0" normalizeH="0" baseline="0" noProof="0" dirty="0">
                  <a:ln>
                    <a:noFill/>
                  </a:ln>
                  <a:solidFill>
                    <a:prstClr val="black"/>
                  </a:solidFill>
                  <a:effectLst/>
                  <a:uLnTx/>
                  <a:uFillTx/>
                  <a:latin typeface="Calibri"/>
                  <a:ea typeface="+mn-ea"/>
                  <a:cs typeface="+mn-cs"/>
                </a:rPr>
                <a:t>hư nắng</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6" name="Group 45"/>
          <p:cNvGrpSpPr/>
          <p:nvPr/>
        </p:nvGrpSpPr>
        <p:grpSpPr>
          <a:xfrm>
            <a:off x="4760110" y="5438614"/>
            <a:ext cx="3404733" cy="891942"/>
            <a:chOff x="3733801" y="4264994"/>
            <a:chExt cx="2201033" cy="668956"/>
          </a:xfrm>
          <a:solidFill>
            <a:srgbClr val="FFC000"/>
          </a:solidFill>
        </p:grpSpPr>
        <p:sp>
          <p:nvSpPr>
            <p:cNvPr id="38" name="Rounded Rectangle 37"/>
            <p:cNvSpPr/>
            <p:nvPr/>
          </p:nvSpPr>
          <p:spPr>
            <a:xfrm>
              <a:off x="3733801" y="4264994"/>
              <a:ext cx="2123147"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42" name="TextBox 41"/>
            <p:cNvSpPr txBox="1"/>
            <p:nvPr/>
          </p:nvSpPr>
          <p:spPr>
            <a:xfrm>
              <a:off x="3771798" y="4299452"/>
              <a:ext cx="2163036" cy="561741"/>
            </a:xfrm>
            <a:prstGeom prst="rect">
              <a:avLst/>
            </a:prstGeom>
            <a:grp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4267" b="0" i="0" u="none" strike="noStrike" kern="1200" cap="none" spc="0" normalizeH="0" baseline="0" noProof="0" dirty="0">
                  <a:ln>
                    <a:noFill/>
                  </a:ln>
                  <a:solidFill>
                    <a:prstClr val="black"/>
                  </a:solidFill>
                  <a:effectLst/>
                  <a:uLnTx/>
                  <a:uFillTx/>
                  <a:latin typeface="Calibri"/>
                  <a:ea typeface="+mn-ea"/>
                  <a:cs typeface="+mn-cs"/>
                </a:rPr>
                <a:t>như nước</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6400" y="7311667"/>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23013" y="7530905"/>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9114045" y="4400652"/>
            <a:ext cx="1045956" cy="119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4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0475" y="596143"/>
            <a:ext cx="1396147" cy="1869125"/>
          </a:xfrm>
          <a:prstGeom prst="rect">
            <a:avLst/>
          </a:prstGeom>
        </p:spPr>
      </p:pic>
      <p:pic>
        <p:nvPicPr>
          <p:cNvPr id="29" name="Picture 6"/>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rot="20864568">
            <a:off x="939709" y="7209880"/>
            <a:ext cx="1873396" cy="1873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8"/>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8815495" y="3699394"/>
            <a:ext cx="2899557" cy="311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23013" y="0"/>
            <a:ext cx="5433163" cy="6858000"/>
          </a:xfrm>
          <a:prstGeom prst="rect">
            <a:avLst/>
          </a:prstGeom>
        </p:spPr>
      </p:pic>
    </p:spTree>
    <p:extLst>
      <p:ext uri="{BB962C8B-B14F-4D97-AF65-F5344CB8AC3E}">
        <p14:creationId xmlns:p14="http://schemas.microsoft.com/office/powerpoint/2010/main" val="211233612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14:presetBounceEnd="60000">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14:bounceEnd="60000">
                                          <p:cBhvr additive="base">
                                            <p:cTn id="24" dur="110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25" dur="11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4"/>
                        </p:tgtEl>
                      </p:cond>
                    </p:stCondLst>
                    <p:endSync evt="end" delay="0">
                      <p:rtn val="all"/>
                    </p:endSync>
                    <p:childTnLst>
                      <p:par>
                        <p:cTn id="40" fill="hold">
                          <p:stCondLst>
                            <p:cond delay="indefinite"/>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4.44444E-6 -3.36423E-6 L -0.00556 -0.7266 " pathEditMode="relative" rAng="0" ptsTypes="AA">
                                          <p:cBhvr>
                                            <p:cTn id="43" dur="1000" fill="hold"/>
                                            <p:tgtEl>
                                              <p:spTgt spid="55"/>
                                            </p:tgtEl>
                                            <p:attrNameLst>
                                              <p:attrName>ppt_x</p:attrName>
                                              <p:attrName>ppt_y</p:attrName>
                                            </p:attrNameLst>
                                          </p:cBhvr>
                                          <p:rCtr x="-278" y="-36330"/>
                                        </p:animMotion>
                                      </p:childTnLst>
                                      <p:subTnLst>
                                        <p:audio>
                                          <p:cMediaNode>
                                            <p:cTn display="0" masterRel="sameClick">
                                              <p:stCondLst>
                                                <p:cond evt="begin" delay="0">
                                                  <p:tn val="42"/>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clickEffect">
                                      <p:stCondLst>
                                        <p:cond delay="0"/>
                                      </p:stCondLst>
                                      <p:childTnLst>
                                        <p:animMotion origin="layout" path="M 3.05556E-6 -4.85017E-6 L -0.09601 -0.53135 " pathEditMode="relative" rAng="0" ptsTypes="AA">
                                          <p:cBhvr>
                                            <p:cTn id="48" dur="900" fill="hold"/>
                                            <p:tgtEl>
                                              <p:spTgt spid="1031"/>
                                            </p:tgtEl>
                                            <p:attrNameLst>
                                              <p:attrName>ppt_x</p:attrName>
                                              <p:attrName>ppt_y</p:attrName>
                                            </p:attrNameLst>
                                          </p:cBhvr>
                                          <p:rCtr x="-4809" y="-26568"/>
                                        </p:animMotion>
                                      </p:childTnLst>
                                      <p:subTnLst>
                                        <p:audio>
                                          <p:cMediaNode>
                                            <p:cTn display="0" masterRel="sameClick">
                                              <p:stCondLst>
                                                <p:cond evt="begin" delay="0">
                                                  <p:tn val="47"/>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45"/>
                      </p:tgtEl>
                    </p:cond>
                  </p:nextCondLst>
                </p:seq>
                <p:seq concurrent="1" nextAc="seek">
                  <p:cTn id="49" restart="whenNotActive" fill="hold" evtFilter="cancelBubble" nodeType="interactiveSeq">
                    <p:stCondLst>
                      <p:cond evt="onClick" delay="0">
                        <p:tgtEl>
                          <p:spTgt spid="46"/>
                        </p:tgtEl>
                      </p:cond>
                    </p:stCondLst>
                    <p:endSync evt="end" delay="0">
                      <p:rtn val="all"/>
                    </p:endSync>
                    <p:childTnLst>
                      <p:par>
                        <p:cTn id="50" fill="hold">
                          <p:stCondLst>
                            <p:cond delay="0"/>
                          </p:stCondLst>
                          <p:childTnLst>
                            <p:par>
                              <p:cTn id="51" fill="hold">
                                <p:stCondLst>
                                  <p:cond delay="0"/>
                                </p:stCondLst>
                                <p:childTnLst>
                                  <p:par>
                                    <p:cTn id="52" presetID="56" presetClass="path" presetSubtype="0" accel="50000" decel="50000" fill="hold" nodeType="withEffect">
                                      <p:stCondLst>
                                        <p:cond delay="0"/>
                                      </p:stCondLst>
                                      <p:childTnLst>
                                        <p:animMotion origin="layout" path="M 1.66667E-6 -3.9481E-6 L 0.18646 -0.31788 " pathEditMode="relative" rAng="0" ptsTypes="AA">
                                          <p:cBhvr>
                                            <p:cTn id="53" dur="900" fill="hold"/>
                                            <p:tgtEl>
                                              <p:spTgt spid="29"/>
                                            </p:tgtEl>
                                            <p:attrNameLst>
                                              <p:attrName>ppt_x</p:attrName>
                                              <p:attrName>ppt_y</p:attrName>
                                            </p:attrNameLst>
                                          </p:cBhvr>
                                          <p:rCtr x="9323" y="-15910"/>
                                        </p:animMotion>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6"/>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56" presetClass="path" presetSubtype="0" accel="50000" decel="50000" fill="hold" nodeType="clickEffect">
                                      <p:stCondLst>
                                        <p:cond delay="0"/>
                                      </p:stCondLst>
                                      <p:childTnLst>
                                        <p:animMotion origin="layout" path="M 0.18646 -0.31789 L 0.68785 -0.43621 " pathEditMode="relative" rAng="0" ptsTypes="AA">
                                          <p:cBhvr>
                                            <p:cTn id="58" dur="2000" fill="hold"/>
                                            <p:tgtEl>
                                              <p:spTgt spid="29"/>
                                            </p:tgtEl>
                                            <p:attrNameLst>
                                              <p:attrName>ppt_x</p:attrName>
                                              <p:attrName>ppt_y</p:attrName>
                                            </p:attrNameLst>
                                          </p:cBhvr>
                                          <p:rCtr x="25069" y="-5931"/>
                                        </p:animMotion>
                                      </p:childTnLst>
                                    </p:cTn>
                                  </p:par>
                                </p:childTnLst>
                              </p:cTn>
                            </p:par>
                          </p:childTnLst>
                        </p:cTn>
                      </p:par>
                    </p:childTnLst>
                  </p:cTn>
                  <p:nextCondLst>
                    <p:cond evt="onClick" delay="0">
                      <p:tgtEl>
                        <p:spTgt spid="29"/>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1100" fill="hold"/>
                                            <p:tgtEl>
                                              <p:spTgt spid="19"/>
                                            </p:tgtEl>
                                            <p:attrNameLst>
                                              <p:attrName>ppt_x</p:attrName>
                                            </p:attrNameLst>
                                          </p:cBhvr>
                                          <p:tavLst>
                                            <p:tav tm="0">
                                              <p:val>
                                                <p:strVal val="0-#ppt_w/2"/>
                                              </p:val>
                                            </p:tav>
                                            <p:tav tm="100000">
                                              <p:val>
                                                <p:strVal val="#ppt_x"/>
                                              </p:val>
                                            </p:tav>
                                          </p:tavLst>
                                        </p:anim>
                                        <p:anim calcmode="lin" valueType="num">
                                          <p:cBhvr additive="base">
                                            <p:cTn id="25" dur="11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4"/>
                        </p:tgtEl>
                      </p:cond>
                    </p:stCondLst>
                    <p:endSync evt="end" delay="0">
                      <p:rtn val="all"/>
                    </p:endSync>
                    <p:childTnLst>
                      <p:par>
                        <p:cTn id="40" fill="hold">
                          <p:stCondLst>
                            <p:cond delay="indefinite"/>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4.44444E-6 -3.36423E-6 L -0.00556 -0.7266 " pathEditMode="relative" rAng="0" ptsTypes="AA">
                                          <p:cBhvr>
                                            <p:cTn id="43" dur="1000" fill="hold"/>
                                            <p:tgtEl>
                                              <p:spTgt spid="55"/>
                                            </p:tgtEl>
                                            <p:attrNameLst>
                                              <p:attrName>ppt_x</p:attrName>
                                              <p:attrName>ppt_y</p:attrName>
                                            </p:attrNameLst>
                                          </p:cBhvr>
                                          <p:rCtr x="-278" y="-36330"/>
                                        </p:animMotion>
                                      </p:childTnLst>
                                      <p:subTnLst>
                                        <p:audio>
                                          <p:cMediaNode>
                                            <p:cTn display="0" masterRel="sameClick">
                                              <p:stCondLst>
                                                <p:cond evt="begin" delay="0">
                                                  <p:tn val="42"/>
                                                </p:cond>
                                              </p:stCondLst>
                                              <p:endCondLst>
                                                <p:cond evt="onStopAudio" delay="0">
                                                  <p:tgtEl>
                                                    <p:sldTgt/>
                                                  </p:tgtEl>
                                                </p:cond>
                                              </p:endCondLst>
                                            </p:cTn>
                                            <p:tgtEl>
                                              <p:sndTgt r:embed="rId14" name="suction.wav"/>
                                            </p:tgtEl>
                                          </p:cMediaNode>
                                        </p:audio>
                                      </p:sub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clickEffect">
                                      <p:stCondLst>
                                        <p:cond delay="0"/>
                                      </p:stCondLst>
                                      <p:childTnLst>
                                        <p:animMotion origin="layout" path="M 3.05556E-6 -4.85017E-6 L -0.09601 -0.53135 " pathEditMode="relative" rAng="0" ptsTypes="AA">
                                          <p:cBhvr>
                                            <p:cTn id="48" dur="900" fill="hold"/>
                                            <p:tgtEl>
                                              <p:spTgt spid="1031"/>
                                            </p:tgtEl>
                                            <p:attrNameLst>
                                              <p:attrName>ppt_x</p:attrName>
                                              <p:attrName>ppt_y</p:attrName>
                                            </p:attrNameLst>
                                          </p:cBhvr>
                                          <p:rCtr x="-4809" y="-26568"/>
                                        </p:animMotion>
                                      </p:childTnLst>
                                      <p:subTnLst>
                                        <p:audio>
                                          <p:cMediaNode>
                                            <p:cTn display="0" masterRel="sameClick">
                                              <p:stCondLst>
                                                <p:cond evt="begin" delay="0">
                                                  <p:tn val="47"/>
                                                </p:cond>
                                              </p:stCondLst>
                                              <p:endCondLst>
                                                <p:cond evt="onStopAudio" delay="0">
                                                  <p:tgtEl>
                                                    <p:sldTgt/>
                                                  </p:tgtEl>
                                                </p:cond>
                                              </p:endCondLst>
                                            </p:cTn>
                                            <p:tgtEl>
                                              <p:sndTgt r:embed="rId14" name="suction.wav"/>
                                            </p:tgtEl>
                                          </p:cMediaNode>
                                        </p:audio>
                                      </p:subTnLst>
                                    </p:cTn>
                                  </p:par>
                                </p:childTnLst>
                              </p:cTn>
                            </p:par>
                          </p:childTnLst>
                        </p:cTn>
                      </p:par>
                    </p:childTnLst>
                  </p:cTn>
                  <p:nextCondLst>
                    <p:cond evt="onClick" delay="0">
                      <p:tgtEl>
                        <p:spTgt spid="45"/>
                      </p:tgtEl>
                    </p:cond>
                  </p:nextCondLst>
                </p:seq>
                <p:seq concurrent="1" nextAc="seek">
                  <p:cTn id="49" restart="whenNotActive" fill="hold" evtFilter="cancelBubble" nodeType="interactiveSeq">
                    <p:stCondLst>
                      <p:cond evt="onClick" delay="0">
                        <p:tgtEl>
                          <p:spTgt spid="46"/>
                        </p:tgtEl>
                      </p:cond>
                    </p:stCondLst>
                    <p:endSync evt="end" delay="0">
                      <p:rtn val="all"/>
                    </p:endSync>
                    <p:childTnLst>
                      <p:par>
                        <p:cTn id="50" fill="hold">
                          <p:stCondLst>
                            <p:cond delay="0"/>
                          </p:stCondLst>
                          <p:childTnLst>
                            <p:par>
                              <p:cTn id="51" fill="hold">
                                <p:stCondLst>
                                  <p:cond delay="0"/>
                                </p:stCondLst>
                                <p:childTnLst>
                                  <p:par>
                                    <p:cTn id="52" presetID="56" presetClass="path" presetSubtype="0" accel="50000" decel="50000" fill="hold" nodeType="withEffect">
                                      <p:stCondLst>
                                        <p:cond delay="0"/>
                                      </p:stCondLst>
                                      <p:childTnLst>
                                        <p:animMotion origin="layout" path="M 1.66667E-6 -3.9481E-6 L 0.18646 -0.31788 " pathEditMode="relative" rAng="0" ptsTypes="AA">
                                          <p:cBhvr>
                                            <p:cTn id="53" dur="900" fill="hold"/>
                                            <p:tgtEl>
                                              <p:spTgt spid="29"/>
                                            </p:tgtEl>
                                            <p:attrNameLst>
                                              <p:attrName>ppt_x</p:attrName>
                                              <p:attrName>ppt_y</p:attrName>
                                            </p:attrNameLst>
                                          </p:cBhvr>
                                          <p:rCtr x="9323" y="-15910"/>
                                        </p:animMotion>
                                      </p:childTnLst>
                                      <p:subTnLst>
                                        <p:audio>
                                          <p:cMediaNode>
                                            <p:cTn display="0" masterRel="sameClick">
                                              <p:stCondLst>
                                                <p:cond evt="begin" delay="0">
                                                  <p:tn val="52"/>
                                                </p:cond>
                                              </p:stCondLst>
                                              <p:endCondLst>
                                                <p:cond evt="onStopAudio" delay="0">
                                                  <p:tgtEl>
                                                    <p:sldTgt/>
                                                  </p:tgtEl>
                                                </p:cond>
                                              </p:endCondLst>
                                            </p:cTn>
                                            <p:tgtEl>
                                              <p:sndTgt r:embed="rId15" name="chimes.wav"/>
                                            </p:tgtEl>
                                          </p:cMediaNode>
                                        </p:audio>
                                      </p:subTnLst>
                                    </p:cTn>
                                  </p:par>
                                </p:childTnLst>
                              </p:cTn>
                            </p:par>
                          </p:childTnLst>
                        </p:cTn>
                      </p:par>
                    </p:childTnLst>
                  </p:cTn>
                  <p:nextCondLst>
                    <p:cond evt="onClick" delay="0">
                      <p:tgtEl>
                        <p:spTgt spid="46"/>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56" presetClass="path" presetSubtype="0" accel="50000" decel="50000" fill="hold" nodeType="clickEffect">
                                      <p:stCondLst>
                                        <p:cond delay="0"/>
                                      </p:stCondLst>
                                      <p:childTnLst>
                                        <p:animMotion origin="layout" path="M 0.18646 -0.31789 L 0.68785 -0.43621 " pathEditMode="relative" rAng="0" ptsTypes="AA">
                                          <p:cBhvr>
                                            <p:cTn id="58" dur="2000" fill="hold"/>
                                            <p:tgtEl>
                                              <p:spTgt spid="29"/>
                                            </p:tgtEl>
                                            <p:attrNameLst>
                                              <p:attrName>ppt_x</p:attrName>
                                              <p:attrName>ppt_y</p:attrName>
                                            </p:attrNameLst>
                                          </p:cBhvr>
                                          <p:rCtr x="25069" y="-5931"/>
                                        </p:animMotion>
                                      </p:childTnLst>
                                    </p:cTn>
                                  </p:par>
                                </p:childTnLst>
                              </p:cTn>
                            </p:par>
                          </p:childTnLst>
                        </p:cTn>
                      </p:par>
                    </p:childTnLst>
                  </p:cTn>
                  <p:nextCondLst>
                    <p:cond evt="onClick" delay="0">
                      <p:tgtEl>
                        <p:spTgt spid="29"/>
                      </p:tgtEl>
                    </p:cond>
                  </p:nextCondLst>
                </p:seq>
              </p:childTnLst>
            </p:cTn>
          </p:par>
        </p:tnLst>
        <p:bldLst>
          <p:bldP spid="21"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19283"/>
          <a:stretch/>
        </p:blipFill>
        <p:spPr>
          <a:xfrm>
            <a:off x="2892" y="1385"/>
            <a:ext cx="12186216" cy="681585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14061"/>
            <a:ext cx="12192000" cy="4569339"/>
          </a:xfrm>
          <a:prstGeom prst="rect">
            <a:avLst/>
          </a:prstGeom>
        </p:spPr>
      </p:pic>
      <p:grpSp>
        <p:nvGrpSpPr>
          <p:cNvPr id="14" name="Group 13">
            <a:extLst>
              <a:ext uri="{FF2B5EF4-FFF2-40B4-BE49-F238E27FC236}">
                <a16:creationId xmlns:a16="http://schemas.microsoft.com/office/drawing/2014/main" id="{4BB2239B-22DD-4353-86B1-EA78FA3DFCC6}"/>
              </a:ext>
            </a:extLst>
          </p:cNvPr>
          <p:cNvGrpSpPr/>
          <p:nvPr/>
        </p:nvGrpSpPr>
        <p:grpSpPr>
          <a:xfrm>
            <a:off x="2198924" y="208773"/>
            <a:ext cx="9751337" cy="1864050"/>
            <a:chOff x="2171343" y="4618089"/>
            <a:chExt cx="7988119" cy="2187854"/>
          </a:xfrm>
        </p:grpSpPr>
        <p:sp>
          <p:nvSpPr>
            <p:cNvPr id="15" name="Rectangle: Rounded Corners 11">
              <a:extLst>
                <a:ext uri="{FF2B5EF4-FFF2-40B4-BE49-F238E27FC236}">
                  <a16:creationId xmlns:a16="http://schemas.microsoft.com/office/drawing/2014/main" id="{5B6F86F5-C21C-4124-AEB4-C5C4C0A19EDA}"/>
                </a:ext>
              </a:extLst>
            </p:cNvPr>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FFC000"/>
            </a:solidFill>
            <a:ln w="28575" cap="flat" cmpd="sng" algn="ctr">
              <a:noFill/>
              <a:prstDash val="solid"/>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16" name="Rectangle: Rounded Corners 61">
              <a:extLst>
                <a:ext uri="{FF2B5EF4-FFF2-40B4-BE49-F238E27FC236}">
                  <a16:creationId xmlns:a16="http://schemas.microsoft.com/office/drawing/2014/main" id="{5138F0BC-6CCF-4029-948B-42C974185871}"/>
                </a:ext>
              </a:extLst>
            </p:cNvPr>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17" name="Rectangle: Rounded Corners 65">
              <a:extLst>
                <a:ext uri="{FF2B5EF4-FFF2-40B4-BE49-F238E27FC236}">
                  <a16:creationId xmlns:a16="http://schemas.microsoft.com/office/drawing/2014/main" id="{68E16860-F8B2-426A-9B14-33B1DD8D7E74}"/>
                </a:ext>
              </a:extLst>
            </p:cNvPr>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grpSp>
      <p:pic>
        <p:nvPicPr>
          <p:cNvPr id="1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1" y="2517541"/>
            <a:ext cx="2732447" cy="446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20" y="1384"/>
            <a:ext cx="2115376" cy="2106323"/>
          </a:xfrm>
          <a:prstGeom prst="rect">
            <a:avLst/>
          </a:prstGeom>
        </p:spPr>
      </p:pic>
      <p:sp>
        <p:nvSpPr>
          <p:cNvPr id="21" name="TextBox 20"/>
          <p:cNvSpPr txBox="1"/>
          <p:nvPr/>
        </p:nvSpPr>
        <p:spPr>
          <a:xfrm>
            <a:off x="3096418" y="426609"/>
            <a:ext cx="7992128" cy="1323439"/>
          </a:xfrm>
          <a:prstGeom prst="rect">
            <a:avLst/>
          </a:prstGeom>
          <a:noFill/>
        </p:spPr>
        <p:txBody>
          <a:bodyPr wrap="square" rtlCol="0">
            <a:spAutoFit/>
          </a:bodyPr>
          <a:lstStyle/>
          <a:p>
            <a:pPr lvl="0" algn="ctr" defTabSz="1219170">
              <a:defRPr/>
            </a:pPr>
            <a:r>
              <a:rPr lang="en-US" sz="4000" b="1">
                <a:solidFill>
                  <a:srgbClr val="FF6600"/>
                </a:solidFill>
              </a:rPr>
              <a:t>Cùng bạn hỏi – đáp về những vật nuôi trong nhà.</a:t>
            </a:r>
            <a:endParaRPr lang="en-US" sz="4000" b="1" dirty="0">
              <a:solidFill>
                <a:srgbClr val="FF6600"/>
              </a:solidFill>
            </a:endParaRPr>
          </a:p>
        </p:txBody>
      </p:sp>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26400" y="7597428"/>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23013" y="7816667"/>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051386" y="7651128"/>
            <a:ext cx="1288057" cy="1288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3048000" y="679107"/>
            <a:ext cx="1524000" cy="15696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prstClr val="black"/>
              </a:solidFill>
              <a:effectLst/>
              <a:uLnTx/>
              <a:uFillTx/>
              <a:latin typeface="SVN-Gretoon" pitchFamily="18" charset="0"/>
              <a:ea typeface="+mn-ea"/>
              <a:cs typeface="+mn-cs"/>
            </a:endParaRPr>
          </a:p>
        </p:txBody>
      </p:sp>
      <p:pic>
        <p:nvPicPr>
          <p:cNvPr id="409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82082" y="4058712"/>
            <a:ext cx="1966383" cy="143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6"/>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9114045" y="4400652"/>
            <a:ext cx="1045956" cy="119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6"/>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rot="20864568">
            <a:off x="9277041" y="4321619"/>
            <a:ext cx="1873396" cy="1873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8815495" y="3699394"/>
            <a:ext cx="2899557" cy="311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10E39BC1-6AEB-41C8-FDA3-94A5C16064E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7980" y="103904"/>
            <a:ext cx="1226813" cy="1642427"/>
          </a:xfrm>
          <a:prstGeom prst="rect">
            <a:avLst/>
          </a:prstGeom>
        </p:spPr>
      </p:pic>
    </p:spTree>
    <p:extLst>
      <p:ext uri="{BB962C8B-B14F-4D97-AF65-F5344CB8AC3E}">
        <p14:creationId xmlns:p14="http://schemas.microsoft.com/office/powerpoint/2010/main" val="291932908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8" fill="hold" nodeType="afterEffect" p14:presetBounceEnd="60000">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14:bounceEnd="60000">
                                          <p:cBhvr additive="base">
                                            <p:cTn id="20" dur="110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21" dur="11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6" presetClass="path" presetSubtype="0" accel="50000" decel="50000" fill="hold" nodeType="clickEffect">
                                      <p:stCondLst>
                                        <p:cond delay="0"/>
                                      </p:stCondLst>
                                      <p:childTnLst>
                                        <p:animMotion origin="layout" path="M -2.5E-6 -7.40741E-7 L 0.19219 -0.35579 " pathEditMode="relative" rAng="0" ptsTypes="AA">
                                          <p:cBhvr>
                                            <p:cTn id="25" dur="900" fill="hold"/>
                                            <p:tgtEl>
                                              <p:spTgt spid="1030"/>
                                            </p:tgtEl>
                                            <p:attrNameLst>
                                              <p:attrName>ppt_x</p:attrName>
                                              <p:attrName>ppt_y</p:attrName>
                                            </p:attrNameLst>
                                          </p:cBhvr>
                                          <p:rCtr x="9609" y="-17801"/>
                                        </p:animMotion>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par>
                                    <p:cTn id="26" presetID="2" presetClass="entr" presetSubtype="1"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30"/>
                        </p:tgtEl>
                      </p:cond>
                    </p:stCondLst>
                    <p:endSync evt="end" delay="0">
                      <p:rtn val="all"/>
                    </p:endSync>
                    <p:childTnLst>
                      <p:par>
                        <p:cTn id="31" fill="hold">
                          <p:stCondLst>
                            <p:cond delay="0"/>
                          </p:stCondLst>
                          <p:childTnLst>
                            <p:par>
                              <p:cTn id="32" fill="hold">
                                <p:stCondLst>
                                  <p:cond delay="0"/>
                                </p:stCondLst>
                                <p:childTnLst>
                                  <p:par>
                                    <p:cTn id="33" presetID="56" presetClass="path" presetSubtype="0" accel="50000" decel="50000" fill="hold" nodeType="clickEffect">
                                      <p:stCondLst>
                                        <p:cond delay="0"/>
                                      </p:stCondLst>
                                      <p:childTnLst>
                                        <p:animMotion origin="layout" path="M 0.13216 -0.31435 L 0.76094 -0.50255 " pathEditMode="relative" rAng="0" ptsTypes="AA">
                                          <p:cBhvr>
                                            <p:cTn id="34" dur="2000" fill="hold"/>
                                            <p:tgtEl>
                                              <p:spTgt spid="1030"/>
                                            </p:tgtEl>
                                            <p:attrNameLst>
                                              <p:attrName>ppt_x</p:attrName>
                                              <p:attrName>ppt_y</p:attrName>
                                            </p:attrNameLst>
                                          </p:cBhvr>
                                          <p:rCtr x="31432" y="-9421"/>
                                        </p:animMotion>
                                      </p:childTnLst>
                                    </p:cTn>
                                  </p:par>
                                </p:childTnLst>
                              </p:cTn>
                            </p:par>
                          </p:childTnLst>
                        </p:cTn>
                      </p:par>
                    </p:childTnLst>
                  </p:cTn>
                  <p:nextCondLst>
                    <p:cond evt="onClick" delay="0">
                      <p:tgtEl>
                        <p:spTgt spid="1030"/>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1100" fill="hold"/>
                                            <p:tgtEl>
                                              <p:spTgt spid="19"/>
                                            </p:tgtEl>
                                            <p:attrNameLst>
                                              <p:attrName>ppt_x</p:attrName>
                                            </p:attrNameLst>
                                          </p:cBhvr>
                                          <p:tavLst>
                                            <p:tav tm="0">
                                              <p:val>
                                                <p:strVal val="0-#ppt_w/2"/>
                                              </p:val>
                                            </p:tav>
                                            <p:tav tm="100000">
                                              <p:val>
                                                <p:strVal val="#ppt_x"/>
                                              </p:val>
                                            </p:tav>
                                          </p:tavLst>
                                        </p:anim>
                                        <p:anim calcmode="lin" valueType="num">
                                          <p:cBhvr additive="base">
                                            <p:cTn id="21" dur="11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6" presetClass="path" presetSubtype="0" accel="50000" decel="50000" fill="hold" nodeType="clickEffect">
                                      <p:stCondLst>
                                        <p:cond delay="0"/>
                                      </p:stCondLst>
                                      <p:childTnLst>
                                        <p:animMotion origin="layout" path="M -2.5E-6 -7.40741E-7 L 0.19219 -0.35579 " pathEditMode="relative" rAng="0" ptsTypes="AA">
                                          <p:cBhvr>
                                            <p:cTn id="25" dur="900" fill="hold"/>
                                            <p:tgtEl>
                                              <p:spTgt spid="1030"/>
                                            </p:tgtEl>
                                            <p:attrNameLst>
                                              <p:attrName>ppt_x</p:attrName>
                                              <p:attrName>ppt_y</p:attrName>
                                            </p:attrNameLst>
                                          </p:cBhvr>
                                          <p:rCtr x="9609" y="-17801"/>
                                        </p:animMotion>
                                      </p:childTnLst>
                                      <p:subTnLst>
                                        <p:audio>
                                          <p:cMediaNode>
                                            <p:cTn display="0" masterRel="sameClick">
                                              <p:stCondLst>
                                                <p:cond evt="begin" delay="0">
                                                  <p:tn val="24"/>
                                                </p:cond>
                                              </p:stCondLst>
                                              <p:endCondLst>
                                                <p:cond evt="onStopAudio" delay="0">
                                                  <p:tgtEl>
                                                    <p:sldTgt/>
                                                  </p:tgtEl>
                                                </p:cond>
                                              </p:endCondLst>
                                            </p:cTn>
                                            <p:tgtEl>
                                              <p:sndTgt r:embed="rId14" name="chimes.wav"/>
                                            </p:tgtEl>
                                          </p:cMediaNode>
                                        </p:audio>
                                      </p:subTnLst>
                                    </p:cTn>
                                  </p:par>
                                  <p:par>
                                    <p:cTn id="26" presetID="2" presetClass="entr" presetSubtype="1"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30"/>
                        </p:tgtEl>
                      </p:cond>
                    </p:stCondLst>
                    <p:endSync evt="end" delay="0">
                      <p:rtn val="all"/>
                    </p:endSync>
                    <p:childTnLst>
                      <p:par>
                        <p:cTn id="31" fill="hold">
                          <p:stCondLst>
                            <p:cond delay="0"/>
                          </p:stCondLst>
                          <p:childTnLst>
                            <p:par>
                              <p:cTn id="32" fill="hold">
                                <p:stCondLst>
                                  <p:cond delay="0"/>
                                </p:stCondLst>
                                <p:childTnLst>
                                  <p:par>
                                    <p:cTn id="33" presetID="56" presetClass="path" presetSubtype="0" accel="50000" decel="50000" fill="hold" nodeType="clickEffect">
                                      <p:stCondLst>
                                        <p:cond delay="0"/>
                                      </p:stCondLst>
                                      <p:childTnLst>
                                        <p:animMotion origin="layout" path="M 0.13216 -0.31435 L 0.76094 -0.50255 " pathEditMode="relative" rAng="0" ptsTypes="AA">
                                          <p:cBhvr>
                                            <p:cTn id="34" dur="2000" fill="hold"/>
                                            <p:tgtEl>
                                              <p:spTgt spid="1030"/>
                                            </p:tgtEl>
                                            <p:attrNameLst>
                                              <p:attrName>ppt_x</p:attrName>
                                              <p:attrName>ppt_y</p:attrName>
                                            </p:attrNameLst>
                                          </p:cBhvr>
                                          <p:rCtr x="31432" y="-9421"/>
                                        </p:animMotion>
                                      </p:childTnLst>
                                    </p:cTn>
                                  </p:par>
                                </p:childTnLst>
                              </p:cTn>
                            </p:par>
                          </p:childTnLst>
                        </p:cTn>
                      </p:par>
                    </p:childTnLst>
                  </p:cTn>
                  <p:nextCondLst>
                    <p:cond evt="onClick" delay="0">
                      <p:tgtEl>
                        <p:spTgt spid="1030"/>
                      </p:tgtEl>
                    </p:cond>
                  </p:nextCondLst>
                </p:seq>
              </p:childTnLst>
            </p:cTn>
          </p:par>
        </p:tnLst>
        <p:bldLst>
          <p:bldP spid="21"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hando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001"/>
          </a:xfrm>
          <a:prstGeom prst="rect">
            <a:avLst/>
          </a:prstGeom>
        </p:spPr>
      </p:pic>
    </p:spTree>
    <p:extLst>
      <p:ext uri="{BB962C8B-B14F-4D97-AF65-F5344CB8AC3E}">
        <p14:creationId xmlns:p14="http://schemas.microsoft.com/office/powerpoint/2010/main" val="355449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sp>
        <p:nvSpPr>
          <p:cNvPr id="2" name="Rounded Rectangle 1"/>
          <p:cNvSpPr/>
          <p:nvPr/>
        </p:nvSpPr>
        <p:spPr>
          <a:xfrm>
            <a:off x="1025439" y="1122504"/>
            <a:ext cx="8569420" cy="339840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7" name="Picture 6"/>
          <p:cNvPicPr>
            <a:picLocks noChangeAspect="1"/>
          </p:cNvPicPr>
          <p:nvPr/>
        </p:nvPicPr>
        <p:blipFill>
          <a:blip r:embed="rId5"/>
          <a:stretch>
            <a:fillRect/>
          </a:stretch>
        </p:blipFill>
        <p:spPr>
          <a:xfrm>
            <a:off x="3591469" y="1565304"/>
            <a:ext cx="3072650" cy="749873"/>
          </a:xfrm>
          <a:prstGeom prst="rect">
            <a:avLst/>
          </a:prstGeom>
        </p:spPr>
      </p:pic>
      <p:pic>
        <p:nvPicPr>
          <p:cNvPr id="15" name="Picture 14" descr="Graphical user interface, application, icon&#10;&#10;Description automatically generated">
            <a:extLst>
              <a:ext uri="{FF2B5EF4-FFF2-40B4-BE49-F238E27FC236}">
                <a16:creationId xmlns:a16="http://schemas.microsoft.com/office/drawing/2014/main" id="{6A772A9D-EF12-4677-BDDD-7BCAA62ECD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7359" y="3111574"/>
            <a:ext cx="3985911" cy="3985911"/>
          </a:xfrm>
          <a:prstGeom prst="rect">
            <a:avLst/>
          </a:prstGeom>
        </p:spPr>
      </p:pic>
      <p:sp>
        <p:nvSpPr>
          <p:cNvPr id="3" name="TextBox 2">
            <a:extLst>
              <a:ext uri="{FF2B5EF4-FFF2-40B4-BE49-F238E27FC236}">
                <a16:creationId xmlns:a16="http://schemas.microsoft.com/office/drawing/2014/main" id="{99527800-4B2D-F5C4-A19F-B3BFF789E361}"/>
              </a:ext>
            </a:extLst>
          </p:cNvPr>
          <p:cNvSpPr txBox="1"/>
          <p:nvPr/>
        </p:nvSpPr>
        <p:spPr>
          <a:xfrm>
            <a:off x="2344315" y="2757631"/>
            <a:ext cx="7250544" cy="707886"/>
          </a:xfrm>
          <a:prstGeom prst="rect">
            <a:avLst/>
          </a:prstGeom>
          <a:noFill/>
        </p:spPr>
        <p:txBody>
          <a:bodyPr wrap="square" rtlCol="0">
            <a:spAutoFit/>
          </a:bodyPr>
          <a:lstStyle/>
          <a:p>
            <a:r>
              <a:rPr lang="vi-VN" sz="4000" dirty="0">
                <a:solidFill>
                  <a:srgbClr val="C00000"/>
                </a:solidFill>
                <a:latin typeface="UTM Cookies" panose="02040603050506020204" pitchFamily="18" charset="0"/>
              </a:rPr>
              <a:t>Bài 24: Bạn nhỏ trong nhà</a:t>
            </a:r>
            <a:endParaRPr lang="en-US" sz="4000" dirty="0">
              <a:solidFill>
                <a:srgbClr val="C00000"/>
              </a:solidFill>
              <a:latin typeface="UTM Cookies" panose="02040603050506020204" pitchFamily="18" charset="0"/>
            </a:endParaRPr>
          </a:p>
        </p:txBody>
      </p:sp>
    </p:spTree>
    <p:extLst>
      <p:ext uri="{BB962C8B-B14F-4D97-AF65-F5344CB8AC3E}">
        <p14:creationId xmlns:p14="http://schemas.microsoft.com/office/powerpoint/2010/main" val="18388948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529" y="5699707"/>
            <a:ext cx="12193057" cy="1249788"/>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2484322" y="2089965"/>
            <a:ext cx="7096359" cy="3249451"/>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3022401" y="1962680"/>
            <a:ext cx="810839" cy="707197"/>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9046419" y="3586092"/>
            <a:ext cx="2164268" cy="2328875"/>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11082664" y="1803780"/>
            <a:ext cx="792549" cy="457240"/>
          </a:xfrm>
          <a:prstGeom prst="rect">
            <a:avLst/>
          </a:prstGeom>
          <a:noFill/>
          <a:ln>
            <a:noFill/>
          </a:ln>
        </p:spPr>
      </p:pic>
      <p:pic>
        <p:nvPicPr>
          <p:cNvPr id="3" name="Picture 2"/>
          <p:cNvPicPr>
            <a:picLocks noChangeAspect="1"/>
          </p:cNvPicPr>
          <p:nvPr/>
        </p:nvPicPr>
        <p:blipFill>
          <a:blip r:embed="rId17"/>
          <a:stretch>
            <a:fillRect/>
          </a:stretch>
        </p:blipFill>
        <p:spPr>
          <a:xfrm>
            <a:off x="3470153" y="2604408"/>
            <a:ext cx="4858933" cy="1883827"/>
          </a:xfrm>
          <a:prstGeom prst="rect">
            <a:avLst/>
          </a:prstGeom>
        </p:spPr>
      </p:pic>
    </p:spTree>
    <p:extLst>
      <p:ext uri="{BB962C8B-B14F-4D97-AF65-F5344CB8AC3E}">
        <p14:creationId xmlns:p14="http://schemas.microsoft.com/office/powerpoint/2010/main" val="365175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33"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4"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5"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36"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7" name="Rectangle 36"/>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endParaRPr>
          </a:p>
        </p:txBody>
      </p:sp>
      <p:sp>
        <p:nvSpPr>
          <p:cNvPr id="38" name="TextBox 28"/>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39"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40"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2"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1"/>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212352001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250"/>
                                        <p:tgtEl>
                                          <p:spTgt spid="34"/>
                                        </p:tgtEl>
                                      </p:cBhvr>
                                    </p:animEffect>
                                    <p:anim calcmode="lin" valueType="num">
                                      <p:cBhvr>
                                        <p:cTn id="14" dur="1250" fill="hold"/>
                                        <p:tgtEl>
                                          <p:spTgt spid="34"/>
                                        </p:tgtEl>
                                        <p:attrNameLst>
                                          <p:attrName>ppt_x</p:attrName>
                                        </p:attrNameLst>
                                      </p:cBhvr>
                                      <p:tavLst>
                                        <p:tav tm="0">
                                          <p:val>
                                            <p:strVal val="#ppt_x"/>
                                          </p:val>
                                        </p:tav>
                                        <p:tav tm="100000">
                                          <p:val>
                                            <p:strVal val="#ppt_x"/>
                                          </p:val>
                                        </p:tav>
                                      </p:tavLst>
                                    </p:anim>
                                    <p:anim calcmode="lin" valueType="num">
                                      <p:cBhvr>
                                        <p:cTn id="15" dur="125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250"/>
                                        <p:tgtEl>
                                          <p:spTgt spid="33"/>
                                        </p:tgtEl>
                                      </p:cBhvr>
                                    </p:animEffect>
                                    <p:anim calcmode="lin" valueType="num">
                                      <p:cBhvr>
                                        <p:cTn id="19" dur="1250" fill="hold"/>
                                        <p:tgtEl>
                                          <p:spTgt spid="33"/>
                                        </p:tgtEl>
                                        <p:attrNameLst>
                                          <p:attrName>ppt_x</p:attrName>
                                        </p:attrNameLst>
                                      </p:cBhvr>
                                      <p:tavLst>
                                        <p:tav tm="0">
                                          <p:val>
                                            <p:strVal val="#ppt_x"/>
                                          </p:val>
                                        </p:tav>
                                        <p:tav tm="100000">
                                          <p:val>
                                            <p:strVal val="#ppt_x"/>
                                          </p:val>
                                        </p:tav>
                                      </p:tavLst>
                                    </p:anim>
                                    <p:anim calcmode="lin" valueType="num">
                                      <p:cBhvr>
                                        <p:cTn id="20" dur="125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ppt_w*0.70"/>
                                          </p:val>
                                        </p:tav>
                                        <p:tav tm="100000">
                                          <p:val>
                                            <p:strVal val="#ppt_w"/>
                                          </p:val>
                                        </p:tav>
                                      </p:tavLst>
                                    </p:anim>
                                    <p:anim calcmode="lin" valueType="num">
                                      <p:cBhvr>
                                        <p:cTn id="30" dur="500" fill="hold"/>
                                        <p:tgtEl>
                                          <p:spTgt spid="38"/>
                                        </p:tgtEl>
                                        <p:attrNameLst>
                                          <p:attrName>ppt_h</p:attrName>
                                        </p:attrNameLst>
                                      </p:cBhvr>
                                      <p:tavLst>
                                        <p:tav tm="0">
                                          <p:val>
                                            <p:strVal val="#ppt_h"/>
                                          </p:val>
                                        </p:tav>
                                        <p:tav tm="100000">
                                          <p:val>
                                            <p:strVal val="#ppt_h"/>
                                          </p:val>
                                        </p:tav>
                                      </p:tavLst>
                                    </p:anim>
                                    <p:animEffect transition="in" filter="fade">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strVal val="#ppt_w*0.70"/>
                                          </p:val>
                                        </p:tav>
                                        <p:tav tm="100000">
                                          <p:val>
                                            <p:strVal val="#ppt_w"/>
                                          </p:val>
                                        </p:tav>
                                      </p:tavLst>
                                    </p:anim>
                                    <p:anim calcmode="lin" valueType="num">
                                      <p:cBhvr>
                                        <p:cTn id="39" dur="500" fill="hold"/>
                                        <p:tgtEl>
                                          <p:spTgt spid="39"/>
                                        </p:tgtEl>
                                        <p:attrNameLst>
                                          <p:attrName>ppt_h</p:attrName>
                                        </p:attrNameLst>
                                      </p:cBhvr>
                                      <p:tavLst>
                                        <p:tav tm="0">
                                          <p:val>
                                            <p:strVal val="#ppt_h"/>
                                          </p:val>
                                        </p:tav>
                                        <p:tav tm="100000">
                                          <p:val>
                                            <p:strVal val="#ppt_h"/>
                                          </p:val>
                                        </p:tav>
                                      </p:tavLst>
                                    </p:anim>
                                    <p:animEffect transition="in" filter="fade">
                                      <p:cBhvr>
                                        <p:cTn id="40" dur="500"/>
                                        <p:tgtEl>
                                          <p:spTgt spid="39"/>
                                        </p:tgtEl>
                                      </p:cBhvr>
                                    </p:animEffect>
                                  </p:childTnLst>
                                </p:cTn>
                              </p:par>
                              <p:par>
                                <p:cTn id="41" presetID="22" presetClass="entr" presetSubtype="8"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ppt_w*0.70"/>
                                          </p:val>
                                        </p:tav>
                                        <p:tav tm="100000">
                                          <p:val>
                                            <p:strVal val="#ppt_w"/>
                                          </p:val>
                                        </p:tav>
                                      </p:tavLst>
                                    </p:anim>
                                    <p:anim calcmode="lin" valueType="num">
                                      <p:cBhvr>
                                        <p:cTn id="48" dur="500" fill="hold"/>
                                        <p:tgtEl>
                                          <p:spTgt spid="40"/>
                                        </p:tgtEl>
                                        <p:attrNameLst>
                                          <p:attrName>ppt_h</p:attrName>
                                        </p:attrNameLst>
                                      </p:cBhvr>
                                      <p:tavLst>
                                        <p:tav tm="0">
                                          <p:val>
                                            <p:strVal val="#ppt_h"/>
                                          </p:val>
                                        </p:tav>
                                        <p:tav tm="100000">
                                          <p:val>
                                            <p:strVal val="#ppt_h"/>
                                          </p:val>
                                        </p:tav>
                                      </p:tavLst>
                                    </p:anim>
                                    <p:animEffect transition="in" filter="fade">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2261</Words>
  <Application>Microsoft Office PowerPoint</Application>
  <PresentationFormat>Widescreen</PresentationFormat>
  <Paragraphs>152</Paragraphs>
  <Slides>29</Slides>
  <Notes>25</Notes>
  <HiddenSlides>0</HiddenSlides>
  <MMClips>2</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29</vt:i4>
      </vt:variant>
    </vt:vector>
  </HeadingPairs>
  <TitlesOfParts>
    <vt:vector size="49" baseType="lpstr">
      <vt:lpstr>微软雅黑</vt:lpstr>
      <vt:lpstr>微软雅黑</vt:lpstr>
      <vt:lpstr>宋体</vt:lpstr>
      <vt:lpstr>微软雅黑 Light</vt:lpstr>
      <vt:lpstr>Arial</vt:lpstr>
      <vt:lpstr>Arial-Rounded</vt:lpstr>
      <vt:lpstr>Calibri</vt:lpstr>
      <vt:lpstr>Calibri Light</vt:lpstr>
      <vt:lpstr>等线</vt:lpstr>
      <vt:lpstr>inpin heiti</vt:lpstr>
      <vt:lpstr>SVN-Gretoon</vt:lpstr>
      <vt:lpstr>Times New Roman</vt:lpstr>
      <vt:lpstr>UTM Cookies</vt:lpstr>
      <vt:lpstr>Wingdings</vt:lpstr>
      <vt:lpstr>字魂52号-阿开漫画体</vt:lpstr>
      <vt:lpstr>方正静蕾简体</vt:lpstr>
      <vt:lpstr>Office 主题​​</vt:lpstr>
      <vt:lpstr>2_Office Theme</vt:lpstr>
      <vt:lpstr>第一PPT，www.1ppt.com</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38</cp:revision>
  <dcterms:created xsi:type="dcterms:W3CDTF">2022-06-26T01:07:02Z</dcterms:created>
  <dcterms:modified xsi:type="dcterms:W3CDTF">2022-11-30T01:49:34Z</dcterms:modified>
</cp:coreProperties>
</file>