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16"/>
  </p:notesMasterIdLst>
  <p:sldIdLst>
    <p:sldId id="630" r:id="rId2"/>
    <p:sldId id="339" r:id="rId3"/>
    <p:sldId id="256" r:id="rId4"/>
    <p:sldId id="319" r:id="rId5"/>
    <p:sldId id="637" r:id="rId6"/>
    <p:sldId id="634" r:id="rId7"/>
    <p:sldId id="371" r:id="rId8"/>
    <p:sldId id="635" r:id="rId9"/>
    <p:sldId id="638" r:id="rId10"/>
    <p:sldId id="639" r:id="rId11"/>
    <p:sldId id="627" r:id="rId12"/>
    <p:sldId id="361" r:id="rId13"/>
    <p:sldId id="353" r:id="rId14"/>
    <p:sldId id="336" r:id="rId15"/>
  </p:sldIdLst>
  <p:sldSz cx="12161838" cy="6858000"/>
  <p:notesSz cx="6858000" cy="9144000"/>
  <p:embeddedFontLst>
    <p:embeddedFont>
      <p:font typeface="Varela Round" charset="-79"/>
      <p:regular r:id="rId17"/>
    </p:embeddedFont>
    <p:embeddedFont>
      <p:font typeface="Constantia" pitchFamily="18" charset="0"/>
      <p:regular r:id="rId18"/>
      <p:bold r:id="rId19"/>
      <p:italic r:id="rId20"/>
      <p:boldItalic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Itim" charset="-34"/>
      <p:regular r:id="rId26"/>
    </p:embeddedFont>
    <p:embeddedFont>
      <p:font typeface="HP001 4 hàng" pitchFamily="34" charset="-93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4C37"/>
    <a:srgbClr val="DE0000"/>
    <a:srgbClr val="22211E"/>
    <a:srgbClr val="FEFAF7"/>
    <a:srgbClr val="DBF4F6"/>
    <a:srgbClr val="FFE5A8"/>
    <a:srgbClr val="FBF2DD"/>
    <a:srgbClr val="FFDC6D"/>
    <a:srgbClr val="D6F1F2"/>
    <a:srgbClr val="F9E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70" autoAdjust="0"/>
    <p:restoredTop sz="95352" autoAdjust="0"/>
  </p:normalViewPr>
  <p:slideViewPr>
    <p:cSldViewPr snapToGrid="0">
      <p:cViewPr varScale="1">
        <p:scale>
          <a:sx n="111" d="100"/>
          <a:sy n="111" d="100"/>
        </p:scale>
        <p:origin x="-594" y="-84"/>
      </p:cViewPr>
      <p:guideLst>
        <p:guide orient="horz" pos="2160"/>
        <p:guide pos="383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F9E77FC8-F0ED-459D-8EFC-33B68C9EBC87}"/>
    <pc:docChg chg="custSel addSld delSld modSld sldOrd">
      <pc:chgData name="Thao Phuong" userId="dd1b873d0ed009f0" providerId="LiveId" clId="{F9E77FC8-F0ED-459D-8EFC-33B68C9EBC87}" dt="2022-08-11T02:43:20.810" v="1076" actId="20577"/>
      <pc:docMkLst>
        <pc:docMk/>
      </pc:docMkLst>
      <pc:sldChg chg="del">
        <pc:chgData name="Thao Phuong" userId="dd1b873d0ed009f0" providerId="LiveId" clId="{F9E77FC8-F0ED-459D-8EFC-33B68C9EBC87}" dt="2022-08-11T02:28:50.162" v="101" actId="47"/>
        <pc:sldMkLst>
          <pc:docMk/>
          <pc:sldMk cId="0" sldId="279"/>
        </pc:sldMkLst>
      </pc:sldChg>
      <pc:sldChg chg="modSp">
        <pc:chgData name="Thao Phuong" userId="dd1b873d0ed009f0" providerId="LiveId" clId="{F9E77FC8-F0ED-459D-8EFC-33B68C9EBC87}" dt="2022-08-11T02:24:21.903" v="3" actId="20577"/>
        <pc:sldMkLst>
          <pc:docMk/>
          <pc:sldMk cId="3023616049" sldId="319"/>
        </pc:sldMkLst>
        <pc:spChg chg="mod">
          <ac:chgData name="Thao Phuong" userId="dd1b873d0ed009f0" providerId="LiveId" clId="{F9E77FC8-F0ED-459D-8EFC-33B68C9EBC87}" dt="2022-08-11T02:24:21.903" v="3" actId="20577"/>
          <ac:spMkLst>
            <pc:docMk/>
            <pc:sldMk cId="3023616049" sldId="319"/>
            <ac:spMk id="6" creationId="{512E60DC-7E3F-F284-F186-849F58A1C7C5}"/>
          </ac:spMkLst>
        </pc:spChg>
      </pc:sldChg>
      <pc:sldChg chg="modSp mod ord">
        <pc:chgData name="Thao Phuong" userId="dd1b873d0ed009f0" providerId="LiveId" clId="{F9E77FC8-F0ED-459D-8EFC-33B68C9EBC87}" dt="2022-08-11T02:26:07.898" v="26" actId="20577"/>
        <pc:sldMkLst>
          <pc:docMk/>
          <pc:sldMk cId="1895914113" sldId="371"/>
        </pc:sldMkLst>
        <pc:spChg chg="mod">
          <ac:chgData name="Thao Phuong" userId="dd1b873d0ed009f0" providerId="LiveId" clId="{F9E77FC8-F0ED-459D-8EFC-33B68C9EBC87}" dt="2022-08-11T02:26:07.898" v="26" actId="20577"/>
          <ac:spMkLst>
            <pc:docMk/>
            <pc:sldMk cId="1895914113" sldId="371"/>
            <ac:spMk id="2" creationId="{C779226E-6795-40C3-64CB-949A4FE2F14A}"/>
          </ac:spMkLst>
        </pc:spChg>
      </pc:sldChg>
      <pc:sldChg chg="addSp modSp mod modAnim">
        <pc:chgData name="Thao Phuong" userId="dd1b873d0ed009f0" providerId="LiveId" clId="{F9E77FC8-F0ED-459D-8EFC-33B68C9EBC87}" dt="2022-08-11T02:40:40.111" v="1007" actId="115"/>
        <pc:sldMkLst>
          <pc:docMk/>
          <pc:sldMk cId="2815829280" sldId="627"/>
        </pc:sldMkLst>
        <pc:spChg chg="add mod">
          <ac:chgData name="Thao Phuong" userId="dd1b873d0ed009f0" providerId="LiveId" clId="{F9E77FC8-F0ED-459D-8EFC-33B68C9EBC87}" dt="2022-08-11T02:40:12.719" v="1001" actId="1076"/>
          <ac:spMkLst>
            <pc:docMk/>
            <pc:sldMk cId="2815829280" sldId="627"/>
            <ac:spMk id="2" creationId="{C7A74E52-1B05-E745-1B8B-0FC9C6F06D06}"/>
          </ac:spMkLst>
        </pc:spChg>
        <pc:spChg chg="mod">
          <ac:chgData name="Thao Phuong" userId="dd1b873d0ed009f0" providerId="LiveId" clId="{F9E77FC8-F0ED-459D-8EFC-33B68C9EBC87}" dt="2022-08-11T02:39:00.599" v="967" actId="20577"/>
          <ac:spMkLst>
            <pc:docMk/>
            <pc:sldMk cId="2815829280" sldId="627"/>
            <ac:spMk id="28" creationId="{99A3AF82-8433-4E3F-A9A2-BC9F8F968ABA}"/>
          </ac:spMkLst>
        </pc:spChg>
        <pc:spChg chg="mod">
          <ac:chgData name="Thao Phuong" userId="dd1b873d0ed009f0" providerId="LiveId" clId="{F9E77FC8-F0ED-459D-8EFC-33B68C9EBC87}" dt="2022-08-11T02:37:25.883" v="547" actId="20577"/>
          <ac:spMkLst>
            <pc:docMk/>
            <pc:sldMk cId="2815829280" sldId="627"/>
            <ac:spMk id="67" creationId="{7C508173-B11D-2B3F-E978-C5F5420F6ACE}"/>
          </ac:spMkLst>
        </pc:spChg>
        <pc:grpChg chg="mod">
          <ac:chgData name="Thao Phuong" userId="dd1b873d0ed009f0" providerId="LiveId" clId="{F9E77FC8-F0ED-459D-8EFC-33B68C9EBC87}" dt="2022-08-11T02:37:23.139" v="545" actId="1076"/>
          <ac:grpSpMkLst>
            <pc:docMk/>
            <pc:sldMk cId="2815829280" sldId="627"/>
            <ac:grpSpMk id="60" creationId="{4FEBBA36-FA35-95F1-4184-8E68FAFAAD23}"/>
          </ac:grpSpMkLst>
        </pc:grpChg>
        <pc:graphicFrameChg chg="add mod modGraphic">
          <ac:chgData name="Thao Phuong" userId="dd1b873d0ed009f0" providerId="LiveId" clId="{F9E77FC8-F0ED-459D-8EFC-33B68C9EBC87}" dt="2022-08-11T02:40:40.111" v="1007" actId="115"/>
          <ac:graphicFrameMkLst>
            <pc:docMk/>
            <pc:sldMk cId="2815829280" sldId="627"/>
            <ac:graphicFrameMk id="3" creationId="{31282E87-29FB-14B8-FCE1-2E2B9F8A08E5}"/>
          </ac:graphicFrameMkLst>
        </pc:graphicFrameChg>
        <pc:cxnChg chg="mod">
          <ac:chgData name="Thao Phuong" userId="dd1b873d0ed009f0" providerId="LiveId" clId="{F9E77FC8-F0ED-459D-8EFC-33B68C9EBC87}" dt="2022-08-11T02:39:04.987" v="968" actId="1076"/>
          <ac:cxnSpMkLst>
            <pc:docMk/>
            <pc:sldMk cId="2815829280" sldId="627"/>
            <ac:cxnSpMk id="5" creationId="{393B47C8-7D5C-F90C-6ADD-2D6F23FFE11E}"/>
          </ac:cxnSpMkLst>
        </pc:cxnChg>
        <pc:cxnChg chg="mod">
          <ac:chgData name="Thao Phuong" userId="dd1b873d0ed009f0" providerId="LiveId" clId="{F9E77FC8-F0ED-459D-8EFC-33B68C9EBC87}" dt="2022-08-11T02:38:57.130" v="955" actId="1076"/>
          <ac:cxnSpMkLst>
            <pc:docMk/>
            <pc:sldMk cId="2815829280" sldId="627"/>
            <ac:cxnSpMk id="30" creationId="{24716315-20EB-4615-A5D9-213118DE4174}"/>
          </ac:cxnSpMkLst>
        </pc:cxnChg>
        <pc:cxnChg chg="mod">
          <ac:chgData name="Thao Phuong" userId="dd1b873d0ed009f0" providerId="LiveId" clId="{F9E77FC8-F0ED-459D-8EFC-33B68C9EBC87}" dt="2022-08-11T02:39:07.747" v="969" actId="1076"/>
          <ac:cxnSpMkLst>
            <pc:docMk/>
            <pc:sldMk cId="2815829280" sldId="627"/>
            <ac:cxnSpMk id="40" creationId="{32D64E4D-635C-4FE1-B55E-4E5EFF45FD3F}"/>
          </ac:cxnSpMkLst>
        </pc:cxnChg>
      </pc:sldChg>
      <pc:sldChg chg="del">
        <pc:chgData name="Thao Phuong" userId="dd1b873d0ed009f0" providerId="LiveId" clId="{F9E77FC8-F0ED-459D-8EFC-33B68C9EBC87}" dt="2022-08-11T02:40:21.949" v="1003" actId="47"/>
        <pc:sldMkLst>
          <pc:docMk/>
          <pc:sldMk cId="2331975506" sldId="633"/>
        </pc:sldMkLst>
      </pc:sldChg>
      <pc:sldChg chg="addSp delSp modSp mod delAnim modAnim">
        <pc:chgData name="Thao Phuong" userId="dd1b873d0ed009f0" providerId="LiveId" clId="{F9E77FC8-F0ED-459D-8EFC-33B68C9EBC87}" dt="2022-08-11T02:25:30.228" v="15"/>
        <pc:sldMkLst>
          <pc:docMk/>
          <pc:sldMk cId="1142425992" sldId="634"/>
        </pc:sldMkLst>
        <pc:spChg chg="del mod">
          <ac:chgData name="Thao Phuong" userId="dd1b873d0ed009f0" providerId="LiveId" clId="{F9E77FC8-F0ED-459D-8EFC-33B68C9EBC87}" dt="2022-08-11T02:25:30.228" v="15"/>
          <ac:spMkLst>
            <pc:docMk/>
            <pc:sldMk cId="1142425992" sldId="634"/>
            <ac:spMk id="3" creationId="{6C31FFA5-6D65-0E4C-9496-6783F60FC30B}"/>
          </ac:spMkLst>
        </pc:spChg>
        <pc:spChg chg="del">
          <ac:chgData name="Thao Phuong" userId="dd1b873d0ed009f0" providerId="LiveId" clId="{F9E77FC8-F0ED-459D-8EFC-33B68C9EBC87}" dt="2022-08-11T02:24:54.824" v="4" actId="478"/>
          <ac:spMkLst>
            <pc:docMk/>
            <pc:sldMk cId="1142425992" sldId="634"/>
            <ac:spMk id="4" creationId="{5E26F38C-8B30-DEFF-0002-0630450D10C5}"/>
          </ac:spMkLst>
        </pc:spChg>
        <pc:graphicFrameChg chg="add mod modGraphic">
          <ac:chgData name="Thao Phuong" userId="dd1b873d0ed009f0" providerId="LiveId" clId="{F9E77FC8-F0ED-459D-8EFC-33B68C9EBC87}" dt="2022-08-11T02:25:24.492" v="13" actId="14100"/>
          <ac:graphicFrameMkLst>
            <pc:docMk/>
            <pc:sldMk cId="1142425992" sldId="634"/>
            <ac:graphicFrameMk id="5" creationId="{EC087042-B01F-C6A9-6CCD-BCB08ADE616A}"/>
          </ac:graphicFrameMkLst>
        </pc:graphicFrameChg>
      </pc:sldChg>
      <pc:sldChg chg="addSp delSp modSp mod modAnim">
        <pc:chgData name="Thao Phuong" userId="dd1b873d0ed009f0" providerId="LiveId" clId="{F9E77FC8-F0ED-459D-8EFC-33B68C9EBC87}" dt="2022-08-11T02:42:41.508" v="1068" actId="20577"/>
        <pc:sldMkLst>
          <pc:docMk/>
          <pc:sldMk cId="1241228713" sldId="635"/>
        </pc:sldMkLst>
        <pc:spChg chg="add mod">
          <ac:chgData name="Thao Phuong" userId="dd1b873d0ed009f0" providerId="LiveId" clId="{F9E77FC8-F0ED-459D-8EFC-33B68C9EBC87}" dt="2022-08-11T02:42:24.589" v="1062" actId="20577"/>
          <ac:spMkLst>
            <pc:docMk/>
            <pc:sldMk cId="1241228713" sldId="635"/>
            <ac:spMk id="3" creationId="{B437A2F5-1FAE-898F-A41C-96DB686357C5}"/>
          </ac:spMkLst>
        </pc:spChg>
        <pc:spChg chg="del">
          <ac:chgData name="Thao Phuong" userId="dd1b873d0ed009f0" providerId="LiveId" clId="{F9E77FC8-F0ED-459D-8EFC-33B68C9EBC87}" dt="2022-08-11T02:25:56.776" v="22" actId="478"/>
          <ac:spMkLst>
            <pc:docMk/>
            <pc:sldMk cId="1241228713" sldId="635"/>
            <ac:spMk id="5" creationId="{78D92905-86F6-6AF7-F55A-DCAD5CB4F3E3}"/>
          </ac:spMkLst>
        </pc:spChg>
        <pc:spChg chg="add mod">
          <ac:chgData name="Thao Phuong" userId="dd1b873d0ed009f0" providerId="LiveId" clId="{F9E77FC8-F0ED-459D-8EFC-33B68C9EBC87}" dt="2022-08-11T02:27:24.036" v="71" actId="1076"/>
          <ac:spMkLst>
            <pc:docMk/>
            <pc:sldMk cId="1241228713" sldId="635"/>
            <ac:spMk id="6" creationId="{3D52ED08-D2D6-54B0-EF80-0ADBE3DE4E1A}"/>
          </ac:spMkLst>
        </pc:spChg>
        <pc:spChg chg="add mod">
          <ac:chgData name="Thao Phuong" userId="dd1b873d0ed009f0" providerId="LiveId" clId="{F9E77FC8-F0ED-459D-8EFC-33B68C9EBC87}" dt="2022-08-11T02:27:54.405" v="84" actId="20577"/>
          <ac:spMkLst>
            <pc:docMk/>
            <pc:sldMk cId="1241228713" sldId="635"/>
            <ac:spMk id="7" creationId="{3CF83611-C7F8-F028-5F1D-45E1C9591A14}"/>
          </ac:spMkLst>
        </pc:spChg>
        <pc:spChg chg="add mod">
          <ac:chgData name="Thao Phuong" userId="dd1b873d0ed009f0" providerId="LiveId" clId="{F9E77FC8-F0ED-459D-8EFC-33B68C9EBC87}" dt="2022-08-11T02:28:02.598" v="90" actId="20577"/>
          <ac:spMkLst>
            <pc:docMk/>
            <pc:sldMk cId="1241228713" sldId="635"/>
            <ac:spMk id="8" creationId="{45FDB3CD-1F0B-6999-0963-B5075A3A2D19}"/>
          </ac:spMkLst>
        </pc:spChg>
        <pc:spChg chg="add mod">
          <ac:chgData name="Thao Phuong" userId="dd1b873d0ed009f0" providerId="LiveId" clId="{F9E77FC8-F0ED-459D-8EFC-33B68C9EBC87}" dt="2022-08-11T02:28:10.933" v="96" actId="20577"/>
          <ac:spMkLst>
            <pc:docMk/>
            <pc:sldMk cId="1241228713" sldId="635"/>
            <ac:spMk id="9" creationId="{81049697-849D-1AD5-3F89-E83FE52B2BDA}"/>
          </ac:spMkLst>
        </pc:spChg>
        <pc:spChg chg="add mod">
          <ac:chgData name="Thao Phuong" userId="dd1b873d0ed009f0" providerId="LiveId" clId="{F9E77FC8-F0ED-459D-8EFC-33B68C9EBC87}" dt="2022-08-11T02:42:28.634" v="1064" actId="1076"/>
          <ac:spMkLst>
            <pc:docMk/>
            <pc:sldMk cId="1241228713" sldId="635"/>
            <ac:spMk id="10" creationId="{433EF545-E0F3-081E-FF64-B9DB0C7CF2CD}"/>
          </ac:spMkLst>
        </pc:spChg>
        <pc:spChg chg="add mod">
          <ac:chgData name="Thao Phuong" userId="dd1b873d0ed009f0" providerId="LiveId" clId="{F9E77FC8-F0ED-459D-8EFC-33B68C9EBC87}" dt="2022-08-11T02:42:41.508" v="1068" actId="20577"/>
          <ac:spMkLst>
            <pc:docMk/>
            <pc:sldMk cId="1241228713" sldId="635"/>
            <ac:spMk id="11" creationId="{5866EE22-7247-6180-350F-43327A25BD40}"/>
          </ac:spMkLst>
        </pc:spChg>
        <pc:picChg chg="add mod">
          <ac:chgData name="Thao Phuong" userId="dd1b873d0ed009f0" providerId="LiveId" clId="{F9E77FC8-F0ED-459D-8EFC-33B68C9EBC87}" dt="2022-08-11T02:25:53.602" v="21" actId="1076"/>
          <ac:picMkLst>
            <pc:docMk/>
            <pc:sldMk cId="1241228713" sldId="635"/>
            <ac:picMk id="2" creationId="{1AAD4578-EBB7-35D1-83FF-0482E94A24C8}"/>
          </ac:picMkLst>
        </pc:picChg>
        <pc:picChg chg="del">
          <ac:chgData name="Thao Phuong" userId="dd1b873d0ed009f0" providerId="LiveId" clId="{F9E77FC8-F0ED-459D-8EFC-33B68C9EBC87}" dt="2022-08-11T02:25:42.716" v="16" actId="478"/>
          <ac:picMkLst>
            <pc:docMk/>
            <pc:sldMk cId="1241228713" sldId="635"/>
            <ac:picMk id="4" creationId="{FAFBCA33-4C9A-D716-B117-92F577143DD2}"/>
          </ac:picMkLst>
        </pc:picChg>
      </pc:sldChg>
      <pc:sldChg chg="del">
        <pc:chgData name="Thao Phuong" userId="dd1b873d0ed009f0" providerId="LiveId" clId="{F9E77FC8-F0ED-459D-8EFC-33B68C9EBC87}" dt="2022-08-11T02:28:54.648" v="102" actId="47"/>
        <pc:sldMkLst>
          <pc:docMk/>
          <pc:sldMk cId="585275731" sldId="636"/>
        </pc:sldMkLst>
      </pc:sldChg>
      <pc:sldChg chg="modSp mod">
        <pc:chgData name="Thao Phuong" userId="dd1b873d0ed009f0" providerId="LiveId" clId="{F9E77FC8-F0ED-459D-8EFC-33B68C9EBC87}" dt="2022-08-11T02:43:20.810" v="1076" actId="20577"/>
        <pc:sldMkLst>
          <pc:docMk/>
          <pc:sldMk cId="3270139341" sldId="637"/>
        </pc:sldMkLst>
        <pc:spChg chg="mod">
          <ac:chgData name="Thao Phuong" userId="dd1b873d0ed009f0" providerId="LiveId" clId="{F9E77FC8-F0ED-459D-8EFC-33B68C9EBC87}" dt="2022-08-11T02:43:20.810" v="1076" actId="20577"/>
          <ac:spMkLst>
            <pc:docMk/>
            <pc:sldMk cId="3270139341" sldId="637"/>
            <ac:spMk id="2" creationId="{3802C8F8-5128-1569-1E9D-327FB73A999D}"/>
          </ac:spMkLst>
        </pc:spChg>
      </pc:sldChg>
      <pc:sldChg chg="addSp delSp modSp new mod ord modAnim">
        <pc:chgData name="Thao Phuong" userId="dd1b873d0ed009f0" providerId="LiveId" clId="{F9E77FC8-F0ED-459D-8EFC-33B68C9EBC87}" dt="2022-08-11T02:42:13.324" v="1049" actId="20577"/>
        <pc:sldMkLst>
          <pc:docMk/>
          <pc:sldMk cId="1050630678" sldId="638"/>
        </pc:sldMkLst>
        <pc:spChg chg="add mod">
          <ac:chgData name="Thao Phuong" userId="dd1b873d0ed009f0" providerId="LiveId" clId="{F9E77FC8-F0ED-459D-8EFC-33B68C9EBC87}" dt="2022-08-11T02:41:31.136" v="1039" actId="20577"/>
          <ac:spMkLst>
            <pc:docMk/>
            <pc:sldMk cId="1050630678" sldId="638"/>
            <ac:spMk id="2" creationId="{38C7396E-F709-790D-5B1D-491197DF8512}"/>
          </ac:spMkLst>
        </pc:spChg>
        <pc:spChg chg="add mod">
          <ac:chgData name="Thao Phuong" userId="dd1b873d0ed009f0" providerId="LiveId" clId="{F9E77FC8-F0ED-459D-8EFC-33B68C9EBC87}" dt="2022-08-11T02:30:27.990" v="202" actId="2711"/>
          <ac:spMkLst>
            <pc:docMk/>
            <pc:sldMk cId="1050630678" sldId="638"/>
            <ac:spMk id="4" creationId="{F0116603-3A83-089E-251C-CDB78CCB89AB}"/>
          </ac:spMkLst>
        </pc:spChg>
        <pc:spChg chg="add mod">
          <ac:chgData name="Thao Phuong" userId="dd1b873d0ed009f0" providerId="LiveId" clId="{F9E77FC8-F0ED-459D-8EFC-33B68C9EBC87}" dt="2022-08-11T02:31:18.527" v="225" actId="207"/>
          <ac:spMkLst>
            <pc:docMk/>
            <pc:sldMk cId="1050630678" sldId="638"/>
            <ac:spMk id="5" creationId="{8D66ACB3-1AED-1A83-CE15-433ACC6614A7}"/>
          </ac:spMkLst>
        </pc:spChg>
        <pc:spChg chg="add mod">
          <ac:chgData name="Thao Phuong" userId="dd1b873d0ed009f0" providerId="LiveId" clId="{F9E77FC8-F0ED-459D-8EFC-33B68C9EBC87}" dt="2022-08-11T02:31:48.144" v="238" actId="20577"/>
          <ac:spMkLst>
            <pc:docMk/>
            <pc:sldMk cId="1050630678" sldId="638"/>
            <ac:spMk id="7" creationId="{5BA9473C-5730-CCFF-725D-EAF3003C2D87}"/>
          </ac:spMkLst>
        </pc:spChg>
        <pc:spChg chg="add mod">
          <ac:chgData name="Thao Phuong" userId="dd1b873d0ed009f0" providerId="LiveId" clId="{F9E77FC8-F0ED-459D-8EFC-33B68C9EBC87}" dt="2022-08-11T02:31:59.783" v="246" actId="20577"/>
          <ac:spMkLst>
            <pc:docMk/>
            <pc:sldMk cId="1050630678" sldId="638"/>
            <ac:spMk id="8" creationId="{ABF5C9DC-60B9-AB07-A436-9E1BF40B9915}"/>
          </ac:spMkLst>
        </pc:spChg>
        <pc:spChg chg="add del mod">
          <ac:chgData name="Thao Phuong" userId="dd1b873d0ed009f0" providerId="LiveId" clId="{F9E77FC8-F0ED-459D-8EFC-33B68C9EBC87}" dt="2022-08-11T02:41:52.290" v="1044" actId="478"/>
          <ac:spMkLst>
            <pc:docMk/>
            <pc:sldMk cId="1050630678" sldId="638"/>
            <ac:spMk id="9" creationId="{9547B465-683D-6522-94B5-A0355EC91378}"/>
          </ac:spMkLst>
        </pc:spChg>
        <pc:spChg chg="add mod">
          <ac:chgData name="Thao Phuong" userId="dd1b873d0ed009f0" providerId="LiveId" clId="{F9E77FC8-F0ED-459D-8EFC-33B68C9EBC87}" dt="2022-08-11T02:41:58.996" v="1045" actId="1076"/>
          <ac:spMkLst>
            <pc:docMk/>
            <pc:sldMk cId="1050630678" sldId="638"/>
            <ac:spMk id="10" creationId="{F48932B7-CD37-9992-767D-AE5126D3CCBB}"/>
          </ac:spMkLst>
        </pc:spChg>
        <pc:spChg chg="add mod">
          <ac:chgData name="Thao Phuong" userId="dd1b873d0ed009f0" providerId="LiveId" clId="{F9E77FC8-F0ED-459D-8EFC-33B68C9EBC87}" dt="2022-08-11T02:42:13.324" v="1049" actId="20577"/>
          <ac:spMkLst>
            <pc:docMk/>
            <pc:sldMk cId="1050630678" sldId="638"/>
            <ac:spMk id="11" creationId="{A411E64D-B31B-813C-CE03-AD14FB9BFB59}"/>
          </ac:spMkLst>
        </pc:spChg>
        <pc:picChg chg="add mod">
          <ac:chgData name="Thao Phuong" userId="dd1b873d0ed009f0" providerId="LiveId" clId="{F9E77FC8-F0ED-459D-8EFC-33B68C9EBC87}" dt="2022-08-11T02:29:53.202" v="165" actId="1076"/>
          <ac:picMkLst>
            <pc:docMk/>
            <pc:sldMk cId="1050630678" sldId="638"/>
            <ac:picMk id="3" creationId="{981907C7-4910-545C-7C6E-F9A0EEB8D26B}"/>
          </ac:picMkLst>
        </pc:picChg>
        <pc:picChg chg="add del mod">
          <ac:chgData name="Thao Phuong" userId="dd1b873d0ed009f0" providerId="LiveId" clId="{F9E77FC8-F0ED-459D-8EFC-33B68C9EBC87}" dt="2022-08-11T02:31:29.454" v="228" actId="478"/>
          <ac:picMkLst>
            <pc:docMk/>
            <pc:sldMk cId="1050630678" sldId="638"/>
            <ac:picMk id="6" creationId="{9287DD5E-E6DF-5E74-D108-BF951297CBE3}"/>
          </ac:picMkLst>
        </pc:picChg>
      </pc:sldChg>
      <pc:sldChg chg="addSp modSp new mod ord">
        <pc:chgData name="Thao Phuong" userId="dd1b873d0ed009f0" providerId="LiveId" clId="{F9E77FC8-F0ED-459D-8EFC-33B68C9EBC87}" dt="2022-08-11T02:41:21.139" v="1026" actId="20577"/>
        <pc:sldMkLst>
          <pc:docMk/>
          <pc:sldMk cId="2973718442" sldId="639"/>
        </pc:sldMkLst>
        <pc:spChg chg="add mod">
          <ac:chgData name="Thao Phuong" userId="dd1b873d0ed009f0" providerId="LiveId" clId="{F9E77FC8-F0ED-459D-8EFC-33B68C9EBC87}" dt="2022-08-11T02:41:02.505" v="1021" actId="20577"/>
          <ac:spMkLst>
            <pc:docMk/>
            <pc:sldMk cId="2973718442" sldId="639"/>
            <ac:spMk id="2" creationId="{B0189FF5-1EF9-5819-E14A-43CDF2E78419}"/>
          </ac:spMkLst>
        </pc:spChg>
        <pc:spChg chg="add mod">
          <ac:chgData name="Thao Phuong" userId="dd1b873d0ed009f0" providerId="LiveId" clId="{F9E77FC8-F0ED-459D-8EFC-33B68C9EBC87}" dt="2022-08-11T02:41:07.518" v="1022" actId="1076"/>
          <ac:spMkLst>
            <pc:docMk/>
            <pc:sldMk cId="2973718442" sldId="639"/>
            <ac:spMk id="3" creationId="{62259CC8-9A2D-E7F7-AD9E-1AD057774B1D}"/>
          </ac:spMkLst>
        </pc:spChg>
        <pc:spChg chg="add mod">
          <ac:chgData name="Thao Phuong" userId="dd1b873d0ed009f0" providerId="LiveId" clId="{F9E77FC8-F0ED-459D-8EFC-33B68C9EBC87}" dt="2022-08-11T02:41:21.139" v="1026" actId="20577"/>
          <ac:spMkLst>
            <pc:docMk/>
            <pc:sldMk cId="2973718442" sldId="639"/>
            <ac:spMk id="4" creationId="{DC1638E8-954A-785A-9A84-DD13802BAA0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6759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Làm theo hàng ngang rồi GV chú phần tich mối quan hệ giữa phép nhân và chia nhé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GV </a:t>
            </a:r>
            <a:r>
              <a:rPr lang="en-US" b="0" dirty="0" err="1"/>
              <a:t>linh</a:t>
            </a:r>
            <a:r>
              <a:rPr lang="en-US" b="0" dirty="0"/>
              <a:t> </a:t>
            </a:r>
            <a:r>
              <a:rPr lang="en-US" b="0" dirty="0" err="1"/>
              <a:t>động</a:t>
            </a:r>
            <a:r>
              <a:rPr lang="en-US" b="0" dirty="0"/>
              <a:t> </a:t>
            </a:r>
            <a:r>
              <a:rPr lang="en-US" b="0" dirty="0" err="1"/>
              <a:t>tình</a:t>
            </a:r>
            <a:r>
              <a:rPr lang="en-US" b="0" dirty="0"/>
              <a:t> </a:t>
            </a:r>
            <a:r>
              <a:rPr lang="en-US" b="0" dirty="0" err="1"/>
              <a:t>huống</a:t>
            </a:r>
            <a:r>
              <a:rPr lang="en-US" b="0" dirty="0"/>
              <a:t> </a:t>
            </a:r>
            <a:r>
              <a:rPr lang="en-US" b="0" dirty="0" err="1"/>
              <a:t>thực</a:t>
            </a:r>
            <a:r>
              <a:rPr lang="en-US" b="0" dirty="0"/>
              <a:t> </a:t>
            </a:r>
            <a:r>
              <a:rPr lang="en-US" b="0" dirty="0" err="1"/>
              <a:t>tế</a:t>
            </a:r>
            <a:r>
              <a:rPr lang="en-US" b="0" dirty="0"/>
              <a:t> </a:t>
            </a:r>
            <a:r>
              <a:rPr lang="en-US" b="0" dirty="0" err="1"/>
              <a:t>nếu</a:t>
            </a:r>
            <a:r>
              <a:rPr lang="en-US" b="0" dirty="0"/>
              <a:t> </a:t>
            </a:r>
            <a:r>
              <a:rPr lang="en-US" b="0" dirty="0" err="1"/>
              <a:t>có</a:t>
            </a:r>
            <a:endParaRPr lang="en-US" b="0" dirty="0"/>
          </a:p>
          <a:p>
            <a:r>
              <a:rPr lang="en-US" b="0" dirty="0"/>
              <a:t>GV </a:t>
            </a:r>
            <a:r>
              <a:rPr lang="en-US" b="0" dirty="0" err="1"/>
              <a:t>có</a:t>
            </a:r>
            <a:r>
              <a:rPr lang="en-US" b="0" dirty="0"/>
              <a:t> </a:t>
            </a:r>
            <a:r>
              <a:rPr lang="en-US" b="0" dirty="0" err="1"/>
              <a:t>thể</a:t>
            </a:r>
            <a:r>
              <a:rPr lang="en-US" b="0" dirty="0"/>
              <a:t> </a:t>
            </a:r>
            <a:r>
              <a:rPr lang="en-US" b="0" dirty="0" err="1"/>
              <a:t>gọi</a:t>
            </a:r>
            <a:r>
              <a:rPr lang="en-US" b="0" dirty="0"/>
              <a:t> </a:t>
            </a:r>
            <a:r>
              <a:rPr lang="en-US" b="0" dirty="0" err="1"/>
              <a:t>một</a:t>
            </a:r>
            <a:r>
              <a:rPr lang="en-US" b="0" dirty="0"/>
              <a:t>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học</a:t>
            </a:r>
            <a:r>
              <a:rPr lang="en-US" b="0" dirty="0"/>
              <a:t> </a:t>
            </a:r>
            <a:r>
              <a:rPr lang="en-US" b="0" dirty="0" err="1"/>
              <a:t>sinh</a:t>
            </a:r>
            <a:r>
              <a:rPr lang="en-US" b="0" dirty="0"/>
              <a:t> </a:t>
            </a:r>
            <a:r>
              <a:rPr lang="en-US" b="0" dirty="0" err="1"/>
              <a:t>lên</a:t>
            </a:r>
            <a:r>
              <a:rPr lang="en-US" b="0" dirty="0"/>
              <a:t> </a:t>
            </a:r>
            <a:r>
              <a:rPr lang="en-US" b="0" dirty="0" err="1"/>
              <a:t>bảng</a:t>
            </a:r>
            <a:r>
              <a:rPr lang="en-US" b="0" dirty="0"/>
              <a:t> </a:t>
            </a:r>
            <a:r>
              <a:rPr lang="en-US" b="0" dirty="0" err="1"/>
              <a:t>rồi</a:t>
            </a:r>
            <a:r>
              <a:rPr lang="en-US" b="0" dirty="0"/>
              <a:t> </a:t>
            </a:r>
            <a:r>
              <a:rPr lang="en-US" b="0" dirty="0" err="1"/>
              <a:t>nêu</a:t>
            </a:r>
            <a:r>
              <a:rPr lang="en-US" b="0" dirty="0"/>
              <a:t> </a:t>
            </a:r>
            <a:r>
              <a:rPr lang="en-US" b="0" dirty="0" err="1"/>
              <a:t>câu</a:t>
            </a:r>
            <a:r>
              <a:rPr lang="en-US" b="0" dirty="0"/>
              <a:t> </a:t>
            </a:r>
            <a:r>
              <a:rPr lang="en-US" b="0" dirty="0" err="1"/>
              <a:t>lênh</a:t>
            </a:r>
            <a:r>
              <a:rPr lang="en-US" b="0" dirty="0"/>
              <a:t> </a:t>
            </a:r>
            <a:r>
              <a:rPr lang="en-US" b="0" dirty="0" err="1"/>
              <a:t>như</a:t>
            </a:r>
            <a:r>
              <a:rPr lang="en-US" b="0" dirty="0"/>
              <a:t>: </a:t>
            </a:r>
            <a:r>
              <a:rPr lang="en-US" b="0" dirty="0" err="1"/>
              <a:t>Cô</a:t>
            </a:r>
            <a:r>
              <a:rPr lang="en-US" b="0" dirty="0"/>
              <a:t> </a:t>
            </a:r>
            <a:r>
              <a:rPr lang="en-US" b="0" dirty="0" err="1"/>
              <a:t>mời</a:t>
            </a:r>
            <a:r>
              <a:rPr lang="en-US" b="0" dirty="0"/>
              <a:t> ¼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bạn</a:t>
            </a:r>
            <a:r>
              <a:rPr lang="en-US" b="0" dirty="0"/>
              <a:t> ở </a:t>
            </a:r>
            <a:r>
              <a:rPr lang="en-US" b="0" dirty="0" err="1"/>
              <a:t>đây</a:t>
            </a:r>
            <a:r>
              <a:rPr lang="en-US" b="0" dirty="0"/>
              <a:t> </a:t>
            </a:r>
            <a:r>
              <a:rPr lang="en-US" b="0" dirty="0" err="1"/>
              <a:t>bước</a:t>
            </a:r>
            <a:r>
              <a:rPr lang="en-US" b="0" dirty="0"/>
              <a:t> </a:t>
            </a:r>
            <a:r>
              <a:rPr lang="en-US" b="0" dirty="0" err="1"/>
              <a:t>về</a:t>
            </a:r>
            <a:r>
              <a:rPr lang="en-US" b="0" dirty="0"/>
              <a:t> </a:t>
            </a:r>
            <a:r>
              <a:rPr lang="en-US" b="0" dirty="0" err="1"/>
              <a:t>chỗ</a:t>
            </a:r>
            <a:r>
              <a:rPr lang="en-US" b="0" dirty="0"/>
              <a:t> </a:t>
            </a:r>
            <a:r>
              <a:rPr lang="en-US" b="0" dirty="0" err="1"/>
              <a:t>ngồi</a:t>
            </a:r>
            <a:r>
              <a:rPr lang="en-US" b="0" dirty="0"/>
              <a:t>…</a:t>
            </a:r>
          </a:p>
          <a:p>
            <a:endParaRPr lang="en-US" b="0" dirty="0"/>
          </a:p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Phan Thị Linh – Đà Nẵng</a:t>
            </a:r>
          </a:p>
          <a:p>
            <a:r>
              <a:rPr lang="vi-VN" b="0" baseline="0" dirty="0"/>
              <a:t>Sđt lh: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https://www.facebook.com/nhilinh.phan/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tailieu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=""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/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=""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5331358" y="2697316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: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27574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=""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463728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=""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566261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=""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32385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=""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46986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=""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04485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=""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=""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01042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58098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4975589"/>
            <a:ext cx="1886556" cy="1886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02401E8-9936-80D3-BB34-2A224480D3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3414" y="1679760"/>
            <a:ext cx="10943268" cy="1231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3255511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846632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8105790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29435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0189FF5-1EF9-5819-E14A-43CDF2E78419}"/>
              </a:ext>
            </a:extLst>
          </p:cNvPr>
          <p:cNvSpPr txBox="1"/>
          <p:nvPr/>
        </p:nvSpPr>
        <p:spPr>
          <a:xfrm>
            <a:off x="1203649" y="671804"/>
            <a:ext cx="93306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128g.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gam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 x 3 = 384 (g)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384g</a:t>
            </a: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62259CC8-9A2D-E7F7-AD9E-1AD057774B1D}"/>
              </a:ext>
            </a:extLst>
          </p:cNvPr>
          <p:cNvSpPr/>
          <p:nvPr/>
        </p:nvSpPr>
        <p:spPr>
          <a:xfrm>
            <a:off x="1203649" y="606490"/>
            <a:ext cx="731520" cy="731520"/>
          </a:xfrm>
          <a:prstGeom prst="ellipse">
            <a:avLst/>
          </a:prstGeom>
          <a:solidFill>
            <a:srgbClr val="AC84C5"/>
          </a:solidFill>
          <a:ln>
            <a:solidFill>
              <a:srgbClr val="947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DC1638E8-954A-785A-9A84-DD13802BAA09}"/>
              </a:ext>
            </a:extLst>
          </p:cNvPr>
          <p:cNvSpPr/>
          <p:nvPr/>
        </p:nvSpPr>
        <p:spPr>
          <a:xfrm>
            <a:off x="1112209" y="515050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57150"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73718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4FEBBA36-FA35-95F1-4184-8E68FAFAAD23}"/>
              </a:ext>
            </a:extLst>
          </p:cNvPr>
          <p:cNvGrpSpPr/>
          <p:nvPr/>
        </p:nvGrpSpPr>
        <p:grpSpPr>
          <a:xfrm>
            <a:off x="603029" y="211765"/>
            <a:ext cx="11152772" cy="914400"/>
            <a:chOff x="842010" y="518160"/>
            <a:chExt cx="11152772" cy="914400"/>
          </a:xfrm>
        </p:grpSpPr>
        <p:grpSp>
          <p:nvGrpSpPr>
            <p:cNvPr id="61" name="Group 60">
              <a:extLst>
                <a:ext uri="{FF2B5EF4-FFF2-40B4-BE49-F238E27FC236}">
                  <a16:creationId xmlns="" xmlns:a16="http://schemas.microsoft.com/office/drawing/2014/main" id="{63FCBE92-53BF-28DF-E3C6-9BE361FBD89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6" name="Oval 65">
                <a:extLst>
                  <a:ext uri="{FF2B5EF4-FFF2-40B4-BE49-F238E27FC236}">
                    <a16:creationId xmlns="" xmlns:a16="http://schemas.microsoft.com/office/drawing/2014/main" id="{0716A203-4855-714A-07C9-BB042B79EB2D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="" xmlns:a16="http://schemas.microsoft.com/office/drawing/2014/main" id="{7C508173-B11D-2B3F-E978-C5F5420F6ACE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819F4CC2-B717-E348-A47C-1CACCD69AD1F}"/>
                </a:ext>
              </a:extLst>
            </p:cNvPr>
            <p:cNvSpPr txBox="1"/>
            <p:nvPr/>
          </p:nvSpPr>
          <p:spPr>
            <a:xfrm>
              <a:off x="1756410" y="694789"/>
              <a:ext cx="10238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3600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9A3AF82-8433-4E3F-A9A2-BC9F8F968ABA}"/>
              </a:ext>
            </a:extLst>
          </p:cNvPr>
          <p:cNvSpPr txBox="1"/>
          <p:nvPr/>
        </p:nvSpPr>
        <p:spPr>
          <a:xfrm>
            <a:off x="1646191" y="262766"/>
            <a:ext cx="9783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đen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 </a:t>
            </a:r>
            <a:r>
              <a:rPr lang="en-US" sz="2800" dirty="0" err="1"/>
              <a:t>hũ</a:t>
            </a:r>
            <a:r>
              <a:rPr lang="en-US" sz="2800" dirty="0"/>
              <a:t> </a:t>
            </a:r>
            <a:r>
              <a:rPr lang="en-US" sz="2800" dirty="0" err="1"/>
              <a:t>mật</a:t>
            </a:r>
            <a:r>
              <a:rPr lang="en-US" sz="2800" dirty="0"/>
              <a:t> </a:t>
            </a:r>
            <a:r>
              <a:rPr lang="en-US" sz="2800" dirty="0" err="1"/>
              <a:t>ong</a:t>
            </a:r>
            <a:r>
              <a:rPr lang="en-US" sz="2800" dirty="0"/>
              <a:t> ,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hũ</a:t>
            </a:r>
            <a:r>
              <a:rPr lang="en-US" sz="2800" dirty="0"/>
              <a:t> </a:t>
            </a:r>
            <a:r>
              <a:rPr lang="en-US" sz="2800" dirty="0" err="1"/>
              <a:t>đựng</a:t>
            </a:r>
            <a:r>
              <a:rPr lang="en-US" sz="2800" dirty="0"/>
              <a:t> 250ml </a:t>
            </a:r>
            <a:r>
              <a:rPr lang="en-US" sz="2800" dirty="0" err="1"/>
              <a:t>mật</a:t>
            </a:r>
            <a:r>
              <a:rPr lang="en-US" sz="2800" dirty="0"/>
              <a:t> </a:t>
            </a:r>
            <a:r>
              <a:rPr lang="en-US" sz="2800" dirty="0" err="1"/>
              <a:t>ong</a:t>
            </a:r>
            <a:r>
              <a:rPr lang="en-US" sz="2800" dirty="0"/>
              <a:t>. </a:t>
            </a:r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đen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525ml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bánh 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đen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mi-li-</a:t>
            </a:r>
            <a:r>
              <a:rPr lang="en-US" sz="2800" dirty="0" err="1"/>
              <a:t>lít</a:t>
            </a:r>
            <a:r>
              <a:rPr lang="en-US" sz="2800" dirty="0"/>
              <a:t> </a:t>
            </a:r>
            <a:r>
              <a:rPr lang="en-US" sz="2800" dirty="0" err="1"/>
              <a:t>mật</a:t>
            </a:r>
            <a:r>
              <a:rPr lang="en-US" sz="2800" dirty="0"/>
              <a:t> </a:t>
            </a:r>
            <a:r>
              <a:rPr lang="en-US" sz="2800" dirty="0" err="1"/>
              <a:t>ong</a:t>
            </a:r>
            <a:r>
              <a:rPr lang="en-US" sz="2800" dirty="0"/>
              <a:t>?</a:t>
            </a:r>
            <a:endParaRPr lang="en-SG" sz="28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24716315-20EB-4615-A5D9-213118DE4174}"/>
              </a:ext>
            </a:extLst>
          </p:cNvPr>
          <p:cNvCxnSpPr>
            <a:cxnSpLocks/>
          </p:cNvCxnSpPr>
          <p:nvPr/>
        </p:nvCxnSpPr>
        <p:spPr>
          <a:xfrm>
            <a:off x="6316825" y="711559"/>
            <a:ext cx="39161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3AFB9B05-C675-48B9-9145-85AF394AB23E}"/>
              </a:ext>
            </a:extLst>
          </p:cNvPr>
          <p:cNvCxnSpPr>
            <a:cxnSpLocks/>
          </p:cNvCxnSpPr>
          <p:nvPr/>
        </p:nvCxnSpPr>
        <p:spPr>
          <a:xfrm>
            <a:off x="2055435" y="1647761"/>
            <a:ext cx="224597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32D64E4D-635C-4FE1-B55E-4E5EFF45FD3F}"/>
              </a:ext>
            </a:extLst>
          </p:cNvPr>
          <p:cNvCxnSpPr>
            <a:cxnSpLocks/>
          </p:cNvCxnSpPr>
          <p:nvPr/>
        </p:nvCxnSpPr>
        <p:spPr>
          <a:xfrm>
            <a:off x="8141250" y="1244865"/>
            <a:ext cx="328879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393B47C8-7D5C-F90C-6ADD-2D6F23FFE11E}"/>
              </a:ext>
            </a:extLst>
          </p:cNvPr>
          <p:cNvCxnSpPr>
            <a:cxnSpLocks/>
          </p:cNvCxnSpPr>
          <p:nvPr/>
        </p:nvCxnSpPr>
        <p:spPr>
          <a:xfrm>
            <a:off x="3419007" y="1126165"/>
            <a:ext cx="20748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7A74E52-1B05-E745-1B8B-0FC9C6F06D06}"/>
              </a:ext>
            </a:extLst>
          </p:cNvPr>
          <p:cNvSpPr txBox="1"/>
          <p:nvPr/>
        </p:nvSpPr>
        <p:spPr>
          <a:xfrm>
            <a:off x="2813180" y="2351782"/>
            <a:ext cx="6690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31282E87-29FB-14B8-FCE1-2E2B9F8A08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480190"/>
              </p:ext>
            </p:extLst>
          </p:nvPr>
        </p:nvGraphicFramePr>
        <p:xfrm>
          <a:off x="1633538" y="3010979"/>
          <a:ext cx="8894762" cy="2600960"/>
        </p:xfrm>
        <a:graphic>
          <a:graphicData uri="http://schemas.openxmlformats.org/drawingml/2006/table">
            <a:tbl>
              <a:tblPr/>
              <a:tblGrid>
                <a:gridCol w="8894762">
                  <a:extLst>
                    <a:ext uri="{9D8B030D-6E8A-4147-A177-3AD203B41FA5}">
                      <a16:colId xmlns="" xmlns:a16="http://schemas.microsoft.com/office/drawing/2014/main" val="28643880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ầ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u,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đen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s</a:t>
                      </a: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mi-li-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lít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400" u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là:</a:t>
                      </a:r>
                      <a:endParaRPr lang="en-US" sz="1800" u="non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250 </a:t>
                      </a:r>
                      <a:r>
                        <a:rPr lang="vi-VN" sz="240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3 = 750 (ml)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400" u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G</a:t>
                      </a: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ấ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u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đen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mi-li-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lít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750 - 525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225 (m</a:t>
                      </a: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nl-NL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400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                      </a:t>
                      </a:r>
                      <a:r>
                        <a:rPr lang="nl-NL" sz="2400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áp s</a:t>
                      </a:r>
                      <a:r>
                        <a:rPr lang="nl-NL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vi-VN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: 225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ml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15328379"/>
                  </a:ext>
                </a:extLst>
              </a:tr>
            </a:tbl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24716315-20EB-4615-A5D9-213118DE4174}"/>
              </a:ext>
            </a:extLst>
          </p:cNvPr>
          <p:cNvCxnSpPr>
            <a:cxnSpLocks/>
          </p:cNvCxnSpPr>
          <p:nvPr/>
        </p:nvCxnSpPr>
        <p:spPr>
          <a:xfrm>
            <a:off x="1880291" y="711559"/>
            <a:ext cx="39161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82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8325" y="6136106"/>
            <a:ext cx="1200518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M</a:t>
            </a:r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Ở RỘNG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A8CC4FE-24E5-1FCD-85C7-2C39097B3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333" y="504088"/>
            <a:ext cx="7793170" cy="2924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455593A-4429-4AA7-2D7B-61ABF77F2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41" y="2309925"/>
            <a:ext cx="10326354" cy="324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17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=""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=""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=""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08993" y="567608"/>
            <a:ext cx="10367963" cy="2330450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CHỦ ĐỀ 6:</a:t>
            </a:r>
          </a:p>
          <a:p>
            <a:pPr marL="13970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PHÉP NHÂN, PHÉP CHIA TRONG PHẠM VI 1000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59" y="3289944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4800" b="1" dirty="0">
                <a:solidFill>
                  <a:srgbClr val="0070C0"/>
                </a:solidFill>
                <a:latin typeface="+mj-lt"/>
              </a:rPr>
              <a:t>BÀI 36:</a:t>
            </a:r>
          </a:p>
          <a:p>
            <a:r>
              <a:rPr lang="en-US" sz="4800" b="1" dirty="0">
                <a:solidFill>
                  <a:srgbClr val="0070C0"/>
                </a:solidFill>
                <a:latin typeface="+mj-lt"/>
              </a:rPr>
              <a:t>NHÂN SỐ CÓ BA CHỮ SỐ VỚI SỐ CÓ MỘT CHỮ SỐ</a:t>
            </a:r>
          </a:p>
          <a:p>
            <a:r>
              <a:rPr lang="en-US" sz="4000" b="1" dirty="0">
                <a:solidFill>
                  <a:srgbClr val="002060"/>
                </a:solidFill>
                <a:latin typeface="+mj-lt"/>
              </a:rPr>
              <a:t>(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2)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54333" y="6448267"/>
            <a:ext cx="5007505" cy="3792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02C8F8-5128-1569-1E9D-327FB73A999D}"/>
              </a:ext>
            </a:extLst>
          </p:cNvPr>
          <p:cNvSpPr txBox="1"/>
          <p:nvPr/>
        </p:nvSpPr>
        <p:spPr>
          <a:xfrm>
            <a:off x="1222310" y="1184988"/>
            <a:ext cx="8994710" cy="3009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75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 TIÊU</a:t>
            </a:r>
          </a:p>
          <a:p>
            <a:pPr indent="-270510">
              <a:lnSpc>
                <a:spcPct val="115000"/>
              </a:lnSpc>
              <a:spcAft>
                <a:spcPts val="800"/>
              </a:spcAft>
            </a:pPr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Luyện tập thực hành về  nhân số có ba chữ số với số có một chữ số.</a:t>
            </a:r>
          </a:p>
          <a:p>
            <a:pPr indent="-270510">
              <a:lnSpc>
                <a:spcPct val="115000"/>
              </a:lnSpc>
              <a:spcAft>
                <a:spcPts val="800"/>
              </a:spcAft>
            </a:pP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Tính nhẩm được các phép nhân số tròn trăm với số có một chữ số và trong một số trường hợp đơn giản.</a:t>
            </a:r>
            <a:endParaRPr lang="en-US" sz="32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139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3A88C91-D52E-A172-7264-336C62B88831}"/>
              </a:ext>
            </a:extLst>
          </p:cNvPr>
          <p:cNvSpPr txBox="1"/>
          <p:nvPr/>
        </p:nvSpPr>
        <p:spPr>
          <a:xfrm>
            <a:off x="2084777" y="790583"/>
            <a:ext cx="787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EC087042-B01F-C6A9-6CCD-BCB08ADE61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308212"/>
              </p:ext>
            </p:extLst>
          </p:nvPr>
        </p:nvGraphicFramePr>
        <p:xfrm>
          <a:off x="1574913" y="1894114"/>
          <a:ext cx="10200319" cy="1125728"/>
        </p:xfrm>
        <a:graphic>
          <a:graphicData uri="http://schemas.openxmlformats.org/drawingml/2006/table">
            <a:tbl>
              <a:tblPr/>
              <a:tblGrid>
                <a:gridCol w="10200319">
                  <a:extLst>
                    <a:ext uri="{9D8B030D-6E8A-4147-A177-3AD203B41FA5}">
                      <a16:colId xmlns="" xmlns:a16="http://schemas.microsoft.com/office/drawing/2014/main" val="28858678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Câu 1: Nêu các bước nhân số có ba chữ số với số có một chữ số.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Câu 2: Nêu 1 phép tính cụ thể và tính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32101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2425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962171" y="810264"/>
            <a:ext cx="2162629" cy="2825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43" y="1926672"/>
            <a:ext cx="12004064" cy="2274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79226E-6795-40C3-64CB-949A4FE2F1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93052" y="5525515"/>
            <a:ext cx="2570163" cy="763587"/>
          </a:xfrm>
        </p:spPr>
        <p:txBody>
          <a:bodyPr/>
          <a:lstStyle/>
          <a:p>
            <a:r>
              <a:rPr lang="en-US" sz="4400" dirty="0">
                <a:solidFill>
                  <a:srgbClr val="0070C0"/>
                </a:solidFill>
              </a:rPr>
              <a:t>Trang 98</a:t>
            </a:r>
          </a:p>
        </p:txBody>
      </p:sp>
    </p:spTree>
    <p:extLst>
      <p:ext uri="{BB962C8B-B14F-4D97-AF65-F5344CB8AC3E}">
        <p14:creationId xmlns:p14="http://schemas.microsoft.com/office/powerpoint/2010/main" val="1895914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AAD4578-EBB7-35D1-83FF-0482E94A2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52" y="1800808"/>
            <a:ext cx="11577628" cy="23233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437A2F5-1FAE-898F-A41C-96DB686357C5}"/>
              </a:ext>
            </a:extLst>
          </p:cNvPr>
          <p:cNvSpPr txBox="1"/>
          <p:nvPr/>
        </p:nvSpPr>
        <p:spPr>
          <a:xfrm>
            <a:off x="1007706" y="839755"/>
            <a:ext cx="2388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52ED08-D2D6-54B0-EF80-0ADBE3DE4E1A}"/>
              </a:ext>
            </a:extLst>
          </p:cNvPr>
          <p:cNvSpPr txBox="1"/>
          <p:nvPr/>
        </p:nvSpPr>
        <p:spPr>
          <a:xfrm>
            <a:off x="4534678" y="3517641"/>
            <a:ext cx="783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836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CF83611-C7F8-F028-5F1D-45E1C9591A14}"/>
              </a:ext>
            </a:extLst>
          </p:cNvPr>
          <p:cNvSpPr txBox="1"/>
          <p:nvPr/>
        </p:nvSpPr>
        <p:spPr>
          <a:xfrm>
            <a:off x="6637176" y="3517641"/>
            <a:ext cx="783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759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5FDB3CD-1F0B-6999-0963-B5075A3A2D19}"/>
              </a:ext>
            </a:extLst>
          </p:cNvPr>
          <p:cNvSpPr txBox="1"/>
          <p:nvPr/>
        </p:nvSpPr>
        <p:spPr>
          <a:xfrm>
            <a:off x="8627706" y="3517641"/>
            <a:ext cx="783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798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1049697-849D-1AD5-3F89-E83FE52B2BDA}"/>
              </a:ext>
            </a:extLst>
          </p:cNvPr>
          <p:cNvSpPr txBox="1"/>
          <p:nvPr/>
        </p:nvSpPr>
        <p:spPr>
          <a:xfrm>
            <a:off x="10730204" y="3517641"/>
            <a:ext cx="783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963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433EF545-E0F3-081E-FF64-B9DB0C7CF2CD}"/>
              </a:ext>
            </a:extLst>
          </p:cNvPr>
          <p:cNvSpPr/>
          <p:nvPr/>
        </p:nvSpPr>
        <p:spPr>
          <a:xfrm>
            <a:off x="924048" y="766382"/>
            <a:ext cx="731520" cy="731520"/>
          </a:xfrm>
          <a:prstGeom prst="ellipse">
            <a:avLst/>
          </a:prstGeom>
          <a:solidFill>
            <a:srgbClr val="AC84C5"/>
          </a:solidFill>
          <a:ln>
            <a:solidFill>
              <a:srgbClr val="947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5866EE22-7247-6180-350F-43327A25BD40}"/>
              </a:ext>
            </a:extLst>
          </p:cNvPr>
          <p:cNvSpPr/>
          <p:nvPr/>
        </p:nvSpPr>
        <p:spPr>
          <a:xfrm>
            <a:off x="832608" y="674942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57150"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4122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C7396E-F709-790D-5B1D-491197DF8512}"/>
              </a:ext>
            </a:extLst>
          </p:cNvPr>
          <p:cNvSpPr txBox="1"/>
          <p:nvPr/>
        </p:nvSpPr>
        <p:spPr>
          <a:xfrm>
            <a:off x="1352939" y="783771"/>
            <a:ext cx="4488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81907C7-4910-545C-7C6E-F9A0EEB8D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364" y="1492898"/>
            <a:ext cx="8136294" cy="20457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116603-3A83-089E-251C-CDB78CCB89AB}"/>
              </a:ext>
            </a:extLst>
          </p:cNvPr>
          <p:cNvSpPr txBox="1"/>
          <p:nvPr/>
        </p:nvSpPr>
        <p:spPr>
          <a:xfrm>
            <a:off x="2146041" y="4114800"/>
            <a:ext cx="78097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 x 3 =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 x 4 =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 x 2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66ACB3-1AED-1A83-CE15-433ACC6614A7}"/>
              </a:ext>
            </a:extLst>
          </p:cNvPr>
          <p:cNvSpPr txBox="1"/>
          <p:nvPr/>
        </p:nvSpPr>
        <p:spPr>
          <a:xfrm>
            <a:off x="6587412" y="4142792"/>
            <a:ext cx="401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300 x 3 = 900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BA9473C-5730-CCFF-725D-EAF3003C2D87}"/>
              </a:ext>
            </a:extLst>
          </p:cNvPr>
          <p:cNvSpPr txBox="1"/>
          <p:nvPr/>
        </p:nvSpPr>
        <p:spPr>
          <a:xfrm>
            <a:off x="6587412" y="4746899"/>
            <a:ext cx="401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200 x 4 = 800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BF5C9DC-60B9-AB07-A436-9E1BF40B9915}"/>
              </a:ext>
            </a:extLst>
          </p:cNvPr>
          <p:cNvSpPr txBox="1"/>
          <p:nvPr/>
        </p:nvSpPr>
        <p:spPr>
          <a:xfrm>
            <a:off x="6587412" y="5432516"/>
            <a:ext cx="401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400 x 2 = 800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F48932B7-CD37-9992-767D-AE5126D3CCBB}"/>
              </a:ext>
            </a:extLst>
          </p:cNvPr>
          <p:cNvSpPr/>
          <p:nvPr/>
        </p:nvSpPr>
        <p:spPr>
          <a:xfrm>
            <a:off x="1110660" y="761378"/>
            <a:ext cx="731520" cy="731520"/>
          </a:xfrm>
          <a:prstGeom prst="ellipse">
            <a:avLst/>
          </a:prstGeom>
          <a:solidFill>
            <a:srgbClr val="AC84C5"/>
          </a:solidFill>
          <a:ln>
            <a:solidFill>
              <a:srgbClr val="947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A411E64D-B31B-813C-CE03-AD14FB9BFB59}"/>
              </a:ext>
            </a:extLst>
          </p:cNvPr>
          <p:cNvSpPr/>
          <p:nvPr/>
        </p:nvSpPr>
        <p:spPr>
          <a:xfrm>
            <a:off x="1019220" y="669938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57150"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5063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2658</TotalTime>
  <Words>744</Words>
  <Application>Microsoft Office PowerPoint</Application>
  <PresentationFormat>Custom</PresentationFormat>
  <Paragraphs>94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Varela Round</vt:lpstr>
      <vt:lpstr>Constantia</vt:lpstr>
      <vt:lpstr>Times New Roman</vt:lpstr>
      <vt:lpstr>Calibri</vt:lpstr>
      <vt:lpstr>SVN-Billo</vt:lpstr>
      <vt:lpstr>Courier New</vt:lpstr>
      <vt:lpstr>Itim</vt:lpstr>
      <vt:lpstr>HP001 5H Normal</vt:lpstr>
      <vt:lpstr>HP001 4 hàng</vt:lpstr>
      <vt:lpstr>Learning the Alphabet by Slidesgo</vt:lpstr>
      <vt:lpstr>Chuẩn bị</vt:lpstr>
      <vt:lpstr>PowerPoint Presentation</vt:lpstr>
      <vt:lpstr>TOÁN 3</vt:lpstr>
      <vt:lpstr>PowerPoint Presentation</vt:lpstr>
      <vt:lpstr>PowerPoint Presentation</vt:lpstr>
      <vt:lpstr>PowerPoint Presentation</vt:lpstr>
      <vt:lpstr>Trang 98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A</cp:lastModifiedBy>
  <cp:revision>340</cp:revision>
  <dcterms:modified xsi:type="dcterms:W3CDTF">2022-11-24T16:39:29Z</dcterms:modified>
</cp:coreProperties>
</file>