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731" r:id="rId3"/>
  </p:sldMasterIdLst>
  <p:notesMasterIdLst>
    <p:notesMasterId r:id="rId19"/>
  </p:notesMasterIdLst>
  <p:sldIdLst>
    <p:sldId id="265" r:id="rId4"/>
    <p:sldId id="293" r:id="rId5"/>
    <p:sldId id="311" r:id="rId6"/>
    <p:sldId id="267" r:id="rId7"/>
    <p:sldId id="312" r:id="rId8"/>
    <p:sldId id="277" r:id="rId9"/>
    <p:sldId id="273" r:id="rId10"/>
    <p:sldId id="313" r:id="rId11"/>
    <p:sldId id="291" r:id="rId12"/>
    <p:sldId id="317" r:id="rId13"/>
    <p:sldId id="314" r:id="rId14"/>
    <p:sldId id="315" r:id="rId15"/>
    <p:sldId id="290" r:id="rId16"/>
    <p:sldId id="316"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609" autoAdjust="0"/>
  </p:normalViewPr>
  <p:slideViewPr>
    <p:cSldViewPr snapToGrid="0">
      <p:cViewPr>
        <p:scale>
          <a:sx n="60" d="100"/>
          <a:sy n="60" d="100"/>
        </p:scale>
        <p:origin x="1734"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D2304-BC35-4970-BFE1-389F7C9D7D35}"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F623-9446-45CE-8C9C-38C977EB4C61}" type="slidenum">
              <a:rPr lang="en-US" smtClean="0"/>
              <a:t>‹#›</a:t>
            </a:fld>
            <a:endParaRPr lang="en-US"/>
          </a:p>
        </p:txBody>
      </p:sp>
    </p:spTree>
    <p:extLst>
      <p:ext uri="{BB962C8B-B14F-4D97-AF65-F5344CB8AC3E}">
        <p14:creationId xmlns:p14="http://schemas.microsoft.com/office/powerpoint/2010/main" val="302218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69252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07825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635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87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a:p>
        </p:txBody>
      </p:sp>
    </p:spTree>
    <p:extLst>
      <p:ext uri="{BB962C8B-B14F-4D97-AF65-F5344CB8AC3E}">
        <p14:creationId xmlns:p14="http://schemas.microsoft.com/office/powerpoint/2010/main" val="229591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85e75991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85e75991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68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7046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780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endParaRPr lang="zh-CN" altLang="en-US" dirty="0"/>
          </a:p>
        </p:txBody>
      </p:sp>
    </p:spTree>
    <p:extLst>
      <p:ext uri="{BB962C8B-B14F-4D97-AF65-F5344CB8AC3E}">
        <p14:creationId xmlns:p14="http://schemas.microsoft.com/office/powerpoint/2010/main" val="382467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13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67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26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559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130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98826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2592959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12840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8"/>
        <p:cNvGrpSpPr/>
        <p:nvPr/>
      </p:nvGrpSpPr>
      <p:grpSpPr>
        <a:xfrm>
          <a:off x="0" y="0"/>
          <a:ext cx="0" cy="0"/>
          <a:chOff x="0" y="0"/>
          <a:chExt cx="0" cy="0"/>
        </a:xfrm>
      </p:grpSpPr>
      <p:grpSp>
        <p:nvGrpSpPr>
          <p:cNvPr id="149" name="Google Shape;149;p6"/>
          <p:cNvGrpSpPr/>
          <p:nvPr/>
        </p:nvGrpSpPr>
        <p:grpSpPr>
          <a:xfrm flipH="1">
            <a:off x="0" y="5587436"/>
            <a:ext cx="12192000" cy="768387"/>
            <a:chOff x="0" y="4571577"/>
            <a:chExt cx="9144000" cy="576290"/>
          </a:xfrm>
        </p:grpSpPr>
        <p:sp>
          <p:nvSpPr>
            <p:cNvPr id="150" name="Google Shape;150;p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1" name="Google Shape;151;p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2" name="Google Shape;152;p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3" name="Google Shape;153;p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4" name="Google Shape;154;p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5" name="Google Shape;155;p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6" name="Google Shape;156;p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7" name="Google Shape;157;p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8" name="Google Shape;158;p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9" name="Google Shape;159;p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60" name="Google Shape;160;p6"/>
          <p:cNvGrpSpPr/>
          <p:nvPr/>
        </p:nvGrpSpPr>
        <p:grpSpPr>
          <a:xfrm>
            <a:off x="0" y="5680700"/>
            <a:ext cx="12192000" cy="1183117"/>
            <a:chOff x="0" y="4260525"/>
            <a:chExt cx="9144000" cy="887338"/>
          </a:xfrm>
        </p:grpSpPr>
        <p:sp>
          <p:nvSpPr>
            <p:cNvPr id="161" name="Google Shape;161;p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2" name="Google Shape;162;p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3" name="Google Shape;163;p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4" name="Google Shape;164;p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5" name="Google Shape;165;p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6" name="Google Shape;166;p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7" name="Google Shape;167;p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8" name="Google Shape;168;p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9" name="Google Shape;169;p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0" name="Google Shape;170;p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1" name="Google Shape;171;p6"/>
          <p:cNvGrpSpPr/>
          <p:nvPr/>
        </p:nvGrpSpPr>
        <p:grpSpPr>
          <a:xfrm>
            <a:off x="-1285" y="5400643"/>
            <a:ext cx="2316997" cy="1661292"/>
            <a:chOff x="8475" y="2231150"/>
            <a:chExt cx="3260316" cy="3130575"/>
          </a:xfrm>
        </p:grpSpPr>
        <p:sp>
          <p:nvSpPr>
            <p:cNvPr id="172" name="Google Shape;172;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3" name="Google Shape;173;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4" name="Google Shape;174;p6"/>
          <p:cNvGrpSpPr/>
          <p:nvPr/>
        </p:nvGrpSpPr>
        <p:grpSpPr>
          <a:xfrm flipH="1">
            <a:off x="9875315" y="5400643"/>
            <a:ext cx="2316997" cy="1661292"/>
            <a:chOff x="8475" y="2231150"/>
            <a:chExt cx="3260316" cy="3130575"/>
          </a:xfrm>
        </p:grpSpPr>
        <p:sp>
          <p:nvSpPr>
            <p:cNvPr id="175" name="Google Shape;175;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6" name="Google Shape;176;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77" name="Google Shape;177;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9" name="Google Shape;179;p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 name="Google Shape;180;p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 name="Google Shape;181;p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529293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250459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00186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427949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4"/>
        <p:cNvGrpSpPr/>
        <p:nvPr/>
      </p:nvGrpSpPr>
      <p:grpSpPr>
        <a:xfrm>
          <a:off x="0" y="0"/>
          <a:ext cx="0" cy="0"/>
          <a:chOff x="0" y="0"/>
          <a:chExt cx="0" cy="0"/>
        </a:xfrm>
      </p:grpSpPr>
      <p:grpSp>
        <p:nvGrpSpPr>
          <p:cNvPr id="285" name="Google Shape;285;p10"/>
          <p:cNvGrpSpPr/>
          <p:nvPr/>
        </p:nvGrpSpPr>
        <p:grpSpPr>
          <a:xfrm>
            <a:off x="0" y="4673036"/>
            <a:ext cx="12192000" cy="768387"/>
            <a:chOff x="0" y="4571577"/>
            <a:chExt cx="9144000" cy="576290"/>
          </a:xfrm>
        </p:grpSpPr>
        <p:sp>
          <p:nvSpPr>
            <p:cNvPr id="286" name="Google Shape;286;p1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7" name="Google Shape;287;p1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8" name="Google Shape;288;p1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9" name="Google Shape;289;p1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0" name="Google Shape;290;p1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1" name="Google Shape;291;p1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2" name="Google Shape;292;p1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3" name="Google Shape;293;p1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4" name="Google Shape;294;p1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5" name="Google Shape;295;p1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96" name="Google Shape;296;p10"/>
          <p:cNvGrpSpPr/>
          <p:nvPr/>
        </p:nvGrpSpPr>
        <p:grpSpPr>
          <a:xfrm>
            <a:off x="0" y="4766300"/>
            <a:ext cx="12192000" cy="1183117"/>
            <a:chOff x="0" y="4260525"/>
            <a:chExt cx="9144000" cy="887338"/>
          </a:xfrm>
        </p:grpSpPr>
        <p:sp>
          <p:nvSpPr>
            <p:cNvPr id="297" name="Google Shape;297;p1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8" name="Google Shape;298;p1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9" name="Google Shape;299;p1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0" name="Google Shape;300;p1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1" name="Google Shape;301;p1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2" name="Google Shape;302;p1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3" name="Google Shape;303;p1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4" name="Google Shape;304;p1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5" name="Google Shape;305;p1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6" name="Google Shape;306;p1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07" name="Google Shape;307;p10"/>
          <p:cNvSpPr/>
          <p:nvPr/>
        </p:nvSpPr>
        <p:spPr>
          <a:xfrm>
            <a:off x="-8332" y="5883033"/>
            <a:ext cx="12192000" cy="975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8" name="Google Shape;308;p10"/>
          <p:cNvSpPr txBox="1">
            <a:spLocks noGrp="1"/>
          </p:cNvSpPr>
          <p:nvPr>
            <p:ph type="title"/>
          </p:nvPr>
        </p:nvSpPr>
        <p:spPr>
          <a:xfrm>
            <a:off x="960000" y="5428269"/>
            <a:ext cx="102720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145263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9"/>
        <p:cNvGrpSpPr/>
        <p:nvPr/>
      </p:nvGrpSpPr>
      <p:grpSpPr>
        <a:xfrm>
          <a:off x="0" y="0"/>
          <a:ext cx="0" cy="0"/>
          <a:chOff x="0" y="0"/>
          <a:chExt cx="0" cy="0"/>
        </a:xfrm>
      </p:grpSpPr>
      <p:grpSp>
        <p:nvGrpSpPr>
          <p:cNvPr id="310" name="Google Shape;310;p11"/>
          <p:cNvGrpSpPr/>
          <p:nvPr/>
        </p:nvGrpSpPr>
        <p:grpSpPr>
          <a:xfrm>
            <a:off x="11030362" y="3092294"/>
            <a:ext cx="458415" cy="1579172"/>
            <a:chOff x="7968225" y="1691500"/>
            <a:chExt cx="190625" cy="656675"/>
          </a:xfrm>
        </p:grpSpPr>
        <p:sp>
          <p:nvSpPr>
            <p:cNvPr id="311" name="Google Shape;311;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2" name="Google Shape;312;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3" name="Google Shape;313;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4" name="Google Shape;314;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5" name="Google Shape;315;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16" name="Google Shape;316;p11"/>
          <p:cNvGrpSpPr/>
          <p:nvPr/>
        </p:nvGrpSpPr>
        <p:grpSpPr>
          <a:xfrm>
            <a:off x="0" y="3995199"/>
            <a:ext cx="12192000" cy="2852133"/>
            <a:chOff x="0" y="2996399"/>
            <a:chExt cx="9144000" cy="2139100"/>
          </a:xfrm>
        </p:grpSpPr>
        <p:sp>
          <p:nvSpPr>
            <p:cNvPr id="317" name="Google Shape;317;p11"/>
            <p:cNvSpPr/>
            <p:nvPr/>
          </p:nvSpPr>
          <p:spPr>
            <a:xfrm>
              <a:off x="0" y="3878199"/>
              <a:ext cx="9144000" cy="125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318" name="Google Shape;318;p11"/>
            <p:cNvGrpSpPr/>
            <p:nvPr/>
          </p:nvGrpSpPr>
          <p:grpSpPr>
            <a:xfrm>
              <a:off x="0" y="2996399"/>
              <a:ext cx="9144000" cy="887338"/>
              <a:chOff x="0" y="4260525"/>
              <a:chExt cx="9144000" cy="887338"/>
            </a:xfrm>
          </p:grpSpPr>
          <p:sp>
            <p:nvSpPr>
              <p:cNvPr id="319" name="Google Shape;319;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0" name="Google Shape;320;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1" name="Google Shape;321;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2" name="Google Shape;322;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3" name="Google Shape;323;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4" name="Google Shape;324;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5" name="Google Shape;325;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6" name="Google Shape;326;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7" name="Google Shape;327;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8" name="Google Shape;328;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29" name="Google Shape;329;p11"/>
            <p:cNvGrpSpPr/>
            <p:nvPr/>
          </p:nvGrpSpPr>
          <p:grpSpPr>
            <a:xfrm>
              <a:off x="0" y="3148799"/>
              <a:ext cx="9144000" cy="887338"/>
              <a:chOff x="0" y="4260525"/>
              <a:chExt cx="9144000" cy="887338"/>
            </a:xfrm>
          </p:grpSpPr>
          <p:sp>
            <p:nvSpPr>
              <p:cNvPr id="330" name="Google Shape;330;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1" name="Google Shape;331;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2" name="Google Shape;332;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3" name="Google Shape;333;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4" name="Google Shape;334;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5" name="Google Shape;335;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6" name="Google Shape;336;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7" name="Google Shape;337;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8" name="Google Shape;338;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9" name="Google Shape;339;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340" name="Google Shape;340;p11"/>
          <p:cNvGrpSpPr/>
          <p:nvPr/>
        </p:nvGrpSpPr>
        <p:grpSpPr>
          <a:xfrm>
            <a:off x="11513115" y="2191480"/>
            <a:ext cx="552864" cy="2591181"/>
            <a:chOff x="8547425" y="1163775"/>
            <a:chExt cx="237975" cy="1115350"/>
          </a:xfrm>
        </p:grpSpPr>
        <p:sp>
          <p:nvSpPr>
            <p:cNvPr id="341" name="Google Shape;34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2" name="Google Shape;34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3" name="Google Shape;34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4" name="Google Shape;34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5" name="Google Shape;34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6" name="Google Shape;34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47" name="Google Shape;347;p11"/>
          <p:cNvGrpSpPr/>
          <p:nvPr/>
        </p:nvGrpSpPr>
        <p:grpSpPr>
          <a:xfrm>
            <a:off x="10334753" y="2624437"/>
            <a:ext cx="458403" cy="2148313"/>
            <a:chOff x="8547425" y="1163775"/>
            <a:chExt cx="237975" cy="1115350"/>
          </a:xfrm>
        </p:grpSpPr>
        <p:sp>
          <p:nvSpPr>
            <p:cNvPr id="348" name="Google Shape;34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9" name="Google Shape;34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0" name="Google Shape;35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1" name="Google Shape;35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2" name="Google Shape;35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3" name="Google Shape;35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54" name="Google Shape;354;p11"/>
          <p:cNvGrpSpPr/>
          <p:nvPr/>
        </p:nvGrpSpPr>
        <p:grpSpPr>
          <a:xfrm flipH="1">
            <a:off x="723990" y="3222394"/>
            <a:ext cx="458415" cy="1579172"/>
            <a:chOff x="7968225" y="1691500"/>
            <a:chExt cx="190625" cy="656675"/>
          </a:xfrm>
        </p:grpSpPr>
        <p:sp>
          <p:nvSpPr>
            <p:cNvPr id="355" name="Google Shape;355;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 name="Google Shape;356;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 name="Google Shape;357;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 name="Google Shape;358;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 name="Google Shape;359;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0" name="Google Shape;360;p11"/>
          <p:cNvGrpSpPr/>
          <p:nvPr/>
        </p:nvGrpSpPr>
        <p:grpSpPr>
          <a:xfrm flipH="1">
            <a:off x="146787" y="2321580"/>
            <a:ext cx="552864" cy="2591181"/>
            <a:chOff x="8547425" y="1163775"/>
            <a:chExt cx="237975" cy="1115350"/>
          </a:xfrm>
        </p:grpSpPr>
        <p:sp>
          <p:nvSpPr>
            <p:cNvPr id="361" name="Google Shape;36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2" name="Google Shape;36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3" name="Google Shape;36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4" name="Google Shape;36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5" name="Google Shape;36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6" name="Google Shape;36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7" name="Google Shape;367;p11"/>
          <p:cNvGrpSpPr/>
          <p:nvPr/>
        </p:nvGrpSpPr>
        <p:grpSpPr>
          <a:xfrm flipH="1">
            <a:off x="1419608" y="2754537"/>
            <a:ext cx="458403" cy="2148313"/>
            <a:chOff x="8547425" y="1163775"/>
            <a:chExt cx="237975" cy="1115350"/>
          </a:xfrm>
        </p:grpSpPr>
        <p:sp>
          <p:nvSpPr>
            <p:cNvPr id="368" name="Google Shape;36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9" name="Google Shape;36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0" name="Google Shape;37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1" name="Google Shape;37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2" name="Google Shape;37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3" name="Google Shape;37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74" name="Google Shape;374;p11"/>
          <p:cNvSpPr/>
          <p:nvPr/>
        </p:nvSpPr>
        <p:spPr>
          <a:xfrm>
            <a:off x="-343099" y="771257"/>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5" name="Google Shape;375;p11"/>
          <p:cNvSpPr/>
          <p:nvPr/>
        </p:nvSpPr>
        <p:spPr>
          <a:xfrm>
            <a:off x="11081057" y="720000"/>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6" name="Google Shape;376;p11"/>
          <p:cNvSpPr/>
          <p:nvPr/>
        </p:nvSpPr>
        <p:spPr>
          <a:xfrm>
            <a:off x="4333301" y="-123343"/>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7" name="Google Shape;377;p11"/>
          <p:cNvSpPr txBox="1">
            <a:spLocks noGrp="1"/>
          </p:cNvSpPr>
          <p:nvPr>
            <p:ph type="title" hasCustomPrompt="1"/>
          </p:nvPr>
        </p:nvSpPr>
        <p:spPr>
          <a:xfrm>
            <a:off x="1857233" y="1191067"/>
            <a:ext cx="8477600" cy="30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78" name="Google Shape;378;p11"/>
          <p:cNvSpPr txBox="1">
            <a:spLocks noGrp="1"/>
          </p:cNvSpPr>
          <p:nvPr>
            <p:ph type="subTitle" idx="1"/>
          </p:nvPr>
        </p:nvSpPr>
        <p:spPr>
          <a:xfrm>
            <a:off x="1712000" y="5471132"/>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3313906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2034943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23244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2" name="Google Shape;382;p13"/>
          <p:cNvSpPr txBox="1">
            <a:spLocks noGrp="1"/>
          </p:cNvSpPr>
          <p:nvPr>
            <p:ph type="subTitle" idx="1"/>
          </p:nvPr>
        </p:nvSpPr>
        <p:spPr>
          <a:xfrm>
            <a:off x="2324451"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3" name="Google Shape;383;p13"/>
          <p:cNvSpPr txBox="1">
            <a:spLocks noGrp="1"/>
          </p:cNvSpPr>
          <p:nvPr>
            <p:ph type="title" idx="2"/>
          </p:nvPr>
        </p:nvSpPr>
        <p:spPr>
          <a:xfrm>
            <a:off x="73520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4" name="Google Shape;384;p13"/>
          <p:cNvSpPr txBox="1">
            <a:spLocks noGrp="1"/>
          </p:cNvSpPr>
          <p:nvPr>
            <p:ph type="subTitle" idx="3"/>
          </p:nvPr>
        </p:nvSpPr>
        <p:spPr>
          <a:xfrm>
            <a:off x="7352076"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5" name="Google Shape;385;p13"/>
          <p:cNvSpPr txBox="1">
            <a:spLocks noGrp="1"/>
          </p:cNvSpPr>
          <p:nvPr>
            <p:ph type="title" idx="4"/>
          </p:nvPr>
        </p:nvSpPr>
        <p:spPr>
          <a:xfrm>
            <a:off x="23244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6" name="Google Shape;386;p13"/>
          <p:cNvSpPr txBox="1">
            <a:spLocks noGrp="1"/>
          </p:cNvSpPr>
          <p:nvPr>
            <p:ph type="subTitle" idx="5"/>
          </p:nvPr>
        </p:nvSpPr>
        <p:spPr>
          <a:xfrm>
            <a:off x="2324451"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13"/>
          <p:cNvSpPr txBox="1">
            <a:spLocks noGrp="1"/>
          </p:cNvSpPr>
          <p:nvPr>
            <p:ph type="title" idx="6"/>
          </p:nvPr>
        </p:nvSpPr>
        <p:spPr>
          <a:xfrm>
            <a:off x="73520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8" name="Google Shape;388;p13"/>
          <p:cNvSpPr txBox="1">
            <a:spLocks noGrp="1"/>
          </p:cNvSpPr>
          <p:nvPr>
            <p:ph type="subTitle" idx="7"/>
          </p:nvPr>
        </p:nvSpPr>
        <p:spPr>
          <a:xfrm>
            <a:off x="7352076"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13"/>
          <p:cNvSpPr txBox="1">
            <a:spLocks noGrp="1"/>
          </p:cNvSpPr>
          <p:nvPr>
            <p:ph type="title" idx="8" hasCustomPrompt="1"/>
          </p:nvPr>
        </p:nvSpPr>
        <p:spPr>
          <a:xfrm>
            <a:off x="1165633"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0" name="Google Shape;390;p13"/>
          <p:cNvSpPr txBox="1">
            <a:spLocks noGrp="1"/>
          </p:cNvSpPr>
          <p:nvPr>
            <p:ph type="title" idx="9" hasCustomPrompt="1"/>
          </p:nvPr>
        </p:nvSpPr>
        <p:spPr>
          <a:xfrm>
            <a:off x="6117000"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1" name="Google Shape;391;p13"/>
          <p:cNvSpPr txBox="1">
            <a:spLocks noGrp="1"/>
          </p:cNvSpPr>
          <p:nvPr>
            <p:ph type="title" idx="13" hasCustomPrompt="1"/>
          </p:nvPr>
        </p:nvSpPr>
        <p:spPr>
          <a:xfrm>
            <a:off x="1165633"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2" name="Google Shape;392;p13"/>
          <p:cNvSpPr txBox="1">
            <a:spLocks noGrp="1"/>
          </p:cNvSpPr>
          <p:nvPr>
            <p:ph type="title" idx="14" hasCustomPrompt="1"/>
          </p:nvPr>
        </p:nvSpPr>
        <p:spPr>
          <a:xfrm>
            <a:off x="6117000"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3" name="Google Shape;3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5680701"/>
            <a:ext cx="12192000" cy="1183124"/>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17" name="Google Shape;417;p13"/>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8" name="Google Shape;418;p13"/>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9" name="Google Shape;419;p13"/>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0" name="Google Shape;420;p13"/>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828123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0086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521214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11041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802005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14"/>
        <p:cNvGrpSpPr/>
        <p:nvPr/>
      </p:nvGrpSpPr>
      <p:grpSpPr>
        <a:xfrm>
          <a:off x="0" y="0"/>
          <a:ext cx="0" cy="0"/>
          <a:chOff x="0" y="0"/>
          <a:chExt cx="0" cy="0"/>
        </a:xfrm>
      </p:grpSpPr>
      <p:sp>
        <p:nvSpPr>
          <p:cNvPr id="515" name="Google Shape;51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1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7" name="Google Shape;517;p1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8" name="Google Shape;518;p1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9" name="Google Shape;519;p1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0" name="Google Shape;520;p16"/>
          <p:cNvSpPr/>
          <p:nvPr/>
        </p:nvSpPr>
        <p:spPr>
          <a:xfrm flipH="1">
            <a:off x="2211262" y="-70671"/>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1" name="Google Shape;521;p16"/>
          <p:cNvSpPr/>
          <p:nvPr/>
        </p:nvSpPr>
        <p:spPr>
          <a:xfrm>
            <a:off x="10259952"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22" name="Google Shape;522;p16"/>
          <p:cNvGrpSpPr/>
          <p:nvPr/>
        </p:nvGrpSpPr>
        <p:grpSpPr>
          <a:xfrm>
            <a:off x="-25066" y="5758699"/>
            <a:ext cx="3310980" cy="1118136"/>
            <a:chOff x="-18795" y="4041550"/>
            <a:chExt cx="3304811" cy="1116053"/>
          </a:xfrm>
        </p:grpSpPr>
        <p:sp>
          <p:nvSpPr>
            <p:cNvPr id="523" name="Google Shape;523;p16"/>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4" name="Google Shape;524;p16"/>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5" name="Google Shape;525;p16"/>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6" name="Google Shape;526;p16"/>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27" name="Google Shape;527;p16"/>
          <p:cNvGrpSpPr/>
          <p:nvPr/>
        </p:nvGrpSpPr>
        <p:grpSpPr>
          <a:xfrm>
            <a:off x="8732096" y="5693971"/>
            <a:ext cx="3502659" cy="1182867"/>
            <a:chOff x="5871195" y="4041550"/>
            <a:chExt cx="3304811" cy="1116053"/>
          </a:xfrm>
        </p:grpSpPr>
        <p:sp>
          <p:nvSpPr>
            <p:cNvPr id="528" name="Google Shape;528;p16"/>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9" name="Google Shape;529;p16"/>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0" name="Google Shape;530;p16"/>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1" name="Google Shape;531;p16"/>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1416220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2"/>
        <p:cNvGrpSpPr/>
        <p:nvPr/>
      </p:nvGrpSpPr>
      <p:grpSpPr>
        <a:xfrm>
          <a:off x="0" y="0"/>
          <a:ext cx="0" cy="0"/>
          <a:chOff x="0" y="0"/>
          <a:chExt cx="0" cy="0"/>
        </a:xfrm>
      </p:grpSpPr>
      <p:sp>
        <p:nvSpPr>
          <p:cNvPr id="533" name="Google Shape;533;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4" name="Google Shape;534;p17"/>
          <p:cNvSpPr/>
          <p:nvPr/>
        </p:nvSpPr>
        <p:spPr>
          <a:xfrm>
            <a:off x="10298691"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5" name="Google Shape;535;p17"/>
          <p:cNvSpPr/>
          <p:nvPr/>
        </p:nvSpPr>
        <p:spPr>
          <a:xfrm>
            <a:off x="11500700" y="3864000"/>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6" name="Google Shape;536;p17"/>
          <p:cNvSpPr/>
          <p:nvPr/>
        </p:nvSpPr>
        <p:spPr>
          <a:xfrm flipH="1">
            <a:off x="-1440009" y="19819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7" name="Google Shape;537;p17"/>
          <p:cNvSpPr/>
          <p:nvPr/>
        </p:nvSpPr>
        <p:spPr>
          <a:xfrm flipH="1">
            <a:off x="11032458" y="22034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8" name="Google Shape;538;p17"/>
          <p:cNvSpPr/>
          <p:nvPr/>
        </p:nvSpPr>
        <p:spPr>
          <a:xfrm>
            <a:off x="-573485" y="5101696"/>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9" name="Google Shape;539;p17"/>
          <p:cNvSpPr/>
          <p:nvPr/>
        </p:nvSpPr>
        <p:spPr>
          <a:xfrm flipH="1">
            <a:off x="-154659"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42855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40"/>
        <p:cNvGrpSpPr/>
        <p:nvPr/>
      </p:nvGrpSpPr>
      <p:grpSpPr>
        <a:xfrm>
          <a:off x="0" y="0"/>
          <a:ext cx="0" cy="0"/>
          <a:chOff x="0" y="0"/>
          <a:chExt cx="0" cy="0"/>
        </a:xfrm>
      </p:grpSpPr>
      <p:grpSp>
        <p:nvGrpSpPr>
          <p:cNvPr id="541" name="Google Shape;541;p18"/>
          <p:cNvGrpSpPr/>
          <p:nvPr/>
        </p:nvGrpSpPr>
        <p:grpSpPr>
          <a:xfrm>
            <a:off x="0" y="5689036"/>
            <a:ext cx="12192000" cy="768387"/>
            <a:chOff x="0" y="4571577"/>
            <a:chExt cx="9144000" cy="576290"/>
          </a:xfrm>
        </p:grpSpPr>
        <p:sp>
          <p:nvSpPr>
            <p:cNvPr id="542" name="Google Shape;542;p1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3" name="Google Shape;543;p1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4" name="Google Shape;544;p1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5" name="Google Shape;545;p1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6" name="Google Shape;546;p1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7" name="Google Shape;547;p18"/>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8" name="Google Shape;548;p18"/>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9" name="Google Shape;549;p18"/>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0" name="Google Shape;550;p18"/>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1" name="Google Shape;551;p1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2" name="Google Shape;552;p18"/>
          <p:cNvSpPr txBox="1">
            <a:spLocks noGrp="1"/>
          </p:cNvSpPr>
          <p:nvPr>
            <p:ph type="title"/>
          </p:nvPr>
        </p:nvSpPr>
        <p:spPr>
          <a:xfrm>
            <a:off x="960000" y="1819600"/>
            <a:ext cx="4619600" cy="230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3" name="Google Shape;553;p18"/>
          <p:cNvSpPr txBox="1">
            <a:spLocks noGrp="1"/>
          </p:cNvSpPr>
          <p:nvPr>
            <p:ph type="subTitle" idx="1"/>
          </p:nvPr>
        </p:nvSpPr>
        <p:spPr>
          <a:xfrm>
            <a:off x="960000" y="4159000"/>
            <a:ext cx="4619600" cy="98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54" name="Google Shape;554;p18"/>
          <p:cNvGrpSpPr/>
          <p:nvPr/>
        </p:nvGrpSpPr>
        <p:grpSpPr>
          <a:xfrm flipH="1">
            <a:off x="10127776" y="4144201"/>
            <a:ext cx="939192" cy="2411283"/>
            <a:chOff x="8049528" y="81447"/>
            <a:chExt cx="1266668" cy="3252044"/>
          </a:xfrm>
        </p:grpSpPr>
        <p:sp>
          <p:nvSpPr>
            <p:cNvPr id="555" name="Google Shape;55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6" name="Google Shape;55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7" name="Google Shape;557;p18"/>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8" name="Google Shape;558;p18"/>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9" name="Google Shape;55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0" name="Google Shape;56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1" name="Google Shape;56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2" name="Google Shape;56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3" name="Google Shape;56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64" name="Google Shape;564;p18"/>
          <p:cNvGrpSpPr/>
          <p:nvPr/>
        </p:nvGrpSpPr>
        <p:grpSpPr>
          <a:xfrm>
            <a:off x="10852919" y="1524495"/>
            <a:ext cx="1351395" cy="4803085"/>
            <a:chOff x="8063667" y="81447"/>
            <a:chExt cx="1252529" cy="4451698"/>
          </a:xfrm>
        </p:grpSpPr>
        <p:sp>
          <p:nvSpPr>
            <p:cNvPr id="565" name="Google Shape;56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6" name="Google Shape;56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7" name="Google Shape;567;p1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8" name="Google Shape;568;p1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9" name="Google Shape;56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0" name="Google Shape;57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1" name="Google Shape;57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2" name="Google Shape;57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3" name="Google Shape;57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74" name="Google Shape;574;p18"/>
          <p:cNvGrpSpPr/>
          <p:nvPr/>
        </p:nvGrpSpPr>
        <p:grpSpPr>
          <a:xfrm>
            <a:off x="0" y="5722399"/>
            <a:ext cx="12192000" cy="1183117"/>
            <a:chOff x="0" y="4260525"/>
            <a:chExt cx="9144000" cy="887338"/>
          </a:xfrm>
        </p:grpSpPr>
        <p:sp>
          <p:nvSpPr>
            <p:cNvPr id="575" name="Google Shape;575;p1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6" name="Google Shape;576;p1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7" name="Google Shape;577;p1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8" name="Google Shape;578;p1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9" name="Google Shape;579;p1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0" name="Google Shape;580;p18"/>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1" name="Google Shape;581;p18"/>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2" name="Google Shape;582;p18"/>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3" name="Google Shape;583;p18"/>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4" name="Google Shape;584;p1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85" name="Google Shape;585;p18"/>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6" name="Google Shape;586;p18"/>
          <p:cNvSpPr/>
          <p:nvPr/>
        </p:nvSpPr>
        <p:spPr>
          <a:xfrm>
            <a:off x="-321302" y="285032"/>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051683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7"/>
        <p:cNvGrpSpPr/>
        <p:nvPr/>
      </p:nvGrpSpPr>
      <p:grpSpPr>
        <a:xfrm>
          <a:off x="0" y="0"/>
          <a:ext cx="0" cy="0"/>
          <a:chOff x="0" y="0"/>
          <a:chExt cx="0" cy="0"/>
        </a:xfrm>
      </p:grpSpPr>
      <p:grpSp>
        <p:nvGrpSpPr>
          <p:cNvPr id="588" name="Google Shape;588;p19"/>
          <p:cNvGrpSpPr/>
          <p:nvPr/>
        </p:nvGrpSpPr>
        <p:grpSpPr>
          <a:xfrm>
            <a:off x="0" y="5579100"/>
            <a:ext cx="12192000" cy="1183117"/>
            <a:chOff x="0" y="4260525"/>
            <a:chExt cx="9144000" cy="887338"/>
          </a:xfrm>
        </p:grpSpPr>
        <p:sp>
          <p:nvSpPr>
            <p:cNvPr id="589" name="Google Shape;589;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0" name="Google Shape;590;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1" name="Google Shape;591;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2" name="Google Shape;592;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3" name="Google Shape;593;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4" name="Google Shape;594;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5" name="Google Shape;595;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6" name="Google Shape;596;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7" name="Google Shape;597;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8" name="Google Shape;598;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99" name="Google Shape;599;p19"/>
          <p:cNvSpPr txBox="1">
            <a:spLocks noGrp="1"/>
          </p:cNvSpPr>
          <p:nvPr>
            <p:ph type="title"/>
          </p:nvPr>
        </p:nvSpPr>
        <p:spPr>
          <a:xfrm>
            <a:off x="1807967" y="1648384"/>
            <a:ext cx="2431600" cy="1482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0" name="Google Shape;600;p19"/>
          <p:cNvSpPr txBox="1">
            <a:spLocks noGrp="1"/>
          </p:cNvSpPr>
          <p:nvPr>
            <p:ph type="subTitle" idx="1"/>
          </p:nvPr>
        </p:nvSpPr>
        <p:spPr>
          <a:xfrm>
            <a:off x="1809967" y="3484551"/>
            <a:ext cx="3434000" cy="14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601" name="Google Shape;601;p19"/>
          <p:cNvGrpSpPr/>
          <p:nvPr/>
        </p:nvGrpSpPr>
        <p:grpSpPr>
          <a:xfrm>
            <a:off x="0" y="5680700"/>
            <a:ext cx="12192000" cy="1183117"/>
            <a:chOff x="0" y="4260525"/>
            <a:chExt cx="9144000" cy="887338"/>
          </a:xfrm>
        </p:grpSpPr>
        <p:sp>
          <p:nvSpPr>
            <p:cNvPr id="602" name="Google Shape;602;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3" name="Google Shape;603;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4" name="Google Shape;604;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5" name="Google Shape;605;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6" name="Google Shape;606;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7" name="Google Shape;607;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8" name="Google Shape;608;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9" name="Google Shape;609;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0" name="Google Shape;610;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1" name="Google Shape;611;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2" name="Google Shape;612;p19"/>
          <p:cNvGrpSpPr/>
          <p:nvPr/>
        </p:nvGrpSpPr>
        <p:grpSpPr>
          <a:xfrm rot="5400000" flipH="1">
            <a:off x="-410564" y="4330130"/>
            <a:ext cx="2943848" cy="2110425"/>
            <a:chOff x="8475" y="2231150"/>
            <a:chExt cx="3260316" cy="3130575"/>
          </a:xfrm>
        </p:grpSpPr>
        <p:sp>
          <p:nvSpPr>
            <p:cNvPr id="613" name="Google Shape;613;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4" name="Google Shape;614;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5" name="Google Shape;615;p19"/>
          <p:cNvGrpSpPr/>
          <p:nvPr/>
        </p:nvGrpSpPr>
        <p:grpSpPr>
          <a:xfrm>
            <a:off x="1540968" y="6074121"/>
            <a:ext cx="3165549" cy="763443"/>
            <a:chOff x="8475" y="2231150"/>
            <a:chExt cx="3260316" cy="3130575"/>
          </a:xfrm>
        </p:grpSpPr>
        <p:sp>
          <p:nvSpPr>
            <p:cNvPr id="616" name="Google Shape;616;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7" name="Google Shape;617;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18" name="Google Shape;618;p19"/>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9" name="Google Shape;619;p19"/>
          <p:cNvSpPr/>
          <p:nvPr/>
        </p:nvSpPr>
        <p:spPr>
          <a:xfrm>
            <a:off x="-171302" y="2176599"/>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0" name="Google Shape;620;p19"/>
          <p:cNvSpPr/>
          <p:nvPr/>
        </p:nvSpPr>
        <p:spPr>
          <a:xfrm>
            <a:off x="10460751" y="2355951"/>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1" name="Google Shape;621;p19"/>
          <p:cNvSpPr/>
          <p:nvPr/>
        </p:nvSpPr>
        <p:spPr>
          <a:xfrm>
            <a:off x="412964" y="336006"/>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8575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264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1028748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31596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8339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771"/>
        <p:cNvGrpSpPr/>
        <p:nvPr/>
      </p:nvGrpSpPr>
      <p:grpSpPr>
        <a:xfrm>
          <a:off x="0" y="0"/>
          <a:ext cx="0" cy="0"/>
          <a:chOff x="0" y="0"/>
          <a:chExt cx="0" cy="0"/>
        </a:xfrm>
      </p:grpSpPr>
      <p:grpSp>
        <p:nvGrpSpPr>
          <p:cNvPr id="772" name="Google Shape;772;p23"/>
          <p:cNvGrpSpPr/>
          <p:nvPr/>
        </p:nvGrpSpPr>
        <p:grpSpPr>
          <a:xfrm>
            <a:off x="-29203" y="5072781"/>
            <a:ext cx="12265372" cy="1690876"/>
            <a:chOff x="-21903" y="3893725"/>
            <a:chExt cx="9199029" cy="1268157"/>
          </a:xfrm>
        </p:grpSpPr>
        <p:sp>
          <p:nvSpPr>
            <p:cNvPr id="773" name="Google Shape;773;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4" name="Google Shape;774;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5" name="Google Shape;775;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76" name="Google Shape;776;p23"/>
          <p:cNvSpPr txBox="1">
            <a:spLocks noGrp="1"/>
          </p:cNvSpPr>
          <p:nvPr>
            <p:ph type="subTitle" idx="1"/>
          </p:nvPr>
        </p:nvSpPr>
        <p:spPr>
          <a:xfrm>
            <a:off x="4840992" y="1958033"/>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7" name="Google Shape;777;p23"/>
          <p:cNvSpPr txBox="1">
            <a:spLocks noGrp="1"/>
          </p:cNvSpPr>
          <p:nvPr>
            <p:ph type="subTitle" idx="2"/>
          </p:nvPr>
        </p:nvSpPr>
        <p:spPr>
          <a:xfrm>
            <a:off x="2768700" y="1958033"/>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78" name="Google Shape;778;p23"/>
          <p:cNvSpPr txBox="1">
            <a:spLocks noGrp="1"/>
          </p:cNvSpPr>
          <p:nvPr>
            <p:ph type="subTitle" idx="3"/>
          </p:nvPr>
        </p:nvSpPr>
        <p:spPr>
          <a:xfrm>
            <a:off x="4841012" y="3190088"/>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3"/>
          <p:cNvSpPr txBox="1">
            <a:spLocks noGrp="1"/>
          </p:cNvSpPr>
          <p:nvPr>
            <p:ph type="subTitle" idx="4"/>
          </p:nvPr>
        </p:nvSpPr>
        <p:spPr>
          <a:xfrm>
            <a:off x="2768700" y="3190105"/>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0" name="Google Shape;780;p23"/>
          <p:cNvSpPr txBox="1">
            <a:spLocks noGrp="1"/>
          </p:cNvSpPr>
          <p:nvPr>
            <p:ph type="subTitle" idx="5"/>
          </p:nvPr>
        </p:nvSpPr>
        <p:spPr>
          <a:xfrm>
            <a:off x="4841012" y="4422141"/>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3"/>
          <p:cNvSpPr txBox="1">
            <a:spLocks noGrp="1"/>
          </p:cNvSpPr>
          <p:nvPr>
            <p:ph type="subTitle" idx="6"/>
          </p:nvPr>
        </p:nvSpPr>
        <p:spPr>
          <a:xfrm>
            <a:off x="2768700" y="4422149"/>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2" name="Google Shape;782;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3" name="Google Shape;783;p23"/>
          <p:cNvGrpSpPr/>
          <p:nvPr/>
        </p:nvGrpSpPr>
        <p:grpSpPr>
          <a:xfrm>
            <a:off x="-29203" y="5191634"/>
            <a:ext cx="12265372" cy="1690876"/>
            <a:chOff x="-21903" y="3893725"/>
            <a:chExt cx="9199029" cy="1268157"/>
          </a:xfrm>
        </p:grpSpPr>
        <p:sp>
          <p:nvSpPr>
            <p:cNvPr id="784" name="Google Shape;784;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5" name="Google Shape;785;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6" name="Google Shape;786;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87" name="Google Shape;787;p23"/>
          <p:cNvGrpSpPr/>
          <p:nvPr/>
        </p:nvGrpSpPr>
        <p:grpSpPr>
          <a:xfrm rot="5400000" flipH="1">
            <a:off x="1930799" y="4313705"/>
            <a:ext cx="1604668" cy="4069971"/>
            <a:chOff x="-170295" y="1808675"/>
            <a:chExt cx="829600" cy="2646275"/>
          </a:xfrm>
        </p:grpSpPr>
        <p:sp>
          <p:nvSpPr>
            <p:cNvPr id="788" name="Google Shape;788;p23"/>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9" name="Google Shape;789;p23"/>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0" name="Google Shape;790;p23"/>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1" name="Google Shape;791;p23"/>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2" name="Google Shape;792;p23"/>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3" name="Google Shape;793;p23"/>
            <p:cNvSpPr/>
            <p:nvPr/>
          </p:nvSpPr>
          <p:spPr>
            <a:xfrm flipH="1">
              <a:off x="2405" y="3764777"/>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4" name="Google Shape;794;p23"/>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5" name="Google Shape;795;p23"/>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6" name="Google Shape;796;p23"/>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7" name="Google Shape;797;p23"/>
          <p:cNvGrpSpPr/>
          <p:nvPr/>
        </p:nvGrpSpPr>
        <p:grpSpPr>
          <a:xfrm rot="5400000" flipH="1">
            <a:off x="-454000" y="5241487"/>
            <a:ext cx="2174309" cy="1310415"/>
            <a:chOff x="-68795" y="4223589"/>
            <a:chExt cx="1124100" cy="852025"/>
          </a:xfrm>
        </p:grpSpPr>
        <p:sp>
          <p:nvSpPr>
            <p:cNvPr id="798" name="Google Shape;798;p23"/>
            <p:cNvSpPr/>
            <p:nvPr/>
          </p:nvSpPr>
          <p:spPr>
            <a:xfrm flipH="1">
              <a:off x="-68795" y="4223589"/>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9" name="Google Shape;799;p23"/>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0" name="Google Shape;800;p23"/>
            <p:cNvSpPr/>
            <p:nvPr/>
          </p:nvSpPr>
          <p:spPr>
            <a:xfrm rot="4678413" flipH="1">
              <a:off x="-5913" y="4540904"/>
              <a:ext cx="294306" cy="178619"/>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01" name="Google Shape;801;p23"/>
          <p:cNvGrpSpPr/>
          <p:nvPr/>
        </p:nvGrpSpPr>
        <p:grpSpPr>
          <a:xfrm flipH="1">
            <a:off x="10839255" y="3542431"/>
            <a:ext cx="1393477" cy="3333871"/>
            <a:chOff x="-34400" y="2920300"/>
            <a:chExt cx="1006460" cy="2407938"/>
          </a:xfrm>
        </p:grpSpPr>
        <p:sp>
          <p:nvSpPr>
            <p:cNvPr id="802" name="Google Shape;802;p2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3" name="Google Shape;803;p2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4" name="Google Shape;804;p2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5" name="Google Shape;805;p2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06" name="Google Shape;806;p23"/>
          <p:cNvSpPr/>
          <p:nvPr/>
        </p:nvSpPr>
        <p:spPr>
          <a:xfrm>
            <a:off x="10514158" y="11687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7" name="Google Shape;807;p23"/>
          <p:cNvSpPr/>
          <p:nvPr/>
        </p:nvSpPr>
        <p:spPr>
          <a:xfrm>
            <a:off x="-683566"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8" name="Google Shape;808;p23"/>
          <p:cNvSpPr/>
          <p:nvPr/>
        </p:nvSpPr>
        <p:spPr>
          <a:xfrm flipH="1">
            <a:off x="11392425" y="14973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9" name="Google Shape;809;p23"/>
          <p:cNvSpPr/>
          <p:nvPr/>
        </p:nvSpPr>
        <p:spPr>
          <a:xfrm flipH="1">
            <a:off x="87529" y="1665529"/>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715066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9299265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866"/>
        <p:cNvGrpSpPr/>
        <p:nvPr/>
      </p:nvGrpSpPr>
      <p:grpSpPr>
        <a:xfrm>
          <a:off x="0" y="0"/>
          <a:ext cx="0" cy="0"/>
          <a:chOff x="0" y="0"/>
          <a:chExt cx="0" cy="0"/>
        </a:xfrm>
      </p:grpSpPr>
      <p:sp>
        <p:nvSpPr>
          <p:cNvPr id="867" name="Google Shape;867;p25"/>
          <p:cNvSpPr txBox="1">
            <a:spLocks noGrp="1"/>
          </p:cNvSpPr>
          <p:nvPr>
            <p:ph type="subTitle" idx="1"/>
          </p:nvPr>
        </p:nvSpPr>
        <p:spPr>
          <a:xfrm>
            <a:off x="1217617" y="4163309"/>
            <a:ext cx="2284800" cy="54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68" name="Google Shape;868;p25"/>
          <p:cNvSpPr txBox="1">
            <a:spLocks noGrp="1"/>
          </p:cNvSpPr>
          <p:nvPr>
            <p:ph type="subTitle" idx="2"/>
          </p:nvPr>
        </p:nvSpPr>
        <p:spPr>
          <a:xfrm>
            <a:off x="1217617"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69" name="Google Shape;869;p25"/>
          <p:cNvSpPr txBox="1">
            <a:spLocks noGrp="1"/>
          </p:cNvSpPr>
          <p:nvPr>
            <p:ph type="subTitle" idx="3"/>
          </p:nvPr>
        </p:nvSpPr>
        <p:spPr>
          <a:xfrm>
            <a:off x="3712451"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0" name="Google Shape;870;p25"/>
          <p:cNvSpPr txBox="1">
            <a:spLocks noGrp="1"/>
          </p:cNvSpPr>
          <p:nvPr>
            <p:ph type="subTitle" idx="4"/>
          </p:nvPr>
        </p:nvSpPr>
        <p:spPr>
          <a:xfrm>
            <a:off x="37124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1" name="Google Shape;871;p25"/>
          <p:cNvSpPr txBox="1">
            <a:spLocks noGrp="1"/>
          </p:cNvSpPr>
          <p:nvPr>
            <p:ph type="subTitle" idx="5"/>
          </p:nvPr>
        </p:nvSpPr>
        <p:spPr>
          <a:xfrm>
            <a:off x="6202805"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2" name="Google Shape;872;p25"/>
          <p:cNvSpPr txBox="1">
            <a:spLocks noGrp="1"/>
          </p:cNvSpPr>
          <p:nvPr>
            <p:ph type="subTitle" idx="6"/>
          </p:nvPr>
        </p:nvSpPr>
        <p:spPr>
          <a:xfrm>
            <a:off x="6202800"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3" name="Google Shape;873;p25"/>
          <p:cNvSpPr txBox="1">
            <a:spLocks noGrp="1"/>
          </p:cNvSpPr>
          <p:nvPr>
            <p:ph type="subTitle" idx="7"/>
          </p:nvPr>
        </p:nvSpPr>
        <p:spPr>
          <a:xfrm>
            <a:off x="8691849"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4" name="Google Shape;874;p25"/>
          <p:cNvSpPr txBox="1">
            <a:spLocks noGrp="1"/>
          </p:cNvSpPr>
          <p:nvPr>
            <p:ph type="subTitle" idx="8"/>
          </p:nvPr>
        </p:nvSpPr>
        <p:spPr>
          <a:xfrm>
            <a:off x="86918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5" name="Google Shape;87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6" name="Google Shape;876;p25"/>
          <p:cNvGrpSpPr/>
          <p:nvPr/>
        </p:nvGrpSpPr>
        <p:grpSpPr>
          <a:xfrm>
            <a:off x="0" y="5695464"/>
            <a:ext cx="12192000" cy="1183117"/>
            <a:chOff x="0" y="4260525"/>
            <a:chExt cx="9144000" cy="887338"/>
          </a:xfrm>
        </p:grpSpPr>
        <p:sp>
          <p:nvSpPr>
            <p:cNvPr id="877" name="Google Shape;877;p2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8" name="Google Shape;878;p2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9" name="Google Shape;879;p2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0" name="Google Shape;880;p2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1" name="Google Shape;881;p2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2" name="Google Shape;882;p2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3" name="Google Shape;883;p2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4" name="Google Shape;884;p2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5" name="Google Shape;885;p2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6" name="Google Shape;886;p2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87" name="Google Shape;887;p25"/>
          <p:cNvGrpSpPr/>
          <p:nvPr/>
        </p:nvGrpSpPr>
        <p:grpSpPr>
          <a:xfrm rot="-5530482">
            <a:off x="8712643" y="3292299"/>
            <a:ext cx="2075877" cy="5490511"/>
            <a:chOff x="-34400" y="2920300"/>
            <a:chExt cx="1006460" cy="2407938"/>
          </a:xfrm>
        </p:grpSpPr>
        <p:sp>
          <p:nvSpPr>
            <p:cNvPr id="888" name="Google Shape;888;p2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9" name="Google Shape;889;p2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0" name="Google Shape;890;p2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1" name="Google Shape;891;p2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92" name="Google Shape;892;p25"/>
          <p:cNvGrpSpPr/>
          <p:nvPr/>
        </p:nvGrpSpPr>
        <p:grpSpPr>
          <a:xfrm>
            <a:off x="-53379" y="4979939"/>
            <a:ext cx="5661928" cy="1912080"/>
            <a:chOff x="-11586" y="3723575"/>
            <a:chExt cx="4246446" cy="1434060"/>
          </a:xfrm>
        </p:grpSpPr>
        <p:sp>
          <p:nvSpPr>
            <p:cNvPr id="893" name="Google Shape;893;p25"/>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4" name="Google Shape;894;p25"/>
            <p:cNvSpPr/>
            <p:nvPr/>
          </p:nvSpPr>
          <p:spPr>
            <a:xfrm>
              <a:off x="-4480"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5" name="Google Shape;895;p25"/>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6" name="Google Shape;896;p25"/>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97" name="Google Shape;897;p25"/>
          <p:cNvSpPr/>
          <p:nvPr/>
        </p:nvSpPr>
        <p:spPr>
          <a:xfrm>
            <a:off x="-36303" y="6116810"/>
            <a:ext cx="2861868" cy="770969"/>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321622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88660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55"/>
        <p:cNvGrpSpPr/>
        <p:nvPr/>
      </p:nvGrpSpPr>
      <p:grpSpPr>
        <a:xfrm>
          <a:off x="0" y="0"/>
          <a:ext cx="0" cy="0"/>
          <a:chOff x="0" y="0"/>
          <a:chExt cx="0" cy="0"/>
        </a:xfrm>
      </p:grpSpPr>
      <p:sp>
        <p:nvSpPr>
          <p:cNvPr id="956" name="Google Shape;956;p27"/>
          <p:cNvSpPr txBox="1">
            <a:spLocks noGrp="1"/>
          </p:cNvSpPr>
          <p:nvPr>
            <p:ph type="title" hasCustomPrompt="1"/>
          </p:nvPr>
        </p:nvSpPr>
        <p:spPr>
          <a:xfrm>
            <a:off x="1163867"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7" name="Google Shape;957;p27"/>
          <p:cNvSpPr txBox="1">
            <a:spLocks noGrp="1"/>
          </p:cNvSpPr>
          <p:nvPr>
            <p:ph type="subTitle" idx="1"/>
          </p:nvPr>
        </p:nvSpPr>
        <p:spPr>
          <a:xfrm>
            <a:off x="1163867"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grpSp>
        <p:nvGrpSpPr>
          <p:cNvPr id="958" name="Google Shape;958;p27"/>
          <p:cNvGrpSpPr/>
          <p:nvPr/>
        </p:nvGrpSpPr>
        <p:grpSpPr>
          <a:xfrm>
            <a:off x="0" y="5534966"/>
            <a:ext cx="12192000" cy="1183117"/>
            <a:chOff x="0" y="4260525"/>
            <a:chExt cx="9144000" cy="887338"/>
          </a:xfrm>
        </p:grpSpPr>
        <p:sp>
          <p:nvSpPr>
            <p:cNvPr id="959" name="Google Shape;959;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0" name="Google Shape;960;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1" name="Google Shape;961;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2" name="Google Shape;962;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3" name="Google Shape;963;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4" name="Google Shape;964;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5" name="Google Shape;965;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6" name="Google Shape;966;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7" name="Google Shape;967;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8" name="Google Shape;968;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69" name="Google Shape;969;p27"/>
          <p:cNvSpPr txBox="1">
            <a:spLocks noGrp="1"/>
          </p:cNvSpPr>
          <p:nvPr>
            <p:ph type="title" idx="2" hasCustomPrompt="1"/>
          </p:nvPr>
        </p:nvSpPr>
        <p:spPr>
          <a:xfrm>
            <a:off x="4559000"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0" name="Google Shape;970;p27"/>
          <p:cNvSpPr txBox="1">
            <a:spLocks noGrp="1"/>
          </p:cNvSpPr>
          <p:nvPr>
            <p:ph type="subTitle" idx="3"/>
          </p:nvPr>
        </p:nvSpPr>
        <p:spPr>
          <a:xfrm>
            <a:off x="4559000"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1" name="Google Shape;971;p27"/>
          <p:cNvSpPr txBox="1">
            <a:spLocks noGrp="1"/>
          </p:cNvSpPr>
          <p:nvPr>
            <p:ph type="title" idx="4" hasCustomPrompt="1"/>
          </p:nvPr>
        </p:nvSpPr>
        <p:spPr>
          <a:xfrm>
            <a:off x="7954133"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2" name="Google Shape;972;p27"/>
          <p:cNvSpPr txBox="1">
            <a:spLocks noGrp="1"/>
          </p:cNvSpPr>
          <p:nvPr>
            <p:ph type="subTitle" idx="5"/>
          </p:nvPr>
        </p:nvSpPr>
        <p:spPr>
          <a:xfrm>
            <a:off x="8053733" y="4279700"/>
            <a:ext cx="28748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3" name="Google Shape;973;p27"/>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74" name="Google Shape;974;p27"/>
          <p:cNvGrpSpPr/>
          <p:nvPr/>
        </p:nvGrpSpPr>
        <p:grpSpPr>
          <a:xfrm>
            <a:off x="0" y="5680700"/>
            <a:ext cx="12192000" cy="1183117"/>
            <a:chOff x="0" y="4260525"/>
            <a:chExt cx="9144000" cy="887338"/>
          </a:xfrm>
        </p:grpSpPr>
        <p:sp>
          <p:nvSpPr>
            <p:cNvPr id="975" name="Google Shape;975;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6" name="Google Shape;976;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7" name="Google Shape;977;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8" name="Google Shape;978;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9" name="Google Shape;979;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0" name="Google Shape;980;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1" name="Google Shape;981;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2" name="Google Shape;982;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3" name="Google Shape;983;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4" name="Google Shape;984;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85" name="Google Shape;985;p27"/>
          <p:cNvSpPr/>
          <p:nvPr/>
        </p:nvSpPr>
        <p:spPr>
          <a:xfrm>
            <a:off x="745501" y="203208"/>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6" name="Google Shape;986;p27"/>
          <p:cNvSpPr/>
          <p:nvPr/>
        </p:nvSpPr>
        <p:spPr>
          <a:xfrm>
            <a:off x="10194467" y="96083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7" name="Google Shape;987;p27"/>
          <p:cNvSpPr/>
          <p:nvPr/>
        </p:nvSpPr>
        <p:spPr>
          <a:xfrm>
            <a:off x="-694100" y="121871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8" name="Google Shape;988;p27"/>
          <p:cNvSpPr/>
          <p:nvPr/>
        </p:nvSpPr>
        <p:spPr>
          <a:xfrm>
            <a:off x="8761558" y="-4399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989" name="Google Shape;989;p27"/>
          <p:cNvGrpSpPr/>
          <p:nvPr/>
        </p:nvGrpSpPr>
        <p:grpSpPr>
          <a:xfrm>
            <a:off x="-25060" y="5388734"/>
            <a:ext cx="4406415" cy="1488071"/>
            <a:chOff x="-18795" y="4041550"/>
            <a:chExt cx="3304811" cy="1116053"/>
          </a:xfrm>
        </p:grpSpPr>
        <p:sp>
          <p:nvSpPr>
            <p:cNvPr id="990" name="Google Shape;990;p27"/>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1" name="Google Shape;991;p27"/>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2" name="Google Shape;992;p27"/>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3" name="Google Shape;993;p27"/>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94" name="Google Shape;994;p27"/>
          <p:cNvGrpSpPr/>
          <p:nvPr/>
        </p:nvGrpSpPr>
        <p:grpSpPr>
          <a:xfrm>
            <a:off x="7828261" y="5388734"/>
            <a:ext cx="4406415" cy="1488071"/>
            <a:chOff x="5871195" y="4041550"/>
            <a:chExt cx="3304811" cy="1116053"/>
          </a:xfrm>
        </p:grpSpPr>
        <p:sp>
          <p:nvSpPr>
            <p:cNvPr id="995" name="Google Shape;995;p27"/>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6" name="Google Shape;996;p27"/>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7" name="Google Shape;997;p27"/>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8" name="Google Shape;998;p27"/>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22008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9"/>
        <p:cNvGrpSpPr/>
        <p:nvPr/>
      </p:nvGrpSpPr>
      <p:grpSpPr>
        <a:xfrm>
          <a:off x="0" y="0"/>
          <a:ext cx="0" cy="0"/>
          <a:chOff x="0" y="0"/>
          <a:chExt cx="0" cy="0"/>
        </a:xfrm>
      </p:grpSpPr>
      <p:grpSp>
        <p:nvGrpSpPr>
          <p:cNvPr id="1000" name="Google Shape;1000;p28"/>
          <p:cNvGrpSpPr/>
          <p:nvPr/>
        </p:nvGrpSpPr>
        <p:grpSpPr>
          <a:xfrm>
            <a:off x="0" y="5648203"/>
            <a:ext cx="7255400" cy="768387"/>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07" name="Google Shape;1007;p28"/>
          <p:cNvGrpSpPr/>
          <p:nvPr/>
        </p:nvGrpSpPr>
        <p:grpSpPr>
          <a:xfrm>
            <a:off x="1" y="5741467"/>
            <a:ext cx="7218303" cy="1183117"/>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14" name="Google Shape;1014;p28"/>
          <p:cNvSpPr txBox="1">
            <a:spLocks noGrp="1"/>
          </p:cNvSpPr>
          <p:nvPr>
            <p:ph type="title"/>
          </p:nvPr>
        </p:nvSpPr>
        <p:spPr>
          <a:xfrm>
            <a:off x="958000" y="720000"/>
            <a:ext cx="5138000" cy="17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1237200" y="2597201"/>
            <a:ext cx="4579600" cy="16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16" name="Google Shape;1016;p28"/>
          <p:cNvSpPr txBox="1"/>
          <p:nvPr/>
        </p:nvSpPr>
        <p:spPr>
          <a:xfrm>
            <a:off x="959000" y="4298000"/>
            <a:ext cx="5136000" cy="6708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CREDITS: This presentation template was created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2"/>
              </a:rPr>
              <a:t>Slidesgo</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including icons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3"/>
              </a:rPr>
              <a:t>Flaticon</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and infographics &amp; images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4"/>
              </a:rPr>
              <a:t>Freepik</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t>
            </a:r>
            <a:endParaRPr kumimoji="0"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endParaRPr>
          </a:p>
        </p:txBody>
      </p:sp>
      <p:grpSp>
        <p:nvGrpSpPr>
          <p:cNvPr id="1017" name="Google Shape;1017;p28"/>
          <p:cNvGrpSpPr/>
          <p:nvPr/>
        </p:nvGrpSpPr>
        <p:grpSpPr>
          <a:xfrm>
            <a:off x="5595543" y="5164222"/>
            <a:ext cx="7859020" cy="2244332"/>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032" name="Google Shape;1032;p28"/>
          <p:cNvGrpSpPr/>
          <p:nvPr/>
        </p:nvGrpSpPr>
        <p:grpSpPr>
          <a:xfrm>
            <a:off x="8378072" y="5296976"/>
            <a:ext cx="3827837" cy="1586699"/>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35" name="Google Shape;1035;p28"/>
          <p:cNvSpPr/>
          <p:nvPr/>
        </p:nvSpPr>
        <p:spPr>
          <a:xfrm flipH="1">
            <a:off x="11716156" y="3692184"/>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6" name="Google Shape;1036;p28"/>
          <p:cNvSpPr/>
          <p:nvPr/>
        </p:nvSpPr>
        <p:spPr>
          <a:xfrm>
            <a:off x="-820598" y="18097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7" name="Google Shape;1037;p28"/>
          <p:cNvSpPr/>
          <p:nvPr/>
        </p:nvSpPr>
        <p:spPr>
          <a:xfrm>
            <a:off x="3695796" y="214133"/>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8" name="Google Shape;1038;p28"/>
          <p:cNvSpPr/>
          <p:nvPr/>
        </p:nvSpPr>
        <p:spPr>
          <a:xfrm flipH="1">
            <a:off x="8452067" y="346333"/>
            <a:ext cx="1843815" cy="58016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39" name="Google Shape;1039;p28"/>
          <p:cNvGrpSpPr/>
          <p:nvPr/>
        </p:nvGrpSpPr>
        <p:grpSpPr>
          <a:xfrm>
            <a:off x="10546219" y="380609"/>
            <a:ext cx="1570839" cy="5718948"/>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5028596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50066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692336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567500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2"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1"/>
            </a:lvl1pPr>
            <a:lvl2pPr lvl="1" algn="ctr">
              <a:lnSpc>
                <a:spcPct val="100000"/>
              </a:lnSpc>
              <a:spcBef>
                <a:spcPts val="0"/>
              </a:spcBef>
              <a:spcAft>
                <a:spcPts val="0"/>
              </a:spcAft>
              <a:buSzPts val="5200"/>
              <a:buNone/>
              <a:defRPr sz="6931"/>
            </a:lvl2pPr>
            <a:lvl3pPr lvl="2" algn="ctr">
              <a:lnSpc>
                <a:spcPct val="100000"/>
              </a:lnSpc>
              <a:spcBef>
                <a:spcPts val="0"/>
              </a:spcBef>
              <a:spcAft>
                <a:spcPts val="0"/>
              </a:spcAft>
              <a:buSzPts val="5200"/>
              <a:buNone/>
              <a:defRPr sz="6931"/>
            </a:lvl3pPr>
            <a:lvl4pPr lvl="3" algn="ctr">
              <a:lnSpc>
                <a:spcPct val="100000"/>
              </a:lnSpc>
              <a:spcBef>
                <a:spcPts val="0"/>
              </a:spcBef>
              <a:spcAft>
                <a:spcPts val="0"/>
              </a:spcAft>
              <a:buSzPts val="5200"/>
              <a:buNone/>
              <a:defRPr sz="6931"/>
            </a:lvl4pPr>
            <a:lvl5pPr lvl="4" algn="ctr">
              <a:lnSpc>
                <a:spcPct val="100000"/>
              </a:lnSpc>
              <a:spcBef>
                <a:spcPts val="0"/>
              </a:spcBef>
              <a:spcAft>
                <a:spcPts val="0"/>
              </a:spcAft>
              <a:buSzPts val="5200"/>
              <a:buNone/>
              <a:defRPr sz="6931"/>
            </a:lvl5pPr>
            <a:lvl6pPr lvl="5" algn="ctr">
              <a:lnSpc>
                <a:spcPct val="100000"/>
              </a:lnSpc>
              <a:spcBef>
                <a:spcPts val="0"/>
              </a:spcBef>
              <a:spcAft>
                <a:spcPts val="0"/>
              </a:spcAft>
              <a:buSzPts val="5200"/>
              <a:buNone/>
              <a:defRPr sz="6931"/>
            </a:lvl6pPr>
            <a:lvl7pPr lvl="6" algn="ctr">
              <a:lnSpc>
                <a:spcPct val="100000"/>
              </a:lnSpc>
              <a:spcBef>
                <a:spcPts val="0"/>
              </a:spcBef>
              <a:spcAft>
                <a:spcPts val="0"/>
              </a:spcAft>
              <a:buSzPts val="5200"/>
              <a:buNone/>
              <a:defRPr sz="6931"/>
            </a:lvl7pPr>
            <a:lvl8pPr lvl="7" algn="ctr">
              <a:lnSpc>
                <a:spcPct val="100000"/>
              </a:lnSpc>
              <a:spcBef>
                <a:spcPts val="0"/>
              </a:spcBef>
              <a:spcAft>
                <a:spcPts val="0"/>
              </a:spcAft>
              <a:buSzPts val="5200"/>
              <a:buNone/>
              <a:defRPr sz="6931"/>
            </a:lvl8pPr>
            <a:lvl9pPr lvl="8" algn="ctr">
              <a:lnSpc>
                <a:spcPct val="100000"/>
              </a:lnSpc>
              <a:spcBef>
                <a:spcPts val="0"/>
              </a:spcBef>
              <a:spcAft>
                <a:spcPts val="0"/>
              </a:spcAft>
              <a:buSzPts val="5200"/>
              <a:buNone/>
              <a:defRPr sz="6931"/>
            </a:lvl9pPr>
          </a:lstStyle>
          <a:p>
            <a:endParaRPr/>
          </a:p>
        </p:txBody>
      </p:sp>
      <p:sp>
        <p:nvSpPr>
          <p:cNvPr id="366" name="Google Shape;366;p124"/>
          <p:cNvSpPr txBox="1">
            <a:spLocks noGrp="1"/>
          </p:cNvSpPr>
          <p:nvPr>
            <p:ph type="subTitle" idx="1"/>
          </p:nvPr>
        </p:nvSpPr>
        <p:spPr>
          <a:xfrm>
            <a:off x="415601" y="3778834"/>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2"/>
            </a:lvl1pPr>
            <a:lvl2pPr lvl="1" algn="ctr">
              <a:lnSpc>
                <a:spcPct val="100000"/>
              </a:lnSpc>
              <a:spcBef>
                <a:spcPts val="0"/>
              </a:spcBef>
              <a:spcAft>
                <a:spcPts val="0"/>
              </a:spcAft>
              <a:buSzPts val="2800"/>
              <a:buNone/>
              <a:defRPr sz="3732"/>
            </a:lvl2pPr>
            <a:lvl3pPr lvl="2" algn="ctr">
              <a:lnSpc>
                <a:spcPct val="100000"/>
              </a:lnSpc>
              <a:spcBef>
                <a:spcPts val="0"/>
              </a:spcBef>
              <a:spcAft>
                <a:spcPts val="0"/>
              </a:spcAft>
              <a:buSzPts val="2800"/>
              <a:buNone/>
              <a:defRPr sz="3732"/>
            </a:lvl3pPr>
            <a:lvl4pPr lvl="3" algn="ctr">
              <a:lnSpc>
                <a:spcPct val="100000"/>
              </a:lnSpc>
              <a:spcBef>
                <a:spcPts val="0"/>
              </a:spcBef>
              <a:spcAft>
                <a:spcPts val="0"/>
              </a:spcAft>
              <a:buSzPts val="2800"/>
              <a:buNone/>
              <a:defRPr sz="3732"/>
            </a:lvl4pPr>
            <a:lvl5pPr lvl="4" algn="ctr">
              <a:lnSpc>
                <a:spcPct val="100000"/>
              </a:lnSpc>
              <a:spcBef>
                <a:spcPts val="0"/>
              </a:spcBef>
              <a:spcAft>
                <a:spcPts val="0"/>
              </a:spcAft>
              <a:buSzPts val="2800"/>
              <a:buNone/>
              <a:defRPr sz="3732"/>
            </a:lvl5pPr>
            <a:lvl6pPr lvl="5" algn="ctr">
              <a:lnSpc>
                <a:spcPct val="100000"/>
              </a:lnSpc>
              <a:spcBef>
                <a:spcPts val="0"/>
              </a:spcBef>
              <a:spcAft>
                <a:spcPts val="0"/>
              </a:spcAft>
              <a:buSzPts val="2800"/>
              <a:buNone/>
              <a:defRPr sz="3732"/>
            </a:lvl6pPr>
            <a:lvl7pPr lvl="6" algn="ctr">
              <a:lnSpc>
                <a:spcPct val="100000"/>
              </a:lnSpc>
              <a:spcBef>
                <a:spcPts val="0"/>
              </a:spcBef>
              <a:spcAft>
                <a:spcPts val="0"/>
              </a:spcAft>
              <a:buSzPts val="2800"/>
              <a:buNone/>
              <a:defRPr sz="3732"/>
            </a:lvl7pPr>
            <a:lvl8pPr lvl="7" algn="ctr">
              <a:lnSpc>
                <a:spcPct val="100000"/>
              </a:lnSpc>
              <a:spcBef>
                <a:spcPts val="0"/>
              </a:spcBef>
              <a:spcAft>
                <a:spcPts val="0"/>
              </a:spcAft>
              <a:buSzPts val="2800"/>
              <a:buNone/>
              <a:defRPr sz="3732"/>
            </a:lvl8pPr>
            <a:lvl9pPr lvl="8" algn="ctr">
              <a:lnSpc>
                <a:spcPct val="100000"/>
              </a:lnSpc>
              <a:spcBef>
                <a:spcPts val="0"/>
              </a:spcBef>
              <a:spcAft>
                <a:spcPts val="0"/>
              </a:spcAft>
              <a:buSzPts val="2800"/>
              <a:buNone/>
              <a:defRPr sz="3732"/>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28570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9933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1"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799"/>
            </a:lvl1pPr>
            <a:lvl2pPr lvl="1" algn="ctr">
              <a:lnSpc>
                <a:spcPct val="100000"/>
              </a:lnSpc>
              <a:spcBef>
                <a:spcPts val="0"/>
              </a:spcBef>
              <a:spcAft>
                <a:spcPts val="0"/>
              </a:spcAft>
              <a:buSzPts val="3600"/>
              <a:buNone/>
              <a:defRPr sz="4799"/>
            </a:lvl2pPr>
            <a:lvl3pPr lvl="2" algn="ctr">
              <a:lnSpc>
                <a:spcPct val="100000"/>
              </a:lnSpc>
              <a:spcBef>
                <a:spcPts val="0"/>
              </a:spcBef>
              <a:spcAft>
                <a:spcPts val="0"/>
              </a:spcAft>
              <a:buSzPts val="3600"/>
              <a:buNone/>
              <a:defRPr sz="4799"/>
            </a:lvl3pPr>
            <a:lvl4pPr lvl="3" algn="ctr">
              <a:lnSpc>
                <a:spcPct val="100000"/>
              </a:lnSpc>
              <a:spcBef>
                <a:spcPts val="0"/>
              </a:spcBef>
              <a:spcAft>
                <a:spcPts val="0"/>
              </a:spcAft>
              <a:buSzPts val="3600"/>
              <a:buNone/>
              <a:defRPr sz="4799"/>
            </a:lvl4pPr>
            <a:lvl5pPr lvl="4" algn="ctr">
              <a:lnSpc>
                <a:spcPct val="100000"/>
              </a:lnSpc>
              <a:spcBef>
                <a:spcPts val="0"/>
              </a:spcBef>
              <a:spcAft>
                <a:spcPts val="0"/>
              </a:spcAft>
              <a:buSzPts val="3600"/>
              <a:buNone/>
              <a:defRPr sz="4799"/>
            </a:lvl5pPr>
            <a:lvl6pPr lvl="5" algn="ctr">
              <a:lnSpc>
                <a:spcPct val="100000"/>
              </a:lnSpc>
              <a:spcBef>
                <a:spcPts val="0"/>
              </a:spcBef>
              <a:spcAft>
                <a:spcPts val="0"/>
              </a:spcAft>
              <a:buSzPts val="3600"/>
              <a:buNone/>
              <a:defRPr sz="4799"/>
            </a:lvl6pPr>
            <a:lvl7pPr lvl="6" algn="ctr">
              <a:lnSpc>
                <a:spcPct val="100000"/>
              </a:lnSpc>
              <a:spcBef>
                <a:spcPts val="0"/>
              </a:spcBef>
              <a:spcAft>
                <a:spcPts val="0"/>
              </a:spcAft>
              <a:buSzPts val="3600"/>
              <a:buNone/>
              <a:defRPr sz="4799"/>
            </a:lvl7pPr>
            <a:lvl8pPr lvl="7" algn="ctr">
              <a:lnSpc>
                <a:spcPct val="100000"/>
              </a:lnSpc>
              <a:spcBef>
                <a:spcPts val="0"/>
              </a:spcBef>
              <a:spcAft>
                <a:spcPts val="0"/>
              </a:spcAft>
              <a:buSzPts val="3600"/>
              <a:buNone/>
              <a:defRPr sz="4799"/>
            </a:lvl8pPr>
            <a:lvl9pPr lvl="8" algn="ctr">
              <a:lnSpc>
                <a:spcPct val="100000"/>
              </a:lnSpc>
              <a:spcBef>
                <a:spcPts val="0"/>
              </a:spcBef>
              <a:spcAft>
                <a:spcPts val="0"/>
              </a:spcAft>
              <a:buSzPts val="3600"/>
              <a:buNone/>
              <a:defRPr sz="4799"/>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549954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548348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4"/>
            <a:ext cx="5333200" cy="4555200"/>
          </a:xfrm>
          <a:prstGeom prst="rect">
            <a:avLst/>
          </a:prstGeom>
          <a:noFill/>
          <a:ln>
            <a:noFill/>
          </a:ln>
        </p:spPr>
        <p:txBody>
          <a:bodyPr spcFirstLastPara="1" wrap="square" lIns="91425" tIns="91425" rIns="91425" bIns="91425" anchor="t" anchorCtr="0">
            <a:noAutofit/>
          </a:bodyPr>
          <a:lstStyle>
            <a:lvl1pPr marL="457063" lvl="0" indent="-317405" algn="l">
              <a:lnSpc>
                <a:spcPct val="115000"/>
              </a:lnSpc>
              <a:spcBef>
                <a:spcPts val="0"/>
              </a:spcBef>
              <a:spcAft>
                <a:spcPts val="0"/>
              </a:spcAft>
              <a:buSzPts val="1400"/>
              <a:buChar char="●"/>
              <a:defRPr sz="1867"/>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4"/>
            <a:ext cx="5333200" cy="4555200"/>
          </a:xfrm>
          <a:prstGeom prst="rect">
            <a:avLst/>
          </a:prstGeom>
          <a:noFill/>
          <a:ln>
            <a:noFill/>
          </a:ln>
        </p:spPr>
        <p:txBody>
          <a:bodyPr spcFirstLastPara="1" wrap="square" lIns="91425" tIns="91425" rIns="91425" bIns="91425" anchor="t" anchorCtr="0">
            <a:noAutofit/>
          </a:bodyPr>
          <a:lstStyle>
            <a:lvl1pPr marL="457063" lvl="0" indent="-317405" algn="l">
              <a:lnSpc>
                <a:spcPct val="115000"/>
              </a:lnSpc>
              <a:spcBef>
                <a:spcPts val="0"/>
              </a:spcBef>
              <a:spcAft>
                <a:spcPts val="0"/>
              </a:spcAft>
              <a:buSzPts val="1400"/>
              <a:buChar char="●"/>
              <a:defRPr sz="1867"/>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871482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863567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1" y="740801"/>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199"/>
            </a:lvl1pPr>
            <a:lvl2pPr lvl="1" algn="l">
              <a:lnSpc>
                <a:spcPct val="100000"/>
              </a:lnSpc>
              <a:spcBef>
                <a:spcPts val="0"/>
              </a:spcBef>
              <a:spcAft>
                <a:spcPts val="0"/>
              </a:spcAft>
              <a:buSzPts val="2400"/>
              <a:buNone/>
              <a:defRPr sz="3199"/>
            </a:lvl2pPr>
            <a:lvl3pPr lvl="2" algn="l">
              <a:lnSpc>
                <a:spcPct val="100000"/>
              </a:lnSpc>
              <a:spcBef>
                <a:spcPts val="0"/>
              </a:spcBef>
              <a:spcAft>
                <a:spcPts val="0"/>
              </a:spcAft>
              <a:buSzPts val="2400"/>
              <a:buNone/>
              <a:defRPr sz="3199"/>
            </a:lvl3pPr>
            <a:lvl4pPr lvl="3" algn="l">
              <a:lnSpc>
                <a:spcPct val="100000"/>
              </a:lnSpc>
              <a:spcBef>
                <a:spcPts val="0"/>
              </a:spcBef>
              <a:spcAft>
                <a:spcPts val="0"/>
              </a:spcAft>
              <a:buSzPts val="2400"/>
              <a:buNone/>
              <a:defRPr sz="3199"/>
            </a:lvl4pPr>
            <a:lvl5pPr lvl="4" algn="l">
              <a:lnSpc>
                <a:spcPct val="100000"/>
              </a:lnSpc>
              <a:spcBef>
                <a:spcPts val="0"/>
              </a:spcBef>
              <a:spcAft>
                <a:spcPts val="0"/>
              </a:spcAft>
              <a:buSzPts val="2400"/>
              <a:buNone/>
              <a:defRPr sz="3199"/>
            </a:lvl5pPr>
            <a:lvl6pPr lvl="5" algn="l">
              <a:lnSpc>
                <a:spcPct val="100000"/>
              </a:lnSpc>
              <a:spcBef>
                <a:spcPts val="0"/>
              </a:spcBef>
              <a:spcAft>
                <a:spcPts val="0"/>
              </a:spcAft>
              <a:buSzPts val="2400"/>
              <a:buNone/>
              <a:defRPr sz="3199"/>
            </a:lvl6pPr>
            <a:lvl7pPr lvl="6" algn="l">
              <a:lnSpc>
                <a:spcPct val="100000"/>
              </a:lnSpc>
              <a:spcBef>
                <a:spcPts val="0"/>
              </a:spcBef>
              <a:spcAft>
                <a:spcPts val="0"/>
              </a:spcAft>
              <a:buSzPts val="2400"/>
              <a:buNone/>
              <a:defRPr sz="3199"/>
            </a:lvl7pPr>
            <a:lvl8pPr lvl="7" algn="l">
              <a:lnSpc>
                <a:spcPct val="100000"/>
              </a:lnSpc>
              <a:spcBef>
                <a:spcPts val="0"/>
              </a:spcBef>
              <a:spcAft>
                <a:spcPts val="0"/>
              </a:spcAft>
              <a:buSzPts val="2400"/>
              <a:buNone/>
              <a:defRPr sz="3199"/>
            </a:lvl8pPr>
            <a:lvl9pPr lvl="8" algn="l">
              <a:lnSpc>
                <a:spcPct val="100000"/>
              </a:lnSpc>
              <a:spcBef>
                <a:spcPts val="0"/>
              </a:spcBef>
              <a:spcAft>
                <a:spcPts val="0"/>
              </a:spcAft>
              <a:buSzPts val="2400"/>
              <a:buNone/>
              <a:defRPr sz="3199"/>
            </a:lvl9pPr>
          </a:lstStyle>
          <a:p>
            <a:endParaRPr/>
          </a:p>
        </p:txBody>
      </p:sp>
      <p:sp>
        <p:nvSpPr>
          <p:cNvPr id="385" name="Google Shape;385;p129"/>
          <p:cNvSpPr txBox="1">
            <a:spLocks noGrp="1"/>
          </p:cNvSpPr>
          <p:nvPr>
            <p:ph type="body" idx="1"/>
          </p:nvPr>
        </p:nvSpPr>
        <p:spPr>
          <a:xfrm>
            <a:off x="415601" y="1852800"/>
            <a:ext cx="3744000" cy="4239200"/>
          </a:xfrm>
          <a:prstGeom prst="rect">
            <a:avLst/>
          </a:prstGeom>
          <a:noFill/>
          <a:ln>
            <a:noFill/>
          </a:ln>
        </p:spPr>
        <p:txBody>
          <a:bodyPr spcFirstLastPara="1" wrap="square" lIns="91425" tIns="91425" rIns="91425" bIns="91425" anchor="t" anchorCtr="0">
            <a:noAutofit/>
          </a:bodyPr>
          <a:lstStyle>
            <a:lvl1pPr marL="457063" lvl="0" indent="-304709" algn="l">
              <a:lnSpc>
                <a:spcPct val="115000"/>
              </a:lnSpc>
              <a:spcBef>
                <a:spcPts val="0"/>
              </a:spcBef>
              <a:spcAft>
                <a:spcPts val="0"/>
              </a:spcAft>
              <a:buSzPts val="1200"/>
              <a:buChar char="●"/>
              <a:defRPr sz="1600"/>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928047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8" y="600201"/>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398"/>
            </a:lvl1pPr>
            <a:lvl2pPr lvl="1" algn="l">
              <a:lnSpc>
                <a:spcPct val="100000"/>
              </a:lnSpc>
              <a:spcBef>
                <a:spcPts val="0"/>
              </a:spcBef>
              <a:spcAft>
                <a:spcPts val="0"/>
              </a:spcAft>
              <a:buSzPts val="4800"/>
              <a:buNone/>
              <a:defRPr sz="6398"/>
            </a:lvl2pPr>
            <a:lvl3pPr lvl="2" algn="l">
              <a:lnSpc>
                <a:spcPct val="100000"/>
              </a:lnSpc>
              <a:spcBef>
                <a:spcPts val="0"/>
              </a:spcBef>
              <a:spcAft>
                <a:spcPts val="0"/>
              </a:spcAft>
              <a:buSzPts val="4800"/>
              <a:buNone/>
              <a:defRPr sz="6398"/>
            </a:lvl3pPr>
            <a:lvl4pPr lvl="3" algn="l">
              <a:lnSpc>
                <a:spcPct val="100000"/>
              </a:lnSpc>
              <a:spcBef>
                <a:spcPts val="0"/>
              </a:spcBef>
              <a:spcAft>
                <a:spcPts val="0"/>
              </a:spcAft>
              <a:buSzPts val="4800"/>
              <a:buNone/>
              <a:defRPr sz="6398"/>
            </a:lvl4pPr>
            <a:lvl5pPr lvl="4" algn="l">
              <a:lnSpc>
                <a:spcPct val="100000"/>
              </a:lnSpc>
              <a:spcBef>
                <a:spcPts val="0"/>
              </a:spcBef>
              <a:spcAft>
                <a:spcPts val="0"/>
              </a:spcAft>
              <a:buSzPts val="4800"/>
              <a:buNone/>
              <a:defRPr sz="6398"/>
            </a:lvl5pPr>
            <a:lvl6pPr lvl="5" algn="l">
              <a:lnSpc>
                <a:spcPct val="100000"/>
              </a:lnSpc>
              <a:spcBef>
                <a:spcPts val="0"/>
              </a:spcBef>
              <a:spcAft>
                <a:spcPts val="0"/>
              </a:spcAft>
              <a:buSzPts val="4800"/>
              <a:buNone/>
              <a:defRPr sz="6398"/>
            </a:lvl6pPr>
            <a:lvl7pPr lvl="6" algn="l">
              <a:lnSpc>
                <a:spcPct val="100000"/>
              </a:lnSpc>
              <a:spcBef>
                <a:spcPts val="0"/>
              </a:spcBef>
              <a:spcAft>
                <a:spcPts val="0"/>
              </a:spcAft>
              <a:buSzPts val="4800"/>
              <a:buNone/>
              <a:defRPr sz="6398"/>
            </a:lvl7pPr>
            <a:lvl8pPr lvl="7" algn="l">
              <a:lnSpc>
                <a:spcPct val="100000"/>
              </a:lnSpc>
              <a:spcBef>
                <a:spcPts val="0"/>
              </a:spcBef>
              <a:spcAft>
                <a:spcPts val="0"/>
              </a:spcAft>
              <a:buSzPts val="4800"/>
              <a:buNone/>
              <a:defRPr sz="6398"/>
            </a:lvl8pPr>
            <a:lvl9pPr lvl="8" algn="l">
              <a:lnSpc>
                <a:spcPct val="100000"/>
              </a:lnSpc>
              <a:spcBef>
                <a:spcPts val="0"/>
              </a:spcBef>
              <a:spcAft>
                <a:spcPts val="0"/>
              </a:spcAft>
              <a:buSzPts val="4800"/>
              <a:buNone/>
              <a:defRPr sz="6398"/>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9800207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1" cy="6858000"/>
          </a:xfrm>
          <a:prstGeom prst="rect">
            <a:avLst/>
          </a:prstGeom>
          <a:solidFill>
            <a:schemeClr val="lt2"/>
          </a:solidFill>
          <a:ln>
            <a:noFill/>
          </a:ln>
        </p:spPr>
        <p:txBody>
          <a:bodyPr spcFirstLastPara="1" wrap="square" lIns="121856" tIns="121856" rIns="121856" bIns="121856" anchor="ctr" anchorCtr="0">
            <a:noAutofit/>
          </a:bodyPr>
          <a:lstStyle/>
          <a:p>
            <a:pPr marL="0" marR="0" lvl="0" indent="0" algn="l" defTabSz="914126"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598"/>
            </a:lvl1pPr>
            <a:lvl2pPr lvl="1" algn="ctr">
              <a:lnSpc>
                <a:spcPct val="100000"/>
              </a:lnSpc>
              <a:spcBef>
                <a:spcPts val="0"/>
              </a:spcBef>
              <a:spcAft>
                <a:spcPts val="0"/>
              </a:spcAft>
              <a:buSzPts val="4200"/>
              <a:buNone/>
              <a:defRPr sz="5598"/>
            </a:lvl2pPr>
            <a:lvl3pPr lvl="2" algn="ctr">
              <a:lnSpc>
                <a:spcPct val="100000"/>
              </a:lnSpc>
              <a:spcBef>
                <a:spcPts val="0"/>
              </a:spcBef>
              <a:spcAft>
                <a:spcPts val="0"/>
              </a:spcAft>
              <a:buSzPts val="4200"/>
              <a:buNone/>
              <a:defRPr sz="5598"/>
            </a:lvl3pPr>
            <a:lvl4pPr lvl="3" algn="ctr">
              <a:lnSpc>
                <a:spcPct val="100000"/>
              </a:lnSpc>
              <a:spcBef>
                <a:spcPts val="0"/>
              </a:spcBef>
              <a:spcAft>
                <a:spcPts val="0"/>
              </a:spcAft>
              <a:buSzPts val="4200"/>
              <a:buNone/>
              <a:defRPr sz="5598"/>
            </a:lvl4pPr>
            <a:lvl5pPr lvl="4" algn="ctr">
              <a:lnSpc>
                <a:spcPct val="100000"/>
              </a:lnSpc>
              <a:spcBef>
                <a:spcPts val="0"/>
              </a:spcBef>
              <a:spcAft>
                <a:spcPts val="0"/>
              </a:spcAft>
              <a:buSzPts val="4200"/>
              <a:buNone/>
              <a:defRPr sz="5598"/>
            </a:lvl5pPr>
            <a:lvl6pPr lvl="5" algn="ctr">
              <a:lnSpc>
                <a:spcPct val="100000"/>
              </a:lnSpc>
              <a:spcBef>
                <a:spcPts val="0"/>
              </a:spcBef>
              <a:spcAft>
                <a:spcPts val="0"/>
              </a:spcAft>
              <a:buSzPts val="4200"/>
              <a:buNone/>
              <a:defRPr sz="5598"/>
            </a:lvl6pPr>
            <a:lvl7pPr lvl="6" algn="ctr">
              <a:lnSpc>
                <a:spcPct val="100000"/>
              </a:lnSpc>
              <a:spcBef>
                <a:spcPts val="0"/>
              </a:spcBef>
              <a:spcAft>
                <a:spcPts val="0"/>
              </a:spcAft>
              <a:buSzPts val="4200"/>
              <a:buNone/>
              <a:defRPr sz="5598"/>
            </a:lvl7pPr>
            <a:lvl8pPr lvl="7" algn="ctr">
              <a:lnSpc>
                <a:spcPct val="100000"/>
              </a:lnSpc>
              <a:spcBef>
                <a:spcPts val="0"/>
              </a:spcBef>
              <a:spcAft>
                <a:spcPts val="0"/>
              </a:spcAft>
              <a:buSzPts val="4200"/>
              <a:buNone/>
              <a:defRPr sz="5598"/>
            </a:lvl8pPr>
            <a:lvl9pPr lvl="8" algn="ctr">
              <a:lnSpc>
                <a:spcPct val="100000"/>
              </a:lnSpc>
              <a:spcBef>
                <a:spcPts val="0"/>
              </a:spcBef>
              <a:spcAft>
                <a:spcPts val="0"/>
              </a:spcAft>
              <a:buSzPts val="4200"/>
              <a:buNone/>
              <a:defRPr sz="5598"/>
            </a:lvl9pPr>
          </a:lstStyle>
          <a:p>
            <a:endParaRPr/>
          </a:p>
        </p:txBody>
      </p:sp>
      <p:sp>
        <p:nvSpPr>
          <p:cNvPr id="393" name="Google Shape;393;p131"/>
          <p:cNvSpPr txBox="1">
            <a:spLocks noGrp="1"/>
          </p:cNvSpPr>
          <p:nvPr>
            <p:ph type="subTitle" idx="1"/>
          </p:nvPr>
        </p:nvSpPr>
        <p:spPr>
          <a:xfrm>
            <a:off x="354000" y="3737434"/>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799"/>
            </a:lvl1pPr>
            <a:lvl2pPr lvl="1" algn="ctr">
              <a:lnSpc>
                <a:spcPct val="100000"/>
              </a:lnSpc>
              <a:spcBef>
                <a:spcPts val="0"/>
              </a:spcBef>
              <a:spcAft>
                <a:spcPts val="0"/>
              </a:spcAft>
              <a:buSzPts val="2100"/>
              <a:buNone/>
              <a:defRPr sz="2799"/>
            </a:lvl2pPr>
            <a:lvl3pPr lvl="2" algn="ctr">
              <a:lnSpc>
                <a:spcPct val="100000"/>
              </a:lnSpc>
              <a:spcBef>
                <a:spcPts val="0"/>
              </a:spcBef>
              <a:spcAft>
                <a:spcPts val="0"/>
              </a:spcAft>
              <a:buSzPts val="2100"/>
              <a:buNone/>
              <a:defRPr sz="2799"/>
            </a:lvl3pPr>
            <a:lvl4pPr lvl="3" algn="ctr">
              <a:lnSpc>
                <a:spcPct val="100000"/>
              </a:lnSpc>
              <a:spcBef>
                <a:spcPts val="0"/>
              </a:spcBef>
              <a:spcAft>
                <a:spcPts val="0"/>
              </a:spcAft>
              <a:buSzPts val="2100"/>
              <a:buNone/>
              <a:defRPr sz="2799"/>
            </a:lvl4pPr>
            <a:lvl5pPr lvl="4" algn="ctr">
              <a:lnSpc>
                <a:spcPct val="100000"/>
              </a:lnSpc>
              <a:spcBef>
                <a:spcPts val="0"/>
              </a:spcBef>
              <a:spcAft>
                <a:spcPts val="0"/>
              </a:spcAft>
              <a:buSzPts val="2100"/>
              <a:buNone/>
              <a:defRPr sz="2799"/>
            </a:lvl5pPr>
            <a:lvl6pPr lvl="5" algn="ctr">
              <a:lnSpc>
                <a:spcPct val="100000"/>
              </a:lnSpc>
              <a:spcBef>
                <a:spcPts val="0"/>
              </a:spcBef>
              <a:spcAft>
                <a:spcPts val="0"/>
              </a:spcAft>
              <a:buSzPts val="2100"/>
              <a:buNone/>
              <a:defRPr sz="2799"/>
            </a:lvl6pPr>
            <a:lvl7pPr lvl="6" algn="ctr">
              <a:lnSpc>
                <a:spcPct val="100000"/>
              </a:lnSpc>
              <a:spcBef>
                <a:spcPts val="0"/>
              </a:spcBef>
              <a:spcAft>
                <a:spcPts val="0"/>
              </a:spcAft>
              <a:buSzPts val="2100"/>
              <a:buNone/>
              <a:defRPr sz="2799"/>
            </a:lvl7pPr>
            <a:lvl8pPr lvl="7" algn="ctr">
              <a:lnSpc>
                <a:spcPct val="100000"/>
              </a:lnSpc>
              <a:spcBef>
                <a:spcPts val="0"/>
              </a:spcBef>
              <a:spcAft>
                <a:spcPts val="0"/>
              </a:spcAft>
              <a:buSzPts val="2100"/>
              <a:buNone/>
              <a:defRPr sz="2799"/>
            </a:lvl8pPr>
            <a:lvl9pPr lvl="8" algn="ctr">
              <a:lnSpc>
                <a:spcPct val="100000"/>
              </a:lnSpc>
              <a:spcBef>
                <a:spcPts val="0"/>
              </a:spcBef>
              <a:spcAft>
                <a:spcPts val="0"/>
              </a:spcAft>
              <a:buSzPts val="2100"/>
              <a:buNone/>
              <a:defRPr sz="2799"/>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6589673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1" y="5640767"/>
            <a:ext cx="7998400" cy="806800"/>
          </a:xfrm>
          <a:prstGeom prst="rect">
            <a:avLst/>
          </a:prstGeom>
          <a:noFill/>
          <a:ln>
            <a:noFill/>
          </a:ln>
        </p:spPr>
        <p:txBody>
          <a:bodyPr spcFirstLastPara="1" wrap="square" lIns="91425" tIns="91425" rIns="91425" bIns="91425" anchor="ctr" anchorCtr="0">
            <a:noAutofit/>
          </a:bodyPr>
          <a:lstStyle>
            <a:lvl1pPr marL="457063" lvl="0" indent="-228531" algn="l">
              <a:lnSpc>
                <a:spcPct val="100000"/>
              </a:lnSpc>
              <a:spcBef>
                <a:spcPts val="0"/>
              </a:spcBef>
              <a:spcAft>
                <a:spcPts val="0"/>
              </a:spcAft>
              <a:buSzPts val="1800"/>
              <a:buNone/>
              <a:defRPr/>
            </a:lvl1pPr>
            <a:lvl2pPr marL="914126" lvl="1" indent="-317405" algn="l">
              <a:lnSpc>
                <a:spcPct val="115000"/>
              </a:lnSpc>
              <a:spcBef>
                <a:spcPts val="1600"/>
              </a:spcBef>
              <a:spcAft>
                <a:spcPts val="0"/>
              </a:spcAft>
              <a:buSzPts val="1400"/>
              <a:buChar char="○"/>
              <a:defRPr/>
            </a:lvl2pPr>
            <a:lvl3pPr marL="1371189" lvl="2" indent="-317405" algn="l">
              <a:lnSpc>
                <a:spcPct val="115000"/>
              </a:lnSpc>
              <a:spcBef>
                <a:spcPts val="1600"/>
              </a:spcBef>
              <a:spcAft>
                <a:spcPts val="0"/>
              </a:spcAft>
              <a:buSzPts val="1400"/>
              <a:buChar char="■"/>
              <a:defRPr/>
            </a:lvl3pPr>
            <a:lvl4pPr marL="1828251" lvl="3" indent="-317405" algn="l">
              <a:lnSpc>
                <a:spcPct val="115000"/>
              </a:lnSpc>
              <a:spcBef>
                <a:spcPts val="1600"/>
              </a:spcBef>
              <a:spcAft>
                <a:spcPts val="0"/>
              </a:spcAft>
              <a:buSzPts val="1400"/>
              <a:buChar char="●"/>
              <a:defRPr/>
            </a:lvl4pPr>
            <a:lvl5pPr marL="2285314" lvl="4" indent="-317405" algn="l">
              <a:lnSpc>
                <a:spcPct val="115000"/>
              </a:lnSpc>
              <a:spcBef>
                <a:spcPts val="1600"/>
              </a:spcBef>
              <a:spcAft>
                <a:spcPts val="0"/>
              </a:spcAft>
              <a:buSzPts val="1400"/>
              <a:buChar char="○"/>
              <a:defRPr/>
            </a:lvl5pPr>
            <a:lvl6pPr marL="2742377" lvl="5" indent="-317405" algn="l">
              <a:lnSpc>
                <a:spcPct val="115000"/>
              </a:lnSpc>
              <a:spcBef>
                <a:spcPts val="1600"/>
              </a:spcBef>
              <a:spcAft>
                <a:spcPts val="0"/>
              </a:spcAft>
              <a:buSzPts val="1400"/>
              <a:buChar char="■"/>
              <a:defRPr/>
            </a:lvl6pPr>
            <a:lvl7pPr marL="3199440" lvl="6" indent="-317405" algn="l">
              <a:lnSpc>
                <a:spcPct val="115000"/>
              </a:lnSpc>
              <a:spcBef>
                <a:spcPts val="1600"/>
              </a:spcBef>
              <a:spcAft>
                <a:spcPts val="0"/>
              </a:spcAft>
              <a:buSzPts val="1400"/>
              <a:buChar char="●"/>
              <a:defRPr/>
            </a:lvl7pPr>
            <a:lvl8pPr marL="3656503" lvl="7" indent="-317405" algn="l">
              <a:lnSpc>
                <a:spcPct val="115000"/>
              </a:lnSpc>
              <a:spcBef>
                <a:spcPts val="1600"/>
              </a:spcBef>
              <a:spcAft>
                <a:spcPts val="0"/>
              </a:spcAft>
              <a:buSzPts val="1400"/>
              <a:buChar char="○"/>
              <a:defRPr/>
            </a:lvl8pPr>
            <a:lvl9pPr marL="4113566" lvl="8" indent="-317405"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8275512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1"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5995"/>
            </a:lvl1pPr>
            <a:lvl2pPr lvl="1" algn="ctr">
              <a:lnSpc>
                <a:spcPct val="100000"/>
              </a:lnSpc>
              <a:spcBef>
                <a:spcPts val="0"/>
              </a:spcBef>
              <a:spcAft>
                <a:spcPts val="0"/>
              </a:spcAft>
              <a:buSzPts val="12000"/>
              <a:buNone/>
              <a:defRPr sz="15995"/>
            </a:lvl2pPr>
            <a:lvl3pPr lvl="2" algn="ctr">
              <a:lnSpc>
                <a:spcPct val="100000"/>
              </a:lnSpc>
              <a:spcBef>
                <a:spcPts val="0"/>
              </a:spcBef>
              <a:spcAft>
                <a:spcPts val="0"/>
              </a:spcAft>
              <a:buSzPts val="12000"/>
              <a:buNone/>
              <a:defRPr sz="15995"/>
            </a:lvl3pPr>
            <a:lvl4pPr lvl="3" algn="ctr">
              <a:lnSpc>
                <a:spcPct val="100000"/>
              </a:lnSpc>
              <a:spcBef>
                <a:spcPts val="0"/>
              </a:spcBef>
              <a:spcAft>
                <a:spcPts val="0"/>
              </a:spcAft>
              <a:buSzPts val="12000"/>
              <a:buNone/>
              <a:defRPr sz="15995"/>
            </a:lvl4pPr>
            <a:lvl5pPr lvl="4" algn="ctr">
              <a:lnSpc>
                <a:spcPct val="100000"/>
              </a:lnSpc>
              <a:spcBef>
                <a:spcPts val="0"/>
              </a:spcBef>
              <a:spcAft>
                <a:spcPts val="0"/>
              </a:spcAft>
              <a:buSzPts val="12000"/>
              <a:buNone/>
              <a:defRPr sz="15995"/>
            </a:lvl5pPr>
            <a:lvl6pPr lvl="5" algn="ctr">
              <a:lnSpc>
                <a:spcPct val="100000"/>
              </a:lnSpc>
              <a:spcBef>
                <a:spcPts val="0"/>
              </a:spcBef>
              <a:spcAft>
                <a:spcPts val="0"/>
              </a:spcAft>
              <a:buSzPts val="12000"/>
              <a:buNone/>
              <a:defRPr sz="15995"/>
            </a:lvl6pPr>
            <a:lvl7pPr lvl="6" algn="ctr">
              <a:lnSpc>
                <a:spcPct val="100000"/>
              </a:lnSpc>
              <a:spcBef>
                <a:spcPts val="0"/>
              </a:spcBef>
              <a:spcAft>
                <a:spcPts val="0"/>
              </a:spcAft>
              <a:buSzPts val="12000"/>
              <a:buNone/>
              <a:defRPr sz="15995"/>
            </a:lvl7pPr>
            <a:lvl8pPr lvl="7" algn="ctr">
              <a:lnSpc>
                <a:spcPct val="100000"/>
              </a:lnSpc>
              <a:spcBef>
                <a:spcPts val="0"/>
              </a:spcBef>
              <a:spcAft>
                <a:spcPts val="0"/>
              </a:spcAft>
              <a:buSzPts val="12000"/>
              <a:buNone/>
              <a:defRPr sz="15995"/>
            </a:lvl8pPr>
            <a:lvl9pPr lvl="8" algn="ctr">
              <a:lnSpc>
                <a:spcPct val="100000"/>
              </a:lnSpc>
              <a:spcBef>
                <a:spcPts val="0"/>
              </a:spcBef>
              <a:spcAft>
                <a:spcPts val="0"/>
              </a:spcAft>
              <a:buSzPts val="12000"/>
              <a:buNone/>
              <a:defRPr sz="15995"/>
            </a:lvl9pPr>
          </a:lstStyle>
          <a:p>
            <a:endParaRPr/>
          </a:p>
        </p:txBody>
      </p:sp>
      <p:sp>
        <p:nvSpPr>
          <p:cNvPr id="401" name="Google Shape;401;p133"/>
          <p:cNvSpPr txBox="1">
            <a:spLocks noGrp="1"/>
          </p:cNvSpPr>
          <p:nvPr>
            <p:ph type="body" idx="1"/>
          </p:nvPr>
        </p:nvSpPr>
        <p:spPr>
          <a:xfrm>
            <a:off x="415601" y="4202967"/>
            <a:ext cx="11360800" cy="1734400"/>
          </a:xfrm>
          <a:prstGeom prst="rect">
            <a:avLst/>
          </a:prstGeom>
          <a:noFill/>
          <a:ln>
            <a:noFill/>
          </a:ln>
        </p:spPr>
        <p:txBody>
          <a:bodyPr spcFirstLastPara="1" wrap="square" lIns="91425" tIns="91425" rIns="91425" bIns="91425" anchor="t" anchorCtr="0">
            <a:noAutofit/>
          </a:bodyPr>
          <a:lstStyle>
            <a:lvl1pPr marL="457063" lvl="0" indent="-342797" algn="ctr">
              <a:lnSpc>
                <a:spcPct val="115000"/>
              </a:lnSpc>
              <a:spcBef>
                <a:spcPts val="0"/>
              </a:spcBef>
              <a:spcAft>
                <a:spcPts val="0"/>
              </a:spcAft>
              <a:buSzPts val="1800"/>
              <a:buChar char="●"/>
              <a:defRPr/>
            </a:lvl1pPr>
            <a:lvl2pPr marL="914126" lvl="1" indent="-317405" algn="ctr">
              <a:lnSpc>
                <a:spcPct val="115000"/>
              </a:lnSpc>
              <a:spcBef>
                <a:spcPts val="2133"/>
              </a:spcBef>
              <a:spcAft>
                <a:spcPts val="0"/>
              </a:spcAft>
              <a:buSzPts val="1400"/>
              <a:buChar char="○"/>
              <a:defRPr/>
            </a:lvl2pPr>
            <a:lvl3pPr marL="1371189" lvl="2" indent="-317405" algn="ctr">
              <a:lnSpc>
                <a:spcPct val="115000"/>
              </a:lnSpc>
              <a:spcBef>
                <a:spcPts val="2133"/>
              </a:spcBef>
              <a:spcAft>
                <a:spcPts val="0"/>
              </a:spcAft>
              <a:buSzPts val="1400"/>
              <a:buChar char="■"/>
              <a:defRPr/>
            </a:lvl3pPr>
            <a:lvl4pPr marL="1828251" lvl="3" indent="-317405" algn="ctr">
              <a:lnSpc>
                <a:spcPct val="115000"/>
              </a:lnSpc>
              <a:spcBef>
                <a:spcPts val="2133"/>
              </a:spcBef>
              <a:spcAft>
                <a:spcPts val="0"/>
              </a:spcAft>
              <a:buSzPts val="1400"/>
              <a:buChar char="●"/>
              <a:defRPr/>
            </a:lvl4pPr>
            <a:lvl5pPr marL="2285314" lvl="4" indent="-317405" algn="ctr">
              <a:lnSpc>
                <a:spcPct val="115000"/>
              </a:lnSpc>
              <a:spcBef>
                <a:spcPts val="2133"/>
              </a:spcBef>
              <a:spcAft>
                <a:spcPts val="0"/>
              </a:spcAft>
              <a:buSzPts val="1400"/>
              <a:buChar char="○"/>
              <a:defRPr/>
            </a:lvl5pPr>
            <a:lvl6pPr marL="2742377" lvl="5" indent="-317405" algn="ctr">
              <a:lnSpc>
                <a:spcPct val="115000"/>
              </a:lnSpc>
              <a:spcBef>
                <a:spcPts val="2133"/>
              </a:spcBef>
              <a:spcAft>
                <a:spcPts val="0"/>
              </a:spcAft>
              <a:buSzPts val="1400"/>
              <a:buChar char="■"/>
              <a:defRPr/>
            </a:lvl6pPr>
            <a:lvl7pPr marL="3199440" lvl="6" indent="-317405" algn="ctr">
              <a:lnSpc>
                <a:spcPct val="115000"/>
              </a:lnSpc>
              <a:spcBef>
                <a:spcPts val="2133"/>
              </a:spcBef>
              <a:spcAft>
                <a:spcPts val="0"/>
              </a:spcAft>
              <a:buSzPts val="1400"/>
              <a:buChar char="●"/>
              <a:defRPr/>
            </a:lvl7pPr>
            <a:lvl8pPr marL="3656503" lvl="7" indent="-317405" algn="ctr">
              <a:lnSpc>
                <a:spcPct val="115000"/>
              </a:lnSpc>
              <a:spcBef>
                <a:spcPts val="2133"/>
              </a:spcBef>
              <a:spcAft>
                <a:spcPts val="0"/>
              </a:spcAft>
              <a:buSzPts val="1400"/>
              <a:buChar char="○"/>
              <a:defRPr/>
            </a:lvl8pPr>
            <a:lvl9pPr marL="4113566" lvl="8" indent="-317405"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515601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Google Shape;404;p1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59775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70号-灵悦黑体" panose="00000500000000000000" pitchFamily="2" charset="-122"/>
              <a:ea typeface="字魂70号-灵悦黑体" panose="00000500000000000000" pitchFamily="2" charset="-122"/>
              <a:cs typeface="+mn-cs"/>
            </a:endParaRPr>
          </a:p>
        </p:txBody>
      </p:sp>
    </p:spTree>
    <p:extLst>
      <p:ext uri="{BB962C8B-B14F-4D97-AF65-F5344CB8AC3E}">
        <p14:creationId xmlns:p14="http://schemas.microsoft.com/office/powerpoint/2010/main" val="188974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995912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70号-灵悦黑体" panose="00000500000000000000" pitchFamily="2" charset="-122"/>
              <a:ea typeface="字魂70号-灵悦黑体" panose="00000500000000000000" pitchFamily="2" charset="-122"/>
              <a:cs typeface="+mn-cs"/>
            </a:endParaRPr>
          </a:p>
        </p:txBody>
      </p:sp>
    </p:spTree>
    <p:extLst>
      <p:ext uri="{BB962C8B-B14F-4D97-AF65-F5344CB8AC3E}">
        <p14:creationId xmlns:p14="http://schemas.microsoft.com/office/powerpoint/2010/main" val="9316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79867" y="1006497"/>
            <a:ext cx="7232400" cy="266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333">
                <a:solidFill>
                  <a:srgbClr val="191919"/>
                </a:solidFill>
                <a:latin typeface="Chau Philomene One" panose="02000806040000020003"/>
                <a:ea typeface="Chau Philomene One" panose="02000806040000020003"/>
                <a:cs typeface="Chau Philomene One" panose="02000806040000020003"/>
                <a:sym typeface="Chau Philomene One" panose="02000806040000020003"/>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479733" y="3480297"/>
            <a:ext cx="7232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Didact Gothic" panose="00000500000000000000"/>
                <a:ea typeface="Didact Gothic" panose="00000500000000000000"/>
                <a:cs typeface="Didact Gothic" panose="00000500000000000000"/>
                <a:sym typeface="Didact Gothic" panose="00000500000000000000"/>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p:nvPr/>
        </p:nvSpPr>
        <p:spPr>
          <a:xfrm>
            <a:off x="1576469" y="5372468"/>
            <a:ext cx="9228779" cy="1524305"/>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nvSpPr>
        <p:spPr>
          <a:xfrm>
            <a:off x="3446536" y="5583767"/>
            <a:ext cx="5241917" cy="1508087"/>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4" name="Google Shape;14;p2"/>
          <p:cNvGrpSpPr/>
          <p:nvPr/>
        </p:nvGrpSpPr>
        <p:grpSpPr>
          <a:xfrm>
            <a:off x="-7586" y="4962802"/>
            <a:ext cx="5081812" cy="1952245"/>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 name="Google Shape;17;p2"/>
          <p:cNvGrpSpPr/>
          <p:nvPr/>
        </p:nvGrpSpPr>
        <p:grpSpPr>
          <a:xfrm flipH="1">
            <a:off x="7110201" y="4962802"/>
            <a:ext cx="5081812" cy="1952245"/>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 name="Google Shape;20;p2"/>
          <p:cNvGrpSpPr/>
          <p:nvPr/>
        </p:nvGrpSpPr>
        <p:grpSpPr>
          <a:xfrm>
            <a:off x="10549015" y="210196"/>
            <a:ext cx="1872580" cy="5935597"/>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3" name="Google Shape;33;p2"/>
          <p:cNvGrpSpPr/>
          <p:nvPr/>
        </p:nvGrpSpPr>
        <p:grpSpPr>
          <a:xfrm>
            <a:off x="-525947" y="-6470"/>
            <a:ext cx="2169080" cy="5889428"/>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6188897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3686170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6924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panose="02000806040000020003"/>
              <a:buNone/>
              <a:defRPr sz="3500">
                <a:solidFill>
                  <a:schemeClr val="dk1"/>
                </a:solidFill>
                <a:latin typeface="Chau Philomene One" panose="02000806040000020003"/>
                <a:ea typeface="Chau Philomene One" panose="02000806040000020003"/>
                <a:cs typeface="Chau Philomene One" panose="02000806040000020003"/>
                <a:sym typeface="Chau Philomene One" panose="02000806040000020003"/>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1pPr>
            <a:lvl2pPr lvl="1"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2pPr>
            <a:lvl3pPr lvl="2"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3pPr>
            <a:lvl4pPr lvl="3"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4pPr>
            <a:lvl5pPr lvl="4"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5pPr>
            <a:lvl6pPr lvl="5"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6pPr>
            <a:lvl7pPr lvl="6"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7pPr>
            <a:lvl8pPr lvl="7"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8pPr>
            <a:lvl9pPr lvl="8"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9pPr>
          </a:lstStyle>
          <a:p>
            <a:pPr defTabSz="1219170">
              <a:buClr>
                <a:srgbClr val="000000"/>
              </a:buClr>
            </a:pPr>
            <a:fld id="{00000000-1234-1234-1234-123412341234}" type="slidenum">
              <a:rPr lang="en-GB" kern="0" smtClean="0">
                <a:solidFill>
                  <a:srgbClr val="CBF0F1"/>
                </a:solidFill>
              </a:rPr>
              <a:pPr defTabSz="1219170">
                <a:buClr>
                  <a:srgbClr val="000000"/>
                </a:buClr>
              </a:pPr>
              <a:t>‹#›</a:t>
            </a:fld>
            <a:endParaRPr lang="en-GB" kern="0">
              <a:solidFill>
                <a:srgbClr val="CBF0F1"/>
              </a:solidFill>
            </a:endParaRPr>
          </a:p>
        </p:txBody>
      </p:sp>
    </p:spTree>
    <p:extLst>
      <p:ext uri="{BB962C8B-B14F-4D97-AF65-F5344CB8AC3E}">
        <p14:creationId xmlns:p14="http://schemas.microsoft.com/office/powerpoint/2010/main" val="618479327"/>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8" name="Google Shape;358;p42"/>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359" name="Google Shape;359;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614572927"/>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5.emf"/></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43.jpe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340037-9FBF-49A0-AEEA-C09E013A7914}"/>
              </a:ext>
            </a:extLst>
          </p:cNvPr>
          <p:cNvPicPr>
            <a:picLocks noChangeAspect="1"/>
          </p:cNvPicPr>
          <p:nvPr/>
        </p:nvPicPr>
        <p:blipFill>
          <a:blip r:embed="rId3"/>
          <a:stretch>
            <a:fillRect/>
          </a:stretch>
        </p:blipFill>
        <p:spPr>
          <a:xfrm>
            <a:off x="3529541" y="1273028"/>
            <a:ext cx="5432007" cy="957155"/>
          </a:xfrm>
          <a:prstGeom prst="rect">
            <a:avLst/>
          </a:prstGeom>
        </p:spPr>
      </p:pic>
      <p:sp>
        <p:nvSpPr>
          <p:cNvPr id="2" name="TextBox 1">
            <a:extLst>
              <a:ext uri="{FF2B5EF4-FFF2-40B4-BE49-F238E27FC236}">
                <a16:creationId xmlns:a16="http://schemas.microsoft.com/office/drawing/2014/main" id="{11B16B1D-AD42-00A0-214C-B7DA0F70E813}"/>
              </a:ext>
            </a:extLst>
          </p:cNvPr>
          <p:cNvSpPr txBox="1"/>
          <p:nvPr/>
        </p:nvSpPr>
        <p:spPr>
          <a:xfrm>
            <a:off x="2304393" y="2979683"/>
            <a:ext cx="7583214" cy="2123658"/>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4400" b="1" dirty="0">
                <a:ln/>
                <a:solidFill>
                  <a:srgbClr val="C00000"/>
                </a:solidFill>
                <a:latin typeface="Cambria" panose="02040503050406030204" pitchFamily="18" charset="0"/>
                <a:ea typeface="Cambria" panose="02040503050406030204" pitchFamily="18" charset="0"/>
              </a:rPr>
              <a:t>Bài 10: Hoạt động sản xuất thủ công và công </a:t>
            </a:r>
            <a:r>
              <a:rPr lang="vi-VN" sz="4400" b="1" dirty="0" smtClean="0">
                <a:ln/>
                <a:solidFill>
                  <a:srgbClr val="C00000"/>
                </a:solidFill>
                <a:latin typeface="Cambria" panose="02040503050406030204" pitchFamily="18" charset="0"/>
                <a:ea typeface="Cambria" panose="02040503050406030204" pitchFamily="18" charset="0"/>
              </a:rPr>
              <a:t>nghiệp</a:t>
            </a:r>
          </a:p>
          <a:p>
            <a:pPr algn="ctr"/>
            <a:r>
              <a:rPr lang="vi-VN" sz="4400" b="1" dirty="0" smtClean="0">
                <a:ln/>
                <a:solidFill>
                  <a:srgbClr val="C00000"/>
                </a:solidFill>
                <a:latin typeface="Cambria" panose="02040503050406030204" pitchFamily="18" charset="0"/>
                <a:ea typeface="Cambria" panose="02040503050406030204" pitchFamily="18" charset="0"/>
              </a:rPr>
              <a:t>(Tiết 3)</a:t>
            </a:r>
            <a:endParaRPr lang="en-US" sz="4400" b="1" dirty="0">
              <a:ln/>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08099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3" name="Google Shape;1203;p34"/>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4" name="Google Shape;1204;p34"/>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5" name="Google Shape;1205;p34"/>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0"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003">
            <a:off x="89234" y="-118130"/>
            <a:ext cx="1618541" cy="1347083"/>
          </a:xfrm>
          <a:prstGeom prst="rect">
            <a:avLst/>
          </a:prstGeom>
        </p:spPr>
      </p:pic>
      <p:pic>
        <p:nvPicPr>
          <p:cNvPr id="22" name="Picture 21">
            <a:extLst>
              <a:ext uri="{FF2B5EF4-FFF2-40B4-BE49-F238E27FC236}">
                <a16:creationId xmlns:a16="http://schemas.microsoft.com/office/drawing/2014/main" id="{268BA2A3-622A-41B3-B8B3-57FC49A5921D}"/>
              </a:ext>
            </a:extLst>
          </p:cNvPr>
          <p:cNvPicPr>
            <a:picLocks noChangeAspect="1"/>
          </p:cNvPicPr>
          <p:nvPr/>
        </p:nvPicPr>
        <p:blipFill>
          <a:blip r:embed="rId4"/>
          <a:stretch>
            <a:fillRect/>
          </a:stretch>
        </p:blipFill>
        <p:spPr>
          <a:xfrm>
            <a:off x="1681050" y="-114092"/>
            <a:ext cx="9316746" cy="4778224"/>
          </a:xfrm>
          <a:prstGeom prst="rect">
            <a:avLst/>
          </a:prstGeom>
        </p:spPr>
      </p:pic>
      <p:grpSp>
        <p:nvGrpSpPr>
          <p:cNvPr id="27" name="Group 26">
            <a:extLst>
              <a:ext uri="{FF2B5EF4-FFF2-40B4-BE49-F238E27FC236}">
                <a16:creationId xmlns:a16="http://schemas.microsoft.com/office/drawing/2014/main" id="{1FE08C14-601A-4710-983A-3CD8C1169A1D}"/>
              </a:ext>
            </a:extLst>
          </p:cNvPr>
          <p:cNvGrpSpPr/>
          <p:nvPr/>
        </p:nvGrpSpPr>
        <p:grpSpPr>
          <a:xfrm>
            <a:off x="4488203" y="4240647"/>
            <a:ext cx="3916499" cy="2746185"/>
            <a:chOff x="1197026" y="4232126"/>
            <a:chExt cx="3751815" cy="2630711"/>
          </a:xfrm>
        </p:grpSpPr>
        <p:pic>
          <p:nvPicPr>
            <p:cNvPr id="29" name="Picture 28">
              <a:extLst>
                <a:ext uri="{FF2B5EF4-FFF2-40B4-BE49-F238E27FC236}">
                  <a16:creationId xmlns:a16="http://schemas.microsoft.com/office/drawing/2014/main" id="{C0F61DFF-DA5C-4F9C-A167-987487BEA67B}"/>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0" name="Picture 29">
              <a:extLst>
                <a:ext uri="{FF2B5EF4-FFF2-40B4-BE49-F238E27FC236}">
                  <a16:creationId xmlns:a16="http://schemas.microsoft.com/office/drawing/2014/main" id="{714CDEBD-A514-41CB-B791-2EF52E3CD5FD}"/>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 name="Picture 2">
            <a:extLst>
              <a:ext uri="{FF2B5EF4-FFF2-40B4-BE49-F238E27FC236}">
                <a16:creationId xmlns:a16="http://schemas.microsoft.com/office/drawing/2014/main" id="{12965541-4836-6DB8-C1FE-FD0C75C848FD}"/>
              </a:ext>
            </a:extLst>
          </p:cNvPr>
          <p:cNvPicPr>
            <a:picLocks noChangeAspect="1"/>
          </p:cNvPicPr>
          <p:nvPr/>
        </p:nvPicPr>
        <p:blipFill>
          <a:blip r:embed="rId7"/>
          <a:stretch>
            <a:fillRect/>
          </a:stretch>
        </p:blipFill>
        <p:spPr>
          <a:xfrm>
            <a:off x="2301488" y="433604"/>
            <a:ext cx="8075870" cy="3388981"/>
          </a:xfrm>
          <a:prstGeom prst="rect">
            <a:avLst/>
          </a:prstGeom>
        </p:spPr>
      </p:pic>
    </p:spTree>
    <p:extLst>
      <p:ext uri="{BB962C8B-B14F-4D97-AF65-F5344CB8AC3E}">
        <p14:creationId xmlns:p14="http://schemas.microsoft.com/office/powerpoint/2010/main" val="11097240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4" name="Picture 133">
            <a:extLst>
              <a:ext uri="{FF2B5EF4-FFF2-40B4-BE49-F238E27FC236}">
                <a16:creationId xmlns:a16="http://schemas.microsoft.com/office/drawing/2014/main" id="{A9D37036-054B-497F-8EB2-60946809E619}"/>
              </a:ext>
            </a:extLst>
          </p:cNvPr>
          <p:cNvPicPr>
            <a:picLocks noChangeAspect="1"/>
          </p:cNvPicPr>
          <p:nvPr/>
        </p:nvPicPr>
        <p:blipFill>
          <a:blip r:embed="rId3"/>
          <a:stretch>
            <a:fillRect/>
          </a:stretch>
        </p:blipFill>
        <p:spPr>
          <a:xfrm>
            <a:off x="5667572" y="2790904"/>
            <a:ext cx="5450296" cy="1926503"/>
          </a:xfrm>
          <a:prstGeom prst="rect">
            <a:avLst/>
          </a:prstGeom>
        </p:spPr>
      </p:pic>
    </p:spTree>
    <p:extLst>
      <p:ext uri="{BB962C8B-B14F-4D97-AF65-F5344CB8AC3E}">
        <p14:creationId xmlns:p14="http://schemas.microsoft.com/office/powerpoint/2010/main" val="3446973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4"/>
                                        </p:tgtEl>
                                        <p:attrNameLst>
                                          <p:attrName>style.visibility</p:attrName>
                                        </p:attrNameLst>
                                      </p:cBhvr>
                                      <p:to>
                                        <p:strVal val="visible"/>
                                      </p:to>
                                    </p:set>
                                    <p:anim calcmode="lin" valueType="num">
                                      <p:cBhvr>
                                        <p:cTn id="14" dur="500" fill="hold"/>
                                        <p:tgtEl>
                                          <p:spTgt spid="134"/>
                                        </p:tgtEl>
                                        <p:attrNameLst>
                                          <p:attrName>ppt_w</p:attrName>
                                        </p:attrNameLst>
                                      </p:cBhvr>
                                      <p:tavLst>
                                        <p:tav tm="0">
                                          <p:val>
                                            <p:fltVal val="0"/>
                                          </p:val>
                                        </p:tav>
                                        <p:tav tm="100000">
                                          <p:val>
                                            <p:strVal val="#ppt_w"/>
                                          </p:val>
                                        </p:tav>
                                      </p:tavLst>
                                    </p:anim>
                                    <p:anim calcmode="lin" valueType="num">
                                      <p:cBhvr>
                                        <p:cTn id="15" dur="500" fill="hold"/>
                                        <p:tgtEl>
                                          <p:spTgt spid="134"/>
                                        </p:tgtEl>
                                        <p:attrNameLst>
                                          <p:attrName>ppt_h</p:attrName>
                                        </p:attrNameLst>
                                      </p:cBhvr>
                                      <p:tavLst>
                                        <p:tav tm="0">
                                          <p:val>
                                            <p:fltVal val="0"/>
                                          </p:val>
                                        </p:tav>
                                        <p:tav tm="100000">
                                          <p:val>
                                            <p:strVal val="#ppt_h"/>
                                          </p:val>
                                        </p:tav>
                                      </p:tavLst>
                                    </p:anim>
                                    <p:animEffect transition="in" filter="fade">
                                      <p:cBhvr>
                                        <p:cTn id="1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8" name="Google Shape;973;p10">
            <a:extLst>
              <a:ext uri="{FF2B5EF4-FFF2-40B4-BE49-F238E27FC236}">
                <a16:creationId xmlns:a16="http://schemas.microsoft.com/office/drawing/2014/main" id="{CDE1C13B-B732-49B4-9CE6-D49F8E896683}"/>
              </a:ext>
            </a:extLst>
          </p:cNvPr>
          <p:cNvSpPr/>
          <p:nvPr/>
        </p:nvSpPr>
        <p:spPr>
          <a:xfrm>
            <a:off x="416561" y="214024"/>
            <a:ext cx="11379200" cy="119177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3200" b="1" kern="0">
                <a:solidFill>
                  <a:srgbClr val="244061"/>
                </a:solidFill>
                <a:latin typeface="Calibri"/>
                <a:ea typeface="Calibri"/>
                <a:cs typeface="Calibri"/>
                <a:sym typeface="Calibri"/>
              </a:rPr>
              <a:t>Trưng bày tranh ảnh hoặc vật thật về các sản phẩm thủ công hoặc công nghiệp ở địa phương mà em sưu tầm được.</a:t>
            </a:r>
            <a:endParaRPr kumimoji="0" sz="32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pic>
        <p:nvPicPr>
          <p:cNvPr id="5" name="Picture 4">
            <a:extLst>
              <a:ext uri="{FF2B5EF4-FFF2-40B4-BE49-F238E27FC236}">
                <a16:creationId xmlns:a16="http://schemas.microsoft.com/office/drawing/2014/main" id="{531AB24C-F244-AD18-DAFF-A5119E2C71B9}"/>
              </a:ext>
            </a:extLst>
          </p:cNvPr>
          <p:cNvPicPr>
            <a:picLocks noChangeAspect="1"/>
          </p:cNvPicPr>
          <p:nvPr/>
        </p:nvPicPr>
        <p:blipFill>
          <a:blip r:embed="rId3"/>
          <a:stretch>
            <a:fillRect/>
          </a:stretch>
        </p:blipFill>
        <p:spPr>
          <a:xfrm>
            <a:off x="396239" y="1635231"/>
            <a:ext cx="4333416" cy="4778224"/>
          </a:xfrm>
          <a:prstGeom prst="rect">
            <a:avLst/>
          </a:prstGeom>
        </p:spPr>
      </p:pic>
      <p:pic>
        <p:nvPicPr>
          <p:cNvPr id="2" name="Picture 1">
            <a:extLst>
              <a:ext uri="{FF2B5EF4-FFF2-40B4-BE49-F238E27FC236}">
                <a16:creationId xmlns:a16="http://schemas.microsoft.com/office/drawing/2014/main" id="{19886C60-A7E6-754F-E47B-8B3C6B74A9AC}"/>
              </a:ext>
            </a:extLst>
          </p:cNvPr>
          <p:cNvPicPr>
            <a:picLocks noChangeAspect="1"/>
          </p:cNvPicPr>
          <p:nvPr/>
        </p:nvPicPr>
        <p:blipFill>
          <a:blip r:embed="rId4"/>
          <a:stretch>
            <a:fillRect/>
          </a:stretch>
        </p:blipFill>
        <p:spPr>
          <a:xfrm>
            <a:off x="687096" y="2039007"/>
            <a:ext cx="3751701" cy="3970672"/>
          </a:xfrm>
          <a:prstGeom prst="rect">
            <a:avLst/>
          </a:prstGeom>
        </p:spPr>
      </p:pic>
      <p:pic>
        <p:nvPicPr>
          <p:cNvPr id="6" name="Picture 5">
            <a:extLst>
              <a:ext uri="{FF2B5EF4-FFF2-40B4-BE49-F238E27FC236}">
                <a16:creationId xmlns:a16="http://schemas.microsoft.com/office/drawing/2014/main" id="{09939000-0CC4-B9E8-D371-EB676832A138}"/>
              </a:ext>
            </a:extLst>
          </p:cNvPr>
          <p:cNvPicPr>
            <a:picLocks noChangeAspect="1"/>
          </p:cNvPicPr>
          <p:nvPr/>
        </p:nvPicPr>
        <p:blipFill>
          <a:blip r:embed="rId3"/>
          <a:stretch>
            <a:fillRect/>
          </a:stretch>
        </p:blipFill>
        <p:spPr>
          <a:xfrm>
            <a:off x="5020512" y="1635231"/>
            <a:ext cx="6500122" cy="4778224"/>
          </a:xfrm>
          <a:prstGeom prst="rect">
            <a:avLst/>
          </a:prstGeom>
        </p:spPr>
      </p:pic>
      <p:sp>
        <p:nvSpPr>
          <p:cNvPr id="4" name="TextBox 3">
            <a:extLst>
              <a:ext uri="{FF2B5EF4-FFF2-40B4-BE49-F238E27FC236}">
                <a16:creationId xmlns:a16="http://schemas.microsoft.com/office/drawing/2014/main" id="{CEF792AF-DBED-30E4-E0FB-AF54B99BADFA}"/>
              </a:ext>
            </a:extLst>
          </p:cNvPr>
          <p:cNvSpPr txBox="1"/>
          <p:nvPr/>
        </p:nvSpPr>
        <p:spPr>
          <a:xfrm>
            <a:off x="5498266" y="1915169"/>
            <a:ext cx="5746531" cy="3780522"/>
          </a:xfrm>
          <a:prstGeom prst="rect">
            <a:avLst/>
          </a:prstGeom>
          <a:noFill/>
        </p:spPr>
        <p:txBody>
          <a:bodyPr wrap="square">
            <a:spAutoFit/>
          </a:bodyPr>
          <a:lstStyle/>
          <a:p>
            <a:pPr algn="ctr">
              <a:lnSpc>
                <a:spcPct val="150000"/>
              </a:lnSpc>
            </a:pPr>
            <a:r>
              <a:rPr lang="vi-VN" b="1" i="1" dirty="0">
                <a:solidFill>
                  <a:srgbClr val="C00000"/>
                </a:solidFill>
              </a:rPr>
              <a:t>Gợi ý</a:t>
            </a:r>
          </a:p>
          <a:p>
            <a:pPr>
              <a:lnSpc>
                <a:spcPct val="150000"/>
              </a:lnSpc>
            </a:pPr>
            <a:r>
              <a:rPr lang="vi-VN" b="1" dirty="0"/>
              <a:t>Làng gốm Bát Tràng thuộc huyện Gia Lâm, Hà Nội. Làng gốm Bát Tràng là địa điểm du lịch nổi tiếng với nghề làm gốm, đã có thương hiệu từ xưa đến nay. Các sản phẩm của địa phương em có rất nhiều loại như bình hoa, chậu cây, chuông gió, ấm chén, tranh tường,... không chỉ đảm bảo về chất lượng nguyên liệu mà còn kết hợp với kỹ thuật làm men và kỹ thuật vẽ họa tiết tinh xảo,....</a:t>
            </a:r>
            <a:endParaRPr lang="en-US" b="1" dirty="0"/>
          </a:p>
        </p:txBody>
      </p:sp>
      <p:pic>
        <p:nvPicPr>
          <p:cNvPr id="2050" name="Picture 2">
            <a:extLst>
              <a:ext uri="{FF2B5EF4-FFF2-40B4-BE49-F238E27FC236}">
                <a16:creationId xmlns:a16="http://schemas.microsoft.com/office/drawing/2014/main" id="{911E1CC5-C5C0-AEB8-53B2-38DB4E0DD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633" y="5800577"/>
            <a:ext cx="2340851" cy="122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28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3" name="Google Shape;1203;p34"/>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4" name="Google Shape;1204;p34"/>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5" name="Google Shape;1205;p34"/>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0"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003">
            <a:off x="89234" y="-118130"/>
            <a:ext cx="1618541" cy="1347083"/>
          </a:xfrm>
          <a:prstGeom prst="rect">
            <a:avLst/>
          </a:prstGeom>
        </p:spPr>
      </p:pic>
      <p:pic>
        <p:nvPicPr>
          <p:cNvPr id="22" name="Picture 21">
            <a:extLst>
              <a:ext uri="{FF2B5EF4-FFF2-40B4-BE49-F238E27FC236}">
                <a16:creationId xmlns:a16="http://schemas.microsoft.com/office/drawing/2014/main" id="{268BA2A3-622A-41B3-B8B3-57FC49A5921D}"/>
              </a:ext>
            </a:extLst>
          </p:cNvPr>
          <p:cNvPicPr>
            <a:picLocks noChangeAspect="1"/>
          </p:cNvPicPr>
          <p:nvPr/>
        </p:nvPicPr>
        <p:blipFill>
          <a:blip r:embed="rId4"/>
          <a:stretch>
            <a:fillRect/>
          </a:stretch>
        </p:blipFill>
        <p:spPr>
          <a:xfrm>
            <a:off x="1797009" y="126818"/>
            <a:ext cx="9316746" cy="1391433"/>
          </a:xfrm>
          <a:prstGeom prst="rect">
            <a:avLst/>
          </a:prstGeom>
        </p:spPr>
      </p:pic>
      <p:grpSp>
        <p:nvGrpSpPr>
          <p:cNvPr id="27" name="Group 26">
            <a:extLst>
              <a:ext uri="{FF2B5EF4-FFF2-40B4-BE49-F238E27FC236}">
                <a16:creationId xmlns:a16="http://schemas.microsoft.com/office/drawing/2014/main" id="{1FE08C14-601A-4710-983A-3CD8C1169A1D}"/>
              </a:ext>
            </a:extLst>
          </p:cNvPr>
          <p:cNvGrpSpPr/>
          <p:nvPr/>
        </p:nvGrpSpPr>
        <p:grpSpPr>
          <a:xfrm>
            <a:off x="20822" y="4931899"/>
            <a:ext cx="2429571" cy="1926101"/>
            <a:chOff x="1197026" y="4232126"/>
            <a:chExt cx="3751815" cy="2630711"/>
          </a:xfrm>
        </p:grpSpPr>
        <p:pic>
          <p:nvPicPr>
            <p:cNvPr id="29" name="Picture 28">
              <a:extLst>
                <a:ext uri="{FF2B5EF4-FFF2-40B4-BE49-F238E27FC236}">
                  <a16:creationId xmlns:a16="http://schemas.microsoft.com/office/drawing/2014/main" id="{C0F61DFF-DA5C-4F9C-A167-987487BEA67B}"/>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0" name="Picture 29">
              <a:extLst>
                <a:ext uri="{FF2B5EF4-FFF2-40B4-BE49-F238E27FC236}">
                  <a16:creationId xmlns:a16="http://schemas.microsoft.com/office/drawing/2014/main" id="{714CDEBD-A514-41CB-B791-2EF52E3CD5FD}"/>
                </a:ext>
              </a:extLst>
            </p:cNvPr>
            <p:cNvPicPr>
              <a:picLocks noChangeAspect="1"/>
            </p:cNvPicPr>
            <p:nvPr/>
          </p:nvPicPr>
          <p:blipFill>
            <a:blip r:embed="rId6"/>
            <a:stretch>
              <a:fillRect/>
            </a:stretch>
          </p:blipFill>
          <p:spPr>
            <a:xfrm>
              <a:off x="1197026" y="4232126"/>
              <a:ext cx="1811038" cy="2616200"/>
            </a:xfrm>
            <a:prstGeom prst="rect">
              <a:avLst/>
            </a:prstGeom>
          </p:spPr>
        </p:pic>
      </p:grpSp>
      <p:sp>
        <p:nvSpPr>
          <p:cNvPr id="5" name="TextBox 4">
            <a:extLst>
              <a:ext uri="{FF2B5EF4-FFF2-40B4-BE49-F238E27FC236}">
                <a16:creationId xmlns:a16="http://schemas.microsoft.com/office/drawing/2014/main" id="{E25F645E-70CB-5447-9C6F-9BF2698C6990}"/>
              </a:ext>
            </a:extLst>
          </p:cNvPr>
          <p:cNvSpPr txBox="1"/>
          <p:nvPr/>
        </p:nvSpPr>
        <p:spPr>
          <a:xfrm>
            <a:off x="2368741" y="369413"/>
            <a:ext cx="8233101" cy="954107"/>
          </a:xfrm>
          <a:prstGeom prst="rect">
            <a:avLst/>
          </a:prstGeom>
          <a:noFill/>
        </p:spPr>
        <p:txBody>
          <a:bodyPr wrap="square">
            <a:spAutoFit/>
          </a:bodyPr>
          <a:lstStyle/>
          <a:p>
            <a:r>
              <a:rPr lang="vi-VN" sz="2800" b="1" dirty="0">
                <a:solidFill>
                  <a:srgbClr val="C00000"/>
                </a:solidFill>
              </a:rPr>
              <a:t>Vẽ tranh hoặc viết thông điệp về sự cần thiết phải tiêu dùng tiết kiệm, bảo vệ môi trường:</a:t>
            </a:r>
            <a:endParaRPr lang="en-US" sz="2800" b="1" dirty="0">
              <a:solidFill>
                <a:srgbClr val="C00000"/>
              </a:solidFill>
            </a:endParaRPr>
          </a:p>
        </p:txBody>
      </p:sp>
      <p:pic>
        <p:nvPicPr>
          <p:cNvPr id="7" name="Picture 6">
            <a:extLst>
              <a:ext uri="{FF2B5EF4-FFF2-40B4-BE49-F238E27FC236}">
                <a16:creationId xmlns:a16="http://schemas.microsoft.com/office/drawing/2014/main" id="{B3183851-ABF3-6CDD-70C8-7DEE590D8C89}"/>
              </a:ext>
            </a:extLst>
          </p:cNvPr>
          <p:cNvPicPr>
            <a:picLocks noChangeAspect="1"/>
          </p:cNvPicPr>
          <p:nvPr/>
        </p:nvPicPr>
        <p:blipFill>
          <a:blip r:embed="rId7"/>
          <a:stretch>
            <a:fillRect/>
          </a:stretch>
        </p:blipFill>
        <p:spPr>
          <a:xfrm>
            <a:off x="2450393" y="2043169"/>
            <a:ext cx="8706878" cy="3454614"/>
          </a:xfrm>
          <a:prstGeom prst="rect">
            <a:avLst/>
          </a:prstGeom>
        </p:spPr>
      </p:pic>
    </p:spTree>
    <p:extLst>
      <p:ext uri="{BB962C8B-B14F-4D97-AF65-F5344CB8AC3E}">
        <p14:creationId xmlns:p14="http://schemas.microsoft.com/office/powerpoint/2010/main" val="13242209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1"/>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8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7FE470C-49EB-286B-FFE4-31727B9AFD2D}"/>
              </a:ext>
            </a:extLst>
          </p:cNvPr>
          <p:cNvPicPr>
            <a:picLocks noChangeAspect="1"/>
          </p:cNvPicPr>
          <p:nvPr/>
        </p:nvPicPr>
        <p:blipFill>
          <a:blip r:embed="rId3"/>
          <a:stretch>
            <a:fillRect/>
          </a:stretch>
        </p:blipFill>
        <p:spPr>
          <a:xfrm>
            <a:off x="477011" y="480060"/>
            <a:ext cx="11237976" cy="5897880"/>
          </a:xfrm>
          <a:prstGeom prst="rect">
            <a:avLst/>
          </a:prstGeom>
        </p:spPr>
      </p:pic>
    </p:spTree>
    <p:extLst>
      <p:ext uri="{BB962C8B-B14F-4D97-AF65-F5344CB8AC3E}">
        <p14:creationId xmlns:p14="http://schemas.microsoft.com/office/powerpoint/2010/main" val="58952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pSp>
        <p:nvGrpSpPr>
          <p:cNvPr id="1157" name="Google Shape;1157;p33"/>
          <p:cNvGrpSpPr/>
          <p:nvPr/>
        </p:nvGrpSpPr>
        <p:grpSpPr>
          <a:xfrm>
            <a:off x="4672987" y="4498940"/>
            <a:ext cx="3192833" cy="2317471"/>
            <a:chOff x="3587075" y="2798640"/>
            <a:chExt cx="2198114" cy="1595468"/>
          </a:xfrm>
        </p:grpSpPr>
        <p:sp>
          <p:nvSpPr>
            <p:cNvPr id="1158" name="Google Shape;1158;p33"/>
            <p:cNvSpPr/>
            <p:nvPr/>
          </p:nvSpPr>
          <p:spPr>
            <a:xfrm>
              <a:off x="5584471" y="3846360"/>
              <a:ext cx="200718" cy="441555"/>
            </a:xfrm>
            <a:custGeom>
              <a:avLst/>
              <a:gdLst/>
              <a:ahLst/>
              <a:cxnLst/>
              <a:rect l="l" t="t" r="r" b="b"/>
              <a:pathLst>
                <a:path w="9901" h="21781" extrusionOk="0">
                  <a:moveTo>
                    <a:pt x="4737" y="151"/>
                  </a:moveTo>
                  <a:cubicBezTo>
                    <a:pt x="3208" y="2006"/>
                    <a:pt x="1980" y="4838"/>
                    <a:pt x="1203" y="7419"/>
                  </a:cubicBezTo>
                  <a:cubicBezTo>
                    <a:pt x="577" y="9499"/>
                    <a:pt x="126" y="11855"/>
                    <a:pt x="51" y="14111"/>
                  </a:cubicBezTo>
                  <a:cubicBezTo>
                    <a:pt x="0" y="16041"/>
                    <a:pt x="251" y="18146"/>
                    <a:pt x="1178" y="19675"/>
                  </a:cubicBezTo>
                  <a:cubicBezTo>
                    <a:pt x="2131" y="21229"/>
                    <a:pt x="3509" y="21780"/>
                    <a:pt x="4963" y="21780"/>
                  </a:cubicBezTo>
                  <a:cubicBezTo>
                    <a:pt x="6391" y="21780"/>
                    <a:pt x="7795" y="21229"/>
                    <a:pt x="8747" y="19675"/>
                  </a:cubicBezTo>
                  <a:cubicBezTo>
                    <a:pt x="9675" y="18146"/>
                    <a:pt x="9900" y="16041"/>
                    <a:pt x="9850" y="14111"/>
                  </a:cubicBezTo>
                  <a:cubicBezTo>
                    <a:pt x="9800" y="11855"/>
                    <a:pt x="9324" y="9499"/>
                    <a:pt x="8722" y="7419"/>
                  </a:cubicBezTo>
                  <a:cubicBezTo>
                    <a:pt x="7945" y="4838"/>
                    <a:pt x="6717" y="2006"/>
                    <a:pt x="5163" y="151"/>
                  </a:cubicBezTo>
                  <a:cubicBezTo>
                    <a:pt x="5038" y="1"/>
                    <a:pt x="4863" y="1"/>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9" name="Google Shape;1159;p33"/>
            <p:cNvSpPr/>
            <p:nvPr/>
          </p:nvSpPr>
          <p:spPr>
            <a:xfrm>
              <a:off x="5599717" y="3928164"/>
              <a:ext cx="170735" cy="436467"/>
            </a:xfrm>
            <a:custGeom>
              <a:avLst/>
              <a:gdLst/>
              <a:ahLst/>
              <a:cxnLst/>
              <a:rect l="l" t="t" r="r" b="b"/>
              <a:pathLst>
                <a:path w="8422" h="21530" extrusionOk="0">
                  <a:moveTo>
                    <a:pt x="3985" y="21304"/>
                  </a:moveTo>
                  <a:cubicBezTo>
                    <a:pt x="3985" y="21429"/>
                    <a:pt x="4086" y="21530"/>
                    <a:pt x="4211" y="21530"/>
                  </a:cubicBezTo>
                  <a:cubicBezTo>
                    <a:pt x="4336" y="21530"/>
                    <a:pt x="4436" y="21429"/>
                    <a:pt x="4436" y="21304"/>
                  </a:cubicBezTo>
                  <a:lnTo>
                    <a:pt x="4436" y="15514"/>
                  </a:lnTo>
                  <a:lnTo>
                    <a:pt x="8371" y="11580"/>
                  </a:lnTo>
                  <a:cubicBezTo>
                    <a:pt x="8421" y="11530"/>
                    <a:pt x="8421" y="11429"/>
                    <a:pt x="8371" y="11379"/>
                  </a:cubicBezTo>
                  <a:cubicBezTo>
                    <a:pt x="8296" y="11304"/>
                    <a:pt x="8196" y="11304"/>
                    <a:pt x="8146" y="11379"/>
                  </a:cubicBezTo>
                  <a:lnTo>
                    <a:pt x="4436" y="15088"/>
                  </a:lnTo>
                  <a:lnTo>
                    <a:pt x="4436" y="11705"/>
                  </a:lnTo>
                  <a:lnTo>
                    <a:pt x="8121" y="7996"/>
                  </a:lnTo>
                  <a:cubicBezTo>
                    <a:pt x="8171" y="7946"/>
                    <a:pt x="8171" y="7845"/>
                    <a:pt x="8121" y="7795"/>
                  </a:cubicBezTo>
                  <a:cubicBezTo>
                    <a:pt x="8045" y="7720"/>
                    <a:pt x="7945" y="7720"/>
                    <a:pt x="7895" y="7795"/>
                  </a:cubicBezTo>
                  <a:lnTo>
                    <a:pt x="4436" y="11279"/>
                  </a:lnTo>
                  <a:lnTo>
                    <a:pt x="4436" y="7895"/>
                  </a:lnTo>
                  <a:lnTo>
                    <a:pt x="7394" y="4938"/>
                  </a:lnTo>
                  <a:cubicBezTo>
                    <a:pt x="7444" y="4863"/>
                    <a:pt x="7444" y="4788"/>
                    <a:pt x="7394" y="4712"/>
                  </a:cubicBezTo>
                  <a:cubicBezTo>
                    <a:pt x="7344" y="4662"/>
                    <a:pt x="7243" y="4662"/>
                    <a:pt x="7168" y="4712"/>
                  </a:cubicBezTo>
                  <a:lnTo>
                    <a:pt x="4436" y="7469"/>
                  </a:lnTo>
                  <a:lnTo>
                    <a:pt x="4436" y="4086"/>
                  </a:lnTo>
                  <a:lnTo>
                    <a:pt x="6091" y="2432"/>
                  </a:lnTo>
                  <a:cubicBezTo>
                    <a:pt x="6141" y="2382"/>
                    <a:pt x="6141" y="2281"/>
                    <a:pt x="6091" y="2231"/>
                  </a:cubicBezTo>
                  <a:cubicBezTo>
                    <a:pt x="6015" y="2156"/>
                    <a:pt x="5915" y="2156"/>
                    <a:pt x="5865" y="2231"/>
                  </a:cubicBezTo>
                  <a:lnTo>
                    <a:pt x="4436" y="3660"/>
                  </a:lnTo>
                  <a:lnTo>
                    <a:pt x="4436" y="251"/>
                  </a:lnTo>
                  <a:cubicBezTo>
                    <a:pt x="4436" y="126"/>
                    <a:pt x="4336" y="1"/>
                    <a:pt x="4211" y="1"/>
                  </a:cubicBezTo>
                  <a:cubicBezTo>
                    <a:pt x="4086" y="1"/>
                    <a:pt x="3985" y="126"/>
                    <a:pt x="3985" y="251"/>
                  </a:cubicBezTo>
                  <a:lnTo>
                    <a:pt x="3985" y="3660"/>
                  </a:lnTo>
                  <a:lnTo>
                    <a:pt x="2557" y="2231"/>
                  </a:lnTo>
                  <a:cubicBezTo>
                    <a:pt x="2482" y="2156"/>
                    <a:pt x="2406" y="2156"/>
                    <a:pt x="2331" y="2231"/>
                  </a:cubicBezTo>
                  <a:cubicBezTo>
                    <a:pt x="2281" y="2281"/>
                    <a:pt x="2281" y="2382"/>
                    <a:pt x="2331" y="2432"/>
                  </a:cubicBezTo>
                  <a:lnTo>
                    <a:pt x="3985" y="4086"/>
                  </a:lnTo>
                  <a:lnTo>
                    <a:pt x="3985" y="7469"/>
                  </a:lnTo>
                  <a:lnTo>
                    <a:pt x="1379" y="4813"/>
                  </a:lnTo>
                  <a:cubicBezTo>
                    <a:pt x="1329" y="4763"/>
                    <a:pt x="1228" y="4763"/>
                    <a:pt x="1153" y="4813"/>
                  </a:cubicBezTo>
                  <a:cubicBezTo>
                    <a:pt x="1103" y="4863"/>
                    <a:pt x="1103" y="4963"/>
                    <a:pt x="1153" y="5038"/>
                  </a:cubicBezTo>
                  <a:lnTo>
                    <a:pt x="3985" y="7895"/>
                  </a:lnTo>
                  <a:lnTo>
                    <a:pt x="3985" y="11279"/>
                  </a:lnTo>
                  <a:lnTo>
                    <a:pt x="627" y="7946"/>
                  </a:lnTo>
                  <a:cubicBezTo>
                    <a:pt x="577" y="7895"/>
                    <a:pt x="477" y="7895"/>
                    <a:pt x="426" y="7946"/>
                  </a:cubicBezTo>
                  <a:cubicBezTo>
                    <a:pt x="351" y="8021"/>
                    <a:pt x="351" y="8096"/>
                    <a:pt x="426" y="8171"/>
                  </a:cubicBezTo>
                  <a:lnTo>
                    <a:pt x="3985" y="11705"/>
                  </a:lnTo>
                  <a:lnTo>
                    <a:pt x="3985" y="15088"/>
                  </a:lnTo>
                  <a:lnTo>
                    <a:pt x="276" y="11379"/>
                  </a:lnTo>
                  <a:cubicBezTo>
                    <a:pt x="201" y="11304"/>
                    <a:pt x="101" y="11304"/>
                    <a:pt x="50" y="11379"/>
                  </a:cubicBezTo>
                  <a:cubicBezTo>
                    <a:pt x="0" y="11429"/>
                    <a:pt x="0" y="11530"/>
                    <a:pt x="50" y="11580"/>
                  </a:cubicBezTo>
                  <a:lnTo>
                    <a:pt x="3985" y="15514"/>
                  </a:lnTo>
                  <a:lnTo>
                    <a:pt x="3985" y="21304"/>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0" name="Google Shape;1160;p33"/>
            <p:cNvSpPr/>
            <p:nvPr/>
          </p:nvSpPr>
          <p:spPr>
            <a:xfrm>
              <a:off x="3587075" y="3875838"/>
              <a:ext cx="200718" cy="441535"/>
            </a:xfrm>
            <a:custGeom>
              <a:avLst/>
              <a:gdLst/>
              <a:ahLst/>
              <a:cxnLst/>
              <a:rect l="l" t="t" r="r" b="b"/>
              <a:pathLst>
                <a:path w="9901" h="21780" extrusionOk="0">
                  <a:moveTo>
                    <a:pt x="4737" y="151"/>
                  </a:moveTo>
                  <a:cubicBezTo>
                    <a:pt x="3184" y="2005"/>
                    <a:pt x="1956" y="4837"/>
                    <a:pt x="1204" y="7419"/>
                  </a:cubicBezTo>
                  <a:cubicBezTo>
                    <a:pt x="577" y="9524"/>
                    <a:pt x="101" y="11855"/>
                    <a:pt x="51" y="14111"/>
                  </a:cubicBezTo>
                  <a:cubicBezTo>
                    <a:pt x="1" y="16040"/>
                    <a:pt x="226" y="18146"/>
                    <a:pt x="1154" y="19674"/>
                  </a:cubicBezTo>
                  <a:cubicBezTo>
                    <a:pt x="2106" y="21253"/>
                    <a:pt x="3509" y="21780"/>
                    <a:pt x="4938" y="21780"/>
                  </a:cubicBezTo>
                  <a:cubicBezTo>
                    <a:pt x="6392" y="21780"/>
                    <a:pt x="7770" y="21253"/>
                    <a:pt x="8722" y="19674"/>
                  </a:cubicBezTo>
                  <a:cubicBezTo>
                    <a:pt x="9650" y="18146"/>
                    <a:pt x="9900" y="16040"/>
                    <a:pt x="9850" y="14111"/>
                  </a:cubicBezTo>
                  <a:cubicBezTo>
                    <a:pt x="9775" y="11855"/>
                    <a:pt x="9324" y="9524"/>
                    <a:pt x="8697" y="7419"/>
                  </a:cubicBezTo>
                  <a:cubicBezTo>
                    <a:pt x="7920" y="4837"/>
                    <a:pt x="6692" y="2005"/>
                    <a:pt x="5164" y="151"/>
                  </a:cubicBezTo>
                  <a:cubicBezTo>
                    <a:pt x="5038" y="0"/>
                    <a:pt x="4863" y="0"/>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1" name="Google Shape;1161;p33"/>
            <p:cNvSpPr/>
            <p:nvPr/>
          </p:nvSpPr>
          <p:spPr>
            <a:xfrm>
              <a:off x="3601814" y="3958149"/>
              <a:ext cx="171242" cy="435960"/>
            </a:xfrm>
            <a:custGeom>
              <a:avLst/>
              <a:gdLst/>
              <a:ahLst/>
              <a:cxnLst/>
              <a:rect l="l" t="t" r="r" b="b"/>
              <a:pathLst>
                <a:path w="8447" h="21505" extrusionOk="0">
                  <a:moveTo>
                    <a:pt x="3985" y="21279"/>
                  </a:moveTo>
                  <a:cubicBezTo>
                    <a:pt x="3985" y="21404"/>
                    <a:pt x="4086" y="21504"/>
                    <a:pt x="4211" y="21504"/>
                  </a:cubicBezTo>
                  <a:cubicBezTo>
                    <a:pt x="4336" y="21504"/>
                    <a:pt x="4437" y="21404"/>
                    <a:pt x="4437" y="21279"/>
                  </a:cubicBezTo>
                  <a:lnTo>
                    <a:pt x="4437" y="15514"/>
                  </a:lnTo>
                  <a:lnTo>
                    <a:pt x="8371" y="11579"/>
                  </a:lnTo>
                  <a:cubicBezTo>
                    <a:pt x="8447" y="11504"/>
                    <a:pt x="8447" y="11429"/>
                    <a:pt x="8371" y="11354"/>
                  </a:cubicBezTo>
                  <a:cubicBezTo>
                    <a:pt x="8321" y="11304"/>
                    <a:pt x="8221" y="11304"/>
                    <a:pt x="8171" y="11354"/>
                  </a:cubicBezTo>
                  <a:lnTo>
                    <a:pt x="4437" y="15063"/>
                  </a:lnTo>
                  <a:lnTo>
                    <a:pt x="4437" y="11680"/>
                  </a:lnTo>
                  <a:lnTo>
                    <a:pt x="8121" y="7995"/>
                  </a:lnTo>
                  <a:cubicBezTo>
                    <a:pt x="8196" y="7920"/>
                    <a:pt x="8196" y="7845"/>
                    <a:pt x="8121" y="7770"/>
                  </a:cubicBezTo>
                  <a:cubicBezTo>
                    <a:pt x="8071" y="7720"/>
                    <a:pt x="7970" y="7720"/>
                    <a:pt x="7920" y="7770"/>
                  </a:cubicBezTo>
                  <a:lnTo>
                    <a:pt x="4437" y="11254"/>
                  </a:lnTo>
                  <a:lnTo>
                    <a:pt x="4437" y="7870"/>
                  </a:lnTo>
                  <a:lnTo>
                    <a:pt x="7394" y="4913"/>
                  </a:lnTo>
                  <a:cubicBezTo>
                    <a:pt x="7469" y="4863"/>
                    <a:pt x="7469" y="4762"/>
                    <a:pt x="7394" y="4712"/>
                  </a:cubicBezTo>
                  <a:cubicBezTo>
                    <a:pt x="7344" y="4637"/>
                    <a:pt x="7244" y="4637"/>
                    <a:pt x="7193" y="4712"/>
                  </a:cubicBezTo>
                  <a:lnTo>
                    <a:pt x="4437" y="7444"/>
                  </a:lnTo>
                  <a:lnTo>
                    <a:pt x="4437" y="4061"/>
                  </a:lnTo>
                  <a:lnTo>
                    <a:pt x="6091" y="2431"/>
                  </a:lnTo>
                  <a:cubicBezTo>
                    <a:pt x="6141" y="2356"/>
                    <a:pt x="6141" y="2256"/>
                    <a:pt x="6091" y="2206"/>
                  </a:cubicBezTo>
                  <a:cubicBezTo>
                    <a:pt x="6041" y="2156"/>
                    <a:pt x="5940" y="2156"/>
                    <a:pt x="5865" y="2206"/>
                  </a:cubicBezTo>
                  <a:lnTo>
                    <a:pt x="4437" y="3634"/>
                  </a:lnTo>
                  <a:lnTo>
                    <a:pt x="4437" y="226"/>
                  </a:lnTo>
                  <a:cubicBezTo>
                    <a:pt x="4437" y="101"/>
                    <a:pt x="4336" y="0"/>
                    <a:pt x="4211" y="0"/>
                  </a:cubicBezTo>
                  <a:cubicBezTo>
                    <a:pt x="4086" y="0"/>
                    <a:pt x="3985" y="101"/>
                    <a:pt x="3985" y="226"/>
                  </a:cubicBezTo>
                  <a:lnTo>
                    <a:pt x="3985" y="3634"/>
                  </a:lnTo>
                  <a:lnTo>
                    <a:pt x="2557" y="2206"/>
                  </a:lnTo>
                  <a:cubicBezTo>
                    <a:pt x="2507" y="2156"/>
                    <a:pt x="2406" y="2156"/>
                    <a:pt x="2356" y="2206"/>
                  </a:cubicBezTo>
                  <a:cubicBezTo>
                    <a:pt x="2281" y="2256"/>
                    <a:pt x="2281" y="2356"/>
                    <a:pt x="2356" y="2431"/>
                  </a:cubicBezTo>
                  <a:lnTo>
                    <a:pt x="3985" y="4061"/>
                  </a:lnTo>
                  <a:lnTo>
                    <a:pt x="3985" y="7444"/>
                  </a:lnTo>
                  <a:lnTo>
                    <a:pt x="1379" y="4787"/>
                  </a:lnTo>
                  <a:cubicBezTo>
                    <a:pt x="1329" y="4737"/>
                    <a:pt x="1229" y="4737"/>
                    <a:pt x="1178" y="4787"/>
                  </a:cubicBezTo>
                  <a:cubicBezTo>
                    <a:pt x="1103" y="4863"/>
                    <a:pt x="1103" y="4963"/>
                    <a:pt x="1178" y="5013"/>
                  </a:cubicBezTo>
                  <a:lnTo>
                    <a:pt x="3985" y="7870"/>
                  </a:lnTo>
                  <a:lnTo>
                    <a:pt x="3985" y="11254"/>
                  </a:lnTo>
                  <a:lnTo>
                    <a:pt x="652" y="7945"/>
                  </a:lnTo>
                  <a:cubicBezTo>
                    <a:pt x="577" y="7870"/>
                    <a:pt x="502" y="7870"/>
                    <a:pt x="427" y="7945"/>
                  </a:cubicBezTo>
                  <a:cubicBezTo>
                    <a:pt x="376" y="7995"/>
                    <a:pt x="376" y="8096"/>
                    <a:pt x="427" y="8146"/>
                  </a:cubicBezTo>
                  <a:lnTo>
                    <a:pt x="3985" y="11680"/>
                  </a:lnTo>
                  <a:lnTo>
                    <a:pt x="3985" y="15063"/>
                  </a:lnTo>
                  <a:lnTo>
                    <a:pt x="276" y="11354"/>
                  </a:lnTo>
                  <a:cubicBezTo>
                    <a:pt x="226" y="11304"/>
                    <a:pt x="126" y="11304"/>
                    <a:pt x="76" y="11354"/>
                  </a:cubicBezTo>
                  <a:cubicBezTo>
                    <a:pt x="0" y="11429"/>
                    <a:pt x="0" y="11504"/>
                    <a:pt x="76" y="11579"/>
                  </a:cubicBezTo>
                  <a:lnTo>
                    <a:pt x="3985" y="15514"/>
                  </a:lnTo>
                  <a:lnTo>
                    <a:pt x="3985" y="21279"/>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2" name="Google Shape;1162;p33"/>
            <p:cNvSpPr/>
            <p:nvPr/>
          </p:nvSpPr>
          <p:spPr>
            <a:xfrm>
              <a:off x="5403083" y="3692909"/>
              <a:ext cx="250487" cy="550784"/>
            </a:xfrm>
            <a:custGeom>
              <a:avLst/>
              <a:gdLst/>
              <a:ahLst/>
              <a:cxnLst/>
              <a:rect l="l" t="t" r="r" b="b"/>
              <a:pathLst>
                <a:path w="12356" h="27169" extrusionOk="0">
                  <a:moveTo>
                    <a:pt x="5890" y="176"/>
                  </a:moveTo>
                  <a:cubicBezTo>
                    <a:pt x="3985" y="2507"/>
                    <a:pt x="2456" y="6041"/>
                    <a:pt x="1479" y="9249"/>
                  </a:cubicBezTo>
                  <a:cubicBezTo>
                    <a:pt x="702" y="11855"/>
                    <a:pt x="125" y="14788"/>
                    <a:pt x="50" y="17595"/>
                  </a:cubicBezTo>
                  <a:cubicBezTo>
                    <a:pt x="0" y="20026"/>
                    <a:pt x="301" y="22632"/>
                    <a:pt x="1454" y="24537"/>
                  </a:cubicBezTo>
                  <a:cubicBezTo>
                    <a:pt x="2632" y="26492"/>
                    <a:pt x="4361" y="27169"/>
                    <a:pt x="6165" y="27169"/>
                  </a:cubicBezTo>
                  <a:cubicBezTo>
                    <a:pt x="7970" y="27169"/>
                    <a:pt x="9699" y="26492"/>
                    <a:pt x="10877" y="24537"/>
                  </a:cubicBezTo>
                  <a:cubicBezTo>
                    <a:pt x="12055" y="22632"/>
                    <a:pt x="12356" y="20026"/>
                    <a:pt x="12281" y="17595"/>
                  </a:cubicBezTo>
                  <a:cubicBezTo>
                    <a:pt x="12206" y="14788"/>
                    <a:pt x="11629" y="11855"/>
                    <a:pt x="10852" y="9249"/>
                  </a:cubicBezTo>
                  <a:cubicBezTo>
                    <a:pt x="9900" y="6041"/>
                    <a:pt x="8346" y="2507"/>
                    <a:pt x="6441" y="176"/>
                  </a:cubicBezTo>
                  <a:cubicBezTo>
                    <a:pt x="6291" y="1"/>
                    <a:pt x="6065" y="1"/>
                    <a:pt x="5890"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3" name="Google Shape;1163;p33"/>
            <p:cNvSpPr/>
            <p:nvPr/>
          </p:nvSpPr>
          <p:spPr>
            <a:xfrm>
              <a:off x="5421370" y="3795554"/>
              <a:ext cx="213409" cy="544175"/>
            </a:xfrm>
            <a:custGeom>
              <a:avLst/>
              <a:gdLst/>
              <a:ahLst/>
              <a:cxnLst/>
              <a:rect l="l" t="t" r="r" b="b"/>
              <a:pathLst>
                <a:path w="10527" h="26843" extrusionOk="0">
                  <a:moveTo>
                    <a:pt x="4988" y="26542"/>
                  </a:moveTo>
                  <a:cubicBezTo>
                    <a:pt x="4988" y="26717"/>
                    <a:pt x="5113" y="26842"/>
                    <a:pt x="5263" y="26842"/>
                  </a:cubicBezTo>
                  <a:cubicBezTo>
                    <a:pt x="5414" y="26842"/>
                    <a:pt x="5539" y="26717"/>
                    <a:pt x="5539" y="26542"/>
                  </a:cubicBezTo>
                  <a:lnTo>
                    <a:pt x="5539" y="19324"/>
                  </a:lnTo>
                  <a:lnTo>
                    <a:pt x="10451" y="14436"/>
                  </a:lnTo>
                  <a:cubicBezTo>
                    <a:pt x="10527" y="14361"/>
                    <a:pt x="10527" y="14236"/>
                    <a:pt x="10451" y="14161"/>
                  </a:cubicBezTo>
                  <a:cubicBezTo>
                    <a:pt x="10376" y="14086"/>
                    <a:pt x="10251" y="14086"/>
                    <a:pt x="10176" y="14161"/>
                  </a:cubicBezTo>
                  <a:lnTo>
                    <a:pt x="5539" y="18797"/>
                  </a:lnTo>
                  <a:lnTo>
                    <a:pt x="5539" y="14587"/>
                  </a:lnTo>
                  <a:lnTo>
                    <a:pt x="10151" y="9950"/>
                  </a:lnTo>
                  <a:cubicBezTo>
                    <a:pt x="10201" y="9875"/>
                    <a:pt x="10201" y="9775"/>
                    <a:pt x="10151" y="9700"/>
                  </a:cubicBezTo>
                  <a:cubicBezTo>
                    <a:pt x="10076" y="9624"/>
                    <a:pt x="9950" y="9624"/>
                    <a:pt x="9875" y="9700"/>
                  </a:cubicBezTo>
                  <a:lnTo>
                    <a:pt x="5539" y="14035"/>
                  </a:lnTo>
                  <a:lnTo>
                    <a:pt x="5539" y="9825"/>
                  </a:lnTo>
                  <a:lnTo>
                    <a:pt x="9248" y="6141"/>
                  </a:lnTo>
                  <a:cubicBezTo>
                    <a:pt x="9324" y="6065"/>
                    <a:pt x="9324" y="5940"/>
                    <a:pt x="9248" y="5865"/>
                  </a:cubicBezTo>
                  <a:cubicBezTo>
                    <a:pt x="9173" y="5790"/>
                    <a:pt x="9048" y="5790"/>
                    <a:pt x="8973" y="5865"/>
                  </a:cubicBezTo>
                  <a:lnTo>
                    <a:pt x="5539" y="9273"/>
                  </a:lnTo>
                  <a:lnTo>
                    <a:pt x="5539" y="5063"/>
                  </a:lnTo>
                  <a:lnTo>
                    <a:pt x="7594" y="3008"/>
                  </a:lnTo>
                  <a:cubicBezTo>
                    <a:pt x="7670" y="2933"/>
                    <a:pt x="7670" y="2807"/>
                    <a:pt x="7594" y="2757"/>
                  </a:cubicBezTo>
                  <a:cubicBezTo>
                    <a:pt x="7519" y="2682"/>
                    <a:pt x="7394" y="2682"/>
                    <a:pt x="7319" y="2757"/>
                  </a:cubicBezTo>
                  <a:lnTo>
                    <a:pt x="5539" y="4537"/>
                  </a:lnTo>
                  <a:lnTo>
                    <a:pt x="5539" y="276"/>
                  </a:lnTo>
                  <a:cubicBezTo>
                    <a:pt x="5539" y="126"/>
                    <a:pt x="5414" y="0"/>
                    <a:pt x="5263" y="0"/>
                  </a:cubicBezTo>
                  <a:cubicBezTo>
                    <a:pt x="5113" y="0"/>
                    <a:pt x="4988" y="126"/>
                    <a:pt x="4988" y="276"/>
                  </a:cubicBezTo>
                  <a:lnTo>
                    <a:pt x="4988" y="4537"/>
                  </a:lnTo>
                  <a:lnTo>
                    <a:pt x="3208" y="2757"/>
                  </a:lnTo>
                  <a:cubicBezTo>
                    <a:pt x="3133" y="2682"/>
                    <a:pt x="3008" y="2682"/>
                    <a:pt x="2933" y="2757"/>
                  </a:cubicBezTo>
                  <a:cubicBezTo>
                    <a:pt x="2857" y="2807"/>
                    <a:pt x="2857" y="2933"/>
                    <a:pt x="2933" y="3008"/>
                  </a:cubicBezTo>
                  <a:lnTo>
                    <a:pt x="4988" y="5063"/>
                  </a:lnTo>
                  <a:lnTo>
                    <a:pt x="4988" y="9273"/>
                  </a:lnTo>
                  <a:lnTo>
                    <a:pt x="1730" y="5990"/>
                  </a:lnTo>
                  <a:cubicBezTo>
                    <a:pt x="1654" y="5915"/>
                    <a:pt x="1529" y="5915"/>
                    <a:pt x="1454" y="5990"/>
                  </a:cubicBezTo>
                  <a:cubicBezTo>
                    <a:pt x="1379" y="6065"/>
                    <a:pt x="1379" y="6166"/>
                    <a:pt x="1454" y="6241"/>
                  </a:cubicBezTo>
                  <a:lnTo>
                    <a:pt x="4988" y="9825"/>
                  </a:lnTo>
                  <a:lnTo>
                    <a:pt x="4988" y="14035"/>
                  </a:lnTo>
                  <a:lnTo>
                    <a:pt x="802" y="9900"/>
                  </a:lnTo>
                  <a:cubicBezTo>
                    <a:pt x="727" y="9825"/>
                    <a:pt x="602" y="9825"/>
                    <a:pt x="527" y="9900"/>
                  </a:cubicBezTo>
                  <a:cubicBezTo>
                    <a:pt x="451" y="9975"/>
                    <a:pt x="451" y="10101"/>
                    <a:pt x="527" y="10176"/>
                  </a:cubicBezTo>
                  <a:lnTo>
                    <a:pt x="4988" y="14587"/>
                  </a:lnTo>
                  <a:lnTo>
                    <a:pt x="4988" y="18797"/>
                  </a:lnTo>
                  <a:lnTo>
                    <a:pt x="351" y="14161"/>
                  </a:lnTo>
                  <a:cubicBezTo>
                    <a:pt x="276" y="14086"/>
                    <a:pt x="151" y="14086"/>
                    <a:pt x="75" y="14161"/>
                  </a:cubicBezTo>
                  <a:cubicBezTo>
                    <a:pt x="0" y="14236"/>
                    <a:pt x="0" y="14361"/>
                    <a:pt x="75" y="14436"/>
                  </a:cubicBezTo>
                  <a:lnTo>
                    <a:pt x="4988" y="19324"/>
                  </a:lnTo>
                  <a:lnTo>
                    <a:pt x="4988" y="26542"/>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4" name="Google Shape;1164;p33"/>
            <p:cNvSpPr/>
            <p:nvPr/>
          </p:nvSpPr>
          <p:spPr>
            <a:xfrm>
              <a:off x="3709528" y="3731024"/>
              <a:ext cx="250507" cy="550784"/>
            </a:xfrm>
            <a:custGeom>
              <a:avLst/>
              <a:gdLst/>
              <a:ahLst/>
              <a:cxnLst/>
              <a:rect l="l" t="t" r="r" b="b"/>
              <a:pathLst>
                <a:path w="12357" h="27169" extrusionOk="0">
                  <a:moveTo>
                    <a:pt x="5916" y="176"/>
                  </a:moveTo>
                  <a:cubicBezTo>
                    <a:pt x="3986" y="2507"/>
                    <a:pt x="2457" y="6040"/>
                    <a:pt x="1479" y="9248"/>
                  </a:cubicBezTo>
                  <a:cubicBezTo>
                    <a:pt x="703" y="11855"/>
                    <a:pt x="126" y="14787"/>
                    <a:pt x="51" y="17619"/>
                  </a:cubicBezTo>
                  <a:cubicBezTo>
                    <a:pt x="1" y="20025"/>
                    <a:pt x="301" y="22632"/>
                    <a:pt x="1454" y="24537"/>
                  </a:cubicBezTo>
                  <a:cubicBezTo>
                    <a:pt x="2632" y="26492"/>
                    <a:pt x="4387" y="27168"/>
                    <a:pt x="6166" y="27168"/>
                  </a:cubicBezTo>
                  <a:cubicBezTo>
                    <a:pt x="7971" y="27168"/>
                    <a:pt x="9700" y="26492"/>
                    <a:pt x="10903" y="24537"/>
                  </a:cubicBezTo>
                  <a:cubicBezTo>
                    <a:pt x="12056" y="22632"/>
                    <a:pt x="12357" y="20025"/>
                    <a:pt x="12282" y="17619"/>
                  </a:cubicBezTo>
                  <a:cubicBezTo>
                    <a:pt x="12206" y="14787"/>
                    <a:pt x="11630" y="11855"/>
                    <a:pt x="10853" y="9248"/>
                  </a:cubicBezTo>
                  <a:cubicBezTo>
                    <a:pt x="9901" y="6040"/>
                    <a:pt x="8372" y="2507"/>
                    <a:pt x="6442" y="176"/>
                  </a:cubicBezTo>
                  <a:cubicBezTo>
                    <a:pt x="6292" y="0"/>
                    <a:pt x="6066" y="0"/>
                    <a:pt x="5916"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5" name="Google Shape;1165;p33"/>
            <p:cNvSpPr/>
            <p:nvPr/>
          </p:nvSpPr>
          <p:spPr>
            <a:xfrm>
              <a:off x="3727835" y="3833649"/>
              <a:ext cx="213409" cy="544195"/>
            </a:xfrm>
            <a:custGeom>
              <a:avLst/>
              <a:gdLst/>
              <a:ahLst/>
              <a:cxnLst/>
              <a:rect l="l" t="t" r="r" b="b"/>
              <a:pathLst>
                <a:path w="10527" h="26844" extrusionOk="0">
                  <a:moveTo>
                    <a:pt x="4988" y="26568"/>
                  </a:moveTo>
                  <a:cubicBezTo>
                    <a:pt x="4988" y="26718"/>
                    <a:pt x="5113" y="26843"/>
                    <a:pt x="5263" y="26843"/>
                  </a:cubicBezTo>
                  <a:cubicBezTo>
                    <a:pt x="5439" y="26843"/>
                    <a:pt x="5564" y="26718"/>
                    <a:pt x="5564" y="26568"/>
                  </a:cubicBezTo>
                  <a:lnTo>
                    <a:pt x="5564" y="19349"/>
                  </a:lnTo>
                  <a:lnTo>
                    <a:pt x="10451" y="14437"/>
                  </a:lnTo>
                  <a:cubicBezTo>
                    <a:pt x="10526" y="14362"/>
                    <a:pt x="10526" y="14237"/>
                    <a:pt x="10451" y="14161"/>
                  </a:cubicBezTo>
                  <a:cubicBezTo>
                    <a:pt x="10376" y="14086"/>
                    <a:pt x="10251" y="14086"/>
                    <a:pt x="10175" y="14161"/>
                  </a:cubicBezTo>
                  <a:lnTo>
                    <a:pt x="5564" y="18798"/>
                  </a:lnTo>
                  <a:lnTo>
                    <a:pt x="5564" y="14587"/>
                  </a:lnTo>
                  <a:lnTo>
                    <a:pt x="10150" y="9976"/>
                  </a:lnTo>
                  <a:cubicBezTo>
                    <a:pt x="10226" y="9901"/>
                    <a:pt x="10226" y="9775"/>
                    <a:pt x="10150" y="9700"/>
                  </a:cubicBezTo>
                  <a:cubicBezTo>
                    <a:pt x="10075" y="9625"/>
                    <a:pt x="9950" y="9625"/>
                    <a:pt x="9875" y="9700"/>
                  </a:cubicBezTo>
                  <a:lnTo>
                    <a:pt x="5564" y="14036"/>
                  </a:lnTo>
                  <a:lnTo>
                    <a:pt x="5564" y="9826"/>
                  </a:lnTo>
                  <a:lnTo>
                    <a:pt x="9248" y="6141"/>
                  </a:lnTo>
                  <a:cubicBezTo>
                    <a:pt x="9323" y="6066"/>
                    <a:pt x="9323" y="5941"/>
                    <a:pt x="9248" y="5866"/>
                  </a:cubicBezTo>
                  <a:cubicBezTo>
                    <a:pt x="9173" y="5790"/>
                    <a:pt x="9048" y="5790"/>
                    <a:pt x="8972" y="5866"/>
                  </a:cubicBezTo>
                  <a:lnTo>
                    <a:pt x="5564" y="9274"/>
                  </a:lnTo>
                  <a:lnTo>
                    <a:pt x="5564" y="5064"/>
                  </a:lnTo>
                  <a:lnTo>
                    <a:pt x="7594" y="3008"/>
                  </a:lnTo>
                  <a:cubicBezTo>
                    <a:pt x="7669" y="2933"/>
                    <a:pt x="7669" y="2833"/>
                    <a:pt x="7594" y="2758"/>
                  </a:cubicBezTo>
                  <a:cubicBezTo>
                    <a:pt x="7519" y="2683"/>
                    <a:pt x="7419" y="2683"/>
                    <a:pt x="7343" y="2758"/>
                  </a:cubicBezTo>
                  <a:lnTo>
                    <a:pt x="5564" y="4537"/>
                  </a:lnTo>
                  <a:lnTo>
                    <a:pt x="5564" y="277"/>
                  </a:lnTo>
                  <a:cubicBezTo>
                    <a:pt x="5564" y="126"/>
                    <a:pt x="5439" y="1"/>
                    <a:pt x="5263" y="1"/>
                  </a:cubicBezTo>
                  <a:cubicBezTo>
                    <a:pt x="5113" y="1"/>
                    <a:pt x="4988" y="126"/>
                    <a:pt x="4988" y="277"/>
                  </a:cubicBezTo>
                  <a:lnTo>
                    <a:pt x="4988" y="4537"/>
                  </a:lnTo>
                  <a:lnTo>
                    <a:pt x="3208" y="2758"/>
                  </a:lnTo>
                  <a:cubicBezTo>
                    <a:pt x="3133" y="2683"/>
                    <a:pt x="3008" y="2683"/>
                    <a:pt x="2932" y="2758"/>
                  </a:cubicBezTo>
                  <a:cubicBezTo>
                    <a:pt x="2857" y="2833"/>
                    <a:pt x="2857" y="2933"/>
                    <a:pt x="2932" y="3008"/>
                  </a:cubicBezTo>
                  <a:lnTo>
                    <a:pt x="4988" y="5064"/>
                  </a:lnTo>
                  <a:lnTo>
                    <a:pt x="4988" y="9274"/>
                  </a:lnTo>
                  <a:lnTo>
                    <a:pt x="1729" y="5991"/>
                  </a:lnTo>
                  <a:cubicBezTo>
                    <a:pt x="1654" y="5916"/>
                    <a:pt x="1554" y="5916"/>
                    <a:pt x="1479" y="5991"/>
                  </a:cubicBezTo>
                  <a:cubicBezTo>
                    <a:pt x="1404" y="6066"/>
                    <a:pt x="1404" y="6191"/>
                    <a:pt x="1479" y="6242"/>
                  </a:cubicBezTo>
                  <a:lnTo>
                    <a:pt x="4988" y="9826"/>
                  </a:lnTo>
                  <a:lnTo>
                    <a:pt x="4988" y="14036"/>
                  </a:lnTo>
                  <a:lnTo>
                    <a:pt x="802" y="9901"/>
                  </a:lnTo>
                  <a:cubicBezTo>
                    <a:pt x="727" y="9826"/>
                    <a:pt x="627" y="9826"/>
                    <a:pt x="551" y="9901"/>
                  </a:cubicBezTo>
                  <a:cubicBezTo>
                    <a:pt x="476" y="9976"/>
                    <a:pt x="476" y="10101"/>
                    <a:pt x="551" y="10176"/>
                  </a:cubicBezTo>
                  <a:lnTo>
                    <a:pt x="4988" y="14587"/>
                  </a:lnTo>
                  <a:lnTo>
                    <a:pt x="4988" y="18798"/>
                  </a:lnTo>
                  <a:lnTo>
                    <a:pt x="351" y="14161"/>
                  </a:lnTo>
                  <a:cubicBezTo>
                    <a:pt x="276" y="14086"/>
                    <a:pt x="150" y="14086"/>
                    <a:pt x="75" y="14161"/>
                  </a:cubicBezTo>
                  <a:cubicBezTo>
                    <a:pt x="0" y="14237"/>
                    <a:pt x="0" y="14362"/>
                    <a:pt x="75" y="14437"/>
                  </a:cubicBezTo>
                  <a:lnTo>
                    <a:pt x="4988" y="19349"/>
                  </a:lnTo>
                  <a:lnTo>
                    <a:pt x="4988" y="26568"/>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6" name="Google Shape;1166;p33"/>
            <p:cNvSpPr/>
            <p:nvPr/>
          </p:nvSpPr>
          <p:spPr>
            <a:xfrm>
              <a:off x="3914311" y="4210170"/>
              <a:ext cx="1531385" cy="45248"/>
            </a:xfrm>
            <a:custGeom>
              <a:avLst/>
              <a:gdLst/>
              <a:ahLst/>
              <a:cxnLst/>
              <a:rect l="l" t="t" r="r" b="b"/>
              <a:pathLst>
                <a:path w="75540" h="2232" extrusionOk="0">
                  <a:moveTo>
                    <a:pt x="75539" y="0"/>
                  </a:moveTo>
                  <a:lnTo>
                    <a:pt x="0" y="0"/>
                  </a:lnTo>
                  <a:lnTo>
                    <a:pt x="0" y="2231"/>
                  </a:lnTo>
                  <a:lnTo>
                    <a:pt x="75539" y="2231"/>
                  </a:lnTo>
                  <a:lnTo>
                    <a:pt x="755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7" name="Google Shape;1167;p33"/>
            <p:cNvSpPr/>
            <p:nvPr/>
          </p:nvSpPr>
          <p:spPr>
            <a:xfrm>
              <a:off x="3883820" y="4255400"/>
              <a:ext cx="1592364" cy="45228"/>
            </a:xfrm>
            <a:custGeom>
              <a:avLst/>
              <a:gdLst/>
              <a:ahLst/>
              <a:cxnLst/>
              <a:rect l="l" t="t" r="r" b="b"/>
              <a:pathLst>
                <a:path w="78548" h="2231" extrusionOk="0">
                  <a:moveTo>
                    <a:pt x="78547" y="2231"/>
                  </a:moveTo>
                  <a:lnTo>
                    <a:pt x="0" y="2231"/>
                  </a:lnTo>
                  <a:lnTo>
                    <a:pt x="0" y="0"/>
                  </a:lnTo>
                  <a:lnTo>
                    <a:pt x="78547" y="0"/>
                  </a:lnTo>
                  <a:lnTo>
                    <a:pt x="78547" y="223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8" name="Google Shape;1168;p33"/>
            <p:cNvSpPr/>
            <p:nvPr/>
          </p:nvSpPr>
          <p:spPr>
            <a:xfrm>
              <a:off x="3838589" y="3391096"/>
              <a:ext cx="684420" cy="818543"/>
            </a:xfrm>
            <a:custGeom>
              <a:avLst/>
              <a:gdLst/>
              <a:ahLst/>
              <a:cxnLst/>
              <a:rect l="l" t="t" r="r" b="b"/>
              <a:pathLst>
                <a:path w="33761" h="40377" extrusionOk="0">
                  <a:moveTo>
                    <a:pt x="1" y="0"/>
                  </a:moveTo>
                  <a:lnTo>
                    <a:pt x="16517" y="0"/>
                  </a:lnTo>
                  <a:lnTo>
                    <a:pt x="33008" y="0"/>
                  </a:lnTo>
                  <a:cubicBezTo>
                    <a:pt x="33134" y="6717"/>
                    <a:pt x="33259" y="13459"/>
                    <a:pt x="33384" y="20201"/>
                  </a:cubicBezTo>
                  <a:cubicBezTo>
                    <a:pt x="33510" y="26918"/>
                    <a:pt x="33635" y="33660"/>
                    <a:pt x="33760" y="40376"/>
                  </a:cubicBezTo>
                  <a:lnTo>
                    <a:pt x="19249" y="40376"/>
                  </a:lnTo>
                  <a:lnTo>
                    <a:pt x="4738" y="40376"/>
                  </a:lnTo>
                  <a:cubicBezTo>
                    <a:pt x="3961" y="33660"/>
                    <a:pt x="3184" y="26918"/>
                    <a:pt x="2382" y="20201"/>
                  </a:cubicBezTo>
                  <a:cubicBezTo>
                    <a:pt x="1605" y="13459"/>
                    <a:pt x="803" y="6717"/>
                    <a:pt x="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9" name="Google Shape;1169;p33"/>
            <p:cNvSpPr/>
            <p:nvPr/>
          </p:nvSpPr>
          <p:spPr>
            <a:xfrm>
              <a:off x="3808098" y="3304710"/>
              <a:ext cx="491345" cy="86401"/>
            </a:xfrm>
            <a:custGeom>
              <a:avLst/>
              <a:gdLst/>
              <a:ahLst/>
              <a:cxnLst/>
              <a:rect l="l" t="t" r="r" b="b"/>
              <a:pathLst>
                <a:path w="24237" h="4262" extrusionOk="0">
                  <a:moveTo>
                    <a:pt x="23710" y="1"/>
                  </a:moveTo>
                  <a:lnTo>
                    <a:pt x="12633" y="1"/>
                  </a:lnTo>
                  <a:lnTo>
                    <a:pt x="1555" y="1"/>
                  </a:lnTo>
                  <a:cubicBezTo>
                    <a:pt x="1029" y="1429"/>
                    <a:pt x="527" y="2833"/>
                    <a:pt x="1" y="4261"/>
                  </a:cubicBezTo>
                  <a:lnTo>
                    <a:pt x="12131" y="4261"/>
                  </a:lnTo>
                  <a:lnTo>
                    <a:pt x="24237" y="4261"/>
                  </a:lnTo>
                  <a:cubicBezTo>
                    <a:pt x="24061" y="2833"/>
                    <a:pt x="23886" y="1429"/>
                    <a:pt x="237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0" name="Google Shape;1170;p33"/>
            <p:cNvSpPr/>
            <p:nvPr/>
          </p:nvSpPr>
          <p:spPr>
            <a:xfrm>
              <a:off x="4825853" y="3391096"/>
              <a:ext cx="695590" cy="818543"/>
            </a:xfrm>
            <a:custGeom>
              <a:avLst/>
              <a:gdLst/>
              <a:ahLst/>
              <a:cxnLst/>
              <a:rect l="l" t="t" r="r" b="b"/>
              <a:pathLst>
                <a:path w="34312" h="40377" extrusionOk="0">
                  <a:moveTo>
                    <a:pt x="34312" y="0"/>
                  </a:moveTo>
                  <a:lnTo>
                    <a:pt x="17820" y="0"/>
                  </a:lnTo>
                  <a:lnTo>
                    <a:pt x="1304" y="0"/>
                  </a:lnTo>
                  <a:cubicBezTo>
                    <a:pt x="1103" y="6717"/>
                    <a:pt x="878" y="13459"/>
                    <a:pt x="652" y="20201"/>
                  </a:cubicBezTo>
                  <a:cubicBezTo>
                    <a:pt x="427" y="26918"/>
                    <a:pt x="226" y="33660"/>
                    <a:pt x="1" y="40376"/>
                  </a:cubicBezTo>
                  <a:lnTo>
                    <a:pt x="14512" y="40376"/>
                  </a:lnTo>
                  <a:lnTo>
                    <a:pt x="28998" y="40376"/>
                  </a:lnTo>
                  <a:cubicBezTo>
                    <a:pt x="29876" y="33660"/>
                    <a:pt x="30778" y="26918"/>
                    <a:pt x="31655" y="20201"/>
                  </a:cubicBezTo>
                  <a:cubicBezTo>
                    <a:pt x="32532" y="13459"/>
                    <a:pt x="33409" y="6717"/>
                    <a:pt x="3431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1" name="Google Shape;1171;p33"/>
            <p:cNvSpPr/>
            <p:nvPr/>
          </p:nvSpPr>
          <p:spPr>
            <a:xfrm>
              <a:off x="5060601" y="3304710"/>
              <a:ext cx="490838" cy="86401"/>
            </a:xfrm>
            <a:custGeom>
              <a:avLst/>
              <a:gdLst/>
              <a:ahLst/>
              <a:cxnLst/>
              <a:rect l="l" t="t" r="r" b="b"/>
              <a:pathLst>
                <a:path w="24212" h="4262" extrusionOk="0">
                  <a:moveTo>
                    <a:pt x="627" y="1"/>
                  </a:moveTo>
                  <a:lnTo>
                    <a:pt x="11705" y="1"/>
                  </a:lnTo>
                  <a:lnTo>
                    <a:pt x="22758" y="1"/>
                  </a:lnTo>
                  <a:cubicBezTo>
                    <a:pt x="23259" y="1429"/>
                    <a:pt x="23735" y="2833"/>
                    <a:pt x="24211" y="4261"/>
                  </a:cubicBezTo>
                  <a:lnTo>
                    <a:pt x="12131" y="4261"/>
                  </a:lnTo>
                  <a:lnTo>
                    <a:pt x="1" y="4261"/>
                  </a:lnTo>
                  <a:cubicBezTo>
                    <a:pt x="201" y="2833"/>
                    <a:pt x="402" y="1429"/>
                    <a:pt x="627" y="1"/>
                  </a:cubicBezTo>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2" name="Google Shape;1172;p33"/>
            <p:cNvSpPr/>
            <p:nvPr/>
          </p:nvSpPr>
          <p:spPr>
            <a:xfrm>
              <a:off x="5070251" y="3450031"/>
              <a:ext cx="403950" cy="734209"/>
            </a:xfrm>
            <a:custGeom>
              <a:avLst/>
              <a:gdLst/>
              <a:ahLst/>
              <a:cxnLst/>
              <a:rect l="l" t="t" r="r" b="b"/>
              <a:pathLst>
                <a:path w="19926" h="36217" extrusionOk="0">
                  <a:moveTo>
                    <a:pt x="14161" y="7394"/>
                  </a:moveTo>
                  <a:lnTo>
                    <a:pt x="14161" y="7444"/>
                  </a:lnTo>
                  <a:cubicBezTo>
                    <a:pt x="14036" y="8447"/>
                    <a:pt x="13936" y="9474"/>
                    <a:pt x="13811" y="10477"/>
                  </a:cubicBezTo>
                  <a:lnTo>
                    <a:pt x="13785" y="10803"/>
                  </a:lnTo>
                  <a:lnTo>
                    <a:pt x="14111" y="10803"/>
                  </a:lnTo>
                  <a:lnTo>
                    <a:pt x="16066" y="10803"/>
                  </a:lnTo>
                  <a:lnTo>
                    <a:pt x="16342" y="10803"/>
                  </a:lnTo>
                  <a:lnTo>
                    <a:pt x="18322" y="10803"/>
                  </a:lnTo>
                  <a:lnTo>
                    <a:pt x="18572" y="10803"/>
                  </a:lnTo>
                  <a:lnTo>
                    <a:pt x="18623" y="10552"/>
                  </a:lnTo>
                  <a:cubicBezTo>
                    <a:pt x="18723" y="9524"/>
                    <a:pt x="18848" y="8522"/>
                    <a:pt x="18999" y="7494"/>
                  </a:cubicBezTo>
                  <a:lnTo>
                    <a:pt x="18999" y="7394"/>
                  </a:lnTo>
                  <a:lnTo>
                    <a:pt x="18999" y="7394"/>
                  </a:lnTo>
                  <a:lnTo>
                    <a:pt x="19049" y="7143"/>
                  </a:lnTo>
                  <a:cubicBezTo>
                    <a:pt x="19174" y="6016"/>
                    <a:pt x="19299" y="4863"/>
                    <a:pt x="19450" y="3735"/>
                  </a:cubicBezTo>
                  <a:lnTo>
                    <a:pt x="19475" y="3635"/>
                  </a:lnTo>
                  <a:lnTo>
                    <a:pt x="19475" y="3635"/>
                  </a:lnTo>
                  <a:lnTo>
                    <a:pt x="19500" y="3384"/>
                  </a:lnTo>
                  <a:cubicBezTo>
                    <a:pt x="19625" y="2356"/>
                    <a:pt x="19750" y="1354"/>
                    <a:pt x="19876" y="326"/>
                  </a:cubicBezTo>
                  <a:lnTo>
                    <a:pt x="19926" y="1"/>
                  </a:lnTo>
                  <a:lnTo>
                    <a:pt x="19575" y="1"/>
                  </a:lnTo>
                  <a:lnTo>
                    <a:pt x="17545" y="1"/>
                  </a:lnTo>
                  <a:lnTo>
                    <a:pt x="17269" y="1"/>
                  </a:lnTo>
                  <a:lnTo>
                    <a:pt x="15239" y="1"/>
                  </a:lnTo>
                  <a:lnTo>
                    <a:pt x="14988" y="1"/>
                  </a:lnTo>
                  <a:lnTo>
                    <a:pt x="14963" y="251"/>
                  </a:lnTo>
                  <a:cubicBezTo>
                    <a:pt x="14838" y="1279"/>
                    <a:pt x="14738" y="2281"/>
                    <a:pt x="14613" y="3309"/>
                  </a:cubicBezTo>
                  <a:lnTo>
                    <a:pt x="14587" y="3635"/>
                  </a:lnTo>
                  <a:lnTo>
                    <a:pt x="14587" y="3635"/>
                  </a:lnTo>
                  <a:lnTo>
                    <a:pt x="14587" y="3660"/>
                  </a:lnTo>
                  <a:cubicBezTo>
                    <a:pt x="14437" y="4788"/>
                    <a:pt x="14312" y="5940"/>
                    <a:pt x="14186" y="7068"/>
                  </a:cubicBezTo>
                  <a:lnTo>
                    <a:pt x="14161" y="7394"/>
                  </a:lnTo>
                  <a:close/>
                  <a:moveTo>
                    <a:pt x="8247" y="7168"/>
                  </a:moveTo>
                  <a:lnTo>
                    <a:pt x="8272" y="7068"/>
                  </a:lnTo>
                  <a:cubicBezTo>
                    <a:pt x="8372" y="5940"/>
                    <a:pt x="8472" y="4813"/>
                    <a:pt x="8572" y="3685"/>
                  </a:cubicBezTo>
                  <a:lnTo>
                    <a:pt x="8597" y="3409"/>
                  </a:lnTo>
                  <a:lnTo>
                    <a:pt x="8597" y="3409"/>
                  </a:lnTo>
                  <a:lnTo>
                    <a:pt x="8597" y="3309"/>
                  </a:lnTo>
                  <a:cubicBezTo>
                    <a:pt x="8698" y="2306"/>
                    <a:pt x="8798" y="1279"/>
                    <a:pt x="8898" y="276"/>
                  </a:cubicBezTo>
                  <a:lnTo>
                    <a:pt x="8923" y="1"/>
                  </a:lnTo>
                  <a:lnTo>
                    <a:pt x="9174" y="1"/>
                  </a:lnTo>
                  <a:lnTo>
                    <a:pt x="11229" y="1"/>
                  </a:lnTo>
                  <a:lnTo>
                    <a:pt x="11505" y="1"/>
                  </a:lnTo>
                  <a:lnTo>
                    <a:pt x="13535" y="1"/>
                  </a:lnTo>
                  <a:lnTo>
                    <a:pt x="13861" y="1"/>
                  </a:lnTo>
                  <a:lnTo>
                    <a:pt x="13811" y="326"/>
                  </a:lnTo>
                  <a:cubicBezTo>
                    <a:pt x="13710" y="1354"/>
                    <a:pt x="13610" y="2356"/>
                    <a:pt x="13510" y="3384"/>
                  </a:cubicBezTo>
                  <a:lnTo>
                    <a:pt x="13510" y="3409"/>
                  </a:lnTo>
                  <a:lnTo>
                    <a:pt x="13510" y="3409"/>
                  </a:lnTo>
                  <a:lnTo>
                    <a:pt x="13460" y="3735"/>
                  </a:lnTo>
                  <a:cubicBezTo>
                    <a:pt x="13334" y="4863"/>
                    <a:pt x="13209" y="5991"/>
                    <a:pt x="13109" y="7143"/>
                  </a:cubicBezTo>
                  <a:lnTo>
                    <a:pt x="13109" y="7168"/>
                  </a:lnTo>
                  <a:lnTo>
                    <a:pt x="13109" y="7168"/>
                  </a:lnTo>
                  <a:lnTo>
                    <a:pt x="13084" y="7319"/>
                  </a:lnTo>
                  <a:lnTo>
                    <a:pt x="13084" y="7394"/>
                  </a:lnTo>
                  <a:lnTo>
                    <a:pt x="13084" y="7394"/>
                  </a:lnTo>
                  <a:lnTo>
                    <a:pt x="13059" y="7494"/>
                  </a:lnTo>
                  <a:cubicBezTo>
                    <a:pt x="12958" y="8522"/>
                    <a:pt x="12833" y="9524"/>
                    <a:pt x="12758" y="10552"/>
                  </a:cubicBezTo>
                  <a:lnTo>
                    <a:pt x="12733" y="10803"/>
                  </a:lnTo>
                  <a:lnTo>
                    <a:pt x="12457" y="10803"/>
                  </a:lnTo>
                  <a:lnTo>
                    <a:pt x="10477" y="10803"/>
                  </a:lnTo>
                  <a:lnTo>
                    <a:pt x="10201" y="10803"/>
                  </a:lnTo>
                  <a:lnTo>
                    <a:pt x="8222" y="10803"/>
                  </a:lnTo>
                  <a:lnTo>
                    <a:pt x="7921" y="10803"/>
                  </a:lnTo>
                  <a:lnTo>
                    <a:pt x="7946" y="10477"/>
                  </a:lnTo>
                  <a:cubicBezTo>
                    <a:pt x="8021" y="9474"/>
                    <a:pt x="8121" y="8447"/>
                    <a:pt x="8222" y="7444"/>
                  </a:cubicBezTo>
                  <a:lnTo>
                    <a:pt x="8247" y="7168"/>
                  </a:lnTo>
                  <a:close/>
                  <a:moveTo>
                    <a:pt x="2181" y="7168"/>
                  </a:moveTo>
                  <a:lnTo>
                    <a:pt x="2181" y="7093"/>
                  </a:lnTo>
                  <a:cubicBezTo>
                    <a:pt x="2257" y="5940"/>
                    <a:pt x="2332" y="4813"/>
                    <a:pt x="2432" y="3685"/>
                  </a:cubicBezTo>
                  <a:lnTo>
                    <a:pt x="2432" y="3635"/>
                  </a:lnTo>
                  <a:lnTo>
                    <a:pt x="2432" y="3635"/>
                  </a:lnTo>
                  <a:lnTo>
                    <a:pt x="2457" y="3309"/>
                  </a:lnTo>
                  <a:cubicBezTo>
                    <a:pt x="2532" y="2306"/>
                    <a:pt x="2607" y="1279"/>
                    <a:pt x="2683" y="276"/>
                  </a:cubicBezTo>
                  <a:lnTo>
                    <a:pt x="2708" y="1"/>
                  </a:lnTo>
                  <a:lnTo>
                    <a:pt x="2983" y="1"/>
                  </a:lnTo>
                  <a:lnTo>
                    <a:pt x="5013" y="1"/>
                  </a:lnTo>
                  <a:lnTo>
                    <a:pt x="5289" y="1"/>
                  </a:lnTo>
                  <a:lnTo>
                    <a:pt x="7319" y="1"/>
                  </a:lnTo>
                  <a:lnTo>
                    <a:pt x="7645" y="1"/>
                  </a:lnTo>
                  <a:lnTo>
                    <a:pt x="7620" y="326"/>
                  </a:lnTo>
                  <a:cubicBezTo>
                    <a:pt x="7520" y="1329"/>
                    <a:pt x="7445" y="2356"/>
                    <a:pt x="7344" y="3359"/>
                  </a:cubicBezTo>
                  <a:lnTo>
                    <a:pt x="7344" y="3409"/>
                  </a:lnTo>
                  <a:lnTo>
                    <a:pt x="7344" y="3409"/>
                  </a:lnTo>
                  <a:lnTo>
                    <a:pt x="7319" y="3735"/>
                  </a:lnTo>
                  <a:cubicBezTo>
                    <a:pt x="7219" y="4863"/>
                    <a:pt x="7119" y="5991"/>
                    <a:pt x="7018" y="7118"/>
                  </a:cubicBezTo>
                  <a:lnTo>
                    <a:pt x="7018" y="7168"/>
                  </a:lnTo>
                  <a:lnTo>
                    <a:pt x="7018" y="7168"/>
                  </a:lnTo>
                  <a:lnTo>
                    <a:pt x="6993" y="7494"/>
                  </a:lnTo>
                  <a:cubicBezTo>
                    <a:pt x="6893" y="8497"/>
                    <a:pt x="6818" y="9524"/>
                    <a:pt x="6718" y="10527"/>
                  </a:cubicBezTo>
                  <a:lnTo>
                    <a:pt x="6693" y="10803"/>
                  </a:lnTo>
                  <a:lnTo>
                    <a:pt x="6417" y="10803"/>
                  </a:lnTo>
                  <a:lnTo>
                    <a:pt x="4462" y="10803"/>
                  </a:lnTo>
                  <a:lnTo>
                    <a:pt x="4186" y="10803"/>
                  </a:lnTo>
                  <a:lnTo>
                    <a:pt x="2206" y="10803"/>
                  </a:lnTo>
                  <a:lnTo>
                    <a:pt x="1906" y="10803"/>
                  </a:lnTo>
                  <a:lnTo>
                    <a:pt x="1931" y="10502"/>
                  </a:lnTo>
                  <a:cubicBezTo>
                    <a:pt x="2006" y="9474"/>
                    <a:pt x="2081" y="8447"/>
                    <a:pt x="2156" y="7444"/>
                  </a:cubicBezTo>
                  <a:lnTo>
                    <a:pt x="2156" y="7168"/>
                  </a:lnTo>
                  <a:close/>
                  <a:moveTo>
                    <a:pt x="1204" y="20201"/>
                  </a:moveTo>
                  <a:lnTo>
                    <a:pt x="1204" y="20201"/>
                  </a:lnTo>
                  <a:lnTo>
                    <a:pt x="1229" y="19900"/>
                  </a:lnTo>
                  <a:cubicBezTo>
                    <a:pt x="1304" y="18748"/>
                    <a:pt x="1404" y="17620"/>
                    <a:pt x="1480" y="16492"/>
                  </a:cubicBezTo>
                  <a:lnTo>
                    <a:pt x="1480" y="16442"/>
                  </a:lnTo>
                  <a:lnTo>
                    <a:pt x="1480" y="16442"/>
                  </a:lnTo>
                  <a:lnTo>
                    <a:pt x="1505" y="16116"/>
                  </a:lnTo>
                  <a:cubicBezTo>
                    <a:pt x="1580" y="15113"/>
                    <a:pt x="1655" y="14086"/>
                    <a:pt x="1730" y="13083"/>
                  </a:cubicBezTo>
                  <a:lnTo>
                    <a:pt x="1755" y="12808"/>
                  </a:lnTo>
                  <a:lnTo>
                    <a:pt x="2031" y="12808"/>
                  </a:lnTo>
                  <a:lnTo>
                    <a:pt x="3986" y="12808"/>
                  </a:lnTo>
                  <a:lnTo>
                    <a:pt x="4262" y="12808"/>
                  </a:lnTo>
                  <a:lnTo>
                    <a:pt x="6191" y="12808"/>
                  </a:lnTo>
                  <a:lnTo>
                    <a:pt x="6517" y="12808"/>
                  </a:lnTo>
                  <a:lnTo>
                    <a:pt x="6492" y="13133"/>
                  </a:lnTo>
                  <a:cubicBezTo>
                    <a:pt x="6392" y="14136"/>
                    <a:pt x="6317" y="15164"/>
                    <a:pt x="6216" y="16166"/>
                  </a:cubicBezTo>
                  <a:lnTo>
                    <a:pt x="6216" y="16216"/>
                  </a:lnTo>
                  <a:lnTo>
                    <a:pt x="6216" y="16216"/>
                  </a:lnTo>
                  <a:lnTo>
                    <a:pt x="6191" y="16542"/>
                  </a:lnTo>
                  <a:cubicBezTo>
                    <a:pt x="6091" y="17670"/>
                    <a:pt x="5991" y="18798"/>
                    <a:pt x="5891" y="19951"/>
                  </a:cubicBezTo>
                  <a:lnTo>
                    <a:pt x="5891" y="19976"/>
                  </a:lnTo>
                  <a:lnTo>
                    <a:pt x="5891" y="19976"/>
                  </a:lnTo>
                  <a:lnTo>
                    <a:pt x="5866" y="20301"/>
                  </a:lnTo>
                  <a:cubicBezTo>
                    <a:pt x="5790" y="21304"/>
                    <a:pt x="5690" y="22331"/>
                    <a:pt x="5590" y="23334"/>
                  </a:cubicBezTo>
                  <a:lnTo>
                    <a:pt x="5590" y="23610"/>
                  </a:lnTo>
                  <a:lnTo>
                    <a:pt x="5314" y="23610"/>
                  </a:lnTo>
                  <a:lnTo>
                    <a:pt x="3435" y="23610"/>
                  </a:lnTo>
                  <a:lnTo>
                    <a:pt x="3159" y="23610"/>
                  </a:lnTo>
                  <a:lnTo>
                    <a:pt x="1254" y="23610"/>
                  </a:lnTo>
                  <a:lnTo>
                    <a:pt x="953" y="23610"/>
                  </a:lnTo>
                  <a:lnTo>
                    <a:pt x="978" y="23309"/>
                  </a:lnTo>
                  <a:cubicBezTo>
                    <a:pt x="1054" y="22281"/>
                    <a:pt x="1129" y="21254"/>
                    <a:pt x="1204" y="20251"/>
                  </a:cubicBezTo>
                  <a:close/>
                  <a:moveTo>
                    <a:pt x="7044" y="20201"/>
                  </a:moveTo>
                  <a:lnTo>
                    <a:pt x="7044" y="20251"/>
                  </a:lnTo>
                  <a:cubicBezTo>
                    <a:pt x="6943" y="21254"/>
                    <a:pt x="6843" y="22281"/>
                    <a:pt x="6743" y="23284"/>
                  </a:cubicBezTo>
                  <a:lnTo>
                    <a:pt x="6718" y="23610"/>
                  </a:lnTo>
                  <a:lnTo>
                    <a:pt x="7044" y="23610"/>
                  </a:lnTo>
                  <a:lnTo>
                    <a:pt x="8948" y="23610"/>
                  </a:lnTo>
                  <a:lnTo>
                    <a:pt x="9224" y="23610"/>
                  </a:lnTo>
                  <a:lnTo>
                    <a:pt x="11079" y="23610"/>
                  </a:lnTo>
                  <a:lnTo>
                    <a:pt x="11354" y="23610"/>
                  </a:lnTo>
                  <a:lnTo>
                    <a:pt x="11379" y="23359"/>
                  </a:lnTo>
                  <a:cubicBezTo>
                    <a:pt x="11480" y="22331"/>
                    <a:pt x="11605" y="21329"/>
                    <a:pt x="11705" y="20301"/>
                  </a:cubicBezTo>
                  <a:lnTo>
                    <a:pt x="11730" y="20201"/>
                  </a:lnTo>
                  <a:lnTo>
                    <a:pt x="11730" y="20201"/>
                  </a:lnTo>
                  <a:lnTo>
                    <a:pt x="11730" y="20126"/>
                  </a:lnTo>
                  <a:lnTo>
                    <a:pt x="11755" y="19976"/>
                  </a:lnTo>
                  <a:lnTo>
                    <a:pt x="11755" y="19976"/>
                  </a:lnTo>
                  <a:lnTo>
                    <a:pt x="11755" y="19951"/>
                  </a:lnTo>
                  <a:cubicBezTo>
                    <a:pt x="11856" y="18798"/>
                    <a:pt x="11981" y="17670"/>
                    <a:pt x="12106" y="16542"/>
                  </a:cubicBezTo>
                  <a:lnTo>
                    <a:pt x="12106" y="16442"/>
                  </a:lnTo>
                  <a:lnTo>
                    <a:pt x="12106" y="16442"/>
                  </a:lnTo>
                  <a:lnTo>
                    <a:pt x="12131" y="16316"/>
                  </a:lnTo>
                  <a:lnTo>
                    <a:pt x="12131" y="16216"/>
                  </a:lnTo>
                  <a:lnTo>
                    <a:pt x="12131" y="16216"/>
                  </a:lnTo>
                  <a:lnTo>
                    <a:pt x="12156" y="16191"/>
                  </a:lnTo>
                  <a:cubicBezTo>
                    <a:pt x="12257" y="15164"/>
                    <a:pt x="12357" y="14161"/>
                    <a:pt x="12457" y="13133"/>
                  </a:cubicBezTo>
                  <a:lnTo>
                    <a:pt x="12507" y="12808"/>
                  </a:lnTo>
                  <a:lnTo>
                    <a:pt x="12181" y="12808"/>
                  </a:lnTo>
                  <a:lnTo>
                    <a:pt x="10227" y="12808"/>
                  </a:lnTo>
                  <a:lnTo>
                    <a:pt x="9951" y="12808"/>
                  </a:lnTo>
                  <a:lnTo>
                    <a:pt x="7996" y="12808"/>
                  </a:lnTo>
                  <a:lnTo>
                    <a:pt x="7720" y="12808"/>
                  </a:lnTo>
                  <a:lnTo>
                    <a:pt x="7695" y="13083"/>
                  </a:lnTo>
                  <a:cubicBezTo>
                    <a:pt x="7620" y="14086"/>
                    <a:pt x="7520" y="15113"/>
                    <a:pt x="7419" y="16116"/>
                  </a:cubicBezTo>
                  <a:lnTo>
                    <a:pt x="7369" y="16442"/>
                  </a:lnTo>
                  <a:lnTo>
                    <a:pt x="7394" y="16442"/>
                  </a:lnTo>
                  <a:lnTo>
                    <a:pt x="7394" y="16492"/>
                  </a:lnTo>
                  <a:cubicBezTo>
                    <a:pt x="7269" y="17620"/>
                    <a:pt x="7169" y="18748"/>
                    <a:pt x="7069" y="19900"/>
                  </a:cubicBezTo>
                  <a:lnTo>
                    <a:pt x="7044" y="20201"/>
                  </a:lnTo>
                  <a:close/>
                  <a:moveTo>
                    <a:pt x="12733" y="20201"/>
                  </a:moveTo>
                  <a:lnTo>
                    <a:pt x="12733" y="20201"/>
                  </a:lnTo>
                  <a:lnTo>
                    <a:pt x="12758" y="19875"/>
                  </a:lnTo>
                  <a:cubicBezTo>
                    <a:pt x="12883" y="18748"/>
                    <a:pt x="13034" y="17620"/>
                    <a:pt x="13134" y="16467"/>
                  </a:cubicBezTo>
                  <a:lnTo>
                    <a:pt x="13159" y="16442"/>
                  </a:lnTo>
                  <a:lnTo>
                    <a:pt x="13134" y="16442"/>
                  </a:lnTo>
                  <a:lnTo>
                    <a:pt x="13184" y="16116"/>
                  </a:lnTo>
                  <a:cubicBezTo>
                    <a:pt x="13309" y="15113"/>
                    <a:pt x="13409" y="14086"/>
                    <a:pt x="13510" y="13083"/>
                  </a:cubicBezTo>
                  <a:lnTo>
                    <a:pt x="13560" y="12808"/>
                  </a:lnTo>
                  <a:lnTo>
                    <a:pt x="13811" y="12808"/>
                  </a:lnTo>
                  <a:lnTo>
                    <a:pt x="15765" y="12808"/>
                  </a:lnTo>
                  <a:lnTo>
                    <a:pt x="16041" y="12808"/>
                  </a:lnTo>
                  <a:lnTo>
                    <a:pt x="17996" y="12808"/>
                  </a:lnTo>
                  <a:lnTo>
                    <a:pt x="18322" y="12808"/>
                  </a:lnTo>
                  <a:lnTo>
                    <a:pt x="18272" y="13133"/>
                  </a:lnTo>
                  <a:cubicBezTo>
                    <a:pt x="18171" y="14161"/>
                    <a:pt x="18046" y="15164"/>
                    <a:pt x="17896" y="16191"/>
                  </a:cubicBezTo>
                  <a:lnTo>
                    <a:pt x="17871" y="16442"/>
                  </a:lnTo>
                  <a:lnTo>
                    <a:pt x="17871" y="16442"/>
                  </a:lnTo>
                  <a:lnTo>
                    <a:pt x="17846" y="16542"/>
                  </a:lnTo>
                  <a:cubicBezTo>
                    <a:pt x="17720" y="17670"/>
                    <a:pt x="17570" y="18823"/>
                    <a:pt x="17445" y="19951"/>
                  </a:cubicBezTo>
                  <a:lnTo>
                    <a:pt x="17420" y="20201"/>
                  </a:lnTo>
                  <a:lnTo>
                    <a:pt x="17420" y="20201"/>
                  </a:lnTo>
                  <a:lnTo>
                    <a:pt x="17394" y="20301"/>
                  </a:lnTo>
                  <a:cubicBezTo>
                    <a:pt x="17269" y="21329"/>
                    <a:pt x="17144" y="22331"/>
                    <a:pt x="17019" y="23359"/>
                  </a:cubicBezTo>
                  <a:lnTo>
                    <a:pt x="16993" y="23610"/>
                  </a:lnTo>
                  <a:lnTo>
                    <a:pt x="16718" y="23610"/>
                  </a:lnTo>
                  <a:lnTo>
                    <a:pt x="14838" y="23610"/>
                  </a:lnTo>
                  <a:lnTo>
                    <a:pt x="14587" y="23610"/>
                  </a:lnTo>
                  <a:lnTo>
                    <a:pt x="12683" y="23610"/>
                  </a:lnTo>
                  <a:lnTo>
                    <a:pt x="12357" y="23610"/>
                  </a:lnTo>
                  <a:lnTo>
                    <a:pt x="12382" y="23284"/>
                  </a:lnTo>
                  <a:cubicBezTo>
                    <a:pt x="12507" y="22281"/>
                    <a:pt x="12607" y="21254"/>
                    <a:pt x="12733" y="20251"/>
                  </a:cubicBezTo>
                  <a:close/>
                  <a:moveTo>
                    <a:pt x="11329" y="32808"/>
                  </a:moveTo>
                  <a:lnTo>
                    <a:pt x="11329" y="32833"/>
                  </a:lnTo>
                  <a:cubicBezTo>
                    <a:pt x="11204" y="33860"/>
                    <a:pt x="11104" y="34863"/>
                    <a:pt x="10978" y="35890"/>
                  </a:cubicBezTo>
                  <a:lnTo>
                    <a:pt x="10953" y="36216"/>
                  </a:lnTo>
                  <a:lnTo>
                    <a:pt x="11279" y="36216"/>
                  </a:lnTo>
                  <a:lnTo>
                    <a:pt x="13109" y="36216"/>
                  </a:lnTo>
                  <a:lnTo>
                    <a:pt x="13359" y="36216"/>
                  </a:lnTo>
                  <a:lnTo>
                    <a:pt x="15164" y="36216"/>
                  </a:lnTo>
                  <a:lnTo>
                    <a:pt x="15415" y="36216"/>
                  </a:lnTo>
                  <a:lnTo>
                    <a:pt x="15465" y="35966"/>
                  </a:lnTo>
                  <a:cubicBezTo>
                    <a:pt x="15565" y="34938"/>
                    <a:pt x="15690" y="33936"/>
                    <a:pt x="15841" y="32908"/>
                  </a:cubicBezTo>
                  <a:lnTo>
                    <a:pt x="15866" y="32582"/>
                  </a:lnTo>
                  <a:lnTo>
                    <a:pt x="15866" y="32582"/>
                  </a:lnTo>
                  <a:lnTo>
                    <a:pt x="15866" y="32557"/>
                  </a:lnTo>
                  <a:cubicBezTo>
                    <a:pt x="16016" y="31429"/>
                    <a:pt x="16141" y="30276"/>
                    <a:pt x="16292" y="29149"/>
                  </a:cubicBezTo>
                  <a:lnTo>
                    <a:pt x="16317" y="29048"/>
                  </a:lnTo>
                  <a:lnTo>
                    <a:pt x="16317" y="29048"/>
                  </a:lnTo>
                  <a:lnTo>
                    <a:pt x="16342" y="28798"/>
                  </a:lnTo>
                  <a:cubicBezTo>
                    <a:pt x="16467" y="27770"/>
                    <a:pt x="16592" y="26743"/>
                    <a:pt x="16718" y="25740"/>
                  </a:cubicBezTo>
                  <a:lnTo>
                    <a:pt x="16768" y="25414"/>
                  </a:lnTo>
                  <a:lnTo>
                    <a:pt x="16417" y="25414"/>
                  </a:lnTo>
                  <a:lnTo>
                    <a:pt x="14537" y="25414"/>
                  </a:lnTo>
                  <a:lnTo>
                    <a:pt x="14287" y="25414"/>
                  </a:lnTo>
                  <a:lnTo>
                    <a:pt x="12407" y="25414"/>
                  </a:lnTo>
                  <a:lnTo>
                    <a:pt x="12156" y="25414"/>
                  </a:lnTo>
                  <a:lnTo>
                    <a:pt x="12131" y="25665"/>
                  </a:lnTo>
                  <a:cubicBezTo>
                    <a:pt x="12006" y="26692"/>
                    <a:pt x="11906" y="27695"/>
                    <a:pt x="11780" y="28722"/>
                  </a:cubicBezTo>
                  <a:lnTo>
                    <a:pt x="11755" y="29048"/>
                  </a:lnTo>
                  <a:lnTo>
                    <a:pt x="11755" y="29048"/>
                  </a:lnTo>
                  <a:lnTo>
                    <a:pt x="11755" y="29073"/>
                  </a:lnTo>
                  <a:cubicBezTo>
                    <a:pt x="11605" y="30201"/>
                    <a:pt x="11505" y="31354"/>
                    <a:pt x="11354" y="32482"/>
                  </a:cubicBezTo>
                  <a:lnTo>
                    <a:pt x="11329" y="32808"/>
                  </a:lnTo>
                  <a:close/>
                  <a:moveTo>
                    <a:pt x="5866" y="32808"/>
                  </a:moveTo>
                  <a:lnTo>
                    <a:pt x="5866" y="32808"/>
                  </a:lnTo>
                  <a:lnTo>
                    <a:pt x="5891" y="32482"/>
                  </a:lnTo>
                  <a:cubicBezTo>
                    <a:pt x="6016" y="31354"/>
                    <a:pt x="6116" y="30226"/>
                    <a:pt x="6216" y="29073"/>
                  </a:cubicBezTo>
                  <a:lnTo>
                    <a:pt x="6216" y="29048"/>
                  </a:lnTo>
                  <a:lnTo>
                    <a:pt x="6216" y="29048"/>
                  </a:lnTo>
                  <a:lnTo>
                    <a:pt x="6242" y="28722"/>
                  </a:lnTo>
                  <a:cubicBezTo>
                    <a:pt x="6342" y="27720"/>
                    <a:pt x="6442" y="26692"/>
                    <a:pt x="6517" y="25690"/>
                  </a:cubicBezTo>
                  <a:lnTo>
                    <a:pt x="6542" y="25414"/>
                  </a:lnTo>
                  <a:lnTo>
                    <a:pt x="6818" y="25414"/>
                  </a:lnTo>
                  <a:lnTo>
                    <a:pt x="8698" y="25414"/>
                  </a:lnTo>
                  <a:lnTo>
                    <a:pt x="8948" y="25414"/>
                  </a:lnTo>
                  <a:lnTo>
                    <a:pt x="10828" y="25414"/>
                  </a:lnTo>
                  <a:lnTo>
                    <a:pt x="11154" y="25414"/>
                  </a:lnTo>
                  <a:lnTo>
                    <a:pt x="11129" y="25740"/>
                  </a:lnTo>
                  <a:cubicBezTo>
                    <a:pt x="11029" y="26743"/>
                    <a:pt x="10928" y="27770"/>
                    <a:pt x="10803" y="28773"/>
                  </a:cubicBezTo>
                  <a:lnTo>
                    <a:pt x="10803" y="28823"/>
                  </a:lnTo>
                  <a:lnTo>
                    <a:pt x="10803" y="28823"/>
                  </a:lnTo>
                  <a:lnTo>
                    <a:pt x="10778" y="29149"/>
                  </a:lnTo>
                  <a:cubicBezTo>
                    <a:pt x="10653" y="30276"/>
                    <a:pt x="10527" y="31404"/>
                    <a:pt x="10402" y="32557"/>
                  </a:cubicBezTo>
                  <a:lnTo>
                    <a:pt x="10402" y="32582"/>
                  </a:lnTo>
                  <a:lnTo>
                    <a:pt x="10402" y="32582"/>
                  </a:lnTo>
                  <a:lnTo>
                    <a:pt x="10377" y="32908"/>
                  </a:lnTo>
                  <a:cubicBezTo>
                    <a:pt x="10252" y="33910"/>
                    <a:pt x="10151" y="34938"/>
                    <a:pt x="10051" y="35941"/>
                  </a:cubicBezTo>
                  <a:lnTo>
                    <a:pt x="10026" y="36216"/>
                  </a:lnTo>
                  <a:lnTo>
                    <a:pt x="9750" y="36216"/>
                  </a:lnTo>
                  <a:lnTo>
                    <a:pt x="7946" y="36216"/>
                  </a:lnTo>
                  <a:lnTo>
                    <a:pt x="7695" y="36216"/>
                  </a:lnTo>
                  <a:lnTo>
                    <a:pt x="5866" y="36216"/>
                  </a:lnTo>
                  <a:lnTo>
                    <a:pt x="5540" y="36216"/>
                  </a:lnTo>
                  <a:lnTo>
                    <a:pt x="5590" y="35890"/>
                  </a:lnTo>
                  <a:cubicBezTo>
                    <a:pt x="5665" y="34888"/>
                    <a:pt x="5765" y="33860"/>
                    <a:pt x="5866" y="32833"/>
                  </a:cubicBezTo>
                  <a:close/>
                  <a:moveTo>
                    <a:pt x="277" y="32582"/>
                  </a:moveTo>
                  <a:lnTo>
                    <a:pt x="302" y="32482"/>
                  </a:lnTo>
                  <a:cubicBezTo>
                    <a:pt x="377" y="31354"/>
                    <a:pt x="452" y="30226"/>
                    <a:pt x="552" y="29098"/>
                  </a:cubicBezTo>
                  <a:lnTo>
                    <a:pt x="552" y="29048"/>
                  </a:lnTo>
                  <a:lnTo>
                    <a:pt x="552" y="29048"/>
                  </a:lnTo>
                  <a:lnTo>
                    <a:pt x="552" y="28722"/>
                  </a:lnTo>
                  <a:cubicBezTo>
                    <a:pt x="627" y="27720"/>
                    <a:pt x="728" y="26692"/>
                    <a:pt x="778" y="25690"/>
                  </a:cubicBezTo>
                  <a:lnTo>
                    <a:pt x="803" y="25414"/>
                  </a:lnTo>
                  <a:lnTo>
                    <a:pt x="1079" y="25414"/>
                  </a:lnTo>
                  <a:lnTo>
                    <a:pt x="2958" y="25414"/>
                  </a:lnTo>
                  <a:lnTo>
                    <a:pt x="3234" y="25414"/>
                  </a:lnTo>
                  <a:lnTo>
                    <a:pt x="5089" y="25414"/>
                  </a:lnTo>
                  <a:lnTo>
                    <a:pt x="5414" y="25414"/>
                  </a:lnTo>
                  <a:lnTo>
                    <a:pt x="5389" y="25740"/>
                  </a:lnTo>
                  <a:cubicBezTo>
                    <a:pt x="5314" y="26743"/>
                    <a:pt x="5214" y="27770"/>
                    <a:pt x="5114" y="28773"/>
                  </a:cubicBezTo>
                  <a:lnTo>
                    <a:pt x="5114" y="28823"/>
                  </a:lnTo>
                  <a:lnTo>
                    <a:pt x="5114" y="28823"/>
                  </a:lnTo>
                  <a:lnTo>
                    <a:pt x="5089" y="29124"/>
                  </a:lnTo>
                  <a:cubicBezTo>
                    <a:pt x="4988" y="30276"/>
                    <a:pt x="4913" y="31404"/>
                    <a:pt x="4788" y="32532"/>
                  </a:cubicBezTo>
                  <a:lnTo>
                    <a:pt x="4763" y="32808"/>
                  </a:lnTo>
                  <a:lnTo>
                    <a:pt x="4763" y="32808"/>
                  </a:lnTo>
                  <a:lnTo>
                    <a:pt x="4763" y="32908"/>
                  </a:lnTo>
                  <a:cubicBezTo>
                    <a:pt x="4688" y="33910"/>
                    <a:pt x="4587" y="34938"/>
                    <a:pt x="4487" y="35941"/>
                  </a:cubicBezTo>
                  <a:lnTo>
                    <a:pt x="4462" y="36216"/>
                  </a:lnTo>
                  <a:lnTo>
                    <a:pt x="4211" y="36216"/>
                  </a:lnTo>
                  <a:lnTo>
                    <a:pt x="2432" y="36216"/>
                  </a:lnTo>
                  <a:lnTo>
                    <a:pt x="2156" y="36216"/>
                  </a:lnTo>
                  <a:lnTo>
                    <a:pt x="327" y="36216"/>
                  </a:lnTo>
                  <a:lnTo>
                    <a:pt x="1" y="36216"/>
                  </a:lnTo>
                  <a:lnTo>
                    <a:pt x="26" y="35890"/>
                  </a:lnTo>
                  <a:cubicBezTo>
                    <a:pt x="101" y="34888"/>
                    <a:pt x="176" y="33860"/>
                    <a:pt x="252" y="32858"/>
                  </a:cubicBezTo>
                  <a:lnTo>
                    <a:pt x="277" y="32582"/>
                  </a:lnTo>
                  <a:lnTo>
                    <a:pt x="277" y="32582"/>
                  </a:lnTo>
                  <a:lnTo>
                    <a:pt x="277" y="32582"/>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3" name="Google Shape;1173;p33"/>
            <p:cNvSpPr/>
            <p:nvPr/>
          </p:nvSpPr>
          <p:spPr>
            <a:xfrm>
              <a:off x="3885847" y="3456641"/>
              <a:ext cx="392780" cy="727600"/>
            </a:xfrm>
            <a:custGeom>
              <a:avLst/>
              <a:gdLst/>
              <a:ahLst/>
              <a:cxnLst/>
              <a:rect l="l" t="t" r="r" b="b"/>
              <a:pathLst>
                <a:path w="19375" h="35891" extrusionOk="0">
                  <a:moveTo>
                    <a:pt x="5615" y="7118"/>
                  </a:moveTo>
                  <a:lnTo>
                    <a:pt x="5615" y="7118"/>
                  </a:lnTo>
                  <a:lnTo>
                    <a:pt x="5640" y="7369"/>
                  </a:lnTo>
                  <a:cubicBezTo>
                    <a:pt x="5740" y="8371"/>
                    <a:pt x="5840" y="9374"/>
                    <a:pt x="5940" y="10401"/>
                  </a:cubicBezTo>
                  <a:lnTo>
                    <a:pt x="5965" y="10702"/>
                  </a:lnTo>
                  <a:lnTo>
                    <a:pt x="5640" y="10702"/>
                  </a:lnTo>
                  <a:lnTo>
                    <a:pt x="3735" y="10702"/>
                  </a:lnTo>
                  <a:lnTo>
                    <a:pt x="3409" y="10702"/>
                  </a:lnTo>
                  <a:lnTo>
                    <a:pt x="1429" y="10702"/>
                  </a:lnTo>
                  <a:lnTo>
                    <a:pt x="1178" y="10702"/>
                  </a:lnTo>
                  <a:lnTo>
                    <a:pt x="1153" y="10452"/>
                  </a:lnTo>
                  <a:cubicBezTo>
                    <a:pt x="1028" y="9449"/>
                    <a:pt x="928" y="8447"/>
                    <a:pt x="803" y="7444"/>
                  </a:cubicBezTo>
                  <a:lnTo>
                    <a:pt x="803" y="7344"/>
                  </a:lnTo>
                  <a:lnTo>
                    <a:pt x="803" y="7344"/>
                  </a:lnTo>
                  <a:lnTo>
                    <a:pt x="752" y="7068"/>
                  </a:lnTo>
                  <a:cubicBezTo>
                    <a:pt x="652" y="5940"/>
                    <a:pt x="527" y="4837"/>
                    <a:pt x="402" y="3710"/>
                  </a:cubicBezTo>
                  <a:lnTo>
                    <a:pt x="402" y="3609"/>
                  </a:lnTo>
                  <a:lnTo>
                    <a:pt x="376" y="3609"/>
                  </a:lnTo>
                  <a:lnTo>
                    <a:pt x="351" y="3359"/>
                  </a:lnTo>
                  <a:cubicBezTo>
                    <a:pt x="251" y="2331"/>
                    <a:pt x="151" y="1329"/>
                    <a:pt x="26" y="326"/>
                  </a:cubicBezTo>
                  <a:lnTo>
                    <a:pt x="1" y="0"/>
                  </a:lnTo>
                  <a:lnTo>
                    <a:pt x="326" y="0"/>
                  </a:lnTo>
                  <a:lnTo>
                    <a:pt x="2306" y="0"/>
                  </a:lnTo>
                  <a:lnTo>
                    <a:pt x="2632" y="0"/>
                  </a:lnTo>
                  <a:lnTo>
                    <a:pt x="4662" y="0"/>
                  </a:lnTo>
                  <a:lnTo>
                    <a:pt x="4913" y="0"/>
                  </a:lnTo>
                  <a:lnTo>
                    <a:pt x="4938" y="276"/>
                  </a:lnTo>
                  <a:cubicBezTo>
                    <a:pt x="5063" y="1279"/>
                    <a:pt x="5138" y="2281"/>
                    <a:pt x="5239" y="3284"/>
                  </a:cubicBezTo>
                  <a:lnTo>
                    <a:pt x="5264" y="3384"/>
                  </a:lnTo>
                  <a:lnTo>
                    <a:pt x="5264" y="3384"/>
                  </a:lnTo>
                  <a:lnTo>
                    <a:pt x="5289" y="3634"/>
                  </a:lnTo>
                  <a:cubicBezTo>
                    <a:pt x="5389" y="4762"/>
                    <a:pt x="5489" y="5890"/>
                    <a:pt x="5615" y="7018"/>
                  </a:cubicBezTo>
                  <a:close/>
                  <a:moveTo>
                    <a:pt x="11254" y="3384"/>
                  </a:moveTo>
                  <a:lnTo>
                    <a:pt x="11279" y="3384"/>
                  </a:lnTo>
                  <a:lnTo>
                    <a:pt x="11279" y="3660"/>
                  </a:lnTo>
                  <a:cubicBezTo>
                    <a:pt x="11354" y="4787"/>
                    <a:pt x="11454" y="5890"/>
                    <a:pt x="11554" y="7018"/>
                  </a:cubicBezTo>
                  <a:lnTo>
                    <a:pt x="11554" y="7118"/>
                  </a:lnTo>
                  <a:lnTo>
                    <a:pt x="11554" y="7118"/>
                  </a:lnTo>
                  <a:lnTo>
                    <a:pt x="11580" y="7369"/>
                  </a:lnTo>
                  <a:cubicBezTo>
                    <a:pt x="11655" y="8396"/>
                    <a:pt x="11730" y="9399"/>
                    <a:pt x="11805" y="10401"/>
                  </a:cubicBezTo>
                  <a:lnTo>
                    <a:pt x="11830" y="10702"/>
                  </a:lnTo>
                  <a:lnTo>
                    <a:pt x="11529" y="10702"/>
                  </a:lnTo>
                  <a:lnTo>
                    <a:pt x="9600" y="10702"/>
                  </a:lnTo>
                  <a:lnTo>
                    <a:pt x="9274" y="10702"/>
                  </a:lnTo>
                  <a:lnTo>
                    <a:pt x="7294" y="10702"/>
                  </a:lnTo>
                  <a:lnTo>
                    <a:pt x="7043" y="10702"/>
                  </a:lnTo>
                  <a:lnTo>
                    <a:pt x="7018" y="10452"/>
                  </a:lnTo>
                  <a:cubicBezTo>
                    <a:pt x="6918" y="9449"/>
                    <a:pt x="6818" y="8421"/>
                    <a:pt x="6742" y="7419"/>
                  </a:cubicBezTo>
                  <a:lnTo>
                    <a:pt x="6717" y="7344"/>
                  </a:lnTo>
                  <a:lnTo>
                    <a:pt x="6717" y="7344"/>
                  </a:lnTo>
                  <a:lnTo>
                    <a:pt x="6692" y="7068"/>
                  </a:lnTo>
                  <a:cubicBezTo>
                    <a:pt x="6592" y="5940"/>
                    <a:pt x="6492" y="4812"/>
                    <a:pt x="6392" y="3685"/>
                  </a:cubicBezTo>
                  <a:lnTo>
                    <a:pt x="6392" y="3609"/>
                  </a:lnTo>
                  <a:lnTo>
                    <a:pt x="6392" y="3609"/>
                  </a:lnTo>
                  <a:lnTo>
                    <a:pt x="6366" y="3334"/>
                  </a:lnTo>
                  <a:cubicBezTo>
                    <a:pt x="6266" y="2331"/>
                    <a:pt x="6166" y="1329"/>
                    <a:pt x="6091" y="326"/>
                  </a:cubicBezTo>
                  <a:lnTo>
                    <a:pt x="6066" y="0"/>
                  </a:lnTo>
                  <a:lnTo>
                    <a:pt x="6366" y="0"/>
                  </a:lnTo>
                  <a:lnTo>
                    <a:pt x="8346" y="0"/>
                  </a:lnTo>
                  <a:lnTo>
                    <a:pt x="8672" y="0"/>
                  </a:lnTo>
                  <a:lnTo>
                    <a:pt x="10727" y="0"/>
                  </a:lnTo>
                  <a:lnTo>
                    <a:pt x="11003" y="0"/>
                  </a:lnTo>
                  <a:lnTo>
                    <a:pt x="11003" y="276"/>
                  </a:lnTo>
                  <a:cubicBezTo>
                    <a:pt x="11078" y="1279"/>
                    <a:pt x="11179" y="2281"/>
                    <a:pt x="11254" y="3284"/>
                  </a:cubicBezTo>
                  <a:close/>
                  <a:moveTo>
                    <a:pt x="17620" y="7118"/>
                  </a:moveTo>
                  <a:lnTo>
                    <a:pt x="17645" y="7118"/>
                  </a:lnTo>
                  <a:lnTo>
                    <a:pt x="17645" y="7394"/>
                  </a:lnTo>
                  <a:cubicBezTo>
                    <a:pt x="17720" y="8396"/>
                    <a:pt x="17770" y="9399"/>
                    <a:pt x="17845" y="10401"/>
                  </a:cubicBezTo>
                  <a:lnTo>
                    <a:pt x="17845" y="10702"/>
                  </a:lnTo>
                  <a:lnTo>
                    <a:pt x="17544" y="10702"/>
                  </a:lnTo>
                  <a:lnTo>
                    <a:pt x="15590" y="10702"/>
                  </a:lnTo>
                  <a:lnTo>
                    <a:pt x="15289" y="10702"/>
                  </a:lnTo>
                  <a:lnTo>
                    <a:pt x="13334" y="10702"/>
                  </a:lnTo>
                  <a:lnTo>
                    <a:pt x="13058" y="10702"/>
                  </a:lnTo>
                  <a:lnTo>
                    <a:pt x="13033" y="10452"/>
                  </a:lnTo>
                  <a:cubicBezTo>
                    <a:pt x="12958" y="9424"/>
                    <a:pt x="12883" y="8421"/>
                    <a:pt x="12808" y="7419"/>
                  </a:cubicBezTo>
                  <a:lnTo>
                    <a:pt x="12808" y="7344"/>
                  </a:lnTo>
                  <a:lnTo>
                    <a:pt x="12808" y="7344"/>
                  </a:lnTo>
                  <a:lnTo>
                    <a:pt x="12783" y="7068"/>
                  </a:lnTo>
                  <a:cubicBezTo>
                    <a:pt x="12707" y="5940"/>
                    <a:pt x="12607" y="4812"/>
                    <a:pt x="12532" y="3685"/>
                  </a:cubicBezTo>
                  <a:lnTo>
                    <a:pt x="12532" y="3609"/>
                  </a:lnTo>
                  <a:lnTo>
                    <a:pt x="12532" y="3609"/>
                  </a:lnTo>
                  <a:lnTo>
                    <a:pt x="12507" y="3334"/>
                  </a:lnTo>
                  <a:cubicBezTo>
                    <a:pt x="12432" y="2331"/>
                    <a:pt x="12356" y="1329"/>
                    <a:pt x="12306" y="326"/>
                  </a:cubicBezTo>
                  <a:lnTo>
                    <a:pt x="12281" y="0"/>
                  </a:lnTo>
                  <a:lnTo>
                    <a:pt x="12582" y="0"/>
                  </a:lnTo>
                  <a:lnTo>
                    <a:pt x="14587" y="0"/>
                  </a:lnTo>
                  <a:lnTo>
                    <a:pt x="14888" y="0"/>
                  </a:lnTo>
                  <a:lnTo>
                    <a:pt x="16918" y="0"/>
                  </a:lnTo>
                  <a:lnTo>
                    <a:pt x="17194" y="0"/>
                  </a:lnTo>
                  <a:lnTo>
                    <a:pt x="17219" y="276"/>
                  </a:lnTo>
                  <a:cubicBezTo>
                    <a:pt x="17294" y="1279"/>
                    <a:pt x="17344" y="2281"/>
                    <a:pt x="17394" y="3309"/>
                  </a:cubicBezTo>
                  <a:lnTo>
                    <a:pt x="17394" y="3384"/>
                  </a:lnTo>
                  <a:lnTo>
                    <a:pt x="17419" y="3384"/>
                  </a:lnTo>
                  <a:lnTo>
                    <a:pt x="17419" y="3660"/>
                  </a:lnTo>
                  <a:cubicBezTo>
                    <a:pt x="17494" y="4787"/>
                    <a:pt x="17570" y="5915"/>
                    <a:pt x="17620" y="7018"/>
                  </a:cubicBezTo>
                  <a:close/>
                  <a:moveTo>
                    <a:pt x="18171" y="16066"/>
                  </a:moveTo>
                  <a:lnTo>
                    <a:pt x="18171" y="16066"/>
                  </a:lnTo>
                  <a:lnTo>
                    <a:pt x="18196" y="16341"/>
                  </a:lnTo>
                  <a:cubicBezTo>
                    <a:pt x="18271" y="17469"/>
                    <a:pt x="18321" y="18597"/>
                    <a:pt x="18397" y="19725"/>
                  </a:cubicBezTo>
                  <a:lnTo>
                    <a:pt x="18422" y="20026"/>
                  </a:lnTo>
                  <a:lnTo>
                    <a:pt x="18422" y="20026"/>
                  </a:lnTo>
                  <a:lnTo>
                    <a:pt x="18422" y="20076"/>
                  </a:lnTo>
                  <a:cubicBezTo>
                    <a:pt x="18472" y="21078"/>
                    <a:pt x="18547" y="22081"/>
                    <a:pt x="18597" y="23108"/>
                  </a:cubicBezTo>
                  <a:lnTo>
                    <a:pt x="18622" y="23409"/>
                  </a:lnTo>
                  <a:lnTo>
                    <a:pt x="18296" y="23409"/>
                  </a:lnTo>
                  <a:lnTo>
                    <a:pt x="16467" y="23409"/>
                  </a:lnTo>
                  <a:lnTo>
                    <a:pt x="16166" y="23409"/>
                  </a:lnTo>
                  <a:lnTo>
                    <a:pt x="14261" y="23409"/>
                  </a:lnTo>
                  <a:lnTo>
                    <a:pt x="13986" y="23409"/>
                  </a:lnTo>
                  <a:lnTo>
                    <a:pt x="13986" y="23133"/>
                  </a:lnTo>
                  <a:cubicBezTo>
                    <a:pt x="13910" y="22131"/>
                    <a:pt x="13835" y="21128"/>
                    <a:pt x="13760" y="20126"/>
                  </a:cubicBezTo>
                  <a:lnTo>
                    <a:pt x="13735" y="20026"/>
                  </a:lnTo>
                  <a:lnTo>
                    <a:pt x="13735" y="20026"/>
                  </a:lnTo>
                  <a:lnTo>
                    <a:pt x="13710" y="19750"/>
                  </a:lnTo>
                  <a:cubicBezTo>
                    <a:pt x="13635" y="18647"/>
                    <a:pt x="13560" y="17519"/>
                    <a:pt x="13484" y="16391"/>
                  </a:cubicBezTo>
                  <a:lnTo>
                    <a:pt x="13459" y="16291"/>
                  </a:lnTo>
                  <a:lnTo>
                    <a:pt x="13459" y="16291"/>
                  </a:lnTo>
                  <a:lnTo>
                    <a:pt x="13459" y="16041"/>
                  </a:lnTo>
                  <a:cubicBezTo>
                    <a:pt x="13359" y="15013"/>
                    <a:pt x="13284" y="14010"/>
                    <a:pt x="13234" y="13008"/>
                  </a:cubicBezTo>
                  <a:lnTo>
                    <a:pt x="13209" y="12682"/>
                  </a:lnTo>
                  <a:lnTo>
                    <a:pt x="13534" y="12682"/>
                  </a:lnTo>
                  <a:lnTo>
                    <a:pt x="15414" y="12682"/>
                  </a:lnTo>
                  <a:lnTo>
                    <a:pt x="15740" y="12682"/>
                  </a:lnTo>
                  <a:lnTo>
                    <a:pt x="17695" y="12682"/>
                  </a:lnTo>
                  <a:lnTo>
                    <a:pt x="17971" y="12682"/>
                  </a:lnTo>
                  <a:lnTo>
                    <a:pt x="17996" y="12958"/>
                  </a:lnTo>
                  <a:cubicBezTo>
                    <a:pt x="18046" y="13985"/>
                    <a:pt x="18096" y="14988"/>
                    <a:pt x="18171" y="15990"/>
                  </a:cubicBezTo>
                  <a:close/>
                  <a:moveTo>
                    <a:pt x="12557" y="19800"/>
                  </a:moveTo>
                  <a:lnTo>
                    <a:pt x="12557" y="19800"/>
                  </a:lnTo>
                  <a:lnTo>
                    <a:pt x="12582" y="20076"/>
                  </a:lnTo>
                  <a:cubicBezTo>
                    <a:pt x="12657" y="21078"/>
                    <a:pt x="12732" y="22081"/>
                    <a:pt x="12833" y="23083"/>
                  </a:cubicBezTo>
                  <a:lnTo>
                    <a:pt x="12858" y="23409"/>
                  </a:lnTo>
                  <a:lnTo>
                    <a:pt x="12532" y="23409"/>
                  </a:lnTo>
                  <a:lnTo>
                    <a:pt x="10702" y="23409"/>
                  </a:lnTo>
                  <a:lnTo>
                    <a:pt x="10377" y="23409"/>
                  </a:lnTo>
                  <a:lnTo>
                    <a:pt x="8472" y="23409"/>
                  </a:lnTo>
                  <a:lnTo>
                    <a:pt x="8196" y="23409"/>
                  </a:lnTo>
                  <a:lnTo>
                    <a:pt x="8196" y="23133"/>
                  </a:lnTo>
                  <a:cubicBezTo>
                    <a:pt x="8096" y="22131"/>
                    <a:pt x="7996" y="21128"/>
                    <a:pt x="7920" y="20126"/>
                  </a:cubicBezTo>
                  <a:lnTo>
                    <a:pt x="7895" y="20026"/>
                  </a:lnTo>
                  <a:lnTo>
                    <a:pt x="7895" y="20026"/>
                  </a:lnTo>
                  <a:lnTo>
                    <a:pt x="7870" y="19775"/>
                  </a:lnTo>
                  <a:cubicBezTo>
                    <a:pt x="7770" y="18647"/>
                    <a:pt x="7670" y="17519"/>
                    <a:pt x="7569" y="16391"/>
                  </a:cubicBezTo>
                  <a:lnTo>
                    <a:pt x="7544" y="16291"/>
                  </a:lnTo>
                  <a:lnTo>
                    <a:pt x="7544" y="16291"/>
                  </a:lnTo>
                  <a:lnTo>
                    <a:pt x="7519" y="16041"/>
                  </a:lnTo>
                  <a:cubicBezTo>
                    <a:pt x="7444" y="15038"/>
                    <a:pt x="7344" y="14010"/>
                    <a:pt x="7244" y="13008"/>
                  </a:cubicBezTo>
                  <a:lnTo>
                    <a:pt x="7219" y="12682"/>
                  </a:lnTo>
                  <a:lnTo>
                    <a:pt x="7544" y="12682"/>
                  </a:lnTo>
                  <a:lnTo>
                    <a:pt x="9449" y="12682"/>
                  </a:lnTo>
                  <a:lnTo>
                    <a:pt x="9750" y="12682"/>
                  </a:lnTo>
                  <a:lnTo>
                    <a:pt x="11730" y="12682"/>
                  </a:lnTo>
                  <a:lnTo>
                    <a:pt x="12006" y="12682"/>
                  </a:lnTo>
                  <a:lnTo>
                    <a:pt x="12031" y="12958"/>
                  </a:lnTo>
                  <a:cubicBezTo>
                    <a:pt x="12106" y="13960"/>
                    <a:pt x="12181" y="14988"/>
                    <a:pt x="12256" y="15990"/>
                  </a:cubicBezTo>
                  <a:lnTo>
                    <a:pt x="12281" y="16291"/>
                  </a:lnTo>
                  <a:lnTo>
                    <a:pt x="12281" y="16291"/>
                  </a:lnTo>
                  <a:lnTo>
                    <a:pt x="12281" y="16341"/>
                  </a:lnTo>
                  <a:cubicBezTo>
                    <a:pt x="12382" y="17469"/>
                    <a:pt x="12457" y="18597"/>
                    <a:pt x="12557" y="19725"/>
                  </a:cubicBezTo>
                  <a:close/>
                  <a:moveTo>
                    <a:pt x="6868" y="19800"/>
                  </a:moveTo>
                  <a:lnTo>
                    <a:pt x="6868" y="19800"/>
                  </a:lnTo>
                  <a:lnTo>
                    <a:pt x="6893" y="20076"/>
                  </a:lnTo>
                  <a:cubicBezTo>
                    <a:pt x="6993" y="21078"/>
                    <a:pt x="7093" y="22081"/>
                    <a:pt x="7194" y="23083"/>
                  </a:cubicBezTo>
                  <a:lnTo>
                    <a:pt x="7219" y="23409"/>
                  </a:lnTo>
                  <a:lnTo>
                    <a:pt x="6893" y="23409"/>
                  </a:lnTo>
                  <a:lnTo>
                    <a:pt x="5063" y="23409"/>
                  </a:lnTo>
                  <a:lnTo>
                    <a:pt x="4737" y="23409"/>
                  </a:lnTo>
                  <a:lnTo>
                    <a:pt x="2858" y="23409"/>
                  </a:lnTo>
                  <a:lnTo>
                    <a:pt x="2582" y="23409"/>
                  </a:lnTo>
                  <a:lnTo>
                    <a:pt x="2557" y="23133"/>
                  </a:lnTo>
                  <a:cubicBezTo>
                    <a:pt x="2432" y="22131"/>
                    <a:pt x="2331" y="21128"/>
                    <a:pt x="2231" y="20126"/>
                  </a:cubicBezTo>
                  <a:lnTo>
                    <a:pt x="2206" y="20026"/>
                  </a:lnTo>
                  <a:lnTo>
                    <a:pt x="2206" y="20026"/>
                  </a:lnTo>
                  <a:lnTo>
                    <a:pt x="2181" y="19775"/>
                  </a:lnTo>
                  <a:cubicBezTo>
                    <a:pt x="2056" y="18647"/>
                    <a:pt x="1930" y="17519"/>
                    <a:pt x="1805" y="16391"/>
                  </a:cubicBezTo>
                  <a:lnTo>
                    <a:pt x="1805" y="16291"/>
                  </a:lnTo>
                  <a:lnTo>
                    <a:pt x="1805" y="16291"/>
                  </a:lnTo>
                  <a:lnTo>
                    <a:pt x="1755" y="16041"/>
                  </a:lnTo>
                  <a:cubicBezTo>
                    <a:pt x="1655" y="15038"/>
                    <a:pt x="1554" y="14036"/>
                    <a:pt x="1429" y="13033"/>
                  </a:cubicBezTo>
                  <a:lnTo>
                    <a:pt x="1404" y="12682"/>
                  </a:lnTo>
                  <a:lnTo>
                    <a:pt x="1730" y="12682"/>
                  </a:lnTo>
                  <a:lnTo>
                    <a:pt x="3610" y="12682"/>
                  </a:lnTo>
                  <a:lnTo>
                    <a:pt x="3935" y="12682"/>
                  </a:lnTo>
                  <a:lnTo>
                    <a:pt x="5915" y="12682"/>
                  </a:lnTo>
                  <a:lnTo>
                    <a:pt x="6166" y="12682"/>
                  </a:lnTo>
                  <a:lnTo>
                    <a:pt x="6191" y="12958"/>
                  </a:lnTo>
                  <a:cubicBezTo>
                    <a:pt x="6291" y="13960"/>
                    <a:pt x="6392" y="14963"/>
                    <a:pt x="6492" y="15965"/>
                  </a:cubicBezTo>
                  <a:lnTo>
                    <a:pt x="6492" y="16066"/>
                  </a:lnTo>
                  <a:lnTo>
                    <a:pt x="6492" y="16066"/>
                  </a:lnTo>
                  <a:lnTo>
                    <a:pt x="6517" y="16341"/>
                  </a:lnTo>
                  <a:cubicBezTo>
                    <a:pt x="6642" y="17469"/>
                    <a:pt x="6742" y="18572"/>
                    <a:pt x="6843" y="19700"/>
                  </a:cubicBezTo>
                  <a:close/>
                  <a:moveTo>
                    <a:pt x="8096" y="32507"/>
                  </a:moveTo>
                  <a:lnTo>
                    <a:pt x="8096" y="32507"/>
                  </a:lnTo>
                  <a:lnTo>
                    <a:pt x="8071" y="32206"/>
                  </a:lnTo>
                  <a:cubicBezTo>
                    <a:pt x="7945" y="31078"/>
                    <a:pt x="7845" y="29950"/>
                    <a:pt x="7745" y="28823"/>
                  </a:cubicBezTo>
                  <a:lnTo>
                    <a:pt x="7720" y="28547"/>
                  </a:lnTo>
                  <a:lnTo>
                    <a:pt x="7720" y="28547"/>
                  </a:lnTo>
                  <a:lnTo>
                    <a:pt x="7695" y="28472"/>
                  </a:lnTo>
                  <a:cubicBezTo>
                    <a:pt x="7620" y="27469"/>
                    <a:pt x="7519" y="26442"/>
                    <a:pt x="7419" y="25439"/>
                  </a:cubicBezTo>
                  <a:lnTo>
                    <a:pt x="7394" y="25188"/>
                  </a:lnTo>
                  <a:lnTo>
                    <a:pt x="7118" y="25188"/>
                  </a:lnTo>
                  <a:lnTo>
                    <a:pt x="5239" y="25188"/>
                  </a:lnTo>
                  <a:lnTo>
                    <a:pt x="4913" y="25188"/>
                  </a:lnTo>
                  <a:lnTo>
                    <a:pt x="3108" y="25188"/>
                  </a:lnTo>
                  <a:lnTo>
                    <a:pt x="2783" y="25188"/>
                  </a:lnTo>
                  <a:lnTo>
                    <a:pt x="2833" y="25514"/>
                  </a:lnTo>
                  <a:cubicBezTo>
                    <a:pt x="2933" y="26517"/>
                    <a:pt x="3058" y="27519"/>
                    <a:pt x="3158" y="28522"/>
                  </a:cubicBezTo>
                  <a:lnTo>
                    <a:pt x="3184" y="28798"/>
                  </a:lnTo>
                  <a:lnTo>
                    <a:pt x="3184" y="28798"/>
                  </a:lnTo>
                  <a:lnTo>
                    <a:pt x="3209" y="28873"/>
                  </a:lnTo>
                  <a:cubicBezTo>
                    <a:pt x="3309" y="30001"/>
                    <a:pt x="3434" y="31128"/>
                    <a:pt x="3585" y="32256"/>
                  </a:cubicBezTo>
                  <a:lnTo>
                    <a:pt x="3585" y="32281"/>
                  </a:lnTo>
                  <a:lnTo>
                    <a:pt x="3559" y="32281"/>
                  </a:lnTo>
                  <a:lnTo>
                    <a:pt x="3610" y="32607"/>
                  </a:lnTo>
                  <a:cubicBezTo>
                    <a:pt x="3710" y="33610"/>
                    <a:pt x="3835" y="34637"/>
                    <a:pt x="3935" y="35640"/>
                  </a:cubicBezTo>
                  <a:lnTo>
                    <a:pt x="3960" y="35890"/>
                  </a:lnTo>
                  <a:lnTo>
                    <a:pt x="4236" y="35890"/>
                  </a:lnTo>
                  <a:lnTo>
                    <a:pt x="6066" y="35890"/>
                  </a:lnTo>
                  <a:lnTo>
                    <a:pt x="6392" y="35890"/>
                  </a:lnTo>
                  <a:lnTo>
                    <a:pt x="8121" y="35890"/>
                  </a:lnTo>
                  <a:lnTo>
                    <a:pt x="8447" y="35890"/>
                  </a:lnTo>
                  <a:lnTo>
                    <a:pt x="8397" y="35564"/>
                  </a:lnTo>
                  <a:cubicBezTo>
                    <a:pt x="8296" y="34562"/>
                    <a:pt x="8196" y="33559"/>
                    <a:pt x="8096" y="32557"/>
                  </a:cubicBezTo>
                  <a:close/>
                  <a:moveTo>
                    <a:pt x="13259" y="28547"/>
                  </a:moveTo>
                  <a:lnTo>
                    <a:pt x="13259" y="28547"/>
                  </a:lnTo>
                  <a:lnTo>
                    <a:pt x="13284" y="28823"/>
                  </a:lnTo>
                  <a:cubicBezTo>
                    <a:pt x="13359" y="29950"/>
                    <a:pt x="13459" y="31078"/>
                    <a:pt x="13560" y="32206"/>
                  </a:cubicBezTo>
                  <a:lnTo>
                    <a:pt x="13585" y="32507"/>
                  </a:lnTo>
                  <a:lnTo>
                    <a:pt x="13560" y="32507"/>
                  </a:lnTo>
                  <a:lnTo>
                    <a:pt x="13560" y="32557"/>
                  </a:lnTo>
                  <a:cubicBezTo>
                    <a:pt x="13635" y="33559"/>
                    <a:pt x="13735" y="34562"/>
                    <a:pt x="13810" y="35564"/>
                  </a:cubicBezTo>
                  <a:lnTo>
                    <a:pt x="13835" y="35890"/>
                  </a:lnTo>
                  <a:lnTo>
                    <a:pt x="13534" y="35890"/>
                  </a:lnTo>
                  <a:lnTo>
                    <a:pt x="11780" y="35890"/>
                  </a:lnTo>
                  <a:lnTo>
                    <a:pt x="11454" y="35890"/>
                  </a:lnTo>
                  <a:lnTo>
                    <a:pt x="9650" y="35890"/>
                  </a:lnTo>
                  <a:lnTo>
                    <a:pt x="9374" y="35890"/>
                  </a:lnTo>
                  <a:lnTo>
                    <a:pt x="9349" y="35640"/>
                  </a:lnTo>
                  <a:cubicBezTo>
                    <a:pt x="9249" y="34612"/>
                    <a:pt x="9148" y="33610"/>
                    <a:pt x="9073" y="32607"/>
                  </a:cubicBezTo>
                  <a:lnTo>
                    <a:pt x="9023" y="32281"/>
                  </a:lnTo>
                  <a:lnTo>
                    <a:pt x="9048" y="32281"/>
                  </a:lnTo>
                  <a:lnTo>
                    <a:pt x="9023" y="32256"/>
                  </a:lnTo>
                  <a:cubicBezTo>
                    <a:pt x="8923" y="31128"/>
                    <a:pt x="8823" y="30001"/>
                    <a:pt x="8722" y="28873"/>
                  </a:cubicBezTo>
                  <a:lnTo>
                    <a:pt x="8722" y="28798"/>
                  </a:lnTo>
                  <a:lnTo>
                    <a:pt x="8722" y="28798"/>
                  </a:lnTo>
                  <a:lnTo>
                    <a:pt x="8697" y="28522"/>
                  </a:lnTo>
                  <a:cubicBezTo>
                    <a:pt x="8597" y="27519"/>
                    <a:pt x="8497" y="26517"/>
                    <a:pt x="8422" y="25514"/>
                  </a:cubicBezTo>
                  <a:lnTo>
                    <a:pt x="8372" y="25188"/>
                  </a:lnTo>
                  <a:lnTo>
                    <a:pt x="8697" y="25188"/>
                  </a:lnTo>
                  <a:lnTo>
                    <a:pt x="10527" y="25188"/>
                  </a:lnTo>
                  <a:lnTo>
                    <a:pt x="10828" y="25188"/>
                  </a:lnTo>
                  <a:lnTo>
                    <a:pt x="12732" y="25188"/>
                  </a:lnTo>
                  <a:lnTo>
                    <a:pt x="12983" y="25188"/>
                  </a:lnTo>
                  <a:lnTo>
                    <a:pt x="13008" y="25464"/>
                  </a:lnTo>
                  <a:cubicBezTo>
                    <a:pt x="13083" y="26467"/>
                    <a:pt x="13184" y="27469"/>
                    <a:pt x="13259" y="28472"/>
                  </a:cubicBezTo>
                  <a:close/>
                  <a:moveTo>
                    <a:pt x="18948" y="28798"/>
                  </a:moveTo>
                  <a:lnTo>
                    <a:pt x="18948" y="28823"/>
                  </a:lnTo>
                  <a:cubicBezTo>
                    <a:pt x="19023" y="29950"/>
                    <a:pt x="19098" y="31078"/>
                    <a:pt x="19149" y="32206"/>
                  </a:cubicBezTo>
                  <a:lnTo>
                    <a:pt x="19174" y="32507"/>
                  </a:lnTo>
                  <a:lnTo>
                    <a:pt x="19174" y="32507"/>
                  </a:lnTo>
                  <a:lnTo>
                    <a:pt x="19174" y="32557"/>
                  </a:lnTo>
                  <a:cubicBezTo>
                    <a:pt x="19224" y="33559"/>
                    <a:pt x="19299" y="34587"/>
                    <a:pt x="19349" y="35590"/>
                  </a:cubicBezTo>
                  <a:lnTo>
                    <a:pt x="19374" y="35890"/>
                  </a:lnTo>
                  <a:lnTo>
                    <a:pt x="19073" y="35890"/>
                  </a:lnTo>
                  <a:lnTo>
                    <a:pt x="17319" y="35890"/>
                  </a:lnTo>
                  <a:lnTo>
                    <a:pt x="16993" y="35890"/>
                  </a:lnTo>
                  <a:lnTo>
                    <a:pt x="15189" y="35890"/>
                  </a:lnTo>
                  <a:lnTo>
                    <a:pt x="14913" y="35890"/>
                  </a:lnTo>
                  <a:lnTo>
                    <a:pt x="14888" y="35615"/>
                  </a:lnTo>
                  <a:cubicBezTo>
                    <a:pt x="14813" y="34612"/>
                    <a:pt x="14737" y="33610"/>
                    <a:pt x="14662" y="32607"/>
                  </a:cubicBezTo>
                  <a:lnTo>
                    <a:pt x="14637" y="32281"/>
                  </a:lnTo>
                  <a:lnTo>
                    <a:pt x="14637" y="32281"/>
                  </a:lnTo>
                  <a:lnTo>
                    <a:pt x="14637" y="32256"/>
                  </a:lnTo>
                  <a:cubicBezTo>
                    <a:pt x="14562" y="31128"/>
                    <a:pt x="14487" y="30001"/>
                    <a:pt x="14412" y="28873"/>
                  </a:cubicBezTo>
                  <a:lnTo>
                    <a:pt x="14387" y="28798"/>
                  </a:lnTo>
                  <a:lnTo>
                    <a:pt x="14387" y="28798"/>
                  </a:lnTo>
                  <a:lnTo>
                    <a:pt x="14362" y="28522"/>
                  </a:lnTo>
                  <a:cubicBezTo>
                    <a:pt x="14286" y="27519"/>
                    <a:pt x="14211" y="26492"/>
                    <a:pt x="14136" y="25489"/>
                  </a:cubicBezTo>
                  <a:lnTo>
                    <a:pt x="14111" y="25188"/>
                  </a:lnTo>
                  <a:lnTo>
                    <a:pt x="14437" y="25188"/>
                  </a:lnTo>
                  <a:lnTo>
                    <a:pt x="16241" y="25188"/>
                  </a:lnTo>
                  <a:lnTo>
                    <a:pt x="16567" y="25188"/>
                  </a:lnTo>
                  <a:lnTo>
                    <a:pt x="18447" y="25188"/>
                  </a:lnTo>
                  <a:lnTo>
                    <a:pt x="18722" y="25188"/>
                  </a:lnTo>
                  <a:lnTo>
                    <a:pt x="18748" y="25464"/>
                  </a:lnTo>
                  <a:cubicBezTo>
                    <a:pt x="18798" y="26467"/>
                    <a:pt x="18873" y="27469"/>
                    <a:pt x="18923" y="28472"/>
                  </a:cubicBezTo>
                  <a:lnTo>
                    <a:pt x="18948" y="28798"/>
                  </a:lnTo>
                  <a:lnTo>
                    <a:pt x="18948" y="28798"/>
                  </a:lnTo>
                  <a:lnTo>
                    <a:pt x="18948" y="28798"/>
                  </a:lnTo>
                  <a:close/>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4" name="Google Shape;1174;p33"/>
            <p:cNvSpPr/>
            <p:nvPr/>
          </p:nvSpPr>
          <p:spPr>
            <a:xfrm>
              <a:off x="3812680" y="3406849"/>
              <a:ext cx="1737678" cy="22361"/>
            </a:xfrm>
            <a:custGeom>
              <a:avLst/>
              <a:gdLst/>
              <a:ahLst/>
              <a:cxnLst/>
              <a:rect l="l" t="t" r="r" b="b"/>
              <a:pathLst>
                <a:path w="85716" h="1103" extrusionOk="0">
                  <a:moveTo>
                    <a:pt x="0" y="1103"/>
                  </a:moveTo>
                  <a:lnTo>
                    <a:pt x="85715" y="1103"/>
                  </a:lnTo>
                  <a:lnTo>
                    <a:pt x="85715" y="0"/>
                  </a:lnTo>
                  <a:lnTo>
                    <a:pt x="0" y="0"/>
                  </a:lnTo>
                  <a:lnTo>
                    <a:pt x="0"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5" name="Google Shape;1175;p33"/>
            <p:cNvSpPr/>
            <p:nvPr/>
          </p:nvSpPr>
          <p:spPr>
            <a:xfrm>
              <a:off x="4261335" y="3068948"/>
              <a:ext cx="840396" cy="1140673"/>
            </a:xfrm>
            <a:custGeom>
              <a:avLst/>
              <a:gdLst/>
              <a:ahLst/>
              <a:cxnLst/>
              <a:rect l="l" t="t" r="r" b="b"/>
              <a:pathLst>
                <a:path w="41455" h="56267" extrusionOk="0">
                  <a:moveTo>
                    <a:pt x="41455" y="0"/>
                  </a:moveTo>
                  <a:lnTo>
                    <a:pt x="41455" y="0"/>
                  </a:lnTo>
                  <a:lnTo>
                    <a:pt x="1" y="0"/>
                  </a:lnTo>
                  <a:lnTo>
                    <a:pt x="1" y="0"/>
                  </a:lnTo>
                  <a:lnTo>
                    <a:pt x="1" y="0"/>
                  </a:lnTo>
                  <a:cubicBezTo>
                    <a:pt x="452" y="8823"/>
                    <a:pt x="878" y="21003"/>
                    <a:pt x="1329" y="29825"/>
                  </a:cubicBezTo>
                  <a:cubicBezTo>
                    <a:pt x="1755" y="38647"/>
                    <a:pt x="2206" y="47469"/>
                    <a:pt x="2633" y="56266"/>
                  </a:cubicBezTo>
                  <a:lnTo>
                    <a:pt x="20377" y="56266"/>
                  </a:lnTo>
                  <a:lnTo>
                    <a:pt x="38096" y="56266"/>
                  </a:lnTo>
                  <a:cubicBezTo>
                    <a:pt x="38673" y="47469"/>
                    <a:pt x="39224" y="38647"/>
                    <a:pt x="39776" y="29825"/>
                  </a:cubicBezTo>
                  <a:cubicBezTo>
                    <a:pt x="40327" y="21003"/>
                    <a:pt x="40903" y="8823"/>
                    <a:pt x="41455" y="0"/>
                  </a:cubicBezTo>
                  <a:lnTo>
                    <a:pt x="41455"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6" name="Google Shape;1176;p33"/>
            <p:cNvSpPr/>
            <p:nvPr/>
          </p:nvSpPr>
          <p:spPr>
            <a:xfrm>
              <a:off x="4293853" y="3817389"/>
              <a:ext cx="766219" cy="102660"/>
            </a:xfrm>
            <a:custGeom>
              <a:avLst/>
              <a:gdLst/>
              <a:ahLst/>
              <a:cxnLst/>
              <a:rect l="l" t="t" r="r" b="b"/>
              <a:pathLst>
                <a:path w="37796" h="5064" extrusionOk="0">
                  <a:moveTo>
                    <a:pt x="37796" y="1"/>
                  </a:moveTo>
                  <a:lnTo>
                    <a:pt x="18898" y="1"/>
                  </a:lnTo>
                  <a:lnTo>
                    <a:pt x="1" y="1"/>
                  </a:lnTo>
                  <a:cubicBezTo>
                    <a:pt x="26" y="1705"/>
                    <a:pt x="76" y="3384"/>
                    <a:pt x="101" y="5064"/>
                  </a:cubicBezTo>
                  <a:lnTo>
                    <a:pt x="18898" y="5064"/>
                  </a:lnTo>
                  <a:lnTo>
                    <a:pt x="37670" y="5064"/>
                  </a:lnTo>
                  <a:cubicBezTo>
                    <a:pt x="37720" y="3384"/>
                    <a:pt x="37771" y="1705"/>
                    <a:pt x="3779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7" name="Google Shape;1177;p33"/>
            <p:cNvSpPr/>
            <p:nvPr/>
          </p:nvSpPr>
          <p:spPr>
            <a:xfrm>
              <a:off x="4317229" y="3144650"/>
              <a:ext cx="728614" cy="658512"/>
            </a:xfrm>
            <a:custGeom>
              <a:avLst/>
              <a:gdLst/>
              <a:ahLst/>
              <a:cxnLst/>
              <a:rect l="l" t="t" r="r" b="b"/>
              <a:pathLst>
                <a:path w="35941" h="32483" extrusionOk="0">
                  <a:moveTo>
                    <a:pt x="35440" y="9825"/>
                  </a:moveTo>
                  <a:lnTo>
                    <a:pt x="35440" y="9825"/>
                  </a:lnTo>
                  <a:lnTo>
                    <a:pt x="35440" y="10126"/>
                  </a:lnTo>
                  <a:cubicBezTo>
                    <a:pt x="35364" y="11530"/>
                    <a:pt x="35289" y="12908"/>
                    <a:pt x="35214" y="14312"/>
                  </a:cubicBezTo>
                  <a:lnTo>
                    <a:pt x="35214" y="14587"/>
                  </a:lnTo>
                  <a:lnTo>
                    <a:pt x="34913" y="14587"/>
                  </a:lnTo>
                  <a:lnTo>
                    <a:pt x="32532" y="14587"/>
                  </a:lnTo>
                  <a:lnTo>
                    <a:pt x="32207" y="14587"/>
                  </a:lnTo>
                  <a:lnTo>
                    <a:pt x="29826" y="14587"/>
                  </a:lnTo>
                  <a:lnTo>
                    <a:pt x="29525" y="14587"/>
                  </a:lnTo>
                  <a:lnTo>
                    <a:pt x="29525" y="14287"/>
                  </a:lnTo>
                  <a:cubicBezTo>
                    <a:pt x="29575" y="12883"/>
                    <a:pt x="29625" y="11505"/>
                    <a:pt x="29675" y="10101"/>
                  </a:cubicBezTo>
                  <a:lnTo>
                    <a:pt x="29700" y="9825"/>
                  </a:lnTo>
                  <a:lnTo>
                    <a:pt x="29700" y="9825"/>
                  </a:lnTo>
                  <a:lnTo>
                    <a:pt x="29700" y="9625"/>
                  </a:lnTo>
                  <a:cubicBezTo>
                    <a:pt x="29750" y="8071"/>
                    <a:pt x="29826" y="6517"/>
                    <a:pt x="29876" y="4963"/>
                  </a:cubicBezTo>
                  <a:lnTo>
                    <a:pt x="29876" y="4763"/>
                  </a:lnTo>
                  <a:lnTo>
                    <a:pt x="29876" y="4763"/>
                  </a:lnTo>
                  <a:lnTo>
                    <a:pt x="29876" y="4688"/>
                  </a:lnTo>
                  <a:lnTo>
                    <a:pt x="29876" y="4662"/>
                  </a:lnTo>
                  <a:lnTo>
                    <a:pt x="29876" y="4662"/>
                  </a:lnTo>
                  <a:lnTo>
                    <a:pt x="29901" y="4462"/>
                  </a:lnTo>
                  <a:cubicBezTo>
                    <a:pt x="29951" y="3084"/>
                    <a:pt x="30001" y="1680"/>
                    <a:pt x="30051" y="302"/>
                  </a:cubicBezTo>
                  <a:lnTo>
                    <a:pt x="30051" y="1"/>
                  </a:lnTo>
                  <a:lnTo>
                    <a:pt x="30327" y="1"/>
                  </a:lnTo>
                  <a:lnTo>
                    <a:pt x="32808" y="1"/>
                  </a:lnTo>
                  <a:lnTo>
                    <a:pt x="33134" y="1"/>
                  </a:lnTo>
                  <a:lnTo>
                    <a:pt x="35615" y="1"/>
                  </a:lnTo>
                  <a:lnTo>
                    <a:pt x="35941" y="1"/>
                  </a:lnTo>
                  <a:lnTo>
                    <a:pt x="35916" y="327"/>
                  </a:lnTo>
                  <a:cubicBezTo>
                    <a:pt x="35841" y="1705"/>
                    <a:pt x="35791" y="3109"/>
                    <a:pt x="35715" y="4487"/>
                  </a:cubicBezTo>
                  <a:lnTo>
                    <a:pt x="35690" y="4763"/>
                  </a:lnTo>
                  <a:lnTo>
                    <a:pt x="35690" y="4763"/>
                  </a:lnTo>
                  <a:lnTo>
                    <a:pt x="35690" y="4988"/>
                  </a:lnTo>
                  <a:cubicBezTo>
                    <a:pt x="35615" y="6542"/>
                    <a:pt x="35540" y="8096"/>
                    <a:pt x="35465" y="9650"/>
                  </a:cubicBezTo>
                  <a:close/>
                  <a:moveTo>
                    <a:pt x="28222" y="4763"/>
                  </a:moveTo>
                  <a:lnTo>
                    <a:pt x="28222" y="4963"/>
                  </a:lnTo>
                  <a:cubicBezTo>
                    <a:pt x="28171" y="6517"/>
                    <a:pt x="28121" y="8071"/>
                    <a:pt x="28071" y="9625"/>
                  </a:cubicBezTo>
                  <a:lnTo>
                    <a:pt x="28071" y="9825"/>
                  </a:lnTo>
                  <a:lnTo>
                    <a:pt x="28071" y="9825"/>
                  </a:lnTo>
                  <a:lnTo>
                    <a:pt x="28071" y="10126"/>
                  </a:lnTo>
                  <a:cubicBezTo>
                    <a:pt x="28021" y="11505"/>
                    <a:pt x="27971" y="12908"/>
                    <a:pt x="27921" y="14287"/>
                  </a:cubicBezTo>
                  <a:lnTo>
                    <a:pt x="27921" y="14587"/>
                  </a:lnTo>
                  <a:lnTo>
                    <a:pt x="27645" y="14587"/>
                  </a:lnTo>
                  <a:lnTo>
                    <a:pt x="25239" y="14587"/>
                  </a:lnTo>
                  <a:lnTo>
                    <a:pt x="24913" y="14587"/>
                  </a:lnTo>
                  <a:lnTo>
                    <a:pt x="22532" y="14587"/>
                  </a:lnTo>
                  <a:lnTo>
                    <a:pt x="22232" y="14587"/>
                  </a:lnTo>
                  <a:lnTo>
                    <a:pt x="22232" y="14287"/>
                  </a:lnTo>
                  <a:cubicBezTo>
                    <a:pt x="22257" y="12883"/>
                    <a:pt x="22282" y="11505"/>
                    <a:pt x="22307" y="10101"/>
                  </a:cubicBezTo>
                  <a:lnTo>
                    <a:pt x="22332" y="9876"/>
                  </a:lnTo>
                  <a:lnTo>
                    <a:pt x="22332" y="9625"/>
                  </a:lnTo>
                  <a:cubicBezTo>
                    <a:pt x="22357" y="8071"/>
                    <a:pt x="22382" y="6517"/>
                    <a:pt x="22407" y="4963"/>
                  </a:cubicBezTo>
                  <a:lnTo>
                    <a:pt x="22407" y="4763"/>
                  </a:lnTo>
                  <a:lnTo>
                    <a:pt x="22407" y="4763"/>
                  </a:lnTo>
                  <a:lnTo>
                    <a:pt x="22407" y="4688"/>
                  </a:lnTo>
                  <a:lnTo>
                    <a:pt x="22407" y="4662"/>
                  </a:lnTo>
                  <a:lnTo>
                    <a:pt x="22407" y="4662"/>
                  </a:lnTo>
                  <a:lnTo>
                    <a:pt x="22407" y="4462"/>
                  </a:lnTo>
                  <a:cubicBezTo>
                    <a:pt x="22432" y="3084"/>
                    <a:pt x="22457" y="1680"/>
                    <a:pt x="22482" y="302"/>
                  </a:cubicBezTo>
                  <a:lnTo>
                    <a:pt x="22482" y="1"/>
                  </a:lnTo>
                  <a:lnTo>
                    <a:pt x="22783" y="1"/>
                  </a:lnTo>
                  <a:lnTo>
                    <a:pt x="25239" y="1"/>
                  </a:lnTo>
                  <a:lnTo>
                    <a:pt x="25590" y="1"/>
                  </a:lnTo>
                  <a:lnTo>
                    <a:pt x="28071" y="1"/>
                  </a:lnTo>
                  <a:lnTo>
                    <a:pt x="28372" y="1"/>
                  </a:lnTo>
                  <a:lnTo>
                    <a:pt x="28372" y="302"/>
                  </a:lnTo>
                  <a:cubicBezTo>
                    <a:pt x="28322" y="1705"/>
                    <a:pt x="28272" y="3084"/>
                    <a:pt x="28222" y="4487"/>
                  </a:cubicBezTo>
                  <a:lnTo>
                    <a:pt x="28222" y="4763"/>
                  </a:lnTo>
                  <a:close/>
                  <a:moveTo>
                    <a:pt x="34537" y="27720"/>
                  </a:moveTo>
                  <a:lnTo>
                    <a:pt x="34537" y="27720"/>
                  </a:lnTo>
                  <a:lnTo>
                    <a:pt x="34537" y="28046"/>
                  </a:lnTo>
                  <a:cubicBezTo>
                    <a:pt x="34462" y="29425"/>
                    <a:pt x="34387" y="30828"/>
                    <a:pt x="34312" y="32206"/>
                  </a:cubicBezTo>
                  <a:lnTo>
                    <a:pt x="34312" y="32482"/>
                  </a:lnTo>
                  <a:lnTo>
                    <a:pt x="34036" y="32482"/>
                  </a:lnTo>
                  <a:lnTo>
                    <a:pt x="31730" y="32482"/>
                  </a:lnTo>
                  <a:lnTo>
                    <a:pt x="31430" y="32482"/>
                  </a:lnTo>
                  <a:lnTo>
                    <a:pt x="29149" y="32482"/>
                  </a:lnTo>
                  <a:lnTo>
                    <a:pt x="28848" y="32482"/>
                  </a:lnTo>
                  <a:lnTo>
                    <a:pt x="28848" y="32181"/>
                  </a:lnTo>
                  <a:cubicBezTo>
                    <a:pt x="28923" y="30803"/>
                    <a:pt x="28973" y="29399"/>
                    <a:pt x="29024" y="28021"/>
                  </a:cubicBezTo>
                  <a:lnTo>
                    <a:pt x="29024" y="27720"/>
                  </a:lnTo>
                  <a:lnTo>
                    <a:pt x="29024" y="27720"/>
                  </a:lnTo>
                  <a:lnTo>
                    <a:pt x="29049" y="27520"/>
                  </a:lnTo>
                  <a:cubicBezTo>
                    <a:pt x="29099" y="25966"/>
                    <a:pt x="29149" y="24412"/>
                    <a:pt x="29199" y="22858"/>
                  </a:cubicBezTo>
                  <a:lnTo>
                    <a:pt x="29224" y="22683"/>
                  </a:lnTo>
                  <a:lnTo>
                    <a:pt x="29224" y="22683"/>
                  </a:lnTo>
                  <a:lnTo>
                    <a:pt x="29224" y="22582"/>
                  </a:lnTo>
                  <a:lnTo>
                    <a:pt x="29224" y="22582"/>
                  </a:lnTo>
                  <a:lnTo>
                    <a:pt x="29224" y="22582"/>
                  </a:lnTo>
                  <a:lnTo>
                    <a:pt x="29224" y="22357"/>
                  </a:lnTo>
                  <a:cubicBezTo>
                    <a:pt x="29274" y="20978"/>
                    <a:pt x="29324" y="19600"/>
                    <a:pt x="29374" y="18196"/>
                  </a:cubicBezTo>
                  <a:lnTo>
                    <a:pt x="29400" y="17921"/>
                  </a:lnTo>
                  <a:lnTo>
                    <a:pt x="29675" y="17921"/>
                  </a:lnTo>
                  <a:lnTo>
                    <a:pt x="32031" y="17921"/>
                  </a:lnTo>
                  <a:lnTo>
                    <a:pt x="32357" y="17921"/>
                  </a:lnTo>
                  <a:lnTo>
                    <a:pt x="34738" y="17921"/>
                  </a:lnTo>
                  <a:lnTo>
                    <a:pt x="35039" y="17921"/>
                  </a:lnTo>
                  <a:lnTo>
                    <a:pt x="35014" y="18221"/>
                  </a:lnTo>
                  <a:cubicBezTo>
                    <a:pt x="34963" y="19625"/>
                    <a:pt x="34888" y="21003"/>
                    <a:pt x="34813" y="22407"/>
                  </a:cubicBezTo>
                  <a:lnTo>
                    <a:pt x="34813" y="22582"/>
                  </a:lnTo>
                  <a:lnTo>
                    <a:pt x="34813" y="22582"/>
                  </a:lnTo>
                  <a:lnTo>
                    <a:pt x="34788" y="22883"/>
                  </a:lnTo>
                  <a:cubicBezTo>
                    <a:pt x="34713" y="24437"/>
                    <a:pt x="34638" y="25991"/>
                    <a:pt x="34537" y="27545"/>
                  </a:cubicBezTo>
                  <a:close/>
                  <a:moveTo>
                    <a:pt x="27495" y="27821"/>
                  </a:moveTo>
                  <a:lnTo>
                    <a:pt x="27495" y="28021"/>
                  </a:lnTo>
                  <a:cubicBezTo>
                    <a:pt x="27470" y="29425"/>
                    <a:pt x="27420" y="30803"/>
                    <a:pt x="27369" y="32206"/>
                  </a:cubicBezTo>
                  <a:lnTo>
                    <a:pt x="27344" y="32482"/>
                  </a:lnTo>
                  <a:lnTo>
                    <a:pt x="27069" y="32482"/>
                  </a:lnTo>
                  <a:lnTo>
                    <a:pt x="24788" y="32482"/>
                  </a:lnTo>
                  <a:lnTo>
                    <a:pt x="24487" y="32482"/>
                  </a:lnTo>
                  <a:lnTo>
                    <a:pt x="22206" y="32482"/>
                  </a:lnTo>
                  <a:lnTo>
                    <a:pt x="21906" y="32482"/>
                  </a:lnTo>
                  <a:lnTo>
                    <a:pt x="21906" y="32181"/>
                  </a:lnTo>
                  <a:cubicBezTo>
                    <a:pt x="21931" y="30803"/>
                    <a:pt x="21956" y="29399"/>
                    <a:pt x="21981" y="28021"/>
                  </a:cubicBezTo>
                  <a:lnTo>
                    <a:pt x="21981" y="27795"/>
                  </a:lnTo>
                  <a:lnTo>
                    <a:pt x="22006" y="27520"/>
                  </a:lnTo>
                  <a:cubicBezTo>
                    <a:pt x="22031" y="25966"/>
                    <a:pt x="22056" y="24412"/>
                    <a:pt x="22081" y="22858"/>
                  </a:cubicBezTo>
                  <a:lnTo>
                    <a:pt x="22081" y="22683"/>
                  </a:lnTo>
                  <a:lnTo>
                    <a:pt x="22081" y="22683"/>
                  </a:lnTo>
                  <a:lnTo>
                    <a:pt x="22081" y="22607"/>
                  </a:lnTo>
                  <a:lnTo>
                    <a:pt x="22081" y="22582"/>
                  </a:lnTo>
                  <a:lnTo>
                    <a:pt x="22081" y="22582"/>
                  </a:lnTo>
                  <a:lnTo>
                    <a:pt x="22081" y="22382"/>
                  </a:lnTo>
                  <a:cubicBezTo>
                    <a:pt x="22106" y="20978"/>
                    <a:pt x="22131" y="19600"/>
                    <a:pt x="22156" y="18196"/>
                  </a:cubicBezTo>
                  <a:lnTo>
                    <a:pt x="22181" y="17921"/>
                  </a:lnTo>
                  <a:lnTo>
                    <a:pt x="22457" y="17921"/>
                  </a:lnTo>
                  <a:lnTo>
                    <a:pt x="24813" y="17921"/>
                  </a:lnTo>
                  <a:lnTo>
                    <a:pt x="25139" y="17921"/>
                  </a:lnTo>
                  <a:lnTo>
                    <a:pt x="27495" y="17921"/>
                  </a:lnTo>
                  <a:lnTo>
                    <a:pt x="27795" y="17921"/>
                  </a:lnTo>
                  <a:lnTo>
                    <a:pt x="27795" y="18221"/>
                  </a:lnTo>
                  <a:cubicBezTo>
                    <a:pt x="27770" y="19600"/>
                    <a:pt x="27720" y="21003"/>
                    <a:pt x="27670" y="22382"/>
                  </a:cubicBezTo>
                  <a:lnTo>
                    <a:pt x="27670" y="22683"/>
                  </a:lnTo>
                  <a:lnTo>
                    <a:pt x="27670" y="22683"/>
                  </a:lnTo>
                  <a:lnTo>
                    <a:pt x="27645" y="22883"/>
                  </a:lnTo>
                  <a:cubicBezTo>
                    <a:pt x="27620" y="24437"/>
                    <a:pt x="27570" y="25991"/>
                    <a:pt x="27520" y="27545"/>
                  </a:cubicBezTo>
                  <a:lnTo>
                    <a:pt x="27495" y="27821"/>
                  </a:lnTo>
                  <a:close/>
                  <a:moveTo>
                    <a:pt x="20628" y="27720"/>
                  </a:moveTo>
                  <a:lnTo>
                    <a:pt x="20653" y="27720"/>
                  </a:lnTo>
                  <a:lnTo>
                    <a:pt x="20628" y="28021"/>
                  </a:lnTo>
                  <a:cubicBezTo>
                    <a:pt x="20628" y="29425"/>
                    <a:pt x="20602" y="30803"/>
                    <a:pt x="20577" y="32206"/>
                  </a:cubicBezTo>
                  <a:lnTo>
                    <a:pt x="20577" y="32482"/>
                  </a:lnTo>
                  <a:lnTo>
                    <a:pt x="20302" y="32482"/>
                  </a:lnTo>
                  <a:lnTo>
                    <a:pt x="17996" y="32482"/>
                  </a:lnTo>
                  <a:lnTo>
                    <a:pt x="17695" y="32482"/>
                  </a:lnTo>
                  <a:lnTo>
                    <a:pt x="15414" y="32482"/>
                  </a:lnTo>
                  <a:lnTo>
                    <a:pt x="15114" y="32482"/>
                  </a:lnTo>
                  <a:lnTo>
                    <a:pt x="15114" y="32206"/>
                  </a:lnTo>
                  <a:lnTo>
                    <a:pt x="15114" y="28021"/>
                  </a:lnTo>
                  <a:lnTo>
                    <a:pt x="15114" y="27821"/>
                  </a:lnTo>
                  <a:lnTo>
                    <a:pt x="15114" y="27821"/>
                  </a:lnTo>
                  <a:lnTo>
                    <a:pt x="15114" y="27545"/>
                  </a:lnTo>
                  <a:cubicBezTo>
                    <a:pt x="15114" y="25991"/>
                    <a:pt x="15114" y="24437"/>
                    <a:pt x="15114" y="22883"/>
                  </a:cubicBezTo>
                  <a:lnTo>
                    <a:pt x="15114" y="22683"/>
                  </a:lnTo>
                  <a:lnTo>
                    <a:pt x="15114" y="22683"/>
                  </a:lnTo>
                  <a:lnTo>
                    <a:pt x="15114" y="22382"/>
                  </a:lnTo>
                  <a:cubicBezTo>
                    <a:pt x="15114" y="20978"/>
                    <a:pt x="15114" y="19600"/>
                    <a:pt x="15114" y="18221"/>
                  </a:cubicBezTo>
                  <a:lnTo>
                    <a:pt x="15114" y="17921"/>
                  </a:lnTo>
                  <a:lnTo>
                    <a:pt x="15414" y="17921"/>
                  </a:lnTo>
                  <a:lnTo>
                    <a:pt x="17770" y="17921"/>
                  </a:lnTo>
                  <a:lnTo>
                    <a:pt x="18096" y="17921"/>
                  </a:lnTo>
                  <a:lnTo>
                    <a:pt x="20477" y="17921"/>
                  </a:lnTo>
                  <a:lnTo>
                    <a:pt x="20778" y="17921"/>
                  </a:lnTo>
                  <a:lnTo>
                    <a:pt x="20753" y="18221"/>
                  </a:lnTo>
                  <a:cubicBezTo>
                    <a:pt x="20753" y="19600"/>
                    <a:pt x="20728" y="21003"/>
                    <a:pt x="20703" y="22382"/>
                  </a:cubicBezTo>
                  <a:lnTo>
                    <a:pt x="20703" y="22582"/>
                  </a:lnTo>
                  <a:lnTo>
                    <a:pt x="20703" y="22582"/>
                  </a:lnTo>
                  <a:lnTo>
                    <a:pt x="20703" y="22883"/>
                  </a:lnTo>
                  <a:cubicBezTo>
                    <a:pt x="20678" y="24437"/>
                    <a:pt x="20653" y="25991"/>
                    <a:pt x="20628" y="27545"/>
                  </a:cubicBezTo>
                  <a:close/>
                  <a:moveTo>
                    <a:pt x="20878" y="9926"/>
                  </a:moveTo>
                  <a:lnTo>
                    <a:pt x="20878" y="10126"/>
                  </a:lnTo>
                  <a:cubicBezTo>
                    <a:pt x="20853" y="11505"/>
                    <a:pt x="20828" y="12908"/>
                    <a:pt x="20803" y="14287"/>
                  </a:cubicBezTo>
                  <a:lnTo>
                    <a:pt x="20803" y="14587"/>
                  </a:lnTo>
                  <a:lnTo>
                    <a:pt x="20527" y="14587"/>
                  </a:lnTo>
                  <a:lnTo>
                    <a:pt x="18121" y="14587"/>
                  </a:lnTo>
                  <a:lnTo>
                    <a:pt x="17795" y="14587"/>
                  </a:lnTo>
                  <a:lnTo>
                    <a:pt x="15414" y="14587"/>
                  </a:lnTo>
                  <a:lnTo>
                    <a:pt x="15114" y="14587"/>
                  </a:lnTo>
                  <a:lnTo>
                    <a:pt x="15114" y="14287"/>
                  </a:lnTo>
                  <a:lnTo>
                    <a:pt x="15114" y="10126"/>
                  </a:lnTo>
                  <a:lnTo>
                    <a:pt x="15114" y="9625"/>
                  </a:lnTo>
                  <a:lnTo>
                    <a:pt x="15114" y="4963"/>
                  </a:lnTo>
                  <a:lnTo>
                    <a:pt x="15114" y="4462"/>
                  </a:lnTo>
                  <a:cubicBezTo>
                    <a:pt x="15114" y="3084"/>
                    <a:pt x="15114" y="1705"/>
                    <a:pt x="15114" y="302"/>
                  </a:cubicBezTo>
                  <a:lnTo>
                    <a:pt x="15089" y="1"/>
                  </a:lnTo>
                  <a:lnTo>
                    <a:pt x="15389" y="1"/>
                  </a:lnTo>
                  <a:lnTo>
                    <a:pt x="17896" y="1"/>
                  </a:lnTo>
                  <a:lnTo>
                    <a:pt x="18196" y="1"/>
                  </a:lnTo>
                  <a:lnTo>
                    <a:pt x="20703" y="1"/>
                  </a:lnTo>
                  <a:lnTo>
                    <a:pt x="20978" y="1"/>
                  </a:lnTo>
                  <a:lnTo>
                    <a:pt x="20978" y="302"/>
                  </a:lnTo>
                  <a:cubicBezTo>
                    <a:pt x="20978" y="1705"/>
                    <a:pt x="20953" y="3084"/>
                    <a:pt x="20953" y="4487"/>
                  </a:cubicBezTo>
                  <a:lnTo>
                    <a:pt x="20928" y="4763"/>
                  </a:lnTo>
                  <a:lnTo>
                    <a:pt x="20928" y="4763"/>
                  </a:lnTo>
                  <a:lnTo>
                    <a:pt x="20928" y="4963"/>
                  </a:lnTo>
                  <a:cubicBezTo>
                    <a:pt x="20903" y="6517"/>
                    <a:pt x="20903" y="8071"/>
                    <a:pt x="20878" y="9625"/>
                  </a:cubicBezTo>
                  <a:lnTo>
                    <a:pt x="20878" y="9926"/>
                  </a:lnTo>
                  <a:close/>
                  <a:moveTo>
                    <a:pt x="13635" y="4763"/>
                  </a:moveTo>
                  <a:lnTo>
                    <a:pt x="13635" y="4963"/>
                  </a:lnTo>
                  <a:cubicBezTo>
                    <a:pt x="13660" y="6517"/>
                    <a:pt x="13660" y="8071"/>
                    <a:pt x="13685" y="9625"/>
                  </a:cubicBezTo>
                  <a:lnTo>
                    <a:pt x="13685" y="9926"/>
                  </a:lnTo>
                  <a:lnTo>
                    <a:pt x="13685" y="9926"/>
                  </a:lnTo>
                  <a:lnTo>
                    <a:pt x="13685" y="10126"/>
                  </a:lnTo>
                  <a:cubicBezTo>
                    <a:pt x="13685" y="11505"/>
                    <a:pt x="13685" y="12883"/>
                    <a:pt x="13710" y="14287"/>
                  </a:cubicBezTo>
                  <a:lnTo>
                    <a:pt x="13710" y="14587"/>
                  </a:lnTo>
                  <a:lnTo>
                    <a:pt x="13409" y="14587"/>
                  </a:lnTo>
                  <a:lnTo>
                    <a:pt x="11003" y="14587"/>
                  </a:lnTo>
                  <a:lnTo>
                    <a:pt x="10678" y="14587"/>
                  </a:lnTo>
                  <a:lnTo>
                    <a:pt x="8297" y="14587"/>
                  </a:lnTo>
                  <a:lnTo>
                    <a:pt x="7996" y="14587"/>
                  </a:lnTo>
                  <a:lnTo>
                    <a:pt x="7996" y="14287"/>
                  </a:lnTo>
                  <a:cubicBezTo>
                    <a:pt x="7971" y="12908"/>
                    <a:pt x="7946" y="11505"/>
                    <a:pt x="7946" y="10126"/>
                  </a:cubicBezTo>
                  <a:lnTo>
                    <a:pt x="7921" y="9926"/>
                  </a:lnTo>
                  <a:lnTo>
                    <a:pt x="7921" y="9926"/>
                  </a:lnTo>
                  <a:lnTo>
                    <a:pt x="7921" y="9625"/>
                  </a:lnTo>
                  <a:cubicBezTo>
                    <a:pt x="7896" y="8071"/>
                    <a:pt x="7871" y="6517"/>
                    <a:pt x="7820" y="4963"/>
                  </a:cubicBezTo>
                  <a:lnTo>
                    <a:pt x="7820" y="4763"/>
                  </a:lnTo>
                  <a:lnTo>
                    <a:pt x="7820" y="4763"/>
                  </a:lnTo>
                  <a:lnTo>
                    <a:pt x="7820" y="4487"/>
                  </a:lnTo>
                  <a:cubicBezTo>
                    <a:pt x="7795" y="3084"/>
                    <a:pt x="7770" y="1705"/>
                    <a:pt x="7745" y="302"/>
                  </a:cubicBezTo>
                  <a:lnTo>
                    <a:pt x="7745" y="1"/>
                  </a:lnTo>
                  <a:lnTo>
                    <a:pt x="8046" y="1"/>
                  </a:lnTo>
                  <a:lnTo>
                    <a:pt x="10502" y="1"/>
                  </a:lnTo>
                  <a:lnTo>
                    <a:pt x="10853" y="1"/>
                  </a:lnTo>
                  <a:lnTo>
                    <a:pt x="13334" y="1"/>
                  </a:lnTo>
                  <a:lnTo>
                    <a:pt x="13610" y="1"/>
                  </a:lnTo>
                  <a:lnTo>
                    <a:pt x="13635" y="302"/>
                  </a:lnTo>
                  <a:cubicBezTo>
                    <a:pt x="13635" y="1680"/>
                    <a:pt x="13635" y="3084"/>
                    <a:pt x="13635" y="4462"/>
                  </a:cubicBezTo>
                  <a:lnTo>
                    <a:pt x="13635" y="4763"/>
                  </a:lnTo>
                  <a:close/>
                  <a:moveTo>
                    <a:pt x="13785" y="27821"/>
                  </a:moveTo>
                  <a:lnTo>
                    <a:pt x="13785" y="28021"/>
                  </a:lnTo>
                  <a:cubicBezTo>
                    <a:pt x="13785" y="29425"/>
                    <a:pt x="13785" y="30803"/>
                    <a:pt x="13785" y="32206"/>
                  </a:cubicBezTo>
                  <a:lnTo>
                    <a:pt x="13785" y="32482"/>
                  </a:lnTo>
                  <a:lnTo>
                    <a:pt x="13510" y="32482"/>
                  </a:lnTo>
                  <a:lnTo>
                    <a:pt x="11229" y="32482"/>
                  </a:lnTo>
                  <a:lnTo>
                    <a:pt x="10903" y="32482"/>
                  </a:lnTo>
                  <a:lnTo>
                    <a:pt x="8622" y="32482"/>
                  </a:lnTo>
                  <a:lnTo>
                    <a:pt x="8347" y="32482"/>
                  </a:lnTo>
                  <a:lnTo>
                    <a:pt x="8347" y="32206"/>
                  </a:lnTo>
                  <a:cubicBezTo>
                    <a:pt x="8322" y="30803"/>
                    <a:pt x="8297" y="29425"/>
                    <a:pt x="8272" y="28021"/>
                  </a:cubicBezTo>
                  <a:lnTo>
                    <a:pt x="8272" y="27821"/>
                  </a:lnTo>
                  <a:lnTo>
                    <a:pt x="8272" y="27821"/>
                  </a:lnTo>
                  <a:lnTo>
                    <a:pt x="8272" y="27821"/>
                  </a:lnTo>
                  <a:lnTo>
                    <a:pt x="8272" y="27720"/>
                  </a:lnTo>
                  <a:lnTo>
                    <a:pt x="8272" y="27720"/>
                  </a:lnTo>
                  <a:lnTo>
                    <a:pt x="8247" y="27545"/>
                  </a:lnTo>
                  <a:cubicBezTo>
                    <a:pt x="8221" y="25991"/>
                    <a:pt x="8196" y="24437"/>
                    <a:pt x="8171" y="22883"/>
                  </a:cubicBezTo>
                  <a:lnTo>
                    <a:pt x="8171" y="22607"/>
                  </a:lnTo>
                  <a:lnTo>
                    <a:pt x="8171" y="22382"/>
                  </a:lnTo>
                  <a:cubicBezTo>
                    <a:pt x="8121" y="21003"/>
                    <a:pt x="8096" y="19600"/>
                    <a:pt x="8071" y="18221"/>
                  </a:cubicBezTo>
                  <a:lnTo>
                    <a:pt x="8071" y="17921"/>
                  </a:lnTo>
                  <a:lnTo>
                    <a:pt x="8372" y="17921"/>
                  </a:lnTo>
                  <a:lnTo>
                    <a:pt x="10728" y="17921"/>
                  </a:lnTo>
                  <a:lnTo>
                    <a:pt x="11054" y="17921"/>
                  </a:lnTo>
                  <a:lnTo>
                    <a:pt x="13435" y="17921"/>
                  </a:lnTo>
                  <a:lnTo>
                    <a:pt x="13710" y="17921"/>
                  </a:lnTo>
                  <a:lnTo>
                    <a:pt x="13710" y="18221"/>
                  </a:lnTo>
                  <a:cubicBezTo>
                    <a:pt x="13735" y="19600"/>
                    <a:pt x="13735" y="20978"/>
                    <a:pt x="13735" y="22382"/>
                  </a:cubicBezTo>
                  <a:lnTo>
                    <a:pt x="13760" y="22683"/>
                  </a:lnTo>
                  <a:lnTo>
                    <a:pt x="13735" y="22683"/>
                  </a:lnTo>
                  <a:lnTo>
                    <a:pt x="13735" y="22883"/>
                  </a:lnTo>
                  <a:cubicBezTo>
                    <a:pt x="13760" y="24437"/>
                    <a:pt x="13760" y="25966"/>
                    <a:pt x="13785" y="27520"/>
                  </a:cubicBezTo>
                  <a:lnTo>
                    <a:pt x="13785" y="27821"/>
                  </a:lnTo>
                  <a:close/>
                  <a:moveTo>
                    <a:pt x="6567" y="27720"/>
                  </a:moveTo>
                  <a:lnTo>
                    <a:pt x="6567" y="27720"/>
                  </a:lnTo>
                  <a:lnTo>
                    <a:pt x="6567" y="28021"/>
                  </a:lnTo>
                  <a:cubicBezTo>
                    <a:pt x="6617" y="29399"/>
                    <a:pt x="6642" y="30803"/>
                    <a:pt x="6693" y="32181"/>
                  </a:cubicBezTo>
                  <a:lnTo>
                    <a:pt x="6693" y="32482"/>
                  </a:lnTo>
                  <a:lnTo>
                    <a:pt x="6392" y="32482"/>
                  </a:lnTo>
                  <a:lnTo>
                    <a:pt x="4111" y="32482"/>
                  </a:lnTo>
                  <a:lnTo>
                    <a:pt x="3785" y="32482"/>
                  </a:lnTo>
                  <a:lnTo>
                    <a:pt x="1505" y="32482"/>
                  </a:lnTo>
                  <a:lnTo>
                    <a:pt x="1229" y="32482"/>
                  </a:lnTo>
                  <a:lnTo>
                    <a:pt x="1229" y="32206"/>
                  </a:lnTo>
                  <a:cubicBezTo>
                    <a:pt x="1179" y="30803"/>
                    <a:pt x="1129" y="29425"/>
                    <a:pt x="1079" y="28046"/>
                  </a:cubicBezTo>
                  <a:lnTo>
                    <a:pt x="1053" y="27821"/>
                  </a:lnTo>
                  <a:lnTo>
                    <a:pt x="1053" y="27821"/>
                  </a:lnTo>
                  <a:lnTo>
                    <a:pt x="1053" y="27545"/>
                  </a:lnTo>
                  <a:cubicBezTo>
                    <a:pt x="978" y="25991"/>
                    <a:pt x="928" y="24437"/>
                    <a:pt x="878" y="22883"/>
                  </a:cubicBezTo>
                  <a:lnTo>
                    <a:pt x="853" y="22607"/>
                  </a:lnTo>
                  <a:lnTo>
                    <a:pt x="853" y="22382"/>
                  </a:lnTo>
                  <a:cubicBezTo>
                    <a:pt x="803" y="21003"/>
                    <a:pt x="753" y="19625"/>
                    <a:pt x="703" y="18221"/>
                  </a:cubicBezTo>
                  <a:lnTo>
                    <a:pt x="678" y="17921"/>
                  </a:lnTo>
                  <a:lnTo>
                    <a:pt x="978" y="17921"/>
                  </a:lnTo>
                  <a:lnTo>
                    <a:pt x="3334" y="17921"/>
                  </a:lnTo>
                  <a:lnTo>
                    <a:pt x="3660" y="17921"/>
                  </a:lnTo>
                  <a:lnTo>
                    <a:pt x="6041" y="17921"/>
                  </a:lnTo>
                  <a:lnTo>
                    <a:pt x="6317" y="17921"/>
                  </a:lnTo>
                  <a:lnTo>
                    <a:pt x="6342" y="18196"/>
                  </a:lnTo>
                  <a:cubicBezTo>
                    <a:pt x="6367" y="19600"/>
                    <a:pt x="6392" y="20978"/>
                    <a:pt x="6442" y="22382"/>
                  </a:cubicBezTo>
                  <a:lnTo>
                    <a:pt x="6442" y="22683"/>
                  </a:lnTo>
                  <a:lnTo>
                    <a:pt x="6442" y="22683"/>
                  </a:lnTo>
                  <a:lnTo>
                    <a:pt x="6442" y="22858"/>
                  </a:lnTo>
                  <a:cubicBezTo>
                    <a:pt x="6492" y="24412"/>
                    <a:pt x="6517" y="25966"/>
                    <a:pt x="6567" y="27520"/>
                  </a:cubicBezTo>
                  <a:close/>
                  <a:moveTo>
                    <a:pt x="5991" y="4763"/>
                  </a:moveTo>
                  <a:lnTo>
                    <a:pt x="6016" y="4963"/>
                  </a:lnTo>
                  <a:cubicBezTo>
                    <a:pt x="6041" y="6517"/>
                    <a:pt x="6091" y="8071"/>
                    <a:pt x="6116" y="9625"/>
                  </a:cubicBezTo>
                  <a:lnTo>
                    <a:pt x="6141" y="9926"/>
                  </a:lnTo>
                  <a:lnTo>
                    <a:pt x="6141" y="9926"/>
                  </a:lnTo>
                  <a:lnTo>
                    <a:pt x="6141" y="10101"/>
                  </a:lnTo>
                  <a:cubicBezTo>
                    <a:pt x="6166" y="11505"/>
                    <a:pt x="6191" y="12883"/>
                    <a:pt x="6241" y="14287"/>
                  </a:cubicBezTo>
                  <a:lnTo>
                    <a:pt x="6241" y="14587"/>
                  </a:lnTo>
                  <a:lnTo>
                    <a:pt x="5941" y="14587"/>
                  </a:lnTo>
                  <a:lnTo>
                    <a:pt x="3535" y="14587"/>
                  </a:lnTo>
                  <a:lnTo>
                    <a:pt x="3209" y="14587"/>
                  </a:lnTo>
                  <a:lnTo>
                    <a:pt x="828" y="14587"/>
                  </a:lnTo>
                  <a:lnTo>
                    <a:pt x="552" y="14587"/>
                  </a:lnTo>
                  <a:lnTo>
                    <a:pt x="552" y="14287"/>
                  </a:lnTo>
                  <a:cubicBezTo>
                    <a:pt x="502" y="12908"/>
                    <a:pt x="427" y="11505"/>
                    <a:pt x="377" y="10126"/>
                  </a:cubicBezTo>
                  <a:lnTo>
                    <a:pt x="377" y="9825"/>
                  </a:lnTo>
                  <a:lnTo>
                    <a:pt x="377" y="9825"/>
                  </a:lnTo>
                  <a:lnTo>
                    <a:pt x="377" y="9625"/>
                  </a:lnTo>
                  <a:cubicBezTo>
                    <a:pt x="327" y="8071"/>
                    <a:pt x="251" y="6517"/>
                    <a:pt x="176" y="4988"/>
                  </a:cubicBezTo>
                  <a:lnTo>
                    <a:pt x="176" y="4662"/>
                  </a:lnTo>
                  <a:lnTo>
                    <a:pt x="176" y="4662"/>
                  </a:lnTo>
                  <a:lnTo>
                    <a:pt x="176" y="4487"/>
                  </a:lnTo>
                  <a:cubicBezTo>
                    <a:pt x="126" y="3084"/>
                    <a:pt x="76" y="1705"/>
                    <a:pt x="26" y="327"/>
                  </a:cubicBezTo>
                  <a:lnTo>
                    <a:pt x="1" y="1"/>
                  </a:lnTo>
                  <a:lnTo>
                    <a:pt x="302" y="1"/>
                  </a:lnTo>
                  <a:lnTo>
                    <a:pt x="2783" y="1"/>
                  </a:lnTo>
                  <a:lnTo>
                    <a:pt x="3109" y="1"/>
                  </a:lnTo>
                  <a:lnTo>
                    <a:pt x="5590" y="1"/>
                  </a:lnTo>
                  <a:lnTo>
                    <a:pt x="5866" y="1"/>
                  </a:lnTo>
                  <a:lnTo>
                    <a:pt x="5891" y="302"/>
                  </a:lnTo>
                  <a:cubicBezTo>
                    <a:pt x="5941" y="1680"/>
                    <a:pt x="5966" y="3084"/>
                    <a:pt x="5991" y="4462"/>
                  </a:cubicBezTo>
                  <a:lnTo>
                    <a:pt x="5991" y="4763"/>
                  </a:lnTo>
                  <a:lnTo>
                    <a:pt x="5991" y="4763"/>
                  </a:lnTo>
                  <a:lnTo>
                    <a:pt x="5991" y="4763"/>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8" name="Google Shape;1178;p33"/>
            <p:cNvSpPr/>
            <p:nvPr/>
          </p:nvSpPr>
          <p:spPr>
            <a:xfrm>
              <a:off x="4434613" y="3938828"/>
              <a:ext cx="491851" cy="250507"/>
            </a:xfrm>
            <a:custGeom>
              <a:avLst/>
              <a:gdLst/>
              <a:ahLst/>
              <a:cxnLst/>
              <a:rect l="l" t="t" r="r" b="b"/>
              <a:pathLst>
                <a:path w="24262" h="12357" extrusionOk="0">
                  <a:moveTo>
                    <a:pt x="15389" y="8422"/>
                  </a:moveTo>
                  <a:lnTo>
                    <a:pt x="15389" y="8547"/>
                  </a:lnTo>
                  <a:cubicBezTo>
                    <a:pt x="15364" y="9725"/>
                    <a:pt x="15339" y="10903"/>
                    <a:pt x="15339" y="12056"/>
                  </a:cubicBezTo>
                  <a:lnTo>
                    <a:pt x="15314" y="12357"/>
                  </a:lnTo>
                  <a:lnTo>
                    <a:pt x="15038" y="12357"/>
                  </a:lnTo>
                  <a:lnTo>
                    <a:pt x="12206" y="12357"/>
                  </a:lnTo>
                  <a:lnTo>
                    <a:pt x="11830" y="12357"/>
                  </a:lnTo>
                  <a:lnTo>
                    <a:pt x="8998" y="12357"/>
                  </a:lnTo>
                  <a:lnTo>
                    <a:pt x="8697" y="12357"/>
                  </a:lnTo>
                  <a:lnTo>
                    <a:pt x="8697" y="12056"/>
                  </a:lnTo>
                  <a:lnTo>
                    <a:pt x="8697" y="8547"/>
                  </a:lnTo>
                  <a:lnTo>
                    <a:pt x="8697" y="8121"/>
                  </a:lnTo>
                  <a:lnTo>
                    <a:pt x="8697" y="4211"/>
                  </a:lnTo>
                  <a:lnTo>
                    <a:pt x="8697" y="3785"/>
                  </a:lnTo>
                  <a:cubicBezTo>
                    <a:pt x="8697" y="2633"/>
                    <a:pt x="8697" y="1455"/>
                    <a:pt x="8697" y="277"/>
                  </a:cubicBezTo>
                  <a:lnTo>
                    <a:pt x="8697" y="1"/>
                  </a:lnTo>
                  <a:lnTo>
                    <a:pt x="8973" y="1"/>
                  </a:lnTo>
                  <a:lnTo>
                    <a:pt x="11930" y="1"/>
                  </a:lnTo>
                  <a:lnTo>
                    <a:pt x="12306" y="1"/>
                  </a:lnTo>
                  <a:lnTo>
                    <a:pt x="15239" y="1"/>
                  </a:lnTo>
                  <a:lnTo>
                    <a:pt x="15539" y="1"/>
                  </a:lnTo>
                  <a:lnTo>
                    <a:pt x="15539" y="277"/>
                  </a:lnTo>
                  <a:cubicBezTo>
                    <a:pt x="15539" y="1455"/>
                    <a:pt x="15514" y="2633"/>
                    <a:pt x="15489" y="3810"/>
                  </a:cubicBezTo>
                  <a:lnTo>
                    <a:pt x="15489" y="4086"/>
                  </a:lnTo>
                  <a:lnTo>
                    <a:pt x="15464" y="4086"/>
                  </a:lnTo>
                  <a:lnTo>
                    <a:pt x="15464" y="4211"/>
                  </a:lnTo>
                  <a:cubicBezTo>
                    <a:pt x="15464" y="5515"/>
                    <a:pt x="15439" y="6818"/>
                    <a:pt x="15414" y="8146"/>
                  </a:cubicBezTo>
                  <a:lnTo>
                    <a:pt x="15414" y="8422"/>
                  </a:lnTo>
                  <a:close/>
                  <a:moveTo>
                    <a:pt x="24086" y="4086"/>
                  </a:moveTo>
                  <a:lnTo>
                    <a:pt x="24086" y="4211"/>
                  </a:lnTo>
                  <a:cubicBezTo>
                    <a:pt x="24011" y="5540"/>
                    <a:pt x="23985" y="6843"/>
                    <a:pt x="23910" y="8146"/>
                  </a:cubicBezTo>
                  <a:lnTo>
                    <a:pt x="23910" y="8247"/>
                  </a:lnTo>
                  <a:lnTo>
                    <a:pt x="23910" y="8247"/>
                  </a:lnTo>
                  <a:lnTo>
                    <a:pt x="23910" y="8572"/>
                  </a:lnTo>
                  <a:cubicBezTo>
                    <a:pt x="23835" y="9725"/>
                    <a:pt x="23785" y="10903"/>
                    <a:pt x="23735" y="12056"/>
                  </a:cubicBezTo>
                  <a:lnTo>
                    <a:pt x="23735" y="12357"/>
                  </a:lnTo>
                  <a:lnTo>
                    <a:pt x="23459" y="12357"/>
                  </a:lnTo>
                  <a:lnTo>
                    <a:pt x="20602" y="12357"/>
                  </a:lnTo>
                  <a:lnTo>
                    <a:pt x="20226" y="12357"/>
                  </a:lnTo>
                  <a:lnTo>
                    <a:pt x="17419" y="12357"/>
                  </a:lnTo>
                  <a:lnTo>
                    <a:pt x="17118" y="12357"/>
                  </a:lnTo>
                  <a:lnTo>
                    <a:pt x="17118" y="12056"/>
                  </a:lnTo>
                  <a:cubicBezTo>
                    <a:pt x="17143" y="10878"/>
                    <a:pt x="17193" y="9700"/>
                    <a:pt x="17218" y="8547"/>
                  </a:cubicBezTo>
                  <a:lnTo>
                    <a:pt x="17218" y="8347"/>
                  </a:lnTo>
                  <a:lnTo>
                    <a:pt x="17218" y="8121"/>
                  </a:lnTo>
                  <a:cubicBezTo>
                    <a:pt x="17269" y="6818"/>
                    <a:pt x="17294" y="5515"/>
                    <a:pt x="17319" y="4211"/>
                  </a:cubicBezTo>
                  <a:lnTo>
                    <a:pt x="17319" y="4086"/>
                  </a:lnTo>
                  <a:lnTo>
                    <a:pt x="17319" y="4086"/>
                  </a:lnTo>
                  <a:lnTo>
                    <a:pt x="17319" y="3961"/>
                  </a:lnTo>
                  <a:lnTo>
                    <a:pt x="17319" y="3911"/>
                  </a:lnTo>
                  <a:lnTo>
                    <a:pt x="17319" y="3911"/>
                  </a:lnTo>
                  <a:lnTo>
                    <a:pt x="17319" y="3785"/>
                  </a:lnTo>
                  <a:cubicBezTo>
                    <a:pt x="17369" y="2607"/>
                    <a:pt x="17394" y="1455"/>
                    <a:pt x="17419" y="277"/>
                  </a:cubicBezTo>
                  <a:lnTo>
                    <a:pt x="17419" y="1"/>
                  </a:lnTo>
                  <a:lnTo>
                    <a:pt x="17720" y="1"/>
                  </a:lnTo>
                  <a:lnTo>
                    <a:pt x="20627" y="1"/>
                  </a:lnTo>
                  <a:lnTo>
                    <a:pt x="21028" y="1"/>
                  </a:lnTo>
                  <a:lnTo>
                    <a:pt x="23960" y="1"/>
                  </a:lnTo>
                  <a:lnTo>
                    <a:pt x="24261" y="1"/>
                  </a:lnTo>
                  <a:lnTo>
                    <a:pt x="24261" y="302"/>
                  </a:lnTo>
                  <a:cubicBezTo>
                    <a:pt x="24211" y="1455"/>
                    <a:pt x="24161" y="2633"/>
                    <a:pt x="24111" y="3810"/>
                  </a:cubicBezTo>
                  <a:lnTo>
                    <a:pt x="24086" y="4086"/>
                  </a:lnTo>
                  <a:close/>
                  <a:moveTo>
                    <a:pt x="6868" y="4086"/>
                  </a:moveTo>
                  <a:lnTo>
                    <a:pt x="6868" y="4211"/>
                  </a:lnTo>
                  <a:cubicBezTo>
                    <a:pt x="6868" y="5515"/>
                    <a:pt x="6893" y="6818"/>
                    <a:pt x="6893" y="8121"/>
                  </a:cubicBezTo>
                  <a:lnTo>
                    <a:pt x="6918" y="8422"/>
                  </a:lnTo>
                  <a:lnTo>
                    <a:pt x="6893" y="8422"/>
                  </a:lnTo>
                  <a:lnTo>
                    <a:pt x="6893" y="8547"/>
                  </a:lnTo>
                  <a:cubicBezTo>
                    <a:pt x="6893" y="9725"/>
                    <a:pt x="6918" y="10878"/>
                    <a:pt x="6918" y="12056"/>
                  </a:cubicBezTo>
                  <a:lnTo>
                    <a:pt x="6918" y="12357"/>
                  </a:lnTo>
                  <a:lnTo>
                    <a:pt x="6642" y="12357"/>
                  </a:lnTo>
                  <a:lnTo>
                    <a:pt x="3810" y="12357"/>
                  </a:lnTo>
                  <a:lnTo>
                    <a:pt x="3409" y="12357"/>
                  </a:lnTo>
                  <a:lnTo>
                    <a:pt x="602" y="12357"/>
                  </a:lnTo>
                  <a:lnTo>
                    <a:pt x="301" y="12357"/>
                  </a:lnTo>
                  <a:lnTo>
                    <a:pt x="301" y="12056"/>
                  </a:lnTo>
                  <a:cubicBezTo>
                    <a:pt x="276" y="10903"/>
                    <a:pt x="251" y="9725"/>
                    <a:pt x="226" y="8547"/>
                  </a:cubicBezTo>
                  <a:lnTo>
                    <a:pt x="226" y="8422"/>
                  </a:lnTo>
                  <a:lnTo>
                    <a:pt x="226" y="8422"/>
                  </a:lnTo>
                  <a:lnTo>
                    <a:pt x="201" y="8146"/>
                  </a:lnTo>
                  <a:cubicBezTo>
                    <a:pt x="176" y="6843"/>
                    <a:pt x="126" y="5515"/>
                    <a:pt x="101" y="4211"/>
                  </a:cubicBezTo>
                  <a:lnTo>
                    <a:pt x="101" y="4086"/>
                  </a:lnTo>
                  <a:lnTo>
                    <a:pt x="101" y="4086"/>
                  </a:lnTo>
                  <a:lnTo>
                    <a:pt x="76" y="3810"/>
                  </a:lnTo>
                  <a:cubicBezTo>
                    <a:pt x="76" y="2633"/>
                    <a:pt x="25" y="1455"/>
                    <a:pt x="0" y="302"/>
                  </a:cubicBezTo>
                  <a:lnTo>
                    <a:pt x="0" y="1"/>
                  </a:lnTo>
                  <a:lnTo>
                    <a:pt x="301" y="1"/>
                  </a:lnTo>
                  <a:lnTo>
                    <a:pt x="3208" y="1"/>
                  </a:lnTo>
                  <a:lnTo>
                    <a:pt x="3609" y="1"/>
                  </a:lnTo>
                  <a:lnTo>
                    <a:pt x="6542" y="1"/>
                  </a:lnTo>
                  <a:lnTo>
                    <a:pt x="6842" y="1"/>
                  </a:lnTo>
                  <a:lnTo>
                    <a:pt x="6842" y="277"/>
                  </a:lnTo>
                  <a:cubicBezTo>
                    <a:pt x="6842" y="1455"/>
                    <a:pt x="6868" y="2633"/>
                    <a:pt x="6868" y="3785"/>
                  </a:cubicBezTo>
                  <a:lnTo>
                    <a:pt x="6868" y="4086"/>
                  </a:lnTo>
                  <a:lnTo>
                    <a:pt x="6868" y="4086"/>
                  </a:lnTo>
                  <a:lnTo>
                    <a:pt x="6868" y="4086"/>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9" name="Google Shape;1179;p33"/>
            <p:cNvSpPr/>
            <p:nvPr/>
          </p:nvSpPr>
          <p:spPr>
            <a:xfrm>
              <a:off x="4314188" y="4210170"/>
              <a:ext cx="731148" cy="45248"/>
            </a:xfrm>
            <a:custGeom>
              <a:avLst/>
              <a:gdLst/>
              <a:ahLst/>
              <a:cxnLst/>
              <a:rect l="l" t="t" r="r" b="b"/>
              <a:pathLst>
                <a:path w="36066" h="2232" extrusionOk="0">
                  <a:moveTo>
                    <a:pt x="36066" y="0"/>
                  </a:moveTo>
                  <a:lnTo>
                    <a:pt x="0" y="0"/>
                  </a:lnTo>
                  <a:lnTo>
                    <a:pt x="0" y="2231"/>
                  </a:lnTo>
                  <a:lnTo>
                    <a:pt x="36066" y="2231"/>
                  </a:lnTo>
                  <a:lnTo>
                    <a:pt x="36066" y="0"/>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0" name="Google Shape;1180;p33"/>
            <p:cNvSpPr/>
            <p:nvPr/>
          </p:nvSpPr>
          <p:spPr>
            <a:xfrm>
              <a:off x="4271512" y="4255400"/>
              <a:ext cx="816515" cy="45228"/>
            </a:xfrm>
            <a:custGeom>
              <a:avLst/>
              <a:gdLst/>
              <a:ahLst/>
              <a:cxnLst/>
              <a:rect l="l" t="t" r="r" b="b"/>
              <a:pathLst>
                <a:path w="40277" h="2231" extrusionOk="0">
                  <a:moveTo>
                    <a:pt x="40276" y="2231"/>
                  </a:moveTo>
                  <a:lnTo>
                    <a:pt x="0" y="2231"/>
                  </a:lnTo>
                  <a:lnTo>
                    <a:pt x="0" y="0"/>
                  </a:lnTo>
                  <a:lnTo>
                    <a:pt x="40276" y="0"/>
                  </a:lnTo>
                  <a:lnTo>
                    <a:pt x="40276" y="2231"/>
                  </a:lnTo>
                  <a:close/>
                </a:path>
              </a:pathLst>
            </a:custGeom>
            <a:solidFill>
              <a:srgbClr val="372A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1" name="Google Shape;1181;p33"/>
            <p:cNvSpPr/>
            <p:nvPr/>
          </p:nvSpPr>
          <p:spPr>
            <a:xfrm>
              <a:off x="4251684" y="3029820"/>
              <a:ext cx="859696" cy="44741"/>
            </a:xfrm>
            <a:custGeom>
              <a:avLst/>
              <a:gdLst/>
              <a:ahLst/>
              <a:cxnLst/>
              <a:rect l="l" t="t" r="r" b="b"/>
              <a:pathLst>
                <a:path w="42407" h="2207" extrusionOk="0">
                  <a:moveTo>
                    <a:pt x="1" y="2206"/>
                  </a:moveTo>
                  <a:lnTo>
                    <a:pt x="42407" y="2206"/>
                  </a:lnTo>
                  <a:lnTo>
                    <a:pt x="42407" y="1"/>
                  </a:lnTo>
                  <a:lnTo>
                    <a:pt x="1" y="1"/>
                  </a:lnTo>
                  <a:lnTo>
                    <a:pt x="1" y="2206"/>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2" name="Google Shape;1182;p33"/>
            <p:cNvSpPr/>
            <p:nvPr/>
          </p:nvSpPr>
          <p:spPr>
            <a:xfrm>
              <a:off x="4251684" y="3092831"/>
              <a:ext cx="859696" cy="22381"/>
            </a:xfrm>
            <a:custGeom>
              <a:avLst/>
              <a:gdLst/>
              <a:ahLst/>
              <a:cxnLst/>
              <a:rect l="l" t="t" r="r" b="b"/>
              <a:pathLst>
                <a:path w="42407" h="1104" extrusionOk="0">
                  <a:moveTo>
                    <a:pt x="1" y="1103"/>
                  </a:moveTo>
                  <a:lnTo>
                    <a:pt x="42407" y="1103"/>
                  </a:lnTo>
                  <a:lnTo>
                    <a:pt x="42407" y="0"/>
                  </a:lnTo>
                  <a:lnTo>
                    <a:pt x="1" y="0"/>
                  </a:lnTo>
                  <a:lnTo>
                    <a:pt x="1"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3" name="Google Shape;1183;p33"/>
            <p:cNvSpPr/>
            <p:nvPr/>
          </p:nvSpPr>
          <p:spPr>
            <a:xfrm>
              <a:off x="4293853" y="3817389"/>
              <a:ext cx="766219" cy="17820"/>
            </a:xfrm>
            <a:custGeom>
              <a:avLst/>
              <a:gdLst/>
              <a:ahLst/>
              <a:cxnLst/>
              <a:rect l="l" t="t" r="r" b="b"/>
              <a:pathLst>
                <a:path w="37796" h="879" extrusionOk="0">
                  <a:moveTo>
                    <a:pt x="37796" y="1"/>
                  </a:moveTo>
                  <a:lnTo>
                    <a:pt x="18898" y="1"/>
                  </a:lnTo>
                  <a:lnTo>
                    <a:pt x="1" y="1"/>
                  </a:lnTo>
                  <a:cubicBezTo>
                    <a:pt x="26" y="302"/>
                    <a:pt x="76" y="577"/>
                    <a:pt x="101" y="878"/>
                  </a:cubicBezTo>
                  <a:lnTo>
                    <a:pt x="18898" y="878"/>
                  </a:lnTo>
                  <a:lnTo>
                    <a:pt x="37670" y="878"/>
                  </a:lnTo>
                  <a:cubicBezTo>
                    <a:pt x="37720" y="577"/>
                    <a:pt x="37771" y="302"/>
                    <a:pt x="377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4" name="Google Shape;1184;p33"/>
            <p:cNvSpPr/>
            <p:nvPr/>
          </p:nvSpPr>
          <p:spPr>
            <a:xfrm>
              <a:off x="4770972" y="2848939"/>
              <a:ext cx="104687" cy="109249"/>
            </a:xfrm>
            <a:custGeom>
              <a:avLst/>
              <a:gdLst/>
              <a:ahLst/>
              <a:cxnLst/>
              <a:rect l="l" t="t" r="r" b="b"/>
              <a:pathLst>
                <a:path w="5164" h="5389" extrusionOk="0">
                  <a:moveTo>
                    <a:pt x="1" y="5389"/>
                  </a:moveTo>
                  <a:lnTo>
                    <a:pt x="5164" y="2657"/>
                  </a:lnTo>
                  <a:lnTo>
                    <a:pt x="76" y="0"/>
                  </a:lnTo>
                  <a:cubicBezTo>
                    <a:pt x="26" y="1780"/>
                    <a:pt x="1" y="3584"/>
                    <a:pt x="1" y="5389"/>
                  </a:cubicBezTo>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5" name="Google Shape;1185;p33"/>
            <p:cNvSpPr/>
            <p:nvPr/>
          </p:nvSpPr>
          <p:spPr>
            <a:xfrm>
              <a:off x="4683593" y="2799654"/>
              <a:ext cx="112289" cy="151415"/>
            </a:xfrm>
            <a:custGeom>
              <a:avLst/>
              <a:gdLst/>
              <a:ahLst/>
              <a:cxnLst/>
              <a:rect l="l" t="t" r="r" b="b"/>
              <a:pathLst>
                <a:path w="5539" h="7469" extrusionOk="0">
                  <a:moveTo>
                    <a:pt x="75" y="0"/>
                  </a:moveTo>
                  <a:lnTo>
                    <a:pt x="5539" y="1404"/>
                  </a:lnTo>
                  <a:lnTo>
                    <a:pt x="5539" y="6115"/>
                  </a:lnTo>
                  <a:lnTo>
                    <a:pt x="0" y="7469"/>
                  </a:lnTo>
                  <a:lnTo>
                    <a:pt x="75" y="0"/>
                  </a:lnTo>
                  <a:close/>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6" name="Google Shape;1186;p33"/>
            <p:cNvSpPr/>
            <p:nvPr/>
          </p:nvSpPr>
          <p:spPr>
            <a:xfrm>
              <a:off x="4682052" y="2798640"/>
              <a:ext cx="7136" cy="231188"/>
            </a:xfrm>
            <a:custGeom>
              <a:avLst/>
              <a:gdLst/>
              <a:ahLst/>
              <a:cxnLst/>
              <a:rect l="l" t="t" r="r" b="b"/>
              <a:pathLst>
                <a:path w="352" h="11404" extrusionOk="0">
                  <a:moveTo>
                    <a:pt x="352" y="11228"/>
                  </a:moveTo>
                  <a:cubicBezTo>
                    <a:pt x="352" y="11328"/>
                    <a:pt x="277" y="11404"/>
                    <a:pt x="176" y="11404"/>
                  </a:cubicBezTo>
                  <a:cubicBezTo>
                    <a:pt x="76" y="11404"/>
                    <a:pt x="1" y="11328"/>
                    <a:pt x="1" y="11228"/>
                  </a:cubicBezTo>
                  <a:lnTo>
                    <a:pt x="1" y="201"/>
                  </a:lnTo>
                  <a:cubicBezTo>
                    <a:pt x="1" y="100"/>
                    <a:pt x="76" y="0"/>
                    <a:pt x="176" y="0"/>
                  </a:cubicBezTo>
                  <a:cubicBezTo>
                    <a:pt x="277" y="0"/>
                    <a:pt x="352" y="100"/>
                    <a:pt x="352" y="201"/>
                  </a:cubicBezTo>
                  <a:lnTo>
                    <a:pt x="352" y="11228"/>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7" name="Google Shape;1187;p33"/>
            <p:cNvSpPr/>
            <p:nvPr/>
          </p:nvSpPr>
          <p:spPr>
            <a:xfrm>
              <a:off x="4505246" y="3850435"/>
              <a:ext cx="39126" cy="53864"/>
            </a:xfrm>
            <a:custGeom>
              <a:avLst/>
              <a:gdLst/>
              <a:ahLst/>
              <a:cxnLst/>
              <a:rect l="l" t="t" r="r" b="b"/>
              <a:pathLst>
                <a:path w="1930" h="2657" extrusionOk="0">
                  <a:moveTo>
                    <a:pt x="952" y="0"/>
                  </a:moveTo>
                  <a:cubicBezTo>
                    <a:pt x="677" y="0"/>
                    <a:pt x="451" y="75"/>
                    <a:pt x="276" y="201"/>
                  </a:cubicBezTo>
                  <a:cubicBezTo>
                    <a:pt x="100" y="326"/>
                    <a:pt x="0" y="501"/>
                    <a:pt x="0" y="702"/>
                  </a:cubicBezTo>
                  <a:cubicBezTo>
                    <a:pt x="0" y="927"/>
                    <a:pt x="75" y="1078"/>
                    <a:pt x="251" y="1203"/>
                  </a:cubicBezTo>
                  <a:cubicBezTo>
                    <a:pt x="401" y="1328"/>
                    <a:pt x="627" y="1429"/>
                    <a:pt x="927" y="1529"/>
                  </a:cubicBezTo>
                  <a:cubicBezTo>
                    <a:pt x="1103" y="1579"/>
                    <a:pt x="1228" y="1629"/>
                    <a:pt x="1303" y="1704"/>
                  </a:cubicBezTo>
                  <a:cubicBezTo>
                    <a:pt x="1379" y="1754"/>
                    <a:pt x="1404" y="1830"/>
                    <a:pt x="1404" y="1930"/>
                  </a:cubicBezTo>
                  <a:cubicBezTo>
                    <a:pt x="1404" y="2030"/>
                    <a:pt x="1379" y="2105"/>
                    <a:pt x="1303" y="2155"/>
                  </a:cubicBezTo>
                  <a:cubicBezTo>
                    <a:pt x="1228" y="2231"/>
                    <a:pt x="1128" y="2256"/>
                    <a:pt x="978" y="2256"/>
                  </a:cubicBezTo>
                  <a:cubicBezTo>
                    <a:pt x="877" y="2256"/>
                    <a:pt x="777" y="2231"/>
                    <a:pt x="677" y="2206"/>
                  </a:cubicBezTo>
                  <a:cubicBezTo>
                    <a:pt x="602" y="2180"/>
                    <a:pt x="526" y="2155"/>
                    <a:pt x="476" y="2105"/>
                  </a:cubicBezTo>
                  <a:lnTo>
                    <a:pt x="401" y="1729"/>
                  </a:lnTo>
                  <a:lnTo>
                    <a:pt x="0" y="1729"/>
                  </a:lnTo>
                  <a:lnTo>
                    <a:pt x="0" y="2281"/>
                  </a:lnTo>
                  <a:cubicBezTo>
                    <a:pt x="125" y="2406"/>
                    <a:pt x="251" y="2481"/>
                    <a:pt x="426" y="2556"/>
                  </a:cubicBezTo>
                  <a:cubicBezTo>
                    <a:pt x="602" y="2607"/>
                    <a:pt x="777" y="2657"/>
                    <a:pt x="978" y="2657"/>
                  </a:cubicBezTo>
                  <a:cubicBezTo>
                    <a:pt x="1253" y="2657"/>
                    <a:pt x="1504" y="2581"/>
                    <a:pt x="1679" y="2456"/>
                  </a:cubicBezTo>
                  <a:cubicBezTo>
                    <a:pt x="1855" y="2331"/>
                    <a:pt x="1930" y="2155"/>
                    <a:pt x="1930" y="1930"/>
                  </a:cubicBezTo>
                  <a:cubicBezTo>
                    <a:pt x="1930" y="1729"/>
                    <a:pt x="1855" y="1554"/>
                    <a:pt x="1704" y="1429"/>
                  </a:cubicBezTo>
                  <a:cubicBezTo>
                    <a:pt x="1554" y="1278"/>
                    <a:pt x="1353" y="1178"/>
                    <a:pt x="1053" y="1103"/>
                  </a:cubicBezTo>
                  <a:cubicBezTo>
                    <a:pt x="877" y="1053"/>
                    <a:pt x="727" y="977"/>
                    <a:pt x="652" y="927"/>
                  </a:cubicBezTo>
                  <a:cubicBezTo>
                    <a:pt x="551" y="877"/>
                    <a:pt x="526" y="802"/>
                    <a:pt x="526" y="702"/>
                  </a:cubicBezTo>
                  <a:cubicBezTo>
                    <a:pt x="526" y="627"/>
                    <a:pt x="551" y="551"/>
                    <a:pt x="627" y="476"/>
                  </a:cubicBezTo>
                  <a:cubicBezTo>
                    <a:pt x="727" y="426"/>
                    <a:pt x="827" y="401"/>
                    <a:pt x="978" y="401"/>
                  </a:cubicBezTo>
                  <a:cubicBezTo>
                    <a:pt x="1053" y="401"/>
                    <a:pt x="1153" y="401"/>
                    <a:pt x="1253" y="426"/>
                  </a:cubicBezTo>
                  <a:cubicBezTo>
                    <a:pt x="1328" y="451"/>
                    <a:pt x="1404" y="476"/>
                    <a:pt x="1429" y="501"/>
                  </a:cubicBezTo>
                  <a:lnTo>
                    <a:pt x="1504" y="852"/>
                  </a:lnTo>
                  <a:lnTo>
                    <a:pt x="1905" y="852"/>
                  </a:lnTo>
                  <a:lnTo>
                    <a:pt x="1905" y="326"/>
                  </a:lnTo>
                  <a:cubicBezTo>
                    <a:pt x="1780" y="226"/>
                    <a:pt x="1654" y="150"/>
                    <a:pt x="1479" y="75"/>
                  </a:cubicBezTo>
                  <a:cubicBezTo>
                    <a:pt x="1328" y="25"/>
                    <a:pt x="1128" y="0"/>
                    <a:pt x="9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8" name="Google Shape;1188;p33"/>
            <p:cNvSpPr/>
            <p:nvPr/>
          </p:nvSpPr>
          <p:spPr>
            <a:xfrm>
              <a:off x="4561120" y="3850435"/>
              <a:ext cx="42714" cy="53864"/>
            </a:xfrm>
            <a:custGeom>
              <a:avLst/>
              <a:gdLst/>
              <a:ahLst/>
              <a:cxnLst/>
              <a:rect l="l" t="t" r="r" b="b"/>
              <a:pathLst>
                <a:path w="2107" h="2657" extrusionOk="0">
                  <a:moveTo>
                    <a:pt x="1179" y="0"/>
                  </a:moveTo>
                  <a:cubicBezTo>
                    <a:pt x="828" y="0"/>
                    <a:pt x="552" y="100"/>
                    <a:pt x="327" y="351"/>
                  </a:cubicBezTo>
                  <a:cubicBezTo>
                    <a:pt x="101" y="602"/>
                    <a:pt x="1" y="902"/>
                    <a:pt x="1" y="1278"/>
                  </a:cubicBezTo>
                  <a:lnTo>
                    <a:pt x="1" y="1353"/>
                  </a:lnTo>
                  <a:cubicBezTo>
                    <a:pt x="1" y="1729"/>
                    <a:pt x="101" y="2055"/>
                    <a:pt x="327" y="2281"/>
                  </a:cubicBezTo>
                  <a:cubicBezTo>
                    <a:pt x="552" y="2531"/>
                    <a:pt x="828" y="2657"/>
                    <a:pt x="1179" y="2657"/>
                  </a:cubicBezTo>
                  <a:cubicBezTo>
                    <a:pt x="1379" y="2657"/>
                    <a:pt x="1555" y="2607"/>
                    <a:pt x="1705" y="2531"/>
                  </a:cubicBezTo>
                  <a:cubicBezTo>
                    <a:pt x="1881" y="2456"/>
                    <a:pt x="2006" y="2381"/>
                    <a:pt x="2106" y="2256"/>
                  </a:cubicBezTo>
                  <a:lnTo>
                    <a:pt x="2106" y="1729"/>
                  </a:lnTo>
                  <a:lnTo>
                    <a:pt x="1730" y="1729"/>
                  </a:lnTo>
                  <a:lnTo>
                    <a:pt x="1680" y="2080"/>
                  </a:lnTo>
                  <a:cubicBezTo>
                    <a:pt x="1630" y="2130"/>
                    <a:pt x="1555" y="2180"/>
                    <a:pt x="1480" y="2206"/>
                  </a:cubicBezTo>
                  <a:cubicBezTo>
                    <a:pt x="1405" y="2231"/>
                    <a:pt x="1304" y="2256"/>
                    <a:pt x="1204" y="2256"/>
                  </a:cubicBezTo>
                  <a:cubicBezTo>
                    <a:pt x="978" y="2256"/>
                    <a:pt x="803" y="2155"/>
                    <a:pt x="703" y="2005"/>
                  </a:cubicBezTo>
                  <a:cubicBezTo>
                    <a:pt x="577" y="1830"/>
                    <a:pt x="502" y="1629"/>
                    <a:pt x="502" y="1353"/>
                  </a:cubicBezTo>
                  <a:lnTo>
                    <a:pt x="502" y="1278"/>
                  </a:lnTo>
                  <a:cubicBezTo>
                    <a:pt x="502" y="1003"/>
                    <a:pt x="577" y="802"/>
                    <a:pt x="703" y="627"/>
                  </a:cubicBezTo>
                  <a:cubicBezTo>
                    <a:pt x="803" y="476"/>
                    <a:pt x="978" y="401"/>
                    <a:pt x="1204" y="401"/>
                  </a:cubicBezTo>
                  <a:cubicBezTo>
                    <a:pt x="1304" y="401"/>
                    <a:pt x="1405" y="401"/>
                    <a:pt x="1480" y="426"/>
                  </a:cubicBezTo>
                  <a:cubicBezTo>
                    <a:pt x="1555" y="451"/>
                    <a:pt x="1630" y="501"/>
                    <a:pt x="1680" y="551"/>
                  </a:cubicBezTo>
                  <a:lnTo>
                    <a:pt x="1730" y="902"/>
                  </a:lnTo>
                  <a:lnTo>
                    <a:pt x="2106" y="902"/>
                  </a:lnTo>
                  <a:lnTo>
                    <a:pt x="2106" y="376"/>
                  </a:lnTo>
                  <a:cubicBezTo>
                    <a:pt x="2006" y="276"/>
                    <a:pt x="1881" y="175"/>
                    <a:pt x="1705" y="100"/>
                  </a:cubicBezTo>
                  <a:cubicBezTo>
                    <a:pt x="1555" y="25"/>
                    <a:pt x="1379" y="0"/>
                    <a:pt x="11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9" name="Google Shape;1189;p33"/>
            <p:cNvSpPr/>
            <p:nvPr/>
          </p:nvSpPr>
          <p:spPr>
            <a:xfrm>
              <a:off x="4621596" y="3850942"/>
              <a:ext cx="53377" cy="52344"/>
            </a:xfrm>
            <a:custGeom>
              <a:avLst/>
              <a:gdLst/>
              <a:ahLst/>
              <a:cxnLst/>
              <a:rect l="l" t="t" r="r" b="b"/>
              <a:pathLst>
                <a:path w="2633" h="2582" extrusionOk="0">
                  <a:moveTo>
                    <a:pt x="0" y="0"/>
                  </a:moveTo>
                  <a:lnTo>
                    <a:pt x="0" y="326"/>
                  </a:lnTo>
                  <a:lnTo>
                    <a:pt x="276" y="376"/>
                  </a:lnTo>
                  <a:lnTo>
                    <a:pt x="276" y="2231"/>
                  </a:lnTo>
                  <a:lnTo>
                    <a:pt x="0" y="2281"/>
                  </a:lnTo>
                  <a:lnTo>
                    <a:pt x="0" y="2582"/>
                  </a:lnTo>
                  <a:lnTo>
                    <a:pt x="1053" y="2582"/>
                  </a:lnTo>
                  <a:lnTo>
                    <a:pt x="1053" y="2281"/>
                  </a:lnTo>
                  <a:lnTo>
                    <a:pt x="777" y="2231"/>
                  </a:lnTo>
                  <a:lnTo>
                    <a:pt x="777" y="1504"/>
                  </a:lnTo>
                  <a:lnTo>
                    <a:pt x="1830" y="1504"/>
                  </a:lnTo>
                  <a:lnTo>
                    <a:pt x="1830" y="2231"/>
                  </a:lnTo>
                  <a:lnTo>
                    <a:pt x="1554" y="2281"/>
                  </a:lnTo>
                  <a:lnTo>
                    <a:pt x="1554" y="2582"/>
                  </a:lnTo>
                  <a:lnTo>
                    <a:pt x="2632" y="2582"/>
                  </a:lnTo>
                  <a:lnTo>
                    <a:pt x="2632" y="2281"/>
                  </a:lnTo>
                  <a:lnTo>
                    <a:pt x="2356" y="2231"/>
                  </a:lnTo>
                  <a:lnTo>
                    <a:pt x="2356" y="376"/>
                  </a:lnTo>
                  <a:lnTo>
                    <a:pt x="2632" y="326"/>
                  </a:lnTo>
                  <a:lnTo>
                    <a:pt x="2632" y="0"/>
                  </a:lnTo>
                  <a:lnTo>
                    <a:pt x="1554" y="0"/>
                  </a:lnTo>
                  <a:lnTo>
                    <a:pt x="1554" y="326"/>
                  </a:lnTo>
                  <a:lnTo>
                    <a:pt x="1830" y="376"/>
                  </a:lnTo>
                  <a:lnTo>
                    <a:pt x="1830" y="1103"/>
                  </a:lnTo>
                  <a:lnTo>
                    <a:pt x="777" y="1103"/>
                  </a:lnTo>
                  <a:lnTo>
                    <a:pt x="777" y="376"/>
                  </a:lnTo>
                  <a:lnTo>
                    <a:pt x="1053" y="326"/>
                  </a:lnTo>
                  <a:lnTo>
                    <a:pt x="10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0" name="Google Shape;1190;p33"/>
            <p:cNvSpPr/>
            <p:nvPr/>
          </p:nvSpPr>
          <p:spPr>
            <a:xfrm>
              <a:off x="4691723" y="3850435"/>
              <a:ext cx="47782" cy="53864"/>
            </a:xfrm>
            <a:custGeom>
              <a:avLst/>
              <a:gdLst/>
              <a:ahLst/>
              <a:cxnLst/>
              <a:rect l="l" t="t" r="r" b="b"/>
              <a:pathLst>
                <a:path w="2357" h="2657" extrusionOk="0">
                  <a:moveTo>
                    <a:pt x="1178" y="401"/>
                  </a:moveTo>
                  <a:cubicBezTo>
                    <a:pt x="1379" y="401"/>
                    <a:pt x="1554" y="476"/>
                    <a:pt x="1654"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3" y="2256"/>
                    <a:pt x="802" y="2155"/>
                    <a:pt x="677" y="2005"/>
                  </a:cubicBezTo>
                  <a:cubicBezTo>
                    <a:pt x="577" y="1830"/>
                    <a:pt x="526" y="1604"/>
                    <a:pt x="526" y="1328"/>
                  </a:cubicBezTo>
                  <a:lnTo>
                    <a:pt x="526" y="1303"/>
                  </a:lnTo>
                  <a:cubicBezTo>
                    <a:pt x="526" y="1028"/>
                    <a:pt x="577" y="802"/>
                    <a:pt x="677" y="652"/>
                  </a:cubicBezTo>
                  <a:cubicBezTo>
                    <a:pt x="802" y="476"/>
                    <a:pt x="953" y="401"/>
                    <a:pt x="1178" y="401"/>
                  </a:cubicBezTo>
                  <a:close/>
                  <a:moveTo>
                    <a:pt x="1178" y="0"/>
                  </a:moveTo>
                  <a:cubicBezTo>
                    <a:pt x="827" y="0"/>
                    <a:pt x="552" y="125"/>
                    <a:pt x="326" y="351"/>
                  </a:cubicBezTo>
                  <a:cubicBezTo>
                    <a:pt x="125" y="602"/>
                    <a:pt x="0" y="927"/>
                    <a:pt x="0" y="1303"/>
                  </a:cubicBezTo>
                  <a:lnTo>
                    <a:pt x="0" y="1328"/>
                  </a:lnTo>
                  <a:cubicBezTo>
                    <a:pt x="0" y="1704"/>
                    <a:pt x="125" y="2030"/>
                    <a:pt x="326" y="2281"/>
                  </a:cubicBezTo>
                  <a:cubicBezTo>
                    <a:pt x="552" y="2531"/>
                    <a:pt x="827" y="2657"/>
                    <a:pt x="1178" y="2657"/>
                  </a:cubicBezTo>
                  <a:cubicBezTo>
                    <a:pt x="1529" y="2657"/>
                    <a:pt x="1805" y="2531"/>
                    <a:pt x="2030" y="2281"/>
                  </a:cubicBezTo>
                  <a:cubicBezTo>
                    <a:pt x="2231" y="2030"/>
                    <a:pt x="2356" y="1704"/>
                    <a:pt x="2356" y="1328"/>
                  </a:cubicBezTo>
                  <a:lnTo>
                    <a:pt x="2356" y="1303"/>
                  </a:lnTo>
                  <a:cubicBezTo>
                    <a:pt x="2356" y="927"/>
                    <a:pt x="2231"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1" name="Google Shape;1191;p33"/>
            <p:cNvSpPr/>
            <p:nvPr/>
          </p:nvSpPr>
          <p:spPr>
            <a:xfrm>
              <a:off x="4756254" y="3850435"/>
              <a:ext cx="47762" cy="53864"/>
            </a:xfrm>
            <a:custGeom>
              <a:avLst/>
              <a:gdLst/>
              <a:ahLst/>
              <a:cxnLst/>
              <a:rect l="l" t="t" r="r" b="b"/>
              <a:pathLst>
                <a:path w="2356" h="2657" extrusionOk="0">
                  <a:moveTo>
                    <a:pt x="1178" y="401"/>
                  </a:moveTo>
                  <a:cubicBezTo>
                    <a:pt x="1404" y="401"/>
                    <a:pt x="1554" y="476"/>
                    <a:pt x="1679"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2" y="2256"/>
                    <a:pt x="802" y="2155"/>
                    <a:pt x="702" y="2005"/>
                  </a:cubicBezTo>
                  <a:cubicBezTo>
                    <a:pt x="577" y="1830"/>
                    <a:pt x="526" y="1604"/>
                    <a:pt x="526" y="1328"/>
                  </a:cubicBezTo>
                  <a:lnTo>
                    <a:pt x="526" y="1303"/>
                  </a:lnTo>
                  <a:cubicBezTo>
                    <a:pt x="526" y="1028"/>
                    <a:pt x="577" y="802"/>
                    <a:pt x="702" y="652"/>
                  </a:cubicBezTo>
                  <a:cubicBezTo>
                    <a:pt x="802" y="476"/>
                    <a:pt x="952" y="401"/>
                    <a:pt x="1178" y="401"/>
                  </a:cubicBezTo>
                  <a:close/>
                  <a:moveTo>
                    <a:pt x="1178" y="0"/>
                  </a:moveTo>
                  <a:cubicBezTo>
                    <a:pt x="827" y="0"/>
                    <a:pt x="551" y="125"/>
                    <a:pt x="326" y="351"/>
                  </a:cubicBezTo>
                  <a:cubicBezTo>
                    <a:pt x="125" y="602"/>
                    <a:pt x="0" y="927"/>
                    <a:pt x="0" y="1303"/>
                  </a:cubicBezTo>
                  <a:lnTo>
                    <a:pt x="0" y="1328"/>
                  </a:lnTo>
                  <a:cubicBezTo>
                    <a:pt x="0" y="1704"/>
                    <a:pt x="125" y="2030"/>
                    <a:pt x="326" y="2281"/>
                  </a:cubicBezTo>
                  <a:cubicBezTo>
                    <a:pt x="551" y="2531"/>
                    <a:pt x="827" y="2657"/>
                    <a:pt x="1178" y="2657"/>
                  </a:cubicBezTo>
                  <a:cubicBezTo>
                    <a:pt x="1529" y="2657"/>
                    <a:pt x="1805" y="2531"/>
                    <a:pt x="2030" y="2281"/>
                  </a:cubicBezTo>
                  <a:cubicBezTo>
                    <a:pt x="2256" y="2030"/>
                    <a:pt x="2356" y="1704"/>
                    <a:pt x="2356" y="1328"/>
                  </a:cubicBezTo>
                  <a:lnTo>
                    <a:pt x="2356" y="1303"/>
                  </a:lnTo>
                  <a:cubicBezTo>
                    <a:pt x="2356" y="927"/>
                    <a:pt x="2256"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2" name="Google Shape;1192;p33"/>
            <p:cNvSpPr/>
            <p:nvPr/>
          </p:nvSpPr>
          <p:spPr>
            <a:xfrm>
              <a:off x="4820785" y="3850942"/>
              <a:ext cx="39126" cy="52344"/>
            </a:xfrm>
            <a:custGeom>
              <a:avLst/>
              <a:gdLst/>
              <a:ahLst/>
              <a:cxnLst/>
              <a:rect l="l" t="t" r="r" b="b"/>
              <a:pathLst>
                <a:path w="1930" h="2582" extrusionOk="0">
                  <a:moveTo>
                    <a:pt x="0" y="0"/>
                  </a:moveTo>
                  <a:lnTo>
                    <a:pt x="0" y="326"/>
                  </a:lnTo>
                  <a:lnTo>
                    <a:pt x="276" y="376"/>
                  </a:lnTo>
                  <a:lnTo>
                    <a:pt x="276" y="2231"/>
                  </a:lnTo>
                  <a:lnTo>
                    <a:pt x="0" y="2281"/>
                  </a:lnTo>
                  <a:lnTo>
                    <a:pt x="0" y="2582"/>
                  </a:lnTo>
                  <a:lnTo>
                    <a:pt x="1930" y="2582"/>
                  </a:lnTo>
                  <a:lnTo>
                    <a:pt x="1930" y="1855"/>
                  </a:lnTo>
                  <a:lnTo>
                    <a:pt x="1554" y="1855"/>
                  </a:lnTo>
                  <a:lnTo>
                    <a:pt x="1529" y="2181"/>
                  </a:lnTo>
                  <a:lnTo>
                    <a:pt x="777" y="2181"/>
                  </a:lnTo>
                  <a:lnTo>
                    <a:pt x="777" y="376"/>
                  </a:lnTo>
                  <a:lnTo>
                    <a:pt x="1078" y="326"/>
                  </a:lnTo>
                  <a:lnTo>
                    <a:pt x="107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93" name="Google Shape;1193;p33"/>
          <p:cNvSpPr/>
          <p:nvPr/>
        </p:nvSpPr>
        <p:spPr>
          <a:xfrm flipH="1">
            <a:off x="1926918" y="210202"/>
            <a:ext cx="1666148" cy="52730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4" name="Google Shape;1194;p33"/>
          <p:cNvSpPr/>
          <p:nvPr/>
        </p:nvSpPr>
        <p:spPr>
          <a:xfrm>
            <a:off x="8886336" y="3522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5" name="Google Shape;1195;p33"/>
          <p:cNvSpPr/>
          <p:nvPr/>
        </p:nvSpPr>
        <p:spPr>
          <a:xfrm>
            <a:off x="1372404" y="3063052"/>
            <a:ext cx="856057" cy="356664"/>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6" name="Google Shape;1196;p33"/>
          <p:cNvSpPr/>
          <p:nvPr/>
        </p:nvSpPr>
        <p:spPr>
          <a:xfrm>
            <a:off x="732669" y="2383662"/>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7" name="Google Shape;1197;p33"/>
          <p:cNvSpPr/>
          <p:nvPr/>
        </p:nvSpPr>
        <p:spPr>
          <a:xfrm flipH="1">
            <a:off x="10005110" y="3603051"/>
            <a:ext cx="1228892" cy="388907"/>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2" name="Picture 1"/>
          <p:cNvPicPr>
            <a:picLocks noChangeAspect="1"/>
          </p:cNvPicPr>
          <p:nvPr/>
        </p:nvPicPr>
        <p:blipFill>
          <a:blip r:embed="rId3"/>
          <a:stretch>
            <a:fillRect/>
          </a:stretch>
        </p:blipFill>
        <p:spPr>
          <a:xfrm>
            <a:off x="1124281" y="2359059"/>
            <a:ext cx="9943438" cy="2139881"/>
          </a:xfrm>
          <a:prstGeom prst="rect">
            <a:avLst/>
          </a:prstGeom>
        </p:spPr>
      </p:pic>
    </p:spTree>
    <p:extLst>
      <p:ext uri="{BB962C8B-B14F-4D97-AF65-F5344CB8AC3E}">
        <p14:creationId xmlns:p14="http://schemas.microsoft.com/office/powerpoint/2010/main" val="812390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4" name="Picture 133">
            <a:extLst>
              <a:ext uri="{FF2B5EF4-FFF2-40B4-BE49-F238E27FC236}">
                <a16:creationId xmlns:a16="http://schemas.microsoft.com/office/drawing/2014/main" id="{D4283D4C-3DB5-4D50-8BA3-95C90048A972}"/>
              </a:ext>
            </a:extLst>
          </p:cNvPr>
          <p:cNvPicPr>
            <a:picLocks noChangeAspect="1"/>
          </p:cNvPicPr>
          <p:nvPr/>
        </p:nvPicPr>
        <p:blipFill>
          <a:blip r:embed="rId3"/>
          <a:stretch>
            <a:fillRect/>
          </a:stretch>
        </p:blipFill>
        <p:spPr>
          <a:xfrm>
            <a:off x="5279844" y="2613715"/>
            <a:ext cx="6529382" cy="2139881"/>
          </a:xfrm>
          <a:prstGeom prst="rect">
            <a:avLst/>
          </a:prstGeom>
        </p:spPr>
      </p:pic>
    </p:spTree>
    <p:extLst>
      <p:ext uri="{BB962C8B-B14F-4D97-AF65-F5344CB8AC3E}">
        <p14:creationId xmlns:p14="http://schemas.microsoft.com/office/powerpoint/2010/main" val="16180045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4"/>
                                        </p:tgtEl>
                                        <p:attrNameLst>
                                          <p:attrName>style.visibility</p:attrName>
                                        </p:attrNameLst>
                                      </p:cBhvr>
                                      <p:to>
                                        <p:strVal val="visible"/>
                                      </p:to>
                                    </p:set>
                                    <p:animEffect transition="in" filter="barn(inVertical)">
                                      <p:cBhvr>
                                        <p:cTn id="14"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5" name="Picture 134">
            <a:extLst>
              <a:ext uri="{FF2B5EF4-FFF2-40B4-BE49-F238E27FC236}">
                <a16:creationId xmlns:a16="http://schemas.microsoft.com/office/drawing/2014/main" id="{C19C43AA-DFC1-4171-96EF-28C46C3B716A}"/>
              </a:ext>
            </a:extLst>
          </p:cNvPr>
          <p:cNvPicPr>
            <a:picLocks noChangeAspect="1"/>
          </p:cNvPicPr>
          <p:nvPr/>
        </p:nvPicPr>
        <p:blipFill>
          <a:blip r:embed="rId3"/>
          <a:stretch>
            <a:fillRect/>
          </a:stretch>
        </p:blipFill>
        <p:spPr>
          <a:xfrm>
            <a:off x="5141400" y="2921895"/>
            <a:ext cx="6163590" cy="1926503"/>
          </a:xfrm>
          <a:prstGeom prst="rect">
            <a:avLst/>
          </a:prstGeom>
        </p:spPr>
      </p:pic>
    </p:spTree>
    <p:extLst>
      <p:ext uri="{BB962C8B-B14F-4D97-AF65-F5344CB8AC3E}">
        <p14:creationId xmlns:p14="http://schemas.microsoft.com/office/powerpoint/2010/main" val="8771546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5"/>
                                        </p:tgtEl>
                                        <p:attrNameLst>
                                          <p:attrName>style.visibility</p:attrName>
                                        </p:attrNameLst>
                                      </p:cBhvr>
                                      <p:to>
                                        <p:strVal val="visible"/>
                                      </p:to>
                                    </p:set>
                                    <p:animEffect transition="in" filter="wipe(down)">
                                      <p:cBhvr>
                                        <p:cTn id="1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052BAB-C40C-4398-84A1-D7BFA371D57A}"/>
              </a:ext>
            </a:extLst>
          </p:cNvPr>
          <p:cNvPicPr>
            <a:picLocks noChangeAspect="1"/>
          </p:cNvPicPr>
          <p:nvPr/>
        </p:nvPicPr>
        <p:blipFill>
          <a:blip r:embed="rId2"/>
          <a:stretch>
            <a:fillRect/>
          </a:stretch>
        </p:blipFill>
        <p:spPr>
          <a:xfrm>
            <a:off x="-42817" y="2566367"/>
            <a:ext cx="2316463" cy="4660836"/>
          </a:xfrm>
          <a:prstGeom prst="rect">
            <a:avLst/>
          </a:prstGeom>
        </p:spPr>
      </p:pic>
      <p:pic>
        <p:nvPicPr>
          <p:cNvPr id="10" name="Picture 9">
            <a:extLst>
              <a:ext uri="{FF2B5EF4-FFF2-40B4-BE49-F238E27FC236}">
                <a16:creationId xmlns:a16="http://schemas.microsoft.com/office/drawing/2014/main" id="{3C9A4B57-4C0D-40FD-A3D2-619044901DFE}"/>
              </a:ext>
            </a:extLst>
          </p:cNvPr>
          <p:cNvPicPr>
            <a:picLocks noChangeAspect="1"/>
          </p:cNvPicPr>
          <p:nvPr/>
        </p:nvPicPr>
        <p:blipFill>
          <a:blip r:embed="rId3"/>
          <a:stretch>
            <a:fillRect/>
          </a:stretch>
        </p:blipFill>
        <p:spPr>
          <a:xfrm>
            <a:off x="9887273" y="2566367"/>
            <a:ext cx="2417439" cy="4291633"/>
          </a:xfrm>
          <a:prstGeom prst="rect">
            <a:avLst/>
          </a:prstGeom>
        </p:spPr>
      </p:pic>
      <p:sp>
        <p:nvSpPr>
          <p:cNvPr id="3" name="TextBox 2">
            <a:extLst>
              <a:ext uri="{FF2B5EF4-FFF2-40B4-BE49-F238E27FC236}">
                <a16:creationId xmlns:a16="http://schemas.microsoft.com/office/drawing/2014/main" id="{E3BC8D61-8A33-313F-673A-4F0F24497DB7}"/>
              </a:ext>
            </a:extLst>
          </p:cNvPr>
          <p:cNvSpPr txBox="1"/>
          <p:nvPr/>
        </p:nvSpPr>
        <p:spPr>
          <a:xfrm>
            <a:off x="2039389" y="1922685"/>
            <a:ext cx="8808983" cy="3231654"/>
          </a:xfrm>
          <a:prstGeom prst="rect">
            <a:avLst/>
          </a:prstGeom>
          <a:noFill/>
        </p:spPr>
        <p:txBody>
          <a:bodyPr wrap="square">
            <a:spAutoFit/>
          </a:bodyPr>
          <a:lstStyle/>
          <a:p>
            <a:r>
              <a:rPr lang="vi-VN" sz="3200" b="1" dirty="0">
                <a:solidFill>
                  <a:schemeClr val="bg1"/>
                </a:solidFill>
              </a:rPr>
              <a:t>1. Chia sẻ một số hoạt động sản xuất công nghiệp ở địa phương em theo gợi ý sau:</a:t>
            </a:r>
          </a:p>
          <a:p>
            <a:endParaRPr lang="vi-VN" sz="2800" i="1" dirty="0"/>
          </a:p>
          <a:p>
            <a:endParaRPr lang="vi-VN" sz="2800" i="1" dirty="0"/>
          </a:p>
          <a:p>
            <a:r>
              <a:rPr lang="vi-VN" sz="2800" i="1" dirty="0">
                <a:solidFill>
                  <a:srgbClr val="FFFF00"/>
                </a:solidFill>
              </a:rPr>
              <a:t>- Tên và sản phẩm của hoạt động sản xuất công nghiệp.</a:t>
            </a:r>
          </a:p>
          <a:p>
            <a:r>
              <a:rPr lang="vi-VN" sz="2800" i="1" dirty="0">
                <a:solidFill>
                  <a:srgbClr val="FFFF00"/>
                </a:solidFill>
              </a:rPr>
              <a:t>- Ích lợi của hoạt động sản xuất đó.</a:t>
            </a:r>
            <a:endParaRPr lang="en-US" sz="2800" i="1" dirty="0">
              <a:solidFill>
                <a:srgbClr val="FFFF00"/>
              </a:solidFill>
            </a:endParaRPr>
          </a:p>
        </p:txBody>
      </p:sp>
    </p:spTree>
    <p:extLst>
      <p:ext uri="{BB962C8B-B14F-4D97-AF65-F5344CB8AC3E}">
        <p14:creationId xmlns:p14="http://schemas.microsoft.com/office/powerpoint/2010/main" val="22631960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14" dur="2750" fill="hold"/>
                                        <p:tgtEl>
                                          <p:spTgt spid="9"/>
                                        </p:tgtEl>
                                        <p:attrNameLst>
                                          <p:attrName>ppt_x</p:attrName>
                                          <p:attrName>ppt_y</p:attrName>
                                        </p:attrNameLst>
                                      </p:cBhvr>
                                      <p:rCtr x="-326" y="2662"/>
                                    </p:animMotion>
                                  </p:childTnLst>
                                </p:cTn>
                              </p:par>
                              <p:par>
                                <p:cTn id="15"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16" dur="2750" fill="hold"/>
                                        <p:tgtEl>
                                          <p:spTgt spid="10"/>
                                        </p:tgtEl>
                                        <p:attrNameLst>
                                          <p:attrName>ppt_x</p:attrName>
                                          <p:attrName>ppt_y</p:attrName>
                                        </p:attrNameLst>
                                      </p:cBhvr>
                                      <p:rCtr x="-326"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4080" y="2642482"/>
            <a:ext cx="893944" cy="1191916"/>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2205" y="-72023"/>
            <a:ext cx="12187592" cy="685552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3526" y="1055944"/>
            <a:ext cx="2116202" cy="2315255"/>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87963" y="1242"/>
            <a:ext cx="2761769" cy="1035658"/>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1756" y="1242"/>
            <a:ext cx="2761769" cy="1035658"/>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309" y="1242"/>
            <a:ext cx="2761769" cy="1035658"/>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8028" y="1242"/>
            <a:ext cx="2761769" cy="1035658"/>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4159" y="-98805"/>
            <a:ext cx="1333516" cy="1333516"/>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2738" y="3705867"/>
            <a:ext cx="2329891" cy="2329891"/>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2479752" y="1036900"/>
            <a:ext cx="6948276" cy="3867942"/>
          </a:xfrm>
          <a:prstGeom prst="rect">
            <a:avLst/>
          </a:prstGeom>
          <a:noFill/>
          <a:ln>
            <a:noFill/>
          </a:ln>
        </p:spPr>
      </p:pic>
      <p:sp>
        <p:nvSpPr>
          <p:cNvPr id="1012" name="Google Shape;1012;p13"/>
          <p:cNvSpPr txBox="1"/>
          <p:nvPr/>
        </p:nvSpPr>
        <p:spPr>
          <a:xfrm>
            <a:off x="3332565" y="1348689"/>
            <a:ext cx="5854016" cy="3235224"/>
          </a:xfrm>
          <a:prstGeom prst="rect">
            <a:avLst/>
          </a:prstGeom>
          <a:solidFill>
            <a:srgbClr val="FFFFFF"/>
          </a:solidFill>
          <a:ln>
            <a:noFill/>
          </a:ln>
        </p:spPr>
        <p:txBody>
          <a:bodyPr spcFirstLastPara="1" wrap="square" lIns="121856" tIns="121856" rIns="121856" bIns="121856" anchor="t" anchorCtr="0">
            <a:noAutofit/>
          </a:bodyPr>
          <a:lstStyle/>
          <a:p>
            <a:pPr algn="ctr" defTabSz="914126">
              <a:buClr>
                <a:srgbClr val="000000"/>
              </a:buClr>
              <a:buSzPts val="4667"/>
              <a:defRPr/>
            </a:pPr>
            <a:endParaRPr sz="4666" b="1" kern="0">
              <a:solidFill>
                <a:srgbClr val="FFFF00"/>
              </a:solidFill>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09774" y="2763837"/>
            <a:ext cx="1325665" cy="2971318"/>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7665" y="3691449"/>
            <a:ext cx="1857601" cy="2748550"/>
          </a:xfrm>
          <a:prstGeom prst="rect">
            <a:avLst/>
          </a:prstGeom>
          <a:noFill/>
          <a:ln>
            <a:noFill/>
          </a:ln>
        </p:spPr>
      </p:pic>
      <p:pic>
        <p:nvPicPr>
          <p:cNvPr id="21" name="Picture 20">
            <a:extLst>
              <a:ext uri="{FF2B5EF4-FFF2-40B4-BE49-F238E27FC236}">
                <a16:creationId xmlns:a16="http://schemas.microsoft.com/office/drawing/2014/main" id="{1383B872-B9A7-4240-AE74-6719200D2234}"/>
              </a:ext>
            </a:extLst>
          </p:cNvPr>
          <p:cNvPicPr>
            <a:picLocks noChangeAspect="1"/>
          </p:cNvPicPr>
          <p:nvPr/>
        </p:nvPicPr>
        <p:blipFill>
          <a:blip r:embed="rId12"/>
          <a:stretch>
            <a:fillRect/>
          </a:stretch>
        </p:blipFill>
        <p:spPr>
          <a:xfrm>
            <a:off x="2761049" y="960121"/>
            <a:ext cx="6369404" cy="1449297"/>
          </a:xfrm>
          <a:prstGeom prst="rect">
            <a:avLst/>
          </a:prstGeom>
        </p:spPr>
      </p:pic>
      <p:pic>
        <p:nvPicPr>
          <p:cNvPr id="3" name="Picture 2">
            <a:extLst>
              <a:ext uri="{FF2B5EF4-FFF2-40B4-BE49-F238E27FC236}">
                <a16:creationId xmlns:a16="http://schemas.microsoft.com/office/drawing/2014/main" id="{8E23DCFE-CBE7-4203-92FA-B99265222CD8}"/>
              </a:ext>
            </a:extLst>
          </p:cNvPr>
          <p:cNvPicPr>
            <a:picLocks noChangeAspect="1"/>
          </p:cNvPicPr>
          <p:nvPr/>
        </p:nvPicPr>
        <p:blipFill>
          <a:blip r:embed="rId13"/>
          <a:stretch>
            <a:fillRect/>
          </a:stretch>
        </p:blipFill>
        <p:spPr>
          <a:xfrm>
            <a:off x="3788555" y="1911309"/>
            <a:ext cx="4098290" cy="2654262"/>
          </a:xfrm>
          <a:prstGeom prst="rect">
            <a:avLst/>
          </a:prstGeom>
          <a:ln>
            <a:noFill/>
          </a:ln>
          <a:effectLst>
            <a:softEdge rad="112500"/>
          </a:effectLst>
        </p:spPr>
      </p:pic>
    </p:spTree>
    <p:extLst>
      <p:ext uri="{BB962C8B-B14F-4D97-AF65-F5344CB8AC3E}">
        <p14:creationId xmlns:p14="http://schemas.microsoft.com/office/powerpoint/2010/main" val="3226075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pic>
        <p:nvPicPr>
          <p:cNvPr id="18" name="Picture 17">
            <a:extLst>
              <a:ext uri="{FF2B5EF4-FFF2-40B4-BE49-F238E27FC236}">
                <a16:creationId xmlns:a16="http://schemas.microsoft.com/office/drawing/2014/main" id="{4FD8D560-E08A-40A2-BAD3-916609B227A3}"/>
              </a:ext>
            </a:extLst>
          </p:cNvPr>
          <p:cNvPicPr>
            <a:picLocks noChangeAspect="1"/>
          </p:cNvPicPr>
          <p:nvPr/>
        </p:nvPicPr>
        <p:blipFill>
          <a:blip r:embed="rId3"/>
          <a:stretch>
            <a:fillRect/>
          </a:stretch>
        </p:blipFill>
        <p:spPr>
          <a:xfrm>
            <a:off x="0" y="907196"/>
            <a:ext cx="2226666" cy="1808016"/>
          </a:xfrm>
          <a:prstGeom prst="rect">
            <a:avLst/>
          </a:prstGeom>
        </p:spPr>
      </p:pic>
      <p:sp>
        <p:nvSpPr>
          <p:cNvPr id="21" name="Google Shape;973;p10">
            <a:extLst>
              <a:ext uri="{FF2B5EF4-FFF2-40B4-BE49-F238E27FC236}">
                <a16:creationId xmlns:a16="http://schemas.microsoft.com/office/drawing/2014/main" id="{9B2E10BD-2008-4111-88E9-F8AA5373EA4D}"/>
              </a:ext>
            </a:extLst>
          </p:cNvPr>
          <p:cNvSpPr/>
          <p:nvPr/>
        </p:nvSpPr>
        <p:spPr>
          <a:xfrm>
            <a:off x="358260" y="207029"/>
            <a:ext cx="11437500" cy="578837"/>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2800" b="1" kern="0">
                <a:solidFill>
                  <a:srgbClr val="244061"/>
                </a:solidFill>
                <a:latin typeface="Calibri"/>
                <a:ea typeface="Calibri"/>
                <a:cs typeface="Calibri"/>
                <a:sym typeface="Calibri"/>
              </a:rPr>
              <a:t>1. Một số hoạt động ở địa phương em như dệt may, sản xuất sắt thép, ...</a:t>
            </a:r>
            <a:endParaRPr kumimoji="0" sz="28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pSp>
        <p:nvGrpSpPr>
          <p:cNvPr id="27" name="Group 26">
            <a:extLst>
              <a:ext uri="{FF2B5EF4-FFF2-40B4-BE49-F238E27FC236}">
                <a16:creationId xmlns:a16="http://schemas.microsoft.com/office/drawing/2014/main" id="{38A39088-09DE-4253-AE19-914569768F04}"/>
              </a:ext>
            </a:extLst>
          </p:cNvPr>
          <p:cNvGrpSpPr/>
          <p:nvPr/>
        </p:nvGrpSpPr>
        <p:grpSpPr>
          <a:xfrm>
            <a:off x="769710" y="2427890"/>
            <a:ext cx="11026049" cy="4430110"/>
            <a:chOff x="1557867" y="4109156"/>
            <a:chExt cx="3770489" cy="1527028"/>
          </a:xfrm>
        </p:grpSpPr>
        <p:sp>
          <p:nvSpPr>
            <p:cNvPr id="28" name="Speech Bubble: Rectangle with Corners Rounded 27">
              <a:extLst>
                <a:ext uri="{FF2B5EF4-FFF2-40B4-BE49-F238E27FC236}">
                  <a16:creationId xmlns:a16="http://schemas.microsoft.com/office/drawing/2014/main" id="{1DBD181E-CE8A-4E57-B1FD-3394B27749D2}"/>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xmlns="" sd="2842418190">
                    <a:custGeom>
                      <a:avLst/>
                      <a:gdLst>
                        <a:gd name="connsiteX0" fmla="*/ 0 w 11026049"/>
                        <a:gd name="connsiteY0" fmla="*/ 738367 h 4430110"/>
                        <a:gd name="connsiteX1" fmla="*/ 744264 w 11026049"/>
                        <a:gd name="connsiteY1" fmla="*/ 0 h 4430110"/>
                        <a:gd name="connsiteX2" fmla="*/ 1837675 w 11026049"/>
                        <a:gd name="connsiteY2" fmla="*/ 0 h 4430110"/>
                        <a:gd name="connsiteX3" fmla="*/ 4742083 w 11026049"/>
                        <a:gd name="connsiteY3" fmla="*/ -1193207 h 4430110"/>
                        <a:gd name="connsiteX4" fmla="*/ 4594186 w 11026049"/>
                        <a:gd name="connsiteY4" fmla="*/ 0 h 4430110"/>
                        <a:gd name="connsiteX5" fmla="*/ 10281784 w 11026049"/>
                        <a:gd name="connsiteY5" fmla="*/ 0 h 4430110"/>
                        <a:gd name="connsiteX6" fmla="*/ 11026049 w 11026049"/>
                        <a:gd name="connsiteY6" fmla="*/ 738367 h 4430110"/>
                        <a:gd name="connsiteX7" fmla="*/ 11026049 w 11026049"/>
                        <a:gd name="connsiteY7" fmla="*/ 738352 h 4430110"/>
                        <a:gd name="connsiteX8" fmla="*/ 11026049 w 11026049"/>
                        <a:gd name="connsiteY8" fmla="*/ 738352 h 4430110"/>
                        <a:gd name="connsiteX9" fmla="*/ 11026049 w 11026049"/>
                        <a:gd name="connsiteY9" fmla="*/ 1845880 h 4430110"/>
                        <a:gd name="connsiteX10" fmla="*/ 11026049 w 11026049"/>
                        <a:gd name="connsiteY10" fmla="*/ 3691742 h 4430110"/>
                        <a:gd name="connsiteX11" fmla="*/ 10281784 w 11026049"/>
                        <a:gd name="connsiteY11" fmla="*/ 4430110 h 4430110"/>
                        <a:gd name="connsiteX12" fmla="*/ 4594186 w 11026049"/>
                        <a:gd name="connsiteY12" fmla="*/ 4430110 h 4430110"/>
                        <a:gd name="connsiteX13" fmla="*/ 1837675 w 11026049"/>
                        <a:gd name="connsiteY13" fmla="*/ 4430110 h 4430110"/>
                        <a:gd name="connsiteX14" fmla="*/ 1837675 w 11026049"/>
                        <a:gd name="connsiteY14" fmla="*/ 4430110 h 4430110"/>
                        <a:gd name="connsiteX15" fmla="*/ 744264 w 11026049"/>
                        <a:gd name="connsiteY15" fmla="*/ 4430110 h 4430110"/>
                        <a:gd name="connsiteX16" fmla="*/ 0 w 11026049"/>
                        <a:gd name="connsiteY16" fmla="*/ 3691742 h 4430110"/>
                        <a:gd name="connsiteX17" fmla="*/ 0 w 11026049"/>
                        <a:gd name="connsiteY17" fmla="*/ 1845880 h 4430110"/>
                        <a:gd name="connsiteX18" fmla="*/ 0 w 11026049"/>
                        <a:gd name="connsiteY18" fmla="*/ 738352 h 4430110"/>
                        <a:gd name="connsiteX19" fmla="*/ 0 w 11026049"/>
                        <a:gd name="connsiteY19" fmla="*/ 738352 h 4430110"/>
                        <a:gd name="connsiteX20" fmla="*/ 0 w 11026049"/>
                        <a:gd name="connsiteY20" fmla="*/ 738367 h 4430110"/>
                        <a:gd name="connsiteX0" fmla="*/ 0 w 11026049"/>
                        <a:gd name="connsiteY0" fmla="*/ 738367 h 4430110"/>
                        <a:gd name="connsiteX1" fmla="*/ 744264 w 11026049"/>
                        <a:gd name="connsiteY1" fmla="*/ 0 h 4430110"/>
                        <a:gd name="connsiteX2" fmla="*/ 1837675 w 11026049"/>
                        <a:gd name="connsiteY2" fmla="*/ 0 h 4430110"/>
                        <a:gd name="connsiteX3" fmla="*/ 4742083 w 11026049"/>
                        <a:gd name="connsiteY3" fmla="*/ -1193207 h 4430110"/>
                        <a:gd name="connsiteX4" fmla="*/ 4594186 w 11026049"/>
                        <a:gd name="connsiteY4" fmla="*/ 0 h 4430110"/>
                        <a:gd name="connsiteX5" fmla="*/ 10281784 w 11026049"/>
                        <a:gd name="connsiteY5" fmla="*/ 0 h 4430110"/>
                        <a:gd name="connsiteX6" fmla="*/ 11026049 w 11026049"/>
                        <a:gd name="connsiteY6" fmla="*/ 738367 h 4430110"/>
                        <a:gd name="connsiteX7" fmla="*/ 11026049 w 11026049"/>
                        <a:gd name="connsiteY7" fmla="*/ 738352 h 4430110"/>
                        <a:gd name="connsiteX8" fmla="*/ 11026049 w 11026049"/>
                        <a:gd name="connsiteY8" fmla="*/ 738352 h 4430110"/>
                        <a:gd name="connsiteX9" fmla="*/ 11026049 w 11026049"/>
                        <a:gd name="connsiteY9" fmla="*/ 1845880 h 4430110"/>
                        <a:gd name="connsiteX10" fmla="*/ 11026049 w 11026049"/>
                        <a:gd name="connsiteY10" fmla="*/ 3691742 h 4430110"/>
                        <a:gd name="connsiteX11" fmla="*/ 10281784 w 11026049"/>
                        <a:gd name="connsiteY11" fmla="*/ 4430110 h 4430110"/>
                        <a:gd name="connsiteX12" fmla="*/ 4594186 w 11026049"/>
                        <a:gd name="connsiteY12" fmla="*/ 4430110 h 4430110"/>
                        <a:gd name="connsiteX13" fmla="*/ 1837675 w 11026049"/>
                        <a:gd name="connsiteY13" fmla="*/ 4430110 h 4430110"/>
                        <a:gd name="connsiteX14" fmla="*/ 1837675 w 11026049"/>
                        <a:gd name="connsiteY14" fmla="*/ 4430110 h 4430110"/>
                        <a:gd name="connsiteX15" fmla="*/ 744264 w 11026049"/>
                        <a:gd name="connsiteY15" fmla="*/ 4430110 h 4430110"/>
                        <a:gd name="connsiteX16" fmla="*/ 0 w 11026049"/>
                        <a:gd name="connsiteY16" fmla="*/ 3691742 h 4430110"/>
                        <a:gd name="connsiteX17" fmla="*/ 0 w 11026049"/>
                        <a:gd name="connsiteY17" fmla="*/ 1845880 h 4430110"/>
                        <a:gd name="connsiteX18" fmla="*/ 0 w 11026049"/>
                        <a:gd name="connsiteY18" fmla="*/ 738352 h 4430110"/>
                        <a:gd name="connsiteX19" fmla="*/ 0 w 11026049"/>
                        <a:gd name="connsiteY19" fmla="*/ 738352 h 4430110"/>
                        <a:gd name="connsiteX20" fmla="*/ 0 w 11026049"/>
                        <a:gd name="connsiteY20" fmla="*/ 738367 h 443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26049" h="4430110" fill="none" extrusionOk="0">
                          <a:moveTo>
                            <a:pt x="0" y="738367"/>
                          </a:moveTo>
                          <a:cubicBezTo>
                            <a:pt x="9940" y="334841"/>
                            <a:pt x="368193" y="70005"/>
                            <a:pt x="744264" y="0"/>
                          </a:cubicBezTo>
                          <a:cubicBezTo>
                            <a:pt x="1140070" y="-99278"/>
                            <a:pt x="1309637" y="66825"/>
                            <a:pt x="1837675" y="0"/>
                          </a:cubicBezTo>
                          <a:cubicBezTo>
                            <a:pt x="3115369" y="-711926"/>
                            <a:pt x="3570347" y="-958437"/>
                            <a:pt x="4742083" y="-1193207"/>
                          </a:cubicBezTo>
                          <a:cubicBezTo>
                            <a:pt x="4622062" y="-848943"/>
                            <a:pt x="4588863" y="-462999"/>
                            <a:pt x="4594186" y="0"/>
                          </a:cubicBezTo>
                          <a:cubicBezTo>
                            <a:pt x="6378586" y="-352414"/>
                            <a:pt x="8148981" y="361395"/>
                            <a:pt x="10281784" y="0"/>
                          </a:cubicBezTo>
                          <a:cubicBezTo>
                            <a:pt x="10739381" y="-53313"/>
                            <a:pt x="11036485" y="334563"/>
                            <a:pt x="11026049" y="738367"/>
                          </a:cubicBezTo>
                          <a:cubicBezTo>
                            <a:pt x="11026048" y="738360"/>
                            <a:pt x="11026049" y="738358"/>
                            <a:pt x="11026049" y="738352"/>
                          </a:cubicBezTo>
                          <a:lnTo>
                            <a:pt x="11026049" y="738352"/>
                          </a:lnTo>
                          <a:cubicBezTo>
                            <a:pt x="11002612" y="985320"/>
                            <a:pt x="10958132" y="1573019"/>
                            <a:pt x="11026049" y="1845880"/>
                          </a:cubicBezTo>
                          <a:cubicBezTo>
                            <a:pt x="11105516" y="2278280"/>
                            <a:pt x="10914631" y="2925122"/>
                            <a:pt x="11026049" y="3691742"/>
                          </a:cubicBezTo>
                          <a:cubicBezTo>
                            <a:pt x="10981681" y="4115704"/>
                            <a:pt x="10744470" y="4411651"/>
                            <a:pt x="10281784" y="4430110"/>
                          </a:cubicBezTo>
                          <a:cubicBezTo>
                            <a:pt x="8019094" y="4726862"/>
                            <a:pt x="5518922" y="4447636"/>
                            <a:pt x="4594186" y="4430110"/>
                          </a:cubicBezTo>
                          <a:cubicBezTo>
                            <a:pt x="4189910" y="4208821"/>
                            <a:pt x="3195477" y="4502508"/>
                            <a:pt x="1837675" y="4430110"/>
                          </a:cubicBezTo>
                          <a:lnTo>
                            <a:pt x="1837675" y="4430110"/>
                          </a:lnTo>
                          <a:cubicBezTo>
                            <a:pt x="1616286" y="4476715"/>
                            <a:pt x="1283427" y="4455362"/>
                            <a:pt x="744264" y="4430110"/>
                          </a:cubicBezTo>
                          <a:cubicBezTo>
                            <a:pt x="335436" y="4458810"/>
                            <a:pt x="-2097" y="4167071"/>
                            <a:pt x="0" y="3691742"/>
                          </a:cubicBezTo>
                          <a:cubicBezTo>
                            <a:pt x="-94238" y="3360334"/>
                            <a:pt x="-116254" y="2612697"/>
                            <a:pt x="0" y="1845880"/>
                          </a:cubicBezTo>
                          <a:cubicBezTo>
                            <a:pt x="-113318" y="1573819"/>
                            <a:pt x="-15532" y="1075833"/>
                            <a:pt x="0" y="738352"/>
                          </a:cubicBezTo>
                          <a:lnTo>
                            <a:pt x="0" y="738352"/>
                          </a:lnTo>
                          <a:cubicBezTo>
                            <a:pt x="1" y="738359"/>
                            <a:pt x="-1" y="738360"/>
                            <a:pt x="0" y="738367"/>
                          </a:cubicBezTo>
                          <a:close/>
                        </a:path>
                        <a:path w="11026049" h="4430110" stroke="0" extrusionOk="0">
                          <a:moveTo>
                            <a:pt x="0" y="738367"/>
                          </a:moveTo>
                          <a:cubicBezTo>
                            <a:pt x="9365" y="375027"/>
                            <a:pt x="310988" y="-17542"/>
                            <a:pt x="744264" y="0"/>
                          </a:cubicBezTo>
                          <a:cubicBezTo>
                            <a:pt x="938389" y="40377"/>
                            <a:pt x="1453389" y="13906"/>
                            <a:pt x="1837675" y="0"/>
                          </a:cubicBezTo>
                          <a:cubicBezTo>
                            <a:pt x="2145262" y="-150959"/>
                            <a:pt x="3354917" y="-685385"/>
                            <a:pt x="4742083" y="-1193207"/>
                          </a:cubicBezTo>
                          <a:cubicBezTo>
                            <a:pt x="4535782" y="-967720"/>
                            <a:pt x="4803663" y="-373854"/>
                            <a:pt x="4594186" y="0"/>
                          </a:cubicBezTo>
                          <a:cubicBezTo>
                            <a:pt x="7184296" y="69783"/>
                            <a:pt x="8161089" y="-464215"/>
                            <a:pt x="10281784" y="0"/>
                          </a:cubicBezTo>
                          <a:cubicBezTo>
                            <a:pt x="10682729" y="-20982"/>
                            <a:pt x="11035874" y="355303"/>
                            <a:pt x="11026049" y="738367"/>
                          </a:cubicBezTo>
                          <a:cubicBezTo>
                            <a:pt x="11026049" y="738366"/>
                            <a:pt x="11026050" y="738359"/>
                            <a:pt x="11026049" y="738352"/>
                          </a:cubicBezTo>
                          <a:lnTo>
                            <a:pt x="11026049" y="738352"/>
                          </a:lnTo>
                          <a:cubicBezTo>
                            <a:pt x="11034662" y="1323710"/>
                            <a:pt x="11136128" y="1531853"/>
                            <a:pt x="11026049" y="1845880"/>
                          </a:cubicBezTo>
                          <a:cubicBezTo>
                            <a:pt x="10884987" y="2148072"/>
                            <a:pt x="10985842" y="3408114"/>
                            <a:pt x="11026049" y="3691742"/>
                          </a:cubicBezTo>
                          <a:cubicBezTo>
                            <a:pt x="11007347" y="4164327"/>
                            <a:pt x="10716415" y="4435936"/>
                            <a:pt x="10281784" y="4430110"/>
                          </a:cubicBezTo>
                          <a:cubicBezTo>
                            <a:pt x="8661712" y="4028432"/>
                            <a:pt x="5677427" y="4620453"/>
                            <a:pt x="4594186" y="4430110"/>
                          </a:cubicBezTo>
                          <a:cubicBezTo>
                            <a:pt x="3658038" y="4666530"/>
                            <a:pt x="2889465" y="4648127"/>
                            <a:pt x="1837675" y="4430110"/>
                          </a:cubicBezTo>
                          <a:lnTo>
                            <a:pt x="1837675" y="4430110"/>
                          </a:lnTo>
                          <a:cubicBezTo>
                            <a:pt x="1488305" y="4468204"/>
                            <a:pt x="1093333" y="4322177"/>
                            <a:pt x="744264" y="4430110"/>
                          </a:cubicBezTo>
                          <a:cubicBezTo>
                            <a:pt x="255213" y="4448132"/>
                            <a:pt x="31561" y="4061596"/>
                            <a:pt x="0" y="3691742"/>
                          </a:cubicBezTo>
                          <a:cubicBezTo>
                            <a:pt x="-7292" y="3059965"/>
                            <a:pt x="30643" y="2310941"/>
                            <a:pt x="0" y="1845880"/>
                          </a:cubicBezTo>
                          <a:cubicBezTo>
                            <a:pt x="68398" y="1407116"/>
                            <a:pt x="-69265" y="1028744"/>
                            <a:pt x="0" y="738352"/>
                          </a:cubicBezTo>
                          <a:lnTo>
                            <a:pt x="0" y="738352"/>
                          </a:lnTo>
                          <a:cubicBezTo>
                            <a:pt x="0" y="738359"/>
                            <a:pt x="1" y="738365"/>
                            <a:pt x="0" y="738367"/>
                          </a:cubicBezTo>
                          <a:close/>
                        </a:path>
                        <a:path w="11026049" h="4430110" fill="none" stroke="0" extrusionOk="0">
                          <a:moveTo>
                            <a:pt x="0" y="738367"/>
                          </a:moveTo>
                          <a:cubicBezTo>
                            <a:pt x="17675" y="355566"/>
                            <a:pt x="371740" y="-28338"/>
                            <a:pt x="744264" y="0"/>
                          </a:cubicBezTo>
                          <a:cubicBezTo>
                            <a:pt x="1148427" y="-108301"/>
                            <a:pt x="1302342" y="92895"/>
                            <a:pt x="1837675" y="0"/>
                          </a:cubicBezTo>
                          <a:cubicBezTo>
                            <a:pt x="3104621" y="-695792"/>
                            <a:pt x="3566375" y="-1017476"/>
                            <a:pt x="4742083" y="-1193207"/>
                          </a:cubicBezTo>
                          <a:cubicBezTo>
                            <a:pt x="4643251" y="-877589"/>
                            <a:pt x="4540565" y="-426260"/>
                            <a:pt x="4594186" y="0"/>
                          </a:cubicBezTo>
                          <a:cubicBezTo>
                            <a:pt x="6047106" y="-330414"/>
                            <a:pt x="8363401" y="-174025"/>
                            <a:pt x="10281784" y="0"/>
                          </a:cubicBezTo>
                          <a:cubicBezTo>
                            <a:pt x="10774197" y="-51715"/>
                            <a:pt x="11024168" y="368864"/>
                            <a:pt x="11026049" y="738367"/>
                          </a:cubicBezTo>
                          <a:cubicBezTo>
                            <a:pt x="11026049" y="738366"/>
                            <a:pt x="11026048" y="738358"/>
                            <a:pt x="11026049" y="738352"/>
                          </a:cubicBezTo>
                          <a:lnTo>
                            <a:pt x="11026049" y="738352"/>
                          </a:lnTo>
                          <a:cubicBezTo>
                            <a:pt x="11120321" y="988492"/>
                            <a:pt x="10937611" y="1549013"/>
                            <a:pt x="11026049" y="1845880"/>
                          </a:cubicBezTo>
                          <a:cubicBezTo>
                            <a:pt x="11148397" y="2365153"/>
                            <a:pt x="10974232" y="2972651"/>
                            <a:pt x="11026049" y="3691742"/>
                          </a:cubicBezTo>
                          <a:cubicBezTo>
                            <a:pt x="10996699" y="4087478"/>
                            <a:pt x="10659418" y="4495542"/>
                            <a:pt x="10281784" y="4430110"/>
                          </a:cubicBezTo>
                          <a:cubicBezTo>
                            <a:pt x="8074758" y="4571973"/>
                            <a:pt x="5460059" y="4311157"/>
                            <a:pt x="4594186" y="4430110"/>
                          </a:cubicBezTo>
                          <a:cubicBezTo>
                            <a:pt x="4175109" y="4132026"/>
                            <a:pt x="3044237" y="4431805"/>
                            <a:pt x="1837675" y="4430110"/>
                          </a:cubicBezTo>
                          <a:lnTo>
                            <a:pt x="1837675" y="4430110"/>
                          </a:lnTo>
                          <a:cubicBezTo>
                            <a:pt x="1581468" y="4492378"/>
                            <a:pt x="1306133" y="4435543"/>
                            <a:pt x="744264" y="4430110"/>
                          </a:cubicBezTo>
                          <a:cubicBezTo>
                            <a:pt x="283412" y="4451348"/>
                            <a:pt x="-5810" y="4056280"/>
                            <a:pt x="0" y="3691742"/>
                          </a:cubicBezTo>
                          <a:cubicBezTo>
                            <a:pt x="-238545" y="3448847"/>
                            <a:pt x="-164280" y="2511711"/>
                            <a:pt x="0" y="1845880"/>
                          </a:cubicBezTo>
                          <a:cubicBezTo>
                            <a:pt x="-64168" y="1596349"/>
                            <a:pt x="-46329" y="1060811"/>
                            <a:pt x="0" y="738352"/>
                          </a:cubicBezTo>
                          <a:lnTo>
                            <a:pt x="0" y="738352"/>
                          </a:lnTo>
                          <a:cubicBezTo>
                            <a:pt x="1" y="738358"/>
                            <a:pt x="0" y="738365"/>
                            <a:pt x="0" y="73836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peech Bubble: Rectangle with Corners Rounded 28">
              <a:extLst>
                <a:ext uri="{FF2B5EF4-FFF2-40B4-BE49-F238E27FC236}">
                  <a16:creationId xmlns:a16="http://schemas.microsoft.com/office/drawing/2014/main" id="{B436E00D-3CF8-4C6F-866E-2E43E1F6DF00}"/>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xmlns="" sd="2842418190">
                    <a:custGeom>
                      <a:avLst/>
                      <a:gdLst>
                        <a:gd name="connsiteX0" fmla="*/ 0 w 9993712"/>
                        <a:gd name="connsiteY0" fmla="*/ 506952 h 3041654"/>
                        <a:gd name="connsiteX1" fmla="*/ 511001 w 9993712"/>
                        <a:gd name="connsiteY1" fmla="*/ 0 h 3041654"/>
                        <a:gd name="connsiteX2" fmla="*/ 1665618 w 9993712"/>
                        <a:gd name="connsiteY2" fmla="*/ 0 h 3041654"/>
                        <a:gd name="connsiteX3" fmla="*/ 3307719 w 9993712"/>
                        <a:gd name="connsiteY3" fmla="*/ -950243 h 3041654"/>
                        <a:gd name="connsiteX4" fmla="*/ 4164045 w 9993712"/>
                        <a:gd name="connsiteY4" fmla="*/ 0 h 3041654"/>
                        <a:gd name="connsiteX5" fmla="*/ 9482710 w 9993712"/>
                        <a:gd name="connsiteY5" fmla="*/ 0 h 3041654"/>
                        <a:gd name="connsiteX6" fmla="*/ 9993712 w 9993712"/>
                        <a:gd name="connsiteY6" fmla="*/ 506952 h 3041654"/>
                        <a:gd name="connsiteX7" fmla="*/ 9993712 w 9993712"/>
                        <a:gd name="connsiteY7" fmla="*/ 506943 h 3041654"/>
                        <a:gd name="connsiteX8" fmla="*/ 9993712 w 9993712"/>
                        <a:gd name="connsiteY8" fmla="*/ 506943 h 3041654"/>
                        <a:gd name="connsiteX9" fmla="*/ 9993712 w 9993712"/>
                        <a:gd name="connsiteY9" fmla="*/ 1267356 h 3041654"/>
                        <a:gd name="connsiteX10" fmla="*/ 9993712 w 9993712"/>
                        <a:gd name="connsiteY10" fmla="*/ 2534701 h 3041654"/>
                        <a:gd name="connsiteX11" fmla="*/ 9482710 w 9993712"/>
                        <a:gd name="connsiteY11" fmla="*/ 3041654 h 3041654"/>
                        <a:gd name="connsiteX12" fmla="*/ 4164045 w 9993712"/>
                        <a:gd name="connsiteY12" fmla="*/ 3041654 h 3041654"/>
                        <a:gd name="connsiteX13" fmla="*/ 1665618 w 9993712"/>
                        <a:gd name="connsiteY13" fmla="*/ 3041654 h 3041654"/>
                        <a:gd name="connsiteX14" fmla="*/ 1665618 w 9993712"/>
                        <a:gd name="connsiteY14" fmla="*/ 3041654 h 3041654"/>
                        <a:gd name="connsiteX15" fmla="*/ 511001 w 9993712"/>
                        <a:gd name="connsiteY15" fmla="*/ 3041654 h 3041654"/>
                        <a:gd name="connsiteX16" fmla="*/ 0 w 9993712"/>
                        <a:gd name="connsiteY16" fmla="*/ 2534701 h 3041654"/>
                        <a:gd name="connsiteX17" fmla="*/ 0 w 9993712"/>
                        <a:gd name="connsiteY17" fmla="*/ 1267356 h 3041654"/>
                        <a:gd name="connsiteX18" fmla="*/ 0 w 9993712"/>
                        <a:gd name="connsiteY18" fmla="*/ 506943 h 3041654"/>
                        <a:gd name="connsiteX19" fmla="*/ 0 w 9993712"/>
                        <a:gd name="connsiteY19" fmla="*/ 506943 h 3041654"/>
                        <a:gd name="connsiteX20" fmla="*/ 0 w 9993712"/>
                        <a:gd name="connsiteY20" fmla="*/ 506952 h 3041654"/>
                        <a:gd name="connsiteX0" fmla="*/ 0 w 9993712"/>
                        <a:gd name="connsiteY0" fmla="*/ 506952 h 3041654"/>
                        <a:gd name="connsiteX1" fmla="*/ 511001 w 9993712"/>
                        <a:gd name="connsiteY1" fmla="*/ 0 h 3041654"/>
                        <a:gd name="connsiteX2" fmla="*/ 1665618 w 9993712"/>
                        <a:gd name="connsiteY2" fmla="*/ 0 h 3041654"/>
                        <a:gd name="connsiteX3" fmla="*/ 3307719 w 9993712"/>
                        <a:gd name="connsiteY3" fmla="*/ -950243 h 3041654"/>
                        <a:gd name="connsiteX4" fmla="*/ 4164045 w 9993712"/>
                        <a:gd name="connsiteY4" fmla="*/ 0 h 3041654"/>
                        <a:gd name="connsiteX5" fmla="*/ 9482710 w 9993712"/>
                        <a:gd name="connsiteY5" fmla="*/ 0 h 3041654"/>
                        <a:gd name="connsiteX6" fmla="*/ 9993712 w 9993712"/>
                        <a:gd name="connsiteY6" fmla="*/ 506952 h 3041654"/>
                        <a:gd name="connsiteX7" fmla="*/ 9993712 w 9993712"/>
                        <a:gd name="connsiteY7" fmla="*/ 506943 h 3041654"/>
                        <a:gd name="connsiteX8" fmla="*/ 9993712 w 9993712"/>
                        <a:gd name="connsiteY8" fmla="*/ 506943 h 3041654"/>
                        <a:gd name="connsiteX9" fmla="*/ 9993712 w 9993712"/>
                        <a:gd name="connsiteY9" fmla="*/ 1267356 h 3041654"/>
                        <a:gd name="connsiteX10" fmla="*/ 9993712 w 9993712"/>
                        <a:gd name="connsiteY10" fmla="*/ 2534701 h 3041654"/>
                        <a:gd name="connsiteX11" fmla="*/ 9482710 w 9993712"/>
                        <a:gd name="connsiteY11" fmla="*/ 3041654 h 3041654"/>
                        <a:gd name="connsiteX12" fmla="*/ 4164045 w 9993712"/>
                        <a:gd name="connsiteY12" fmla="*/ 3041654 h 3041654"/>
                        <a:gd name="connsiteX13" fmla="*/ 1665618 w 9993712"/>
                        <a:gd name="connsiteY13" fmla="*/ 3041654 h 3041654"/>
                        <a:gd name="connsiteX14" fmla="*/ 1665618 w 9993712"/>
                        <a:gd name="connsiteY14" fmla="*/ 3041654 h 3041654"/>
                        <a:gd name="connsiteX15" fmla="*/ 511001 w 9993712"/>
                        <a:gd name="connsiteY15" fmla="*/ 3041654 h 3041654"/>
                        <a:gd name="connsiteX16" fmla="*/ 0 w 9993712"/>
                        <a:gd name="connsiteY16" fmla="*/ 2534701 h 3041654"/>
                        <a:gd name="connsiteX17" fmla="*/ 0 w 9993712"/>
                        <a:gd name="connsiteY17" fmla="*/ 1267356 h 3041654"/>
                        <a:gd name="connsiteX18" fmla="*/ 0 w 9993712"/>
                        <a:gd name="connsiteY18" fmla="*/ 506943 h 3041654"/>
                        <a:gd name="connsiteX19" fmla="*/ 0 w 9993712"/>
                        <a:gd name="connsiteY19" fmla="*/ 506943 h 3041654"/>
                        <a:gd name="connsiteX20" fmla="*/ 0 w 9993712"/>
                        <a:gd name="connsiteY20" fmla="*/ 506952 h 304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93712" h="3041654" fill="none" extrusionOk="0">
                          <a:moveTo>
                            <a:pt x="0" y="506952"/>
                          </a:moveTo>
                          <a:cubicBezTo>
                            <a:pt x="55639" y="256962"/>
                            <a:pt x="169636" y="23633"/>
                            <a:pt x="511001" y="0"/>
                          </a:cubicBezTo>
                          <a:cubicBezTo>
                            <a:pt x="854881" y="94706"/>
                            <a:pt x="1413235" y="67521"/>
                            <a:pt x="1665618" y="0"/>
                          </a:cubicBezTo>
                          <a:cubicBezTo>
                            <a:pt x="1864119" y="-45709"/>
                            <a:pt x="3016158" y="-546077"/>
                            <a:pt x="3307719" y="-950243"/>
                          </a:cubicBezTo>
                          <a:cubicBezTo>
                            <a:pt x="3656511" y="-643816"/>
                            <a:pt x="4001425" y="-150308"/>
                            <a:pt x="4164045" y="0"/>
                          </a:cubicBezTo>
                          <a:cubicBezTo>
                            <a:pt x="4855359" y="268940"/>
                            <a:pt x="7418280" y="-81041"/>
                            <a:pt x="9482710" y="0"/>
                          </a:cubicBezTo>
                          <a:cubicBezTo>
                            <a:pt x="9852948" y="-12342"/>
                            <a:pt x="10007249" y="209011"/>
                            <a:pt x="9993712" y="506952"/>
                          </a:cubicBezTo>
                          <a:lnTo>
                            <a:pt x="9993712" y="506943"/>
                          </a:lnTo>
                          <a:lnTo>
                            <a:pt x="9993712" y="506943"/>
                          </a:lnTo>
                          <a:cubicBezTo>
                            <a:pt x="10074768" y="721343"/>
                            <a:pt x="9991139" y="994231"/>
                            <a:pt x="9993712" y="1267356"/>
                          </a:cubicBezTo>
                          <a:cubicBezTo>
                            <a:pt x="9976895" y="1841805"/>
                            <a:pt x="9943996" y="1926349"/>
                            <a:pt x="9993712" y="2534701"/>
                          </a:cubicBezTo>
                          <a:cubicBezTo>
                            <a:pt x="9977552" y="2887435"/>
                            <a:pt x="9797584" y="3118069"/>
                            <a:pt x="9482710" y="3041654"/>
                          </a:cubicBezTo>
                          <a:cubicBezTo>
                            <a:pt x="8074591" y="3294804"/>
                            <a:pt x="6639634" y="3550990"/>
                            <a:pt x="4164045" y="3041654"/>
                          </a:cubicBezTo>
                          <a:cubicBezTo>
                            <a:pt x="3557395" y="2853620"/>
                            <a:pt x="2231859" y="2806787"/>
                            <a:pt x="1665618" y="3041654"/>
                          </a:cubicBezTo>
                          <a:lnTo>
                            <a:pt x="1665618" y="3041654"/>
                          </a:lnTo>
                          <a:cubicBezTo>
                            <a:pt x="1134136" y="3120486"/>
                            <a:pt x="882959" y="3094952"/>
                            <a:pt x="511001" y="3041654"/>
                          </a:cubicBezTo>
                          <a:cubicBezTo>
                            <a:pt x="224871" y="3096409"/>
                            <a:pt x="-10193" y="2825630"/>
                            <a:pt x="0" y="2534701"/>
                          </a:cubicBezTo>
                          <a:cubicBezTo>
                            <a:pt x="-154106" y="2218671"/>
                            <a:pt x="67555" y="1885572"/>
                            <a:pt x="0" y="1267356"/>
                          </a:cubicBezTo>
                          <a:cubicBezTo>
                            <a:pt x="46553" y="1114704"/>
                            <a:pt x="23893" y="706885"/>
                            <a:pt x="0" y="506943"/>
                          </a:cubicBezTo>
                          <a:lnTo>
                            <a:pt x="0" y="506943"/>
                          </a:lnTo>
                          <a:lnTo>
                            <a:pt x="0" y="506952"/>
                          </a:lnTo>
                          <a:close/>
                        </a:path>
                        <a:path w="9993712" h="3041654" stroke="0" extrusionOk="0">
                          <a:moveTo>
                            <a:pt x="0" y="506952"/>
                          </a:moveTo>
                          <a:cubicBezTo>
                            <a:pt x="-79" y="218550"/>
                            <a:pt x="258840" y="36999"/>
                            <a:pt x="511001" y="0"/>
                          </a:cubicBezTo>
                          <a:cubicBezTo>
                            <a:pt x="721854" y="-52979"/>
                            <a:pt x="1418801" y="-35417"/>
                            <a:pt x="1665618" y="0"/>
                          </a:cubicBezTo>
                          <a:cubicBezTo>
                            <a:pt x="2054172" y="-467009"/>
                            <a:pt x="2483891" y="-584996"/>
                            <a:pt x="3307719" y="-950243"/>
                          </a:cubicBezTo>
                          <a:cubicBezTo>
                            <a:pt x="3584086" y="-572007"/>
                            <a:pt x="3955073" y="-349637"/>
                            <a:pt x="4164045" y="0"/>
                          </a:cubicBezTo>
                          <a:cubicBezTo>
                            <a:pt x="6472442" y="-234078"/>
                            <a:pt x="8863811" y="-90188"/>
                            <a:pt x="9482710" y="0"/>
                          </a:cubicBezTo>
                          <a:cubicBezTo>
                            <a:pt x="9767672" y="-4396"/>
                            <a:pt x="9990434" y="238663"/>
                            <a:pt x="9993712" y="506952"/>
                          </a:cubicBezTo>
                          <a:lnTo>
                            <a:pt x="9993712" y="506943"/>
                          </a:lnTo>
                          <a:lnTo>
                            <a:pt x="9993712" y="506943"/>
                          </a:lnTo>
                          <a:cubicBezTo>
                            <a:pt x="9913128" y="684428"/>
                            <a:pt x="10035524" y="961787"/>
                            <a:pt x="9993712" y="1267356"/>
                          </a:cubicBezTo>
                          <a:cubicBezTo>
                            <a:pt x="9869183" y="1411981"/>
                            <a:pt x="9951416" y="2324999"/>
                            <a:pt x="9993712" y="2534701"/>
                          </a:cubicBezTo>
                          <a:cubicBezTo>
                            <a:pt x="10006285" y="2781869"/>
                            <a:pt x="9771084" y="3013749"/>
                            <a:pt x="9482710" y="3041654"/>
                          </a:cubicBezTo>
                          <a:cubicBezTo>
                            <a:pt x="7104956" y="2950824"/>
                            <a:pt x="6798935" y="2608058"/>
                            <a:pt x="4164045" y="3041654"/>
                          </a:cubicBezTo>
                          <a:cubicBezTo>
                            <a:pt x="3023004" y="3108003"/>
                            <a:pt x="2569053" y="3269853"/>
                            <a:pt x="1665618" y="3041654"/>
                          </a:cubicBezTo>
                          <a:lnTo>
                            <a:pt x="1665618" y="3041654"/>
                          </a:lnTo>
                          <a:cubicBezTo>
                            <a:pt x="1394133" y="3007132"/>
                            <a:pt x="1001584" y="3127397"/>
                            <a:pt x="511001" y="3041654"/>
                          </a:cubicBezTo>
                          <a:cubicBezTo>
                            <a:pt x="214883" y="3049980"/>
                            <a:pt x="56269" y="2760696"/>
                            <a:pt x="0" y="2534701"/>
                          </a:cubicBezTo>
                          <a:cubicBezTo>
                            <a:pt x="-1606" y="2052820"/>
                            <a:pt x="110063" y="1742489"/>
                            <a:pt x="0" y="1267356"/>
                          </a:cubicBezTo>
                          <a:cubicBezTo>
                            <a:pt x="43568" y="905092"/>
                            <a:pt x="-22771" y="890814"/>
                            <a:pt x="0" y="506943"/>
                          </a:cubicBezTo>
                          <a:lnTo>
                            <a:pt x="0" y="506943"/>
                          </a:lnTo>
                          <a:lnTo>
                            <a:pt x="0" y="506952"/>
                          </a:lnTo>
                          <a:close/>
                        </a:path>
                        <a:path w="9993712" h="3041654" fill="none" stroke="0" extrusionOk="0">
                          <a:moveTo>
                            <a:pt x="0" y="506952"/>
                          </a:moveTo>
                          <a:cubicBezTo>
                            <a:pt x="19031" y="259070"/>
                            <a:pt x="199276" y="6915"/>
                            <a:pt x="511001" y="0"/>
                          </a:cubicBezTo>
                          <a:cubicBezTo>
                            <a:pt x="877740" y="79491"/>
                            <a:pt x="1390189" y="100875"/>
                            <a:pt x="1665618" y="0"/>
                          </a:cubicBezTo>
                          <a:cubicBezTo>
                            <a:pt x="1899118" y="23556"/>
                            <a:pt x="2960424" y="-642990"/>
                            <a:pt x="3307719" y="-950243"/>
                          </a:cubicBezTo>
                          <a:cubicBezTo>
                            <a:pt x="3627385" y="-629068"/>
                            <a:pt x="3997870" y="-164134"/>
                            <a:pt x="4164045" y="0"/>
                          </a:cubicBezTo>
                          <a:cubicBezTo>
                            <a:pt x="4698158" y="-8541"/>
                            <a:pt x="7702273" y="-244495"/>
                            <a:pt x="9482710" y="0"/>
                          </a:cubicBezTo>
                          <a:cubicBezTo>
                            <a:pt x="9810351" y="-50394"/>
                            <a:pt x="9990785" y="252909"/>
                            <a:pt x="9993712" y="506952"/>
                          </a:cubicBezTo>
                          <a:lnTo>
                            <a:pt x="9993712" y="506943"/>
                          </a:lnTo>
                          <a:lnTo>
                            <a:pt x="9993712" y="506943"/>
                          </a:lnTo>
                          <a:cubicBezTo>
                            <a:pt x="10048209" y="723854"/>
                            <a:pt x="9996699" y="1008526"/>
                            <a:pt x="9993712" y="1267356"/>
                          </a:cubicBezTo>
                          <a:cubicBezTo>
                            <a:pt x="9985947" y="1848783"/>
                            <a:pt x="9930049" y="1927521"/>
                            <a:pt x="9993712" y="2534701"/>
                          </a:cubicBezTo>
                          <a:cubicBezTo>
                            <a:pt x="9996933" y="2772874"/>
                            <a:pt x="9798032" y="3090948"/>
                            <a:pt x="9482710" y="3041654"/>
                          </a:cubicBezTo>
                          <a:cubicBezTo>
                            <a:pt x="8122802" y="3133380"/>
                            <a:pt x="6615928" y="3440140"/>
                            <a:pt x="4164045" y="3041654"/>
                          </a:cubicBezTo>
                          <a:cubicBezTo>
                            <a:pt x="3660207" y="2921412"/>
                            <a:pt x="2091437" y="2851399"/>
                            <a:pt x="1665618" y="3041654"/>
                          </a:cubicBezTo>
                          <a:lnTo>
                            <a:pt x="1665618" y="3041654"/>
                          </a:lnTo>
                          <a:cubicBezTo>
                            <a:pt x="1110795" y="3093493"/>
                            <a:pt x="896662" y="3094631"/>
                            <a:pt x="511001" y="3041654"/>
                          </a:cubicBezTo>
                          <a:cubicBezTo>
                            <a:pt x="222861" y="3053884"/>
                            <a:pt x="13765" y="2804670"/>
                            <a:pt x="0" y="2534701"/>
                          </a:cubicBezTo>
                          <a:cubicBezTo>
                            <a:pt x="-127195" y="2215246"/>
                            <a:pt x="46737" y="1807276"/>
                            <a:pt x="0" y="1267356"/>
                          </a:cubicBezTo>
                          <a:cubicBezTo>
                            <a:pt x="46111" y="1130363"/>
                            <a:pt x="18600" y="701276"/>
                            <a:pt x="0" y="506943"/>
                          </a:cubicBezTo>
                          <a:lnTo>
                            <a:pt x="0" y="506943"/>
                          </a:lnTo>
                          <a:lnTo>
                            <a:pt x="0" y="506952"/>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文本框 18">
            <a:extLst>
              <a:ext uri="{FF2B5EF4-FFF2-40B4-BE49-F238E27FC236}">
                <a16:creationId xmlns:a16="http://schemas.microsoft.com/office/drawing/2014/main" id="{D6AB8A85-7266-42D5-8518-E2484CC2E63E}"/>
              </a:ext>
            </a:extLst>
          </p:cNvPr>
          <p:cNvSpPr txBox="1"/>
          <p:nvPr/>
        </p:nvSpPr>
        <p:spPr>
          <a:xfrm>
            <a:off x="1710851" y="3375389"/>
            <a:ext cx="9451135" cy="2554545"/>
          </a:xfrm>
          <a:prstGeom prst="rect">
            <a:avLst/>
          </a:prstGeom>
          <a:noFill/>
          <a:ln>
            <a:noFill/>
          </a:ln>
        </p:spPr>
        <p:txBody>
          <a:bodyPr wrap="square" rtlCol="0">
            <a:spAutoFit/>
          </a:bodyPr>
          <a:lstStyle/>
          <a:p>
            <a:pPr marL="457200" indent="-457200">
              <a:buFontTx/>
              <a:buChar char="-"/>
            </a:pPr>
            <a:r>
              <a:rPr lang="vi-VN" altLang="zh-CN"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rPr>
              <a:t>Các sản phẩm của hoạt động sản xuất đó là: quần áo, vải vóc, sắt thép để xây nhà.</a:t>
            </a:r>
          </a:p>
          <a:p>
            <a:pPr marL="457200" indent="-457200">
              <a:buFontTx/>
              <a:buChar char="-"/>
            </a:pPr>
            <a:r>
              <a:rPr lang="vi-VN" altLang="zh-CN"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rPr>
              <a:t>Ích lợi của các hoạt động sản xuất đó: Cung cấp đồ dùng, thiết bị, máy móc, năng lượng để làm cuộc sống con người trở nên dễ dàng, tiện lợi hơn.</a:t>
            </a:r>
            <a:endParaRPr lang="zh-CN" altLang="en-US"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endParaRPr>
          </a:p>
        </p:txBody>
      </p:sp>
    </p:spTree>
    <p:extLst>
      <p:ext uri="{BB962C8B-B14F-4D97-AF65-F5344CB8AC3E}">
        <p14:creationId xmlns:p14="http://schemas.microsoft.com/office/powerpoint/2010/main" val="32442740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4" name="Google Shape;1264;p37"/>
          <p:cNvSpPr/>
          <p:nvPr/>
        </p:nvSpPr>
        <p:spPr>
          <a:xfrm>
            <a:off x="3183657" y="6603199"/>
            <a:ext cx="385563" cy="82708"/>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5" name="Google Shape;1265;p37"/>
          <p:cNvSpPr/>
          <p:nvPr/>
        </p:nvSpPr>
        <p:spPr>
          <a:xfrm>
            <a:off x="6038690" y="17818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6" name="Google Shape;1266;p37"/>
          <p:cNvSpPr/>
          <p:nvPr/>
        </p:nvSpPr>
        <p:spPr>
          <a:xfrm>
            <a:off x="7419798" y="8704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7" name="Google Shape;1267;p37"/>
          <p:cNvSpPr/>
          <p:nvPr/>
        </p:nvSpPr>
        <p:spPr>
          <a:xfrm>
            <a:off x="4306558" y="178796"/>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0137" y="3019097"/>
            <a:ext cx="1784470" cy="3444802"/>
          </a:xfrm>
          <a:prstGeom prst="rect">
            <a:avLst/>
          </a:prstGeom>
        </p:spPr>
      </p:pic>
      <p:grpSp>
        <p:nvGrpSpPr>
          <p:cNvPr id="5" name="Group 4">
            <a:extLst>
              <a:ext uri="{FF2B5EF4-FFF2-40B4-BE49-F238E27FC236}">
                <a16:creationId xmlns:a16="http://schemas.microsoft.com/office/drawing/2014/main" id="{B5A80389-8DE0-4A36-ADC4-1CF7DFA44D3E}"/>
              </a:ext>
            </a:extLst>
          </p:cNvPr>
          <p:cNvGrpSpPr/>
          <p:nvPr/>
        </p:nvGrpSpPr>
        <p:grpSpPr>
          <a:xfrm>
            <a:off x="395296" y="61357"/>
            <a:ext cx="8257844" cy="809115"/>
            <a:chOff x="640080" y="1216725"/>
            <a:chExt cx="9284332" cy="2185143"/>
          </a:xfrm>
        </p:grpSpPr>
        <p:grpSp>
          <p:nvGrpSpPr>
            <p:cNvPr id="4" name="Group 3"/>
            <p:cNvGrpSpPr/>
            <p:nvPr/>
          </p:nvGrpSpPr>
          <p:grpSpPr>
            <a:xfrm>
              <a:off x="640080" y="1216725"/>
              <a:ext cx="9284332" cy="2185143"/>
              <a:chOff x="640080" y="1216725"/>
              <a:chExt cx="9284332" cy="2185143"/>
            </a:xfrm>
          </p:grpSpPr>
          <p:pic>
            <p:nvPicPr>
              <p:cNvPr id="66" name="Picture 65">
                <a:extLst>
                  <a:ext uri="{FF2B5EF4-FFF2-40B4-BE49-F238E27FC236}">
                    <a16:creationId xmlns:a16="http://schemas.microsoft.com/office/drawing/2014/main" id="{9D038CE0-6875-466E-B5CD-77C95F6DE8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0080" y="1216725"/>
                <a:ext cx="9284332" cy="2185143"/>
              </a:xfrm>
              <a:prstGeom prst="rect">
                <a:avLst/>
              </a:prstGeom>
            </p:spPr>
          </p:pic>
          <p:pic>
            <p:nvPicPr>
              <p:cNvPr id="3" name="Picture 2"/>
              <p:cNvPicPr>
                <a:picLocks noChangeAspect="1"/>
              </p:cNvPicPr>
              <p:nvPr/>
            </p:nvPicPr>
            <p:blipFill>
              <a:blip r:embed="rId5"/>
              <a:stretch>
                <a:fillRect/>
              </a:stretch>
            </p:blipFill>
            <p:spPr>
              <a:xfrm>
                <a:off x="822174" y="1623033"/>
                <a:ext cx="8065707" cy="1432684"/>
              </a:xfrm>
              <a:prstGeom prst="rect">
                <a:avLst/>
              </a:prstGeom>
            </p:spPr>
          </p:pic>
        </p:grpSp>
        <p:sp>
          <p:nvSpPr>
            <p:cNvPr id="2" name="Rectangle: Rounded Corners 1">
              <a:extLst>
                <a:ext uri="{FF2B5EF4-FFF2-40B4-BE49-F238E27FC236}">
                  <a16:creationId xmlns:a16="http://schemas.microsoft.com/office/drawing/2014/main" id="{1E23E81D-B8B8-444E-B69F-D5126362760E}"/>
                </a:ext>
              </a:extLst>
            </p:cNvPr>
            <p:cNvSpPr/>
            <p:nvPr/>
          </p:nvSpPr>
          <p:spPr>
            <a:xfrm>
              <a:off x="1107440" y="1623033"/>
              <a:ext cx="7545700" cy="13132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TextBox 7">
            <a:extLst>
              <a:ext uri="{FF2B5EF4-FFF2-40B4-BE49-F238E27FC236}">
                <a16:creationId xmlns:a16="http://schemas.microsoft.com/office/drawing/2014/main" id="{6F6CCB07-EAD1-D6D0-6599-22A8C3901D25}"/>
              </a:ext>
            </a:extLst>
          </p:cNvPr>
          <p:cNvSpPr txBox="1"/>
          <p:nvPr/>
        </p:nvSpPr>
        <p:spPr>
          <a:xfrm>
            <a:off x="516556" y="235081"/>
            <a:ext cx="8136584" cy="461665"/>
          </a:xfrm>
          <a:prstGeom prst="rect">
            <a:avLst/>
          </a:prstGeom>
          <a:noFill/>
        </p:spPr>
        <p:txBody>
          <a:bodyPr wrap="square">
            <a:spAutoFit/>
          </a:bodyPr>
          <a:lstStyle/>
          <a:p>
            <a:r>
              <a:rPr lang="en-US" sz="2400" b="1" i="0" dirty="0">
                <a:solidFill>
                  <a:srgbClr val="000000"/>
                </a:solidFill>
                <a:effectLst/>
                <a:latin typeface="arial" panose="020B0604020202020204" pitchFamily="34" charset="0"/>
              </a:rPr>
              <a:t>2. </a:t>
            </a:r>
            <a:r>
              <a:rPr lang="en-US" sz="2400" b="1" i="0" dirty="0" err="1">
                <a:solidFill>
                  <a:srgbClr val="000000"/>
                </a:solidFill>
                <a:effectLst/>
                <a:latin typeface="arial" panose="020B0604020202020204" pitchFamily="34" charset="0"/>
              </a:rPr>
              <a:t>Em</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sẽ</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nói</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và</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làm</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gì</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khi</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gặp</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tình</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huống</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sau</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Vì</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sao</a:t>
            </a:r>
            <a:r>
              <a:rPr lang="en-US" sz="2400" b="1" i="0" dirty="0">
                <a:solidFill>
                  <a:srgbClr val="000000"/>
                </a:solidFill>
                <a:effectLst/>
                <a:latin typeface="arial" panose="020B0604020202020204" pitchFamily="34" charset="0"/>
              </a:rPr>
              <a:t>?</a:t>
            </a:r>
            <a:endParaRPr lang="en-US" sz="2400" b="1" dirty="0"/>
          </a:p>
        </p:txBody>
      </p:sp>
      <p:pic>
        <p:nvPicPr>
          <p:cNvPr id="1026" name="Picture 2">
            <a:extLst>
              <a:ext uri="{FF2B5EF4-FFF2-40B4-BE49-F238E27FC236}">
                <a16:creationId xmlns:a16="http://schemas.microsoft.com/office/drawing/2014/main" id="{46B7A887-0D22-F1A2-1BB1-C92E807A3E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0036" y="1270080"/>
            <a:ext cx="7165336" cy="544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9609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grpSp>
        <p:nvGrpSpPr>
          <p:cNvPr id="43" name="Group 42">
            <a:extLst>
              <a:ext uri="{FF2B5EF4-FFF2-40B4-BE49-F238E27FC236}">
                <a16:creationId xmlns:a16="http://schemas.microsoft.com/office/drawing/2014/main" id="{59B790CA-89C3-4FB3-A64D-169661DDA7BA}"/>
              </a:ext>
            </a:extLst>
          </p:cNvPr>
          <p:cNvGrpSpPr/>
          <p:nvPr/>
        </p:nvGrpSpPr>
        <p:grpSpPr>
          <a:xfrm>
            <a:off x="2379470" y="1434663"/>
            <a:ext cx="9113591" cy="4291580"/>
            <a:chOff x="1557867" y="4109156"/>
            <a:chExt cx="3770489" cy="1527028"/>
          </a:xfrm>
        </p:grpSpPr>
        <p:sp>
          <p:nvSpPr>
            <p:cNvPr id="45" name="Speech Bubble: Rectangle with Corners Rounded 44">
              <a:extLst>
                <a:ext uri="{FF2B5EF4-FFF2-40B4-BE49-F238E27FC236}">
                  <a16:creationId xmlns:a16="http://schemas.microsoft.com/office/drawing/2014/main" id="{44455805-FA80-4B0C-B4E5-E253858194FB}"/>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xmlns="" sd="2842418190">
                    <a:custGeom>
                      <a:avLst/>
                      <a:gdLst>
                        <a:gd name="connsiteX0" fmla="*/ 0 w 9113591"/>
                        <a:gd name="connsiteY0" fmla="*/ 715278 h 4291580"/>
                        <a:gd name="connsiteX1" fmla="*/ 615172 w 9113591"/>
                        <a:gd name="connsiteY1" fmla="*/ 0 h 4291580"/>
                        <a:gd name="connsiteX2" fmla="*/ 1518932 w 9113591"/>
                        <a:gd name="connsiteY2" fmla="*/ 0 h 4291580"/>
                        <a:gd name="connsiteX3" fmla="*/ 3919573 w 9113591"/>
                        <a:gd name="connsiteY3" fmla="*/ -1155895 h 4291580"/>
                        <a:gd name="connsiteX4" fmla="*/ 3797329 w 9113591"/>
                        <a:gd name="connsiteY4" fmla="*/ 0 h 4291580"/>
                        <a:gd name="connsiteX5" fmla="*/ 8498418 w 9113591"/>
                        <a:gd name="connsiteY5" fmla="*/ 0 h 4291580"/>
                        <a:gd name="connsiteX6" fmla="*/ 9113591 w 9113591"/>
                        <a:gd name="connsiteY6" fmla="*/ 715278 h 4291580"/>
                        <a:gd name="connsiteX7" fmla="*/ 9113591 w 9113591"/>
                        <a:gd name="connsiteY7" fmla="*/ 715264 h 4291580"/>
                        <a:gd name="connsiteX8" fmla="*/ 9113591 w 9113591"/>
                        <a:gd name="connsiteY8" fmla="*/ 715264 h 4291580"/>
                        <a:gd name="connsiteX9" fmla="*/ 9113591 w 9113591"/>
                        <a:gd name="connsiteY9" fmla="*/ 1788159 h 4291580"/>
                        <a:gd name="connsiteX10" fmla="*/ 9113591 w 9113591"/>
                        <a:gd name="connsiteY10" fmla="*/ 3576301 h 4291580"/>
                        <a:gd name="connsiteX11" fmla="*/ 8498418 w 9113591"/>
                        <a:gd name="connsiteY11" fmla="*/ 4291580 h 4291580"/>
                        <a:gd name="connsiteX12" fmla="*/ 3797329 w 9113591"/>
                        <a:gd name="connsiteY12" fmla="*/ 4291580 h 4291580"/>
                        <a:gd name="connsiteX13" fmla="*/ 1518932 w 9113591"/>
                        <a:gd name="connsiteY13" fmla="*/ 4291580 h 4291580"/>
                        <a:gd name="connsiteX14" fmla="*/ 1518932 w 9113591"/>
                        <a:gd name="connsiteY14" fmla="*/ 4291580 h 4291580"/>
                        <a:gd name="connsiteX15" fmla="*/ 615172 w 9113591"/>
                        <a:gd name="connsiteY15" fmla="*/ 4291580 h 4291580"/>
                        <a:gd name="connsiteX16" fmla="*/ 0 w 9113591"/>
                        <a:gd name="connsiteY16" fmla="*/ 3576301 h 4291580"/>
                        <a:gd name="connsiteX17" fmla="*/ 0 w 9113591"/>
                        <a:gd name="connsiteY17" fmla="*/ 1788159 h 4291580"/>
                        <a:gd name="connsiteX18" fmla="*/ 0 w 9113591"/>
                        <a:gd name="connsiteY18" fmla="*/ 715264 h 4291580"/>
                        <a:gd name="connsiteX19" fmla="*/ 0 w 9113591"/>
                        <a:gd name="connsiteY19" fmla="*/ 715264 h 4291580"/>
                        <a:gd name="connsiteX20" fmla="*/ 0 w 9113591"/>
                        <a:gd name="connsiteY20" fmla="*/ 715278 h 4291580"/>
                        <a:gd name="connsiteX0" fmla="*/ 0 w 9113591"/>
                        <a:gd name="connsiteY0" fmla="*/ 715278 h 4291580"/>
                        <a:gd name="connsiteX1" fmla="*/ 615172 w 9113591"/>
                        <a:gd name="connsiteY1" fmla="*/ 0 h 4291580"/>
                        <a:gd name="connsiteX2" fmla="*/ 1518932 w 9113591"/>
                        <a:gd name="connsiteY2" fmla="*/ 0 h 4291580"/>
                        <a:gd name="connsiteX3" fmla="*/ 3919573 w 9113591"/>
                        <a:gd name="connsiteY3" fmla="*/ -1155895 h 4291580"/>
                        <a:gd name="connsiteX4" fmla="*/ 3797329 w 9113591"/>
                        <a:gd name="connsiteY4" fmla="*/ 0 h 4291580"/>
                        <a:gd name="connsiteX5" fmla="*/ 8498418 w 9113591"/>
                        <a:gd name="connsiteY5" fmla="*/ 0 h 4291580"/>
                        <a:gd name="connsiteX6" fmla="*/ 9113591 w 9113591"/>
                        <a:gd name="connsiteY6" fmla="*/ 715278 h 4291580"/>
                        <a:gd name="connsiteX7" fmla="*/ 9113591 w 9113591"/>
                        <a:gd name="connsiteY7" fmla="*/ 715264 h 4291580"/>
                        <a:gd name="connsiteX8" fmla="*/ 9113591 w 9113591"/>
                        <a:gd name="connsiteY8" fmla="*/ 715264 h 4291580"/>
                        <a:gd name="connsiteX9" fmla="*/ 9113591 w 9113591"/>
                        <a:gd name="connsiteY9" fmla="*/ 1788159 h 4291580"/>
                        <a:gd name="connsiteX10" fmla="*/ 9113591 w 9113591"/>
                        <a:gd name="connsiteY10" fmla="*/ 3576301 h 4291580"/>
                        <a:gd name="connsiteX11" fmla="*/ 8498418 w 9113591"/>
                        <a:gd name="connsiteY11" fmla="*/ 4291580 h 4291580"/>
                        <a:gd name="connsiteX12" fmla="*/ 3797329 w 9113591"/>
                        <a:gd name="connsiteY12" fmla="*/ 4291580 h 4291580"/>
                        <a:gd name="connsiteX13" fmla="*/ 1518932 w 9113591"/>
                        <a:gd name="connsiteY13" fmla="*/ 4291580 h 4291580"/>
                        <a:gd name="connsiteX14" fmla="*/ 1518932 w 9113591"/>
                        <a:gd name="connsiteY14" fmla="*/ 4291580 h 4291580"/>
                        <a:gd name="connsiteX15" fmla="*/ 615172 w 9113591"/>
                        <a:gd name="connsiteY15" fmla="*/ 4291580 h 4291580"/>
                        <a:gd name="connsiteX16" fmla="*/ 0 w 9113591"/>
                        <a:gd name="connsiteY16" fmla="*/ 3576301 h 4291580"/>
                        <a:gd name="connsiteX17" fmla="*/ 0 w 9113591"/>
                        <a:gd name="connsiteY17" fmla="*/ 1788159 h 4291580"/>
                        <a:gd name="connsiteX18" fmla="*/ 0 w 9113591"/>
                        <a:gd name="connsiteY18" fmla="*/ 715264 h 4291580"/>
                        <a:gd name="connsiteX19" fmla="*/ 0 w 9113591"/>
                        <a:gd name="connsiteY19" fmla="*/ 715264 h 4291580"/>
                        <a:gd name="connsiteX20" fmla="*/ 0 w 9113591"/>
                        <a:gd name="connsiteY20" fmla="*/ 715278 h 429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13591" h="4291580" fill="none" extrusionOk="0">
                          <a:moveTo>
                            <a:pt x="0" y="715278"/>
                          </a:moveTo>
                          <a:cubicBezTo>
                            <a:pt x="-19440" y="308760"/>
                            <a:pt x="304982" y="59336"/>
                            <a:pt x="615172" y="0"/>
                          </a:cubicBezTo>
                          <a:cubicBezTo>
                            <a:pt x="939148" y="-92403"/>
                            <a:pt x="1068433" y="78510"/>
                            <a:pt x="1518932" y="0"/>
                          </a:cubicBezTo>
                          <a:cubicBezTo>
                            <a:pt x="2546525" y="-745496"/>
                            <a:pt x="2944605" y="-927975"/>
                            <a:pt x="3919573" y="-1155895"/>
                          </a:cubicBezTo>
                          <a:cubicBezTo>
                            <a:pt x="3864346" y="-828451"/>
                            <a:pt x="3807439" y="-461483"/>
                            <a:pt x="3797329" y="0"/>
                          </a:cubicBezTo>
                          <a:cubicBezTo>
                            <a:pt x="5142812" y="-299221"/>
                            <a:pt x="6736226" y="214453"/>
                            <a:pt x="8498418" y="0"/>
                          </a:cubicBezTo>
                          <a:cubicBezTo>
                            <a:pt x="8892647" y="-25618"/>
                            <a:pt x="9120031" y="326954"/>
                            <a:pt x="9113591" y="715278"/>
                          </a:cubicBezTo>
                          <a:cubicBezTo>
                            <a:pt x="9113590" y="715276"/>
                            <a:pt x="9113592" y="715269"/>
                            <a:pt x="9113591" y="715264"/>
                          </a:cubicBezTo>
                          <a:lnTo>
                            <a:pt x="9113591" y="715264"/>
                          </a:lnTo>
                          <a:cubicBezTo>
                            <a:pt x="9094759" y="955931"/>
                            <a:pt x="9069533" y="1497970"/>
                            <a:pt x="9113591" y="1788159"/>
                          </a:cubicBezTo>
                          <a:cubicBezTo>
                            <a:pt x="9188578" y="2245444"/>
                            <a:pt x="9038774" y="2822444"/>
                            <a:pt x="9113591" y="3576301"/>
                          </a:cubicBezTo>
                          <a:cubicBezTo>
                            <a:pt x="9104680" y="3987147"/>
                            <a:pt x="8882761" y="4279023"/>
                            <a:pt x="8498418" y="4291580"/>
                          </a:cubicBezTo>
                          <a:cubicBezTo>
                            <a:pt x="6632867" y="4491761"/>
                            <a:pt x="4577340" y="4279002"/>
                            <a:pt x="3797329" y="4291580"/>
                          </a:cubicBezTo>
                          <a:cubicBezTo>
                            <a:pt x="3439506" y="4075163"/>
                            <a:pt x="2507696" y="4305187"/>
                            <a:pt x="1518932" y="4291580"/>
                          </a:cubicBezTo>
                          <a:lnTo>
                            <a:pt x="1518932" y="4291580"/>
                          </a:lnTo>
                          <a:cubicBezTo>
                            <a:pt x="1304264" y="4316985"/>
                            <a:pt x="1100104" y="4298716"/>
                            <a:pt x="615172" y="4291580"/>
                          </a:cubicBezTo>
                          <a:cubicBezTo>
                            <a:pt x="274121" y="4335201"/>
                            <a:pt x="-4764" y="4024989"/>
                            <a:pt x="0" y="3576301"/>
                          </a:cubicBezTo>
                          <a:cubicBezTo>
                            <a:pt x="-73957" y="3257611"/>
                            <a:pt x="-58373" y="2542147"/>
                            <a:pt x="0" y="1788159"/>
                          </a:cubicBezTo>
                          <a:cubicBezTo>
                            <a:pt x="-134533" y="1512296"/>
                            <a:pt x="-13352" y="1074196"/>
                            <a:pt x="0" y="715264"/>
                          </a:cubicBezTo>
                          <a:lnTo>
                            <a:pt x="0" y="715264"/>
                          </a:lnTo>
                          <a:cubicBezTo>
                            <a:pt x="-1" y="715271"/>
                            <a:pt x="0" y="715275"/>
                            <a:pt x="0" y="715278"/>
                          </a:cubicBezTo>
                          <a:close/>
                        </a:path>
                        <a:path w="9113591" h="4291580" stroke="0" extrusionOk="0">
                          <a:moveTo>
                            <a:pt x="0" y="715278"/>
                          </a:moveTo>
                          <a:cubicBezTo>
                            <a:pt x="36679" y="379703"/>
                            <a:pt x="236512" y="-19500"/>
                            <a:pt x="615172" y="0"/>
                          </a:cubicBezTo>
                          <a:cubicBezTo>
                            <a:pt x="760681" y="21476"/>
                            <a:pt x="1193003" y="41950"/>
                            <a:pt x="1518932" y="0"/>
                          </a:cubicBezTo>
                          <a:cubicBezTo>
                            <a:pt x="1776002" y="-130503"/>
                            <a:pt x="2828316" y="-619676"/>
                            <a:pt x="3919573" y="-1155895"/>
                          </a:cubicBezTo>
                          <a:cubicBezTo>
                            <a:pt x="3801504" y="-959635"/>
                            <a:pt x="3959631" y="-378441"/>
                            <a:pt x="3797329" y="0"/>
                          </a:cubicBezTo>
                          <a:cubicBezTo>
                            <a:pt x="5917146" y="-11157"/>
                            <a:pt x="6741804" y="-482547"/>
                            <a:pt x="8498418" y="0"/>
                          </a:cubicBezTo>
                          <a:cubicBezTo>
                            <a:pt x="8826149" y="-15555"/>
                            <a:pt x="9144879" y="348124"/>
                            <a:pt x="9113591" y="715278"/>
                          </a:cubicBezTo>
                          <a:cubicBezTo>
                            <a:pt x="9113591" y="715273"/>
                            <a:pt x="9113592" y="715267"/>
                            <a:pt x="9113591" y="715264"/>
                          </a:cubicBezTo>
                          <a:lnTo>
                            <a:pt x="9113591" y="715264"/>
                          </a:lnTo>
                          <a:cubicBezTo>
                            <a:pt x="9115683" y="1261703"/>
                            <a:pt x="9214277" y="1482703"/>
                            <a:pt x="9113591" y="1788159"/>
                          </a:cubicBezTo>
                          <a:cubicBezTo>
                            <a:pt x="9010829" y="2039110"/>
                            <a:pt x="9098144" y="3279859"/>
                            <a:pt x="9113591" y="3576301"/>
                          </a:cubicBezTo>
                          <a:cubicBezTo>
                            <a:pt x="9107571" y="3985686"/>
                            <a:pt x="8856685" y="4313657"/>
                            <a:pt x="8498418" y="4291580"/>
                          </a:cubicBezTo>
                          <a:cubicBezTo>
                            <a:pt x="7153450" y="3911819"/>
                            <a:pt x="4680487" y="4452268"/>
                            <a:pt x="3797329" y="4291580"/>
                          </a:cubicBezTo>
                          <a:cubicBezTo>
                            <a:pt x="2996131" y="4591793"/>
                            <a:pt x="2385986" y="4503667"/>
                            <a:pt x="1518932" y="4291580"/>
                          </a:cubicBezTo>
                          <a:lnTo>
                            <a:pt x="1518932" y="4291580"/>
                          </a:lnTo>
                          <a:cubicBezTo>
                            <a:pt x="1201765" y="4302132"/>
                            <a:pt x="904235" y="4196935"/>
                            <a:pt x="615172" y="4291580"/>
                          </a:cubicBezTo>
                          <a:cubicBezTo>
                            <a:pt x="178738" y="4319571"/>
                            <a:pt x="6570" y="3937897"/>
                            <a:pt x="0" y="3576301"/>
                          </a:cubicBezTo>
                          <a:cubicBezTo>
                            <a:pt x="17419" y="2921492"/>
                            <a:pt x="30261" y="2248047"/>
                            <a:pt x="0" y="1788159"/>
                          </a:cubicBezTo>
                          <a:cubicBezTo>
                            <a:pt x="44334" y="1369363"/>
                            <a:pt x="-49419" y="1002852"/>
                            <a:pt x="0" y="715264"/>
                          </a:cubicBezTo>
                          <a:lnTo>
                            <a:pt x="0" y="715264"/>
                          </a:lnTo>
                          <a:cubicBezTo>
                            <a:pt x="0" y="715266"/>
                            <a:pt x="0" y="715274"/>
                            <a:pt x="0" y="715278"/>
                          </a:cubicBezTo>
                          <a:close/>
                        </a:path>
                        <a:path w="9113591" h="4291580" fill="none" stroke="0" extrusionOk="0">
                          <a:moveTo>
                            <a:pt x="0" y="715278"/>
                          </a:moveTo>
                          <a:cubicBezTo>
                            <a:pt x="-6322" y="378563"/>
                            <a:pt x="300988" y="-18711"/>
                            <a:pt x="615172" y="0"/>
                          </a:cubicBezTo>
                          <a:cubicBezTo>
                            <a:pt x="948958" y="-101506"/>
                            <a:pt x="1088537" y="59223"/>
                            <a:pt x="1518932" y="0"/>
                          </a:cubicBezTo>
                          <a:cubicBezTo>
                            <a:pt x="2541953" y="-748023"/>
                            <a:pt x="2946075" y="-981572"/>
                            <a:pt x="3919573" y="-1155895"/>
                          </a:cubicBezTo>
                          <a:cubicBezTo>
                            <a:pt x="3829315" y="-836873"/>
                            <a:pt x="3721585" y="-429691"/>
                            <a:pt x="3797329" y="0"/>
                          </a:cubicBezTo>
                          <a:cubicBezTo>
                            <a:pt x="4964211" y="-392731"/>
                            <a:pt x="6898352" y="-134105"/>
                            <a:pt x="8498418" y="0"/>
                          </a:cubicBezTo>
                          <a:cubicBezTo>
                            <a:pt x="8905421" y="-44283"/>
                            <a:pt x="9117232" y="332667"/>
                            <a:pt x="9113591" y="715278"/>
                          </a:cubicBezTo>
                          <a:cubicBezTo>
                            <a:pt x="9113591" y="715275"/>
                            <a:pt x="9113591" y="715266"/>
                            <a:pt x="9113591" y="715264"/>
                          </a:cubicBezTo>
                          <a:lnTo>
                            <a:pt x="9113591" y="715264"/>
                          </a:lnTo>
                          <a:cubicBezTo>
                            <a:pt x="9164434" y="961423"/>
                            <a:pt x="9032035" y="1501316"/>
                            <a:pt x="9113591" y="1788159"/>
                          </a:cubicBezTo>
                          <a:cubicBezTo>
                            <a:pt x="9221031" y="2241530"/>
                            <a:pt x="9031334" y="2881472"/>
                            <a:pt x="9113591" y="3576301"/>
                          </a:cubicBezTo>
                          <a:cubicBezTo>
                            <a:pt x="9070319" y="3942688"/>
                            <a:pt x="8821790" y="4348304"/>
                            <a:pt x="8498418" y="4291580"/>
                          </a:cubicBezTo>
                          <a:cubicBezTo>
                            <a:pt x="6769233" y="4424414"/>
                            <a:pt x="4484960" y="4173718"/>
                            <a:pt x="3797329" y="4291580"/>
                          </a:cubicBezTo>
                          <a:cubicBezTo>
                            <a:pt x="3426629" y="3993779"/>
                            <a:pt x="2569414" y="4281727"/>
                            <a:pt x="1518932" y="4291580"/>
                          </a:cubicBezTo>
                          <a:lnTo>
                            <a:pt x="1518932" y="4291580"/>
                          </a:lnTo>
                          <a:cubicBezTo>
                            <a:pt x="1312034" y="4349429"/>
                            <a:pt x="1086450" y="4294698"/>
                            <a:pt x="615172" y="4291580"/>
                          </a:cubicBezTo>
                          <a:cubicBezTo>
                            <a:pt x="204965" y="4296726"/>
                            <a:pt x="-1927" y="3928323"/>
                            <a:pt x="0" y="3576301"/>
                          </a:cubicBezTo>
                          <a:cubicBezTo>
                            <a:pt x="-221792" y="3345658"/>
                            <a:pt x="-140021" y="2420222"/>
                            <a:pt x="0" y="1788159"/>
                          </a:cubicBezTo>
                          <a:cubicBezTo>
                            <a:pt x="-55857" y="1542554"/>
                            <a:pt x="-47429" y="1029530"/>
                            <a:pt x="0" y="715264"/>
                          </a:cubicBezTo>
                          <a:lnTo>
                            <a:pt x="0" y="715264"/>
                          </a:lnTo>
                          <a:cubicBezTo>
                            <a:pt x="-1" y="715268"/>
                            <a:pt x="1" y="715277"/>
                            <a:pt x="0" y="715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Speech Bubble: Rectangle with Corners Rounded 45">
              <a:extLst>
                <a:ext uri="{FF2B5EF4-FFF2-40B4-BE49-F238E27FC236}">
                  <a16:creationId xmlns:a16="http://schemas.microsoft.com/office/drawing/2014/main" id="{19B53C2A-15D5-4DF2-8A3E-A08BFC923D2B}"/>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xmlns="" sd="2842418190">
                    <a:custGeom>
                      <a:avLst/>
                      <a:gdLst>
                        <a:gd name="connsiteX0" fmla="*/ 0 w 8260312"/>
                        <a:gd name="connsiteY0" fmla="*/ 491100 h 2946541"/>
                        <a:gd name="connsiteX1" fmla="*/ 422368 w 8260312"/>
                        <a:gd name="connsiteY1" fmla="*/ 0 h 2946541"/>
                        <a:gd name="connsiteX2" fmla="*/ 1376718 w 8260312"/>
                        <a:gd name="connsiteY2" fmla="*/ 0 h 2946541"/>
                        <a:gd name="connsiteX3" fmla="*/ 2733998 w 8260312"/>
                        <a:gd name="connsiteY3" fmla="*/ -920529 h 2946541"/>
                        <a:gd name="connsiteX4" fmla="*/ 3441795 w 8260312"/>
                        <a:gd name="connsiteY4" fmla="*/ 0 h 2946541"/>
                        <a:gd name="connsiteX5" fmla="*/ 7837943 w 8260312"/>
                        <a:gd name="connsiteY5" fmla="*/ 0 h 2946541"/>
                        <a:gd name="connsiteX6" fmla="*/ 8260312 w 8260312"/>
                        <a:gd name="connsiteY6" fmla="*/ 491100 h 2946541"/>
                        <a:gd name="connsiteX7" fmla="*/ 8260312 w 8260312"/>
                        <a:gd name="connsiteY7" fmla="*/ 491091 h 2946541"/>
                        <a:gd name="connsiteX8" fmla="*/ 8260312 w 8260312"/>
                        <a:gd name="connsiteY8" fmla="*/ 491091 h 2946541"/>
                        <a:gd name="connsiteX9" fmla="*/ 8260312 w 8260312"/>
                        <a:gd name="connsiteY9" fmla="*/ 1227726 h 2946541"/>
                        <a:gd name="connsiteX10" fmla="*/ 8260312 w 8260312"/>
                        <a:gd name="connsiteY10" fmla="*/ 2455440 h 2946541"/>
                        <a:gd name="connsiteX11" fmla="*/ 7837943 w 8260312"/>
                        <a:gd name="connsiteY11" fmla="*/ 2946541 h 2946541"/>
                        <a:gd name="connsiteX12" fmla="*/ 3441795 w 8260312"/>
                        <a:gd name="connsiteY12" fmla="*/ 2946541 h 2946541"/>
                        <a:gd name="connsiteX13" fmla="*/ 1376718 w 8260312"/>
                        <a:gd name="connsiteY13" fmla="*/ 2946541 h 2946541"/>
                        <a:gd name="connsiteX14" fmla="*/ 1376718 w 8260312"/>
                        <a:gd name="connsiteY14" fmla="*/ 2946541 h 2946541"/>
                        <a:gd name="connsiteX15" fmla="*/ 422368 w 8260312"/>
                        <a:gd name="connsiteY15" fmla="*/ 2946541 h 2946541"/>
                        <a:gd name="connsiteX16" fmla="*/ 0 w 8260312"/>
                        <a:gd name="connsiteY16" fmla="*/ 2455440 h 2946541"/>
                        <a:gd name="connsiteX17" fmla="*/ 0 w 8260312"/>
                        <a:gd name="connsiteY17" fmla="*/ 1227726 h 2946541"/>
                        <a:gd name="connsiteX18" fmla="*/ 0 w 8260312"/>
                        <a:gd name="connsiteY18" fmla="*/ 491091 h 2946541"/>
                        <a:gd name="connsiteX19" fmla="*/ 0 w 8260312"/>
                        <a:gd name="connsiteY19" fmla="*/ 491091 h 2946541"/>
                        <a:gd name="connsiteX20" fmla="*/ 0 w 8260312"/>
                        <a:gd name="connsiteY20" fmla="*/ 491100 h 2946541"/>
                        <a:gd name="connsiteX0" fmla="*/ 0 w 8260312"/>
                        <a:gd name="connsiteY0" fmla="*/ 491100 h 2946541"/>
                        <a:gd name="connsiteX1" fmla="*/ 422368 w 8260312"/>
                        <a:gd name="connsiteY1" fmla="*/ 0 h 2946541"/>
                        <a:gd name="connsiteX2" fmla="*/ 1376718 w 8260312"/>
                        <a:gd name="connsiteY2" fmla="*/ 0 h 2946541"/>
                        <a:gd name="connsiteX3" fmla="*/ 2733998 w 8260312"/>
                        <a:gd name="connsiteY3" fmla="*/ -920529 h 2946541"/>
                        <a:gd name="connsiteX4" fmla="*/ 3441795 w 8260312"/>
                        <a:gd name="connsiteY4" fmla="*/ 0 h 2946541"/>
                        <a:gd name="connsiteX5" fmla="*/ 7837943 w 8260312"/>
                        <a:gd name="connsiteY5" fmla="*/ 0 h 2946541"/>
                        <a:gd name="connsiteX6" fmla="*/ 8260312 w 8260312"/>
                        <a:gd name="connsiteY6" fmla="*/ 491100 h 2946541"/>
                        <a:gd name="connsiteX7" fmla="*/ 8260312 w 8260312"/>
                        <a:gd name="connsiteY7" fmla="*/ 491091 h 2946541"/>
                        <a:gd name="connsiteX8" fmla="*/ 8260312 w 8260312"/>
                        <a:gd name="connsiteY8" fmla="*/ 491091 h 2946541"/>
                        <a:gd name="connsiteX9" fmla="*/ 8260312 w 8260312"/>
                        <a:gd name="connsiteY9" fmla="*/ 1227726 h 2946541"/>
                        <a:gd name="connsiteX10" fmla="*/ 8260312 w 8260312"/>
                        <a:gd name="connsiteY10" fmla="*/ 2455440 h 2946541"/>
                        <a:gd name="connsiteX11" fmla="*/ 7837943 w 8260312"/>
                        <a:gd name="connsiteY11" fmla="*/ 2946541 h 2946541"/>
                        <a:gd name="connsiteX12" fmla="*/ 3441795 w 8260312"/>
                        <a:gd name="connsiteY12" fmla="*/ 2946541 h 2946541"/>
                        <a:gd name="connsiteX13" fmla="*/ 1376718 w 8260312"/>
                        <a:gd name="connsiteY13" fmla="*/ 2946541 h 2946541"/>
                        <a:gd name="connsiteX14" fmla="*/ 1376718 w 8260312"/>
                        <a:gd name="connsiteY14" fmla="*/ 2946541 h 2946541"/>
                        <a:gd name="connsiteX15" fmla="*/ 422368 w 8260312"/>
                        <a:gd name="connsiteY15" fmla="*/ 2946541 h 2946541"/>
                        <a:gd name="connsiteX16" fmla="*/ 0 w 8260312"/>
                        <a:gd name="connsiteY16" fmla="*/ 2455440 h 2946541"/>
                        <a:gd name="connsiteX17" fmla="*/ 0 w 8260312"/>
                        <a:gd name="connsiteY17" fmla="*/ 1227726 h 2946541"/>
                        <a:gd name="connsiteX18" fmla="*/ 0 w 8260312"/>
                        <a:gd name="connsiteY18" fmla="*/ 491091 h 2946541"/>
                        <a:gd name="connsiteX19" fmla="*/ 0 w 8260312"/>
                        <a:gd name="connsiteY19" fmla="*/ 491091 h 2946541"/>
                        <a:gd name="connsiteX20" fmla="*/ 0 w 8260312"/>
                        <a:gd name="connsiteY20" fmla="*/ 491100 h 294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60312" h="2946541" fill="none" extrusionOk="0">
                          <a:moveTo>
                            <a:pt x="0" y="491100"/>
                          </a:moveTo>
                          <a:cubicBezTo>
                            <a:pt x="52214" y="250229"/>
                            <a:pt x="104274" y="36653"/>
                            <a:pt x="422368" y="0"/>
                          </a:cubicBezTo>
                          <a:cubicBezTo>
                            <a:pt x="691728" y="99783"/>
                            <a:pt x="1175542" y="60174"/>
                            <a:pt x="1376718" y="0"/>
                          </a:cubicBezTo>
                          <a:cubicBezTo>
                            <a:pt x="1516881" y="-57997"/>
                            <a:pt x="2485653" y="-549291"/>
                            <a:pt x="2733998" y="-920529"/>
                          </a:cubicBezTo>
                          <a:cubicBezTo>
                            <a:pt x="3016196" y="-617388"/>
                            <a:pt x="3294182" y="-132191"/>
                            <a:pt x="3441795" y="0"/>
                          </a:cubicBezTo>
                          <a:cubicBezTo>
                            <a:pt x="4018023" y="240616"/>
                            <a:pt x="6057708" y="-69949"/>
                            <a:pt x="7837943" y="0"/>
                          </a:cubicBezTo>
                          <a:cubicBezTo>
                            <a:pt x="8157560" y="-12992"/>
                            <a:pt x="8282438" y="188483"/>
                            <a:pt x="8260312" y="491100"/>
                          </a:cubicBezTo>
                          <a:lnTo>
                            <a:pt x="8260312" y="491091"/>
                          </a:lnTo>
                          <a:lnTo>
                            <a:pt x="8260312" y="491091"/>
                          </a:lnTo>
                          <a:cubicBezTo>
                            <a:pt x="8306577" y="705047"/>
                            <a:pt x="8257993" y="982893"/>
                            <a:pt x="8260312" y="1227726"/>
                          </a:cubicBezTo>
                          <a:cubicBezTo>
                            <a:pt x="8245676" y="1784332"/>
                            <a:pt x="8217712" y="1870574"/>
                            <a:pt x="8260312" y="2455440"/>
                          </a:cubicBezTo>
                          <a:cubicBezTo>
                            <a:pt x="8247209" y="2788222"/>
                            <a:pt x="8093315" y="3005271"/>
                            <a:pt x="7837943" y="2946541"/>
                          </a:cubicBezTo>
                          <a:cubicBezTo>
                            <a:pt x="6694074" y="3199901"/>
                            <a:pt x="5518234" y="3366677"/>
                            <a:pt x="3441795" y="2946541"/>
                          </a:cubicBezTo>
                          <a:cubicBezTo>
                            <a:pt x="2947057" y="2791580"/>
                            <a:pt x="1833483" y="2740959"/>
                            <a:pt x="1376718" y="2946541"/>
                          </a:cubicBezTo>
                          <a:lnTo>
                            <a:pt x="1376718" y="2946541"/>
                          </a:lnTo>
                          <a:cubicBezTo>
                            <a:pt x="905957" y="3022778"/>
                            <a:pt x="733033" y="2992027"/>
                            <a:pt x="422368" y="2946541"/>
                          </a:cubicBezTo>
                          <a:cubicBezTo>
                            <a:pt x="185789" y="2994473"/>
                            <a:pt x="-20297" y="2748890"/>
                            <a:pt x="0" y="2455440"/>
                          </a:cubicBezTo>
                          <a:cubicBezTo>
                            <a:pt x="-125058" y="2150825"/>
                            <a:pt x="51268" y="1823071"/>
                            <a:pt x="0" y="1227726"/>
                          </a:cubicBezTo>
                          <a:cubicBezTo>
                            <a:pt x="20632" y="1069555"/>
                            <a:pt x="41829" y="675077"/>
                            <a:pt x="0" y="491091"/>
                          </a:cubicBezTo>
                          <a:lnTo>
                            <a:pt x="0" y="491091"/>
                          </a:lnTo>
                          <a:lnTo>
                            <a:pt x="0" y="491100"/>
                          </a:lnTo>
                          <a:close/>
                        </a:path>
                        <a:path w="8260312" h="2946541" stroke="0" extrusionOk="0">
                          <a:moveTo>
                            <a:pt x="0" y="491100"/>
                          </a:moveTo>
                          <a:cubicBezTo>
                            <a:pt x="6183" y="189042"/>
                            <a:pt x="199241" y="1616"/>
                            <a:pt x="422368" y="0"/>
                          </a:cubicBezTo>
                          <a:cubicBezTo>
                            <a:pt x="589944" y="-42707"/>
                            <a:pt x="1179006" y="-33024"/>
                            <a:pt x="1376718" y="0"/>
                          </a:cubicBezTo>
                          <a:cubicBezTo>
                            <a:pt x="1709875" y="-446116"/>
                            <a:pt x="2053882" y="-635122"/>
                            <a:pt x="2733998" y="-920529"/>
                          </a:cubicBezTo>
                          <a:cubicBezTo>
                            <a:pt x="2997694" y="-536514"/>
                            <a:pt x="3297882" y="-360717"/>
                            <a:pt x="3441795" y="0"/>
                          </a:cubicBezTo>
                          <a:cubicBezTo>
                            <a:pt x="5375504" y="-215245"/>
                            <a:pt x="7313119" y="-88319"/>
                            <a:pt x="7837943" y="0"/>
                          </a:cubicBezTo>
                          <a:cubicBezTo>
                            <a:pt x="8079457" y="685"/>
                            <a:pt x="8274814" y="192319"/>
                            <a:pt x="8260312" y="491100"/>
                          </a:cubicBezTo>
                          <a:lnTo>
                            <a:pt x="8260312" y="491091"/>
                          </a:lnTo>
                          <a:lnTo>
                            <a:pt x="8260312" y="491091"/>
                          </a:lnTo>
                          <a:cubicBezTo>
                            <a:pt x="8194142" y="667693"/>
                            <a:pt x="8293811" y="927947"/>
                            <a:pt x="8260312" y="1227726"/>
                          </a:cubicBezTo>
                          <a:cubicBezTo>
                            <a:pt x="8162835" y="1363784"/>
                            <a:pt x="8231152" y="2254318"/>
                            <a:pt x="8260312" y="2455440"/>
                          </a:cubicBezTo>
                          <a:cubicBezTo>
                            <a:pt x="8282757" y="2723110"/>
                            <a:pt x="8076199" y="2922390"/>
                            <a:pt x="7837943" y="2946541"/>
                          </a:cubicBezTo>
                          <a:cubicBezTo>
                            <a:pt x="5858189" y="2890575"/>
                            <a:pt x="5629288" y="2527713"/>
                            <a:pt x="3441795" y="2946541"/>
                          </a:cubicBezTo>
                          <a:cubicBezTo>
                            <a:pt x="2498051" y="2999393"/>
                            <a:pt x="2123991" y="3165753"/>
                            <a:pt x="1376718" y="2946541"/>
                          </a:cubicBezTo>
                          <a:lnTo>
                            <a:pt x="1376718" y="2946541"/>
                          </a:lnTo>
                          <a:cubicBezTo>
                            <a:pt x="1155238" y="2913399"/>
                            <a:pt x="873636" y="3016128"/>
                            <a:pt x="422368" y="2946541"/>
                          </a:cubicBezTo>
                          <a:cubicBezTo>
                            <a:pt x="167648" y="2978899"/>
                            <a:pt x="57141" y="2664176"/>
                            <a:pt x="0" y="2455440"/>
                          </a:cubicBezTo>
                          <a:cubicBezTo>
                            <a:pt x="-1519" y="1983485"/>
                            <a:pt x="89304" y="1714772"/>
                            <a:pt x="0" y="1227726"/>
                          </a:cubicBezTo>
                          <a:cubicBezTo>
                            <a:pt x="36048" y="874967"/>
                            <a:pt x="-19742" y="860148"/>
                            <a:pt x="0" y="491091"/>
                          </a:cubicBezTo>
                          <a:lnTo>
                            <a:pt x="0" y="491091"/>
                          </a:lnTo>
                          <a:lnTo>
                            <a:pt x="0" y="491100"/>
                          </a:lnTo>
                          <a:close/>
                        </a:path>
                        <a:path w="8260312" h="2946541" fill="none" stroke="0" extrusionOk="0">
                          <a:moveTo>
                            <a:pt x="0" y="491100"/>
                          </a:moveTo>
                          <a:cubicBezTo>
                            <a:pt x="9750" y="258828"/>
                            <a:pt x="178677" y="-1062"/>
                            <a:pt x="422368" y="0"/>
                          </a:cubicBezTo>
                          <a:cubicBezTo>
                            <a:pt x="739065" y="67840"/>
                            <a:pt x="1149663" y="93438"/>
                            <a:pt x="1376718" y="0"/>
                          </a:cubicBezTo>
                          <a:cubicBezTo>
                            <a:pt x="1567397" y="7968"/>
                            <a:pt x="2440960" y="-631605"/>
                            <a:pt x="2733998" y="-920529"/>
                          </a:cubicBezTo>
                          <a:cubicBezTo>
                            <a:pt x="3006700" y="-617703"/>
                            <a:pt x="3291468" y="-165547"/>
                            <a:pt x="3441795" y="0"/>
                          </a:cubicBezTo>
                          <a:cubicBezTo>
                            <a:pt x="3785710" y="-226358"/>
                            <a:pt x="6323770" y="-182401"/>
                            <a:pt x="7837943" y="0"/>
                          </a:cubicBezTo>
                          <a:cubicBezTo>
                            <a:pt x="8109212" y="-58149"/>
                            <a:pt x="8254569" y="249291"/>
                            <a:pt x="8260312" y="491100"/>
                          </a:cubicBezTo>
                          <a:lnTo>
                            <a:pt x="8260312" y="491091"/>
                          </a:lnTo>
                          <a:lnTo>
                            <a:pt x="8260312" y="491091"/>
                          </a:lnTo>
                          <a:cubicBezTo>
                            <a:pt x="8306614" y="701194"/>
                            <a:pt x="8264307" y="982712"/>
                            <a:pt x="8260312" y="1227726"/>
                          </a:cubicBezTo>
                          <a:cubicBezTo>
                            <a:pt x="8265757" y="1789726"/>
                            <a:pt x="8218804" y="1863414"/>
                            <a:pt x="8260312" y="2455440"/>
                          </a:cubicBezTo>
                          <a:cubicBezTo>
                            <a:pt x="8262321" y="2700070"/>
                            <a:pt x="8123029" y="2993554"/>
                            <a:pt x="7837943" y="2946541"/>
                          </a:cubicBezTo>
                          <a:cubicBezTo>
                            <a:pt x="6848246" y="3211816"/>
                            <a:pt x="5532681" y="3304221"/>
                            <a:pt x="3441795" y="2946541"/>
                          </a:cubicBezTo>
                          <a:cubicBezTo>
                            <a:pt x="2988775" y="2832504"/>
                            <a:pt x="1707096" y="2758611"/>
                            <a:pt x="1376718" y="2946541"/>
                          </a:cubicBezTo>
                          <a:lnTo>
                            <a:pt x="1376718" y="2946541"/>
                          </a:lnTo>
                          <a:cubicBezTo>
                            <a:pt x="918129" y="3000600"/>
                            <a:pt x="745372" y="2997379"/>
                            <a:pt x="422368" y="2946541"/>
                          </a:cubicBezTo>
                          <a:cubicBezTo>
                            <a:pt x="172860" y="2960750"/>
                            <a:pt x="22359" y="2710205"/>
                            <a:pt x="0" y="2455440"/>
                          </a:cubicBezTo>
                          <a:cubicBezTo>
                            <a:pt x="-112954" y="2142272"/>
                            <a:pt x="28324" y="1799058"/>
                            <a:pt x="0" y="1227726"/>
                          </a:cubicBezTo>
                          <a:cubicBezTo>
                            <a:pt x="41120" y="1092750"/>
                            <a:pt x="14305" y="673920"/>
                            <a:pt x="0" y="491091"/>
                          </a:cubicBezTo>
                          <a:lnTo>
                            <a:pt x="0" y="491091"/>
                          </a:lnTo>
                          <a:lnTo>
                            <a:pt x="0" y="491100"/>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4" name="文本框 18">
            <a:extLst>
              <a:ext uri="{FF2B5EF4-FFF2-40B4-BE49-F238E27FC236}">
                <a16:creationId xmlns:a16="http://schemas.microsoft.com/office/drawing/2014/main" id="{D6D36D39-1A1D-4E52-AD95-38280BF052A3}"/>
              </a:ext>
            </a:extLst>
          </p:cNvPr>
          <p:cNvSpPr txBox="1"/>
          <p:nvPr/>
        </p:nvSpPr>
        <p:spPr>
          <a:xfrm>
            <a:off x="3123198" y="2299125"/>
            <a:ext cx="7682297" cy="255454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Arial"/>
                <a:ea typeface="Times New Roman" panose="02020603050405020304" pitchFamily="18" charset="0"/>
                <a:cs typeface="+mn-cs"/>
              </a:rPr>
              <a:t>khuyên nhủ bạn nhỏ việc làm đó đang làm ô nhiễm môi trường, xả rác bừa bãi. Các sản phẩm đó có thể tái chế và sử dụng làm vở mới, vở nháp. Bạn nữ làm như vậy lãng phí tài sản và tiền của.</a:t>
            </a:r>
            <a:endParaRPr kumimoji="0" lang="zh-CN" altLang="en-US" sz="3200" b="0" i="0" u="none" strike="noStrike" kern="1200" cap="none" spc="0" normalizeH="0" baseline="0" noProof="0" dirty="0">
              <a:ln>
                <a:noFill/>
              </a:ln>
              <a:solidFill>
                <a:srgbClr val="002060"/>
              </a:solidFill>
              <a:effectLst/>
              <a:uLnTx/>
              <a:uFillTx/>
              <a:latin typeface="Arial"/>
              <a:ea typeface="仓耳今楷05-6763 W05" panose="02020400000000000000" pitchFamily="18" charset="-122"/>
              <a:cs typeface="Calibri" panose="020F0502020204030204" pitchFamily="34" charset="0"/>
            </a:endParaRPr>
          </a:p>
        </p:txBody>
      </p:sp>
      <p:pic>
        <p:nvPicPr>
          <p:cNvPr id="47" name="Picture 46">
            <a:extLst>
              <a:ext uri="{FF2B5EF4-FFF2-40B4-BE49-F238E27FC236}">
                <a16:creationId xmlns:a16="http://schemas.microsoft.com/office/drawing/2014/main" id="{686A6D71-A2FB-4A27-983B-1313AEB00645}"/>
              </a:ext>
            </a:extLst>
          </p:cNvPr>
          <p:cNvPicPr>
            <a:picLocks noChangeAspect="1"/>
          </p:cNvPicPr>
          <p:nvPr/>
        </p:nvPicPr>
        <p:blipFill>
          <a:blip r:embed="rId3"/>
          <a:stretch>
            <a:fillRect/>
          </a:stretch>
        </p:blipFill>
        <p:spPr>
          <a:xfrm>
            <a:off x="192224" y="2158307"/>
            <a:ext cx="1887729" cy="3798203"/>
          </a:xfrm>
          <a:prstGeom prst="rect">
            <a:avLst/>
          </a:prstGeom>
        </p:spPr>
      </p:pic>
    </p:spTree>
    <p:extLst>
      <p:ext uri="{BB962C8B-B14F-4D97-AF65-F5344CB8AC3E}">
        <p14:creationId xmlns:p14="http://schemas.microsoft.com/office/powerpoint/2010/main" val="620591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42" presetClass="path" presetSubtype="0" repeatCount="indefinite" accel="50000" decel="50000" autoRev="1" fill="hold" nodeType="withEffect">
                                  <p:stCondLst>
                                    <p:cond delay="0"/>
                                  </p:stCondLst>
                                  <p:childTnLst>
                                    <p:animMotion origin="layout" path="M 1.04167E-6 3.33333E-6 L -0.00651 0.05347 " pathEditMode="relative" rAng="0" ptsTypes="AA">
                                      <p:cBhvr>
                                        <p:cTn id="10" dur="2750" fill="hold"/>
                                        <p:tgtEl>
                                          <p:spTgt spid="47"/>
                                        </p:tgtEl>
                                        <p:attrNameLst>
                                          <p:attrName>ppt_x</p:attrName>
                                          <p:attrName>ppt_y</p:attrName>
                                        </p:attrNameLst>
                                      </p:cBhvr>
                                      <p:rCtr x="-326"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7284907" y="2912612"/>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5" name="Google Shape;1215;p35"/>
          <p:cNvSpPr/>
          <p:nvPr/>
        </p:nvSpPr>
        <p:spPr>
          <a:xfrm>
            <a:off x="462423" y="8203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6" name="Google Shape;1216;p35"/>
          <p:cNvSpPr/>
          <p:nvPr/>
        </p:nvSpPr>
        <p:spPr>
          <a:xfrm>
            <a:off x="3426564" y="6942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7" name="Google Shape;1217;p35"/>
          <p:cNvSpPr/>
          <p:nvPr/>
        </p:nvSpPr>
        <p:spPr>
          <a:xfrm>
            <a:off x="6217467" y="-52918"/>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8" name="Google Shape;1218;p35"/>
          <p:cNvSpPr/>
          <p:nvPr/>
        </p:nvSpPr>
        <p:spPr>
          <a:xfrm>
            <a:off x="8703728" y="534944"/>
            <a:ext cx="2883273" cy="1050509"/>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9" name="Google Shape;1219;p35"/>
          <p:cNvSpPr/>
          <p:nvPr/>
        </p:nvSpPr>
        <p:spPr>
          <a:xfrm>
            <a:off x="-673903" y="3367051"/>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32" name="Google Shape;1232;p35"/>
          <p:cNvGrpSpPr/>
          <p:nvPr/>
        </p:nvGrpSpPr>
        <p:grpSpPr>
          <a:xfrm>
            <a:off x="6867544" y="5191634"/>
            <a:ext cx="5369067" cy="1690817"/>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7" name="Group 26">
            <a:extLst>
              <a:ext uri="{FF2B5EF4-FFF2-40B4-BE49-F238E27FC236}">
                <a16:creationId xmlns:a16="http://schemas.microsoft.com/office/drawing/2014/main" id="{25BDCB1E-1391-41AA-AA27-D00BD9C03908}"/>
              </a:ext>
            </a:extLst>
          </p:cNvPr>
          <p:cNvGrpSpPr/>
          <p:nvPr/>
        </p:nvGrpSpPr>
        <p:grpSpPr>
          <a:xfrm>
            <a:off x="2205243" y="337468"/>
            <a:ext cx="9524334" cy="4666130"/>
            <a:chOff x="665575" y="1848883"/>
            <a:chExt cx="6293857" cy="4038600"/>
          </a:xfrm>
          <a:effectLst>
            <a:outerShdw blurRad="50800" dist="38100" dir="2700000" algn="tl" rotWithShape="0">
              <a:prstClr val="black">
                <a:alpha val="40000"/>
              </a:prstClr>
            </a:outerShdw>
          </a:effectLst>
        </p:grpSpPr>
        <p:pic>
          <p:nvPicPr>
            <p:cNvPr id="28" name="Picture 27">
              <a:extLst>
                <a:ext uri="{FF2B5EF4-FFF2-40B4-BE49-F238E27FC236}">
                  <a16:creationId xmlns:a16="http://schemas.microsoft.com/office/drawing/2014/main" id="{268BA2A3-622A-41B3-B8B3-57FC49A5921D}"/>
                </a:ext>
              </a:extLst>
            </p:cNvPr>
            <p:cNvPicPr>
              <a:picLocks noChangeAspect="1"/>
            </p:cNvPicPr>
            <p:nvPr/>
          </p:nvPicPr>
          <p:blipFill>
            <a:blip r:embed="rId3"/>
            <a:stretch>
              <a:fillRect/>
            </a:stretch>
          </p:blipFill>
          <p:spPr>
            <a:xfrm>
              <a:off x="665575" y="1848883"/>
              <a:ext cx="6293857" cy="4038600"/>
            </a:xfrm>
            <a:prstGeom prst="rect">
              <a:avLst/>
            </a:prstGeom>
          </p:spPr>
        </p:pic>
        <p:sp>
          <p:nvSpPr>
            <p:cNvPr id="29" name="TextBox 28">
              <a:extLst>
                <a:ext uri="{FF2B5EF4-FFF2-40B4-BE49-F238E27FC236}">
                  <a16:creationId xmlns:a16="http://schemas.microsoft.com/office/drawing/2014/main" id="{D47670A7-C4B0-4F56-B143-FE1ACB017AC0}"/>
                </a:ext>
              </a:extLst>
            </p:cNvPr>
            <p:cNvSpPr txBox="1"/>
            <p:nvPr/>
          </p:nvSpPr>
          <p:spPr>
            <a:xfrm>
              <a:off x="1025844" y="2150001"/>
              <a:ext cx="5712988" cy="34363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1"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Những việc làm khác để tiêu dùng tiết kiệm, bảo vệ môi trường?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Tắt các thiết bị điện khi không sử dụng.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Những sản phẩm vẫn còn mới và sử dụng được thì không bỏ đi.</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Sử dụng các năng lượng điện từ thiên nhiên.</a:t>
              </a:r>
            </a:p>
          </p:txBody>
        </p:sp>
      </p:grpSp>
      <p:pic>
        <p:nvPicPr>
          <p:cNvPr id="30"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29" y="4230736"/>
            <a:ext cx="2727040" cy="2673570"/>
          </a:xfrm>
          <a:prstGeom prst="rect">
            <a:avLst/>
          </a:prstGeom>
        </p:spPr>
      </p:pic>
    </p:spTree>
    <p:extLst>
      <p:ext uri="{BB962C8B-B14F-4D97-AF65-F5344CB8AC3E}">
        <p14:creationId xmlns:p14="http://schemas.microsoft.com/office/powerpoint/2010/main" val="247016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404</Words>
  <Application>Microsoft Office PowerPoint</Application>
  <PresentationFormat>Widescreen</PresentationFormat>
  <Paragraphs>24</Paragraphs>
  <Slides>15</Slides>
  <Notes>14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15</vt:i4>
      </vt:variant>
    </vt:vector>
  </HeadingPairs>
  <TitlesOfParts>
    <vt:vector size="31" baseType="lpstr">
      <vt:lpstr>Arial</vt:lpstr>
      <vt:lpstr>Arial</vt:lpstr>
      <vt:lpstr>Bebas Neue</vt:lpstr>
      <vt:lpstr>Calibri</vt:lpstr>
      <vt:lpstr>Cambria</vt:lpstr>
      <vt:lpstr>Chau Philomene One</vt:lpstr>
      <vt:lpstr>等线</vt:lpstr>
      <vt:lpstr>Didact Gothic</vt:lpstr>
      <vt:lpstr>Georgia</vt:lpstr>
      <vt:lpstr>Roboto Condensed Light</vt:lpstr>
      <vt:lpstr>Times New Roman</vt:lpstr>
      <vt:lpstr>仓耳今楷05-6763 W05</vt:lpstr>
      <vt:lpstr>字魂70号-灵悦黑体</vt:lpstr>
      <vt:lpstr>千图网海量PPT模板www.58pic.com​​</vt:lpstr>
      <vt:lpstr>Eco-Friendly School Center by Slidesgo</vt:lpstr>
      <vt:lpstr>2_Simple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23</cp:revision>
  <dcterms:created xsi:type="dcterms:W3CDTF">2022-07-18T01:25:07Z</dcterms:created>
  <dcterms:modified xsi:type="dcterms:W3CDTF">2022-11-29T08:27:29Z</dcterms:modified>
</cp:coreProperties>
</file>