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4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1.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0.wmf"/><Relationship Id="rId5" Type="http://schemas.openxmlformats.org/officeDocument/2006/relationships/image" Target="../media/image5.gi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smtClean="0">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Viết</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đoạn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văn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nêu</a:t>
            </a:r>
            <a:endParaRPr lang="en-US" sz="4000" b="1" kern="0" dirty="0" smtClean="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tình</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xúc</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đối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với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người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thân</a:t>
            </a:r>
            <a:r>
              <a:rPr lang="en-US" sz="4000" b="1" kern="0" dirty="0" smtClean="0">
                <a:solidFill>
                  <a:srgbClr val="FF0000"/>
                </a:solidFill>
                <a:latin typeface="Times New Roman" pitchFamily="18" charset="0"/>
                <a:cs typeface="Times New Roman" pitchFamily="18" charset="0"/>
                <a:sym typeface="Arial"/>
              </a:rPr>
              <a:t> </a:t>
            </a:r>
            <a:endParaRPr lang="en-US" sz="4000" b="1" kern="0" dirty="0">
              <a:solidFill>
                <a:srgbClr val="FF0000"/>
              </a:solidFill>
              <a:latin typeface="Times New Roman" pitchFamily="18" charset="0"/>
              <a:cs typeface="Times New Roman" pitchFamily="18" charset="0"/>
              <a:sym typeface="Arial"/>
            </a:endParaRP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smtClean="0">
                <a:latin typeface="Times New Roman" pitchFamily="18" charset="0"/>
                <a:cs typeface="Times New Roman" pitchFamily="18" charset="0"/>
              </a:rPr>
              <a:t>Bài 1: Những câu văn nào dưới đây thể hiện cảm xúc với người thân ?</a:t>
            </a:r>
          </a:p>
          <a:p>
            <a:pPr marL="514350" indent="-514350">
              <a:buAutoNum type="alphaLcPeriod"/>
            </a:pPr>
            <a:r>
              <a:rPr lang="en-US" sz="3200" smtClean="0">
                <a:latin typeface="Times New Roman" pitchFamily="18" charset="0"/>
                <a:cs typeface="Times New Roman" pitchFamily="18" charset="0"/>
              </a:rPr>
              <a:t>Dương </a:t>
            </a:r>
            <a:r>
              <a:rPr lang="en-US" sz="3200">
                <a:latin typeface="Times New Roman" pitchFamily="18" charset="0"/>
                <a:cs typeface="Times New Roman" pitchFamily="18" charset="0"/>
              </a:rPr>
              <a:t>nhìn ông, long trào lên cảm xúc yêu thương khó </a:t>
            </a:r>
            <a:r>
              <a:rPr lang="en-US" sz="3200" smtClean="0">
                <a:latin typeface="Times New Roman" pitchFamily="18" charset="0"/>
                <a:cs typeface="Times New Roman" pitchFamily="18" charset="0"/>
              </a:rPr>
              <a:t>tả</a:t>
            </a:r>
          </a:p>
          <a:p>
            <a:pPr marL="514350" indent="-514350">
              <a:buAutoNum type="alphaLcPeriod"/>
            </a:pPr>
            <a:r>
              <a:rPr lang="en-US" sz="3200" smtClean="0">
                <a:latin typeface="Times New Roman" pitchFamily="18" charset="0"/>
                <a:cs typeface="Times New Roman" pitchFamily="18" charset="0"/>
              </a:rPr>
              <a:t>Thường ngày, Dương luôn nghĩ ông rất nhanh nhẹn</a:t>
            </a:r>
          </a:p>
          <a:p>
            <a:pPr marL="514350" indent="-514350">
              <a:buAutoNum type="alphaLcPeriod"/>
            </a:pPr>
            <a:r>
              <a:rPr lang="en-US" sz="3200" smtClean="0">
                <a:latin typeface="Times New Roman" pitchFamily="18" charset="0"/>
                <a:cs typeface="Times New Roman" pitchFamily="18" charset="0"/>
              </a:rPr>
              <a:t>Ông đưa đón nó đi học mỗi khi bố mẹ bận rộn</a:t>
            </a:r>
          </a:p>
          <a:p>
            <a:pPr marL="514350" indent="-514350">
              <a:buFontTx/>
              <a:buAutoNum type="alphaLcPeriod"/>
            </a:pPr>
            <a:r>
              <a:rPr lang="en-US" sz="3200">
                <a:latin typeface="Times New Roman" pitchFamily="18" charset="0"/>
                <a:cs typeface="Times New Roman" pitchFamily="18" charset="0"/>
              </a:rPr>
              <a:t> Ông ngoại ơi, cháu yêu ông nhiều lắm</a:t>
            </a:r>
            <a:r>
              <a:rPr lang="en-US" sz="3200" smtClean="0">
                <a:latin typeface="Times New Roman" pitchFamily="18" charset="0"/>
                <a:cs typeface="Times New Roman" pitchFamily="18" charset="0"/>
              </a:rPr>
              <a:t>!</a:t>
            </a:r>
            <a:endParaRPr lang="en-US" sz="3200">
              <a:latin typeface="Times New Roman" pitchFamily="18" charset="0"/>
              <a:cs typeface="Times New Roman" pitchFamily="18" charset="0"/>
            </a:endParaRPr>
          </a:p>
          <a:p>
            <a:pPr marL="514350" indent="-514350">
              <a:buAutoNum type="alphaLcPeriod"/>
            </a:pPr>
            <a:endParaRPr lang="en-US" sz="3200" b="1">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smtClean="0">
                <a:latin typeface="Times New Roman" pitchFamily="18" charset="0"/>
                <a:cs typeface="Times New Roman" pitchFamily="18" charset="0"/>
              </a:rPr>
              <a:t>Bài 2: Nói 2 -3 câu thể hiện cảm xúc của em khi nghĩ về một cử chỉ, việc làm của người thân.</a:t>
            </a:r>
          </a:p>
          <a:p>
            <a:r>
              <a:rPr lang="en-US" sz="3200" smtClean="0">
                <a:latin typeface="Times New Roman" pitchFamily="18" charset="0"/>
                <a:cs typeface="Times New Roman" pitchFamily="18" charset="0"/>
              </a:rPr>
              <a:t>Gợi ý:</a:t>
            </a:r>
          </a:p>
          <a:p>
            <a:pPr marL="285750" indent="-285750">
              <a:buFontTx/>
              <a:buChar char="-"/>
            </a:pPr>
            <a:r>
              <a:rPr lang="en-US" sz="3200" smtClean="0">
                <a:latin typeface="Times New Roman" pitchFamily="18" charset="0"/>
                <a:cs typeface="Times New Roman" pitchFamily="18" charset="0"/>
              </a:rPr>
              <a:t>Cử chỉ, việc làm nào của người thân gợi cảm xúc cho em?</a:t>
            </a:r>
          </a:p>
          <a:p>
            <a:pPr marL="285750" indent="-285750">
              <a:buFontTx/>
              <a:buChar char="-"/>
            </a:pPr>
            <a:r>
              <a:rPr lang="en-US" sz="3200" smtClean="0">
                <a:latin typeface="Times New Roman" pitchFamily="18" charset="0"/>
                <a:cs typeface="Times New Roman" pitchFamily="18" charset="0"/>
              </a:rPr>
              <a:t>Em hãy diễn tả cụ thể cảm xúc đó?</a:t>
            </a:r>
          </a:p>
          <a:p>
            <a:r>
              <a:rPr lang="en-US" sz="3200" smtClean="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a:t>
            </a:r>
            <a:r>
              <a:rPr lang="en-US" sz="2800" b="1" smtClean="0">
                <a:latin typeface="Times New Roman" pitchFamily="18" charset="0"/>
                <a:cs typeface="Times New Roman" pitchFamily="18" charset="0"/>
              </a:rPr>
              <a:t>3: </a:t>
            </a:r>
            <a:r>
              <a:rPr lang="en-US" sz="2800" b="1">
                <a:latin typeface="Times New Roman" pitchFamily="18" charset="0"/>
                <a:cs typeface="Times New Roman" pitchFamily="18" charset="0"/>
              </a:rPr>
              <a:t>Viết đoạn văn thể hiện tình cảm của em với người </a:t>
            </a:r>
            <a:r>
              <a:rPr lang="en-US" sz="2800" b="1" smtClean="0">
                <a:latin typeface="Times New Roman" pitchFamily="18" charset="0"/>
                <a:cs typeface="Times New Roman" pitchFamily="18" charset="0"/>
              </a:rPr>
              <a:t>thân</a:t>
            </a:r>
            <a:endParaRPr lang="en-US" sz="2800" smtClean="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endParaRPr lang="en-US" sz="2800" b="1" i="1" u="sng" smtClean="0">
              <a:latin typeface="Times New Roman" pitchFamily="18" charset="0"/>
              <a:cs typeface="Times New Roman" pitchFamily="18" charset="0"/>
            </a:endParaRPr>
          </a:p>
          <a:p>
            <a:pPr algn="just"/>
            <a:r>
              <a:rPr lang="en-US" sz="2800" smtClean="0">
                <a:latin typeface="Times New Roman" pitchFamily="18" charset="0"/>
                <a:cs typeface="Times New Roman" pitchFamily="18" charset="0"/>
              </a:rPr>
              <a:t>	Em </a:t>
            </a:r>
            <a:r>
              <a:rPr lang="en-US" sz="2800">
                <a:latin typeface="Times New Roman" pitchFamily="18" charset="0"/>
                <a:cs typeface="Times New Roman" pitchFamily="18" charset="0"/>
              </a:rPr>
              <a:t>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209</Words>
  <Application>Microsoft Office PowerPoint</Application>
  <PresentationFormat>On-screen Show (4:3)</PresentationFormat>
  <Paragraphs>23</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.VnBlack</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6</cp:revision>
  <dcterms:created xsi:type="dcterms:W3CDTF">2006-08-16T00:00:00Z</dcterms:created>
  <dcterms:modified xsi:type="dcterms:W3CDTF">2022-11-17T05:42:21Z</dcterms:modified>
</cp:coreProperties>
</file>