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3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4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  <p:sldMasterId id="2147483672" r:id="rId3"/>
    <p:sldMasterId id="2147483703" r:id="rId4"/>
    <p:sldMasterId id="2147483709" r:id="rId5"/>
  </p:sldMasterIdLst>
  <p:notesMasterIdLst>
    <p:notesMasterId r:id="rId22"/>
  </p:notesMasterIdLst>
  <p:sldIdLst>
    <p:sldId id="256" r:id="rId6"/>
    <p:sldId id="272" r:id="rId7"/>
    <p:sldId id="297" r:id="rId8"/>
    <p:sldId id="298" r:id="rId9"/>
    <p:sldId id="299" r:id="rId10"/>
    <p:sldId id="328" r:id="rId11"/>
    <p:sldId id="327" r:id="rId12"/>
    <p:sldId id="268" r:id="rId13"/>
    <p:sldId id="271" r:id="rId14"/>
    <p:sldId id="331" r:id="rId15"/>
    <p:sldId id="329" r:id="rId16"/>
    <p:sldId id="330" r:id="rId17"/>
    <p:sldId id="332" r:id="rId18"/>
    <p:sldId id="333" r:id="rId19"/>
    <p:sldId id="334" r:id="rId20"/>
    <p:sldId id="318" r:id="rId21"/>
  </p:sldIdLst>
  <p:sldSz cx="18288000" cy="10287000"/>
  <p:notesSz cx="6858000" cy="9144000"/>
  <p:embeddedFontLst>
    <p:embeddedFont>
      <p:font typeface="VNI-Truck" panose="020B0604020202020204"/>
      <p:regular r:id="rId23"/>
    </p:embeddedFont>
    <p:embeddedFont>
      <p:font typeface="#9Slide05 Fourth Medium" panose="020B0604020202020204" charset="0"/>
      <p:bold r:id="rId24"/>
    </p:embeddedFont>
    <p:embeddedFont>
      <p:font typeface="Roboto Condensed Light" panose="020B0604020202020204" charset="0"/>
      <p:regular r:id="rId25"/>
    </p:embeddedFont>
    <p:embeddedFont>
      <p:font typeface="Calibri" panose="020F0502020204030204" pitchFamily="34" charset="0"/>
      <p:regular r:id="rId26"/>
      <p:bold r:id="rId27"/>
      <p:italic r:id="rId28"/>
      <p:boldItalic r:id="rId29"/>
    </p:embeddedFont>
    <p:embeddedFont>
      <p:font typeface="Open Sans Light" panose="020B0604020202020204" charset="0"/>
      <p:regular r:id="rId30"/>
      <p:italic r:id="rId31"/>
    </p:embeddedFont>
    <p:embeddedFont>
      <p:font typeface="Nunito" panose="020B0604020202020204" charset="0"/>
      <p:regular r:id="rId32"/>
      <p:bold r:id="rId33"/>
      <p:italic r:id="rId34"/>
      <p:boldItalic r:id="rId35"/>
    </p:embeddedFont>
    <p:embeddedFont>
      <p:font typeface="iCiel Cadena" panose="020B0604020202020204" charset="0"/>
      <p:bold r:id="rId36"/>
    </p:embeddedFont>
    <p:embeddedFont>
      <p:font typeface="Sriracha" panose="020B0604020202020204" charset="-34"/>
      <p:regular r:id="rId37"/>
    </p:embeddedFont>
    <p:embeddedFont>
      <p:font typeface="宋体" panose="02010600030101010101" pitchFamily="2" charset="-122"/>
      <p:regular r:id="rId38"/>
    </p:embeddedFont>
  </p:embeddedFontLst>
  <p:defaultTextStyle>
    <a:defPPr>
      <a:defRPr lang="en-US"/>
    </a:defPPr>
    <a:lvl1pPr marL="0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55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09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464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617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772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926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081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234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F753B"/>
    <a:srgbClr val="FD8DD8"/>
    <a:srgbClr val="00FFFF"/>
    <a:srgbClr val="6FF73F"/>
    <a:srgbClr val="FDE6D3"/>
    <a:srgbClr val="FBA271"/>
    <a:srgbClr val="0099FF"/>
    <a:srgbClr val="FC70CD"/>
    <a:srgbClr val="B7CE88"/>
    <a:srgbClr val="8AE8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6" d="100"/>
          <a:sy n="56" d="100"/>
        </p:scale>
        <p:origin x="768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font" Target="fonts/font4.fntdata"/><Relationship Id="rId39" Type="http://schemas.openxmlformats.org/officeDocument/2006/relationships/presProps" Target="presProps.xml"/><Relationship Id="rId21" Type="http://schemas.openxmlformats.org/officeDocument/2006/relationships/slide" Target="slides/slide16.xml"/><Relationship Id="rId34" Type="http://schemas.openxmlformats.org/officeDocument/2006/relationships/font" Target="fonts/font12.fntdata"/><Relationship Id="rId42" Type="http://schemas.openxmlformats.org/officeDocument/2006/relationships/tableStyles" Target="tableStyles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font" Target="fonts/font7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font" Target="fonts/font15.fntdata"/><Relationship Id="rId40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font" Target="fonts/font14.fntdata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font" Target="fonts/font9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font" Target="fonts/font13.fntdata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font" Target="fonts/font1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03A10A-A93B-44D2-977D-5F6D353B2B49}" type="datetimeFigureOut">
              <a:rPr lang="en-US" smtClean="0"/>
              <a:t>11/15/2022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D9269D-1811-4B69-A69B-BB7915E966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72236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55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09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464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617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772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926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081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234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415" marR="4699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162560" algn="l"/>
              </a:tabLst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D40AF1-241F-463A-8508-92C4EB2DF3E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48168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>
          <a:ln>
            <a:miter lim="800000"/>
          </a:ln>
        </p:spPr>
      </p:sp>
      <p:sp>
        <p:nvSpPr>
          <p:cNvPr id="37891" name="备注占位符 2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/>
            <a:endParaRPr lang="zh-CN" altLang="en-US">
              <a:ea typeface="宋体" panose="02010600030101010101" pitchFamily="2" charset="-122"/>
            </a:endParaRPr>
          </a:p>
        </p:txBody>
      </p:sp>
      <p:sp>
        <p:nvSpPr>
          <p:cNvPr id="37892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9pPr>
          </a:lstStyle>
          <a:p>
            <a:pPr eaLnBrk="1" hangingPunct="1"/>
            <a:fld id="{BC66F1B3-F0F6-490A-96A0-0E5075E6CE08}" type="slidenum">
              <a:rPr lang="zh-CN" altLang="en-US">
                <a:solidFill>
                  <a:prstClr val="black"/>
                </a:solidFill>
                <a:ea typeface="宋体" panose="02010600030101010101" pitchFamily="2" charset="-122"/>
              </a:rPr>
              <a:pPr eaLnBrk="1" hangingPunct="1"/>
              <a:t>10</a:t>
            </a:fld>
            <a:endParaRPr lang="zh-CN" altLang="en-US">
              <a:solidFill>
                <a:prstClr val="black"/>
              </a:solidFill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8650692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6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0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2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6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6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0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2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6066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2211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1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5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09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37146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61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77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92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08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23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1597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4"/>
          </a:xfrm>
        </p:spPr>
        <p:txBody>
          <a:bodyPr/>
          <a:lstStyle>
            <a:lvl1pPr>
              <a:defRPr sz="29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4"/>
          </a:xfrm>
        </p:spPr>
        <p:txBody>
          <a:bodyPr/>
          <a:lstStyle>
            <a:lvl1pPr>
              <a:defRPr sz="29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6214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4"/>
            <a:ext cx="4040189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5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4" indent="0">
              <a:buNone/>
              <a:defRPr sz="1700" b="1"/>
            </a:lvl4pPr>
            <a:lvl5pPr marL="1828617" indent="0">
              <a:buNone/>
              <a:defRPr sz="1700" b="1"/>
            </a:lvl5pPr>
            <a:lvl6pPr marL="2285772" indent="0">
              <a:buNone/>
              <a:defRPr sz="1700" b="1"/>
            </a:lvl6pPr>
            <a:lvl7pPr marL="2742926" indent="0">
              <a:buNone/>
              <a:defRPr sz="1700" b="1"/>
            </a:lvl7pPr>
            <a:lvl8pPr marL="3200081" indent="0">
              <a:buNone/>
              <a:defRPr sz="1700" b="1"/>
            </a:lvl8pPr>
            <a:lvl9pPr marL="3657234" indent="0">
              <a:buNone/>
              <a:defRPr sz="17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6"/>
            <a:ext cx="4040189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4"/>
            <a:ext cx="404177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5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4" indent="0">
              <a:buNone/>
              <a:defRPr sz="1700" b="1"/>
            </a:lvl4pPr>
            <a:lvl5pPr marL="1828617" indent="0">
              <a:buNone/>
              <a:defRPr sz="1700" b="1"/>
            </a:lvl5pPr>
            <a:lvl6pPr marL="2285772" indent="0">
              <a:buNone/>
              <a:defRPr sz="1700" b="1"/>
            </a:lvl6pPr>
            <a:lvl7pPr marL="2742926" indent="0">
              <a:buNone/>
              <a:defRPr sz="1700" b="1"/>
            </a:lvl7pPr>
            <a:lvl8pPr marL="3200081" indent="0">
              <a:buNone/>
              <a:defRPr sz="1700" b="1"/>
            </a:lvl8pPr>
            <a:lvl9pPr marL="3657234" indent="0">
              <a:buNone/>
              <a:defRPr sz="17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6"/>
            <a:ext cx="404177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7818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2051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7104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9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55" indent="0">
              <a:buNone/>
              <a:defRPr sz="1200"/>
            </a:lvl2pPr>
            <a:lvl3pPr marL="914309" indent="0">
              <a:buNone/>
              <a:defRPr sz="1100"/>
            </a:lvl3pPr>
            <a:lvl4pPr marL="1371464" indent="0">
              <a:buNone/>
              <a:defRPr sz="900"/>
            </a:lvl4pPr>
            <a:lvl5pPr marL="1828617" indent="0">
              <a:buNone/>
              <a:defRPr sz="900"/>
            </a:lvl5pPr>
            <a:lvl6pPr marL="2285772" indent="0">
              <a:buNone/>
              <a:defRPr sz="900"/>
            </a:lvl6pPr>
            <a:lvl7pPr marL="2742926" indent="0">
              <a:buNone/>
              <a:defRPr sz="900"/>
            </a:lvl7pPr>
            <a:lvl8pPr marL="3200081" indent="0">
              <a:buNone/>
              <a:defRPr sz="900"/>
            </a:lvl8pPr>
            <a:lvl9pPr marL="3657234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1187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9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9" y="612776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55" indent="0">
              <a:buNone/>
              <a:defRPr sz="2900"/>
            </a:lvl2pPr>
            <a:lvl3pPr marL="914309" indent="0">
              <a:buNone/>
              <a:defRPr sz="2400"/>
            </a:lvl3pPr>
            <a:lvl4pPr marL="1371464" indent="0">
              <a:buNone/>
              <a:defRPr sz="2000"/>
            </a:lvl4pPr>
            <a:lvl5pPr marL="1828617" indent="0">
              <a:buNone/>
              <a:defRPr sz="2000"/>
            </a:lvl5pPr>
            <a:lvl6pPr marL="2285772" indent="0">
              <a:buNone/>
              <a:defRPr sz="2000"/>
            </a:lvl6pPr>
            <a:lvl7pPr marL="2742926" indent="0">
              <a:buNone/>
              <a:defRPr sz="2000"/>
            </a:lvl7pPr>
            <a:lvl8pPr marL="3200081" indent="0">
              <a:buNone/>
              <a:defRPr sz="2000"/>
            </a:lvl8pPr>
            <a:lvl9pPr marL="3657234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9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155" indent="0">
              <a:buNone/>
              <a:defRPr sz="1200"/>
            </a:lvl2pPr>
            <a:lvl3pPr marL="914309" indent="0">
              <a:buNone/>
              <a:defRPr sz="1100"/>
            </a:lvl3pPr>
            <a:lvl4pPr marL="1371464" indent="0">
              <a:buNone/>
              <a:defRPr sz="900"/>
            </a:lvl4pPr>
            <a:lvl5pPr marL="1828617" indent="0">
              <a:buNone/>
              <a:defRPr sz="900"/>
            </a:lvl5pPr>
            <a:lvl6pPr marL="2285772" indent="0">
              <a:buNone/>
              <a:defRPr sz="900"/>
            </a:lvl6pPr>
            <a:lvl7pPr marL="2742926" indent="0">
              <a:buNone/>
              <a:defRPr sz="900"/>
            </a:lvl7pPr>
            <a:lvl8pPr marL="3200081" indent="0">
              <a:buNone/>
              <a:defRPr sz="900"/>
            </a:lvl8pPr>
            <a:lvl9pPr marL="3657234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2298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3326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6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4389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1440000" y="1854050"/>
            <a:ext cx="11430000" cy="5627400"/>
          </a:xfrm>
          <a:prstGeom prst="rect">
            <a:avLst/>
          </a:prstGeom>
        </p:spPr>
        <p:txBody>
          <a:bodyPr spcFirstLastPara="1" wrap="square" lIns="91416" tIns="91416" rIns="91416" bIns="91416" anchor="b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49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4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4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4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4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4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4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4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4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1440000" y="7481351"/>
            <a:ext cx="9057600" cy="951600"/>
          </a:xfrm>
          <a:prstGeom prst="rect">
            <a:avLst/>
          </a:prstGeom>
        </p:spPr>
        <p:txBody>
          <a:bodyPr spcFirstLastPara="1" wrap="square" lIns="91416" tIns="91416" rIns="91416" bIns="91416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3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779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title"/>
          </p:nvPr>
        </p:nvSpPr>
        <p:spPr>
          <a:xfrm>
            <a:off x="1638800" y="3220850"/>
            <a:ext cx="9553200" cy="3831000"/>
          </a:xfrm>
          <a:prstGeom prst="rect">
            <a:avLst/>
          </a:prstGeom>
        </p:spPr>
        <p:txBody>
          <a:bodyPr spcFirstLastPara="1" wrap="square" lIns="91416" tIns="91416" rIns="91416" bIns="91416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132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title" idx="2" hasCustomPrompt="1"/>
          </p:nvPr>
        </p:nvSpPr>
        <p:spPr>
          <a:xfrm>
            <a:off x="4822751" y="1608851"/>
            <a:ext cx="3185400" cy="1683600"/>
          </a:xfrm>
          <a:prstGeom prst="rect">
            <a:avLst/>
          </a:prstGeom>
        </p:spPr>
        <p:txBody>
          <a:bodyPr spcFirstLastPara="1" wrap="square" lIns="91416" tIns="91416" rIns="91416" bIns="91416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32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4" name="Google Shape;14;p3"/>
          <p:cNvSpPr txBox="1">
            <a:spLocks noGrp="1"/>
          </p:cNvSpPr>
          <p:nvPr>
            <p:ph type="subTitle" idx="1"/>
          </p:nvPr>
        </p:nvSpPr>
        <p:spPr>
          <a:xfrm>
            <a:off x="3858851" y="7178750"/>
            <a:ext cx="5113200" cy="1426800"/>
          </a:xfrm>
          <a:prstGeom prst="rect">
            <a:avLst/>
          </a:prstGeom>
        </p:spPr>
        <p:txBody>
          <a:bodyPr spcFirstLastPara="1" wrap="square" lIns="91416" tIns="91416" rIns="91416" bIns="91416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SzPts val="1500"/>
              <a:buNone/>
              <a:defRPr/>
            </a:lvl9pPr>
          </a:lstStyle>
          <a:p>
            <a:endParaRPr/>
          </a:p>
        </p:txBody>
      </p:sp>
      <p:pic>
        <p:nvPicPr>
          <p:cNvPr id="15" name="Google Shape;15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62154" y="-2601048"/>
            <a:ext cx="13692446" cy="2325609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61225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1440000" y="890051"/>
            <a:ext cx="15408000" cy="1145400"/>
          </a:xfrm>
          <a:prstGeom prst="rect">
            <a:avLst/>
          </a:prstGeom>
        </p:spPr>
        <p:txBody>
          <a:bodyPr spcFirstLastPara="1" wrap="square" lIns="91416" tIns="91416" rIns="91416" bIns="91416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1440000" y="2431505"/>
            <a:ext cx="15408000" cy="6832800"/>
          </a:xfrm>
          <a:prstGeom prst="rect">
            <a:avLst/>
          </a:prstGeom>
        </p:spPr>
        <p:txBody>
          <a:bodyPr spcFirstLastPara="1" wrap="square" lIns="91416" tIns="91416" rIns="91416" bIns="91416" anchor="t" anchorCtr="0">
            <a:noAutofit/>
          </a:bodyPr>
          <a:lstStyle>
            <a:lvl1pPr marL="914286" lvl="0" indent="-60952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AutoNum type="arabicPeriod"/>
              <a:defRPr sz="2400">
                <a:solidFill>
                  <a:srgbClr val="434343"/>
                </a:solidFill>
              </a:defRPr>
            </a:lvl1pPr>
            <a:lvl2pPr marL="1828572" lvl="1" indent="-609524" rtl="0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2pPr>
            <a:lvl3pPr marL="2742857" lvl="2" indent="-609524" rtl="0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3pPr>
            <a:lvl4pPr marL="3657143" lvl="3" indent="-609524" rtl="0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4pPr>
            <a:lvl5pPr marL="4571429" lvl="4" indent="-609524" rtl="0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5pPr>
            <a:lvl6pPr marL="5485716" lvl="5" indent="-609524" rtl="0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6pPr>
            <a:lvl7pPr marL="6400001" lvl="6" indent="-609524" rtl="0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7pPr>
            <a:lvl8pPr marL="7314285" lvl="7" indent="-609524" rtl="0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8pPr>
            <a:lvl9pPr marL="8228573" lvl="8" indent="-609524" rtl="0">
              <a:lnSpc>
                <a:spcPct val="115000"/>
              </a:lnSpc>
              <a:spcBef>
                <a:spcPts val="3200"/>
              </a:spcBef>
              <a:spcAft>
                <a:spcPts val="320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43280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635900" y="2614200"/>
            <a:ext cx="9016200" cy="5058600"/>
          </a:xfrm>
          <a:prstGeom prst="rect">
            <a:avLst/>
          </a:prstGeom>
        </p:spPr>
        <p:txBody>
          <a:bodyPr spcFirstLastPara="1" wrap="square" lIns="91416" tIns="91416" rIns="91416" bIns="91416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20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42038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9"/>
          <p:cNvSpPr txBox="1">
            <a:spLocks noGrp="1"/>
          </p:cNvSpPr>
          <p:nvPr>
            <p:ph type="title"/>
          </p:nvPr>
        </p:nvSpPr>
        <p:spPr>
          <a:xfrm>
            <a:off x="5379701" y="3185951"/>
            <a:ext cx="7528800" cy="789600"/>
          </a:xfrm>
          <a:prstGeom prst="rect">
            <a:avLst/>
          </a:prstGeom>
        </p:spPr>
        <p:txBody>
          <a:bodyPr spcFirstLastPara="1" wrap="square" lIns="91416" tIns="91416" rIns="91416" bIns="91416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9pPr>
          </a:lstStyle>
          <a:p>
            <a:endParaRPr/>
          </a:p>
        </p:txBody>
      </p:sp>
      <p:sp>
        <p:nvSpPr>
          <p:cNvPr id="36" name="Google Shape;36;p9"/>
          <p:cNvSpPr txBox="1">
            <a:spLocks noGrp="1"/>
          </p:cNvSpPr>
          <p:nvPr>
            <p:ph type="subTitle" idx="1"/>
          </p:nvPr>
        </p:nvSpPr>
        <p:spPr>
          <a:xfrm>
            <a:off x="5048100" y="4234250"/>
            <a:ext cx="8191800" cy="2866800"/>
          </a:xfrm>
          <a:prstGeom prst="rect">
            <a:avLst/>
          </a:prstGeom>
        </p:spPr>
        <p:txBody>
          <a:bodyPr spcFirstLastPara="1" wrap="square" lIns="91416" tIns="91416" rIns="91416" bIns="91416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SzPts val="1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40870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10"/>
          <p:cNvSpPr txBox="1">
            <a:spLocks noGrp="1"/>
          </p:cNvSpPr>
          <p:nvPr>
            <p:ph type="title"/>
          </p:nvPr>
        </p:nvSpPr>
        <p:spPr>
          <a:xfrm>
            <a:off x="1440000" y="4570800"/>
            <a:ext cx="15408000" cy="1145400"/>
          </a:xfrm>
          <a:prstGeom prst="rect">
            <a:avLst/>
          </a:prstGeom>
        </p:spPr>
        <p:txBody>
          <a:bodyPr spcFirstLastPara="1" wrap="square" lIns="91416" tIns="91416" rIns="91416" bIns="91416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47753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11"/>
          <p:cNvSpPr txBox="1">
            <a:spLocks noGrp="1"/>
          </p:cNvSpPr>
          <p:nvPr>
            <p:ph type="title" hasCustomPrompt="1"/>
          </p:nvPr>
        </p:nvSpPr>
        <p:spPr>
          <a:xfrm>
            <a:off x="2568000" y="2641350"/>
            <a:ext cx="13152000" cy="5076600"/>
          </a:xfrm>
          <a:prstGeom prst="rect">
            <a:avLst/>
          </a:prstGeom>
        </p:spPr>
        <p:txBody>
          <a:bodyPr spcFirstLastPara="1" wrap="square" lIns="91416" tIns="91416" rIns="91416" bIns="91416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380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92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92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92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92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92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92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92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9200"/>
            </a:lvl9pPr>
          </a:lstStyle>
          <a:p>
            <a:r>
              <a:t>xx%</a:t>
            </a:r>
          </a:p>
        </p:txBody>
      </p:sp>
      <p:sp>
        <p:nvSpPr>
          <p:cNvPr id="41" name="Google Shape;41;p11"/>
          <p:cNvSpPr txBox="1">
            <a:spLocks noGrp="1"/>
          </p:cNvSpPr>
          <p:nvPr>
            <p:ph type="subTitle" idx="1"/>
          </p:nvPr>
        </p:nvSpPr>
        <p:spPr>
          <a:xfrm>
            <a:off x="2568000" y="6956250"/>
            <a:ext cx="13152000" cy="994200"/>
          </a:xfrm>
          <a:prstGeom prst="rect">
            <a:avLst/>
          </a:prstGeom>
        </p:spPr>
        <p:txBody>
          <a:bodyPr spcFirstLastPara="1" wrap="square" lIns="91416" tIns="91416" rIns="91416" bIns="91416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2pPr>
            <a:lvl3pPr lvl="2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600"/>
              <a:buNone/>
              <a:defRPr sz="3200"/>
            </a:lvl3pPr>
            <a:lvl4pPr lvl="3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600"/>
              <a:buNone/>
              <a:defRPr sz="3200"/>
            </a:lvl4pPr>
            <a:lvl5pPr lvl="4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600"/>
              <a:buNone/>
              <a:defRPr sz="3200"/>
            </a:lvl5pPr>
            <a:lvl6pPr lvl="5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600"/>
              <a:buNone/>
              <a:defRPr sz="3200"/>
            </a:lvl6pPr>
            <a:lvl7pPr lvl="6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600"/>
              <a:buNone/>
              <a:defRPr sz="3200"/>
            </a:lvl7pPr>
            <a:lvl8pPr lvl="7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600"/>
              <a:buNone/>
              <a:defRPr sz="3200"/>
            </a:lvl8pPr>
            <a:lvl9pPr lvl="8" algn="ctr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SzPts val="1600"/>
              <a:buNone/>
              <a:defRPr sz="3200"/>
            </a:lvl9pPr>
          </a:lstStyle>
          <a:p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title" idx="2"/>
          </p:nvPr>
        </p:nvSpPr>
        <p:spPr>
          <a:xfrm>
            <a:off x="1440000" y="890051"/>
            <a:ext cx="15408000" cy="1145400"/>
          </a:xfrm>
          <a:prstGeom prst="rect">
            <a:avLst/>
          </a:prstGeom>
        </p:spPr>
        <p:txBody>
          <a:bodyPr spcFirstLastPara="1" wrap="square" lIns="91416" tIns="91416" rIns="91416" bIns="91416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57760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1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5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09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37146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61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77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92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08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23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3"/>
          <p:cNvSpPr txBox="1">
            <a:spLocks noGrp="1"/>
          </p:cNvSpPr>
          <p:nvPr>
            <p:ph type="title"/>
          </p:nvPr>
        </p:nvSpPr>
        <p:spPr>
          <a:xfrm>
            <a:off x="1440000" y="890051"/>
            <a:ext cx="15408000" cy="1145400"/>
          </a:xfrm>
          <a:prstGeom prst="rect">
            <a:avLst/>
          </a:prstGeom>
        </p:spPr>
        <p:txBody>
          <a:bodyPr spcFirstLastPara="1" wrap="square" lIns="91416" tIns="91416" rIns="91416" bIns="91416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13"/>
          <p:cNvSpPr txBox="1">
            <a:spLocks noGrp="1"/>
          </p:cNvSpPr>
          <p:nvPr>
            <p:ph type="title" idx="2"/>
          </p:nvPr>
        </p:nvSpPr>
        <p:spPr>
          <a:xfrm>
            <a:off x="4139226" y="3188150"/>
            <a:ext cx="4611000" cy="1055400"/>
          </a:xfrm>
          <a:prstGeom prst="rect">
            <a:avLst/>
          </a:prstGeom>
        </p:spPr>
        <p:txBody>
          <a:bodyPr spcFirstLastPara="1" wrap="square" lIns="91416" tIns="91416" rIns="91416" bIns="91416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56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9pPr>
          </a:lstStyle>
          <a:p>
            <a:endParaRPr/>
          </a:p>
        </p:txBody>
      </p:sp>
      <p:sp>
        <p:nvSpPr>
          <p:cNvPr id="47" name="Google Shape;47;p13"/>
          <p:cNvSpPr txBox="1">
            <a:spLocks noGrp="1"/>
          </p:cNvSpPr>
          <p:nvPr>
            <p:ph type="subTitle" idx="1"/>
          </p:nvPr>
        </p:nvSpPr>
        <p:spPr>
          <a:xfrm>
            <a:off x="4139226" y="4243550"/>
            <a:ext cx="4611000" cy="1051800"/>
          </a:xfrm>
          <a:prstGeom prst="rect">
            <a:avLst/>
          </a:prstGeom>
        </p:spPr>
        <p:txBody>
          <a:bodyPr spcFirstLastPara="1" wrap="square" lIns="91416" tIns="91416" rIns="91416" bIns="91416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3"/>
          <p:cNvSpPr txBox="1">
            <a:spLocks noGrp="1"/>
          </p:cNvSpPr>
          <p:nvPr>
            <p:ph type="title" idx="3"/>
          </p:nvPr>
        </p:nvSpPr>
        <p:spPr>
          <a:xfrm>
            <a:off x="11845964" y="3188150"/>
            <a:ext cx="4611000" cy="1055400"/>
          </a:xfrm>
          <a:prstGeom prst="rect">
            <a:avLst/>
          </a:prstGeom>
        </p:spPr>
        <p:txBody>
          <a:bodyPr spcFirstLastPara="1" wrap="square" lIns="91416" tIns="91416" rIns="91416" bIns="91416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56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9pPr>
          </a:lstStyle>
          <a:p>
            <a:endParaRPr/>
          </a:p>
        </p:txBody>
      </p:sp>
      <p:sp>
        <p:nvSpPr>
          <p:cNvPr id="49" name="Google Shape;49;p13"/>
          <p:cNvSpPr txBox="1">
            <a:spLocks noGrp="1"/>
          </p:cNvSpPr>
          <p:nvPr>
            <p:ph type="subTitle" idx="4"/>
          </p:nvPr>
        </p:nvSpPr>
        <p:spPr>
          <a:xfrm>
            <a:off x="11845967" y="4243550"/>
            <a:ext cx="4611000" cy="1051800"/>
          </a:xfrm>
          <a:prstGeom prst="rect">
            <a:avLst/>
          </a:prstGeom>
        </p:spPr>
        <p:txBody>
          <a:bodyPr spcFirstLastPara="1" wrap="square" lIns="91416" tIns="91416" rIns="91416" bIns="91416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3"/>
          <p:cNvSpPr txBox="1">
            <a:spLocks noGrp="1"/>
          </p:cNvSpPr>
          <p:nvPr>
            <p:ph type="title" idx="5"/>
          </p:nvPr>
        </p:nvSpPr>
        <p:spPr>
          <a:xfrm>
            <a:off x="4139226" y="6054950"/>
            <a:ext cx="4611000" cy="1055400"/>
          </a:xfrm>
          <a:prstGeom prst="rect">
            <a:avLst/>
          </a:prstGeom>
        </p:spPr>
        <p:txBody>
          <a:bodyPr spcFirstLastPara="1" wrap="square" lIns="91416" tIns="91416" rIns="91416" bIns="91416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56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9pPr>
          </a:lstStyle>
          <a:p>
            <a:endParaRPr/>
          </a:p>
        </p:txBody>
      </p:sp>
      <p:sp>
        <p:nvSpPr>
          <p:cNvPr id="51" name="Google Shape;51;p13"/>
          <p:cNvSpPr txBox="1">
            <a:spLocks noGrp="1"/>
          </p:cNvSpPr>
          <p:nvPr>
            <p:ph type="subTitle" idx="6"/>
          </p:nvPr>
        </p:nvSpPr>
        <p:spPr>
          <a:xfrm>
            <a:off x="4139226" y="7110374"/>
            <a:ext cx="4611000" cy="1051800"/>
          </a:xfrm>
          <a:prstGeom prst="rect">
            <a:avLst/>
          </a:prstGeom>
        </p:spPr>
        <p:txBody>
          <a:bodyPr spcFirstLastPara="1" wrap="square" lIns="91416" tIns="91416" rIns="91416" bIns="91416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title" idx="7"/>
          </p:nvPr>
        </p:nvSpPr>
        <p:spPr>
          <a:xfrm>
            <a:off x="11845964" y="6054950"/>
            <a:ext cx="4611000" cy="1055400"/>
          </a:xfrm>
          <a:prstGeom prst="rect">
            <a:avLst/>
          </a:prstGeom>
        </p:spPr>
        <p:txBody>
          <a:bodyPr spcFirstLastPara="1" wrap="square" lIns="91416" tIns="91416" rIns="91416" bIns="91416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56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subTitle" idx="8"/>
          </p:nvPr>
        </p:nvSpPr>
        <p:spPr>
          <a:xfrm>
            <a:off x="11845967" y="7110374"/>
            <a:ext cx="4611000" cy="1051800"/>
          </a:xfrm>
          <a:prstGeom prst="rect">
            <a:avLst/>
          </a:prstGeom>
        </p:spPr>
        <p:txBody>
          <a:bodyPr spcFirstLastPara="1" wrap="square" lIns="91416" tIns="91416" rIns="91416" bIns="91416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3"/>
          <p:cNvSpPr txBox="1">
            <a:spLocks noGrp="1"/>
          </p:cNvSpPr>
          <p:nvPr>
            <p:ph type="title" idx="9" hasCustomPrompt="1"/>
          </p:nvPr>
        </p:nvSpPr>
        <p:spPr>
          <a:xfrm>
            <a:off x="1985501" y="3760151"/>
            <a:ext cx="2306400" cy="1683600"/>
          </a:xfrm>
          <a:prstGeom prst="rect">
            <a:avLst/>
          </a:prstGeom>
        </p:spPr>
        <p:txBody>
          <a:bodyPr spcFirstLastPara="1" wrap="square" lIns="91416" tIns="91416" rIns="91416" bIns="91416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1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55" name="Google Shape;55;p13"/>
          <p:cNvSpPr txBox="1">
            <a:spLocks noGrp="1"/>
          </p:cNvSpPr>
          <p:nvPr>
            <p:ph type="title" idx="13" hasCustomPrompt="1"/>
          </p:nvPr>
        </p:nvSpPr>
        <p:spPr>
          <a:xfrm>
            <a:off x="1985501" y="6608798"/>
            <a:ext cx="2306400" cy="1683600"/>
          </a:xfrm>
          <a:prstGeom prst="rect">
            <a:avLst/>
          </a:prstGeom>
        </p:spPr>
        <p:txBody>
          <a:bodyPr spcFirstLastPara="1" wrap="square" lIns="91416" tIns="91416" rIns="91416" bIns="91416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1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56" name="Google Shape;56;p13"/>
          <p:cNvSpPr txBox="1">
            <a:spLocks noGrp="1"/>
          </p:cNvSpPr>
          <p:nvPr>
            <p:ph type="title" idx="14" hasCustomPrompt="1"/>
          </p:nvPr>
        </p:nvSpPr>
        <p:spPr>
          <a:xfrm>
            <a:off x="9384200" y="3760151"/>
            <a:ext cx="2614200" cy="1683600"/>
          </a:xfrm>
          <a:prstGeom prst="rect">
            <a:avLst/>
          </a:prstGeom>
        </p:spPr>
        <p:txBody>
          <a:bodyPr spcFirstLastPara="1" wrap="square" lIns="91416" tIns="91416" rIns="91416" bIns="91416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1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57" name="Google Shape;57;p13"/>
          <p:cNvSpPr txBox="1">
            <a:spLocks noGrp="1"/>
          </p:cNvSpPr>
          <p:nvPr>
            <p:ph type="title" idx="15" hasCustomPrompt="1"/>
          </p:nvPr>
        </p:nvSpPr>
        <p:spPr>
          <a:xfrm>
            <a:off x="9384200" y="6608798"/>
            <a:ext cx="2614200" cy="1683600"/>
          </a:xfrm>
          <a:prstGeom prst="rect">
            <a:avLst/>
          </a:prstGeom>
        </p:spPr>
        <p:txBody>
          <a:bodyPr spcFirstLastPara="1" wrap="square" lIns="91416" tIns="91416" rIns="91416" bIns="91416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1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987565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-text 2">
  <p:cSld name="One Column-text 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5"/>
          <p:cNvSpPr txBox="1">
            <a:spLocks noGrp="1"/>
          </p:cNvSpPr>
          <p:nvPr>
            <p:ph type="title"/>
          </p:nvPr>
        </p:nvSpPr>
        <p:spPr>
          <a:xfrm>
            <a:off x="2921900" y="2396000"/>
            <a:ext cx="12398400" cy="3928800"/>
          </a:xfrm>
          <a:prstGeom prst="rect">
            <a:avLst/>
          </a:prstGeom>
        </p:spPr>
        <p:txBody>
          <a:bodyPr spcFirstLastPara="1" wrap="square" lIns="91416" tIns="91416" rIns="91416" bIns="91416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 sz="221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5"/>
          <p:cNvSpPr txBox="1">
            <a:spLocks noGrp="1"/>
          </p:cNvSpPr>
          <p:nvPr>
            <p:ph type="subTitle" idx="1"/>
          </p:nvPr>
        </p:nvSpPr>
        <p:spPr>
          <a:xfrm>
            <a:off x="4294100" y="6147450"/>
            <a:ext cx="9745800" cy="1602000"/>
          </a:xfrm>
          <a:prstGeom prst="rect">
            <a:avLst/>
          </a:prstGeom>
        </p:spPr>
        <p:txBody>
          <a:bodyPr spcFirstLastPara="1" wrap="square" lIns="91416" tIns="91416" rIns="91416" bIns="91416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SzPts val="1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02701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-text 3">
  <p:cSld name="One column-text 3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6"/>
          <p:cNvSpPr txBox="1">
            <a:spLocks noGrp="1"/>
          </p:cNvSpPr>
          <p:nvPr>
            <p:ph type="title"/>
          </p:nvPr>
        </p:nvSpPr>
        <p:spPr>
          <a:xfrm>
            <a:off x="1045700" y="1651301"/>
            <a:ext cx="16150800" cy="3928800"/>
          </a:xfrm>
          <a:prstGeom prst="rect">
            <a:avLst/>
          </a:prstGeom>
        </p:spPr>
        <p:txBody>
          <a:bodyPr spcFirstLastPara="1" wrap="square" lIns="91416" tIns="91416" rIns="91416" bIns="91416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 sz="221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16"/>
          <p:cNvSpPr txBox="1">
            <a:spLocks noGrp="1"/>
          </p:cNvSpPr>
          <p:nvPr>
            <p:ph type="subTitle" idx="1"/>
          </p:nvPr>
        </p:nvSpPr>
        <p:spPr>
          <a:xfrm>
            <a:off x="4294100" y="5402726"/>
            <a:ext cx="9745800" cy="1602000"/>
          </a:xfrm>
          <a:prstGeom prst="rect">
            <a:avLst/>
          </a:prstGeom>
        </p:spPr>
        <p:txBody>
          <a:bodyPr spcFirstLastPara="1" wrap="square" lIns="91416" tIns="91416" rIns="91416" bIns="91416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SzPts val="1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8641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7"/>
          <p:cNvSpPr txBox="1">
            <a:spLocks noGrp="1"/>
          </p:cNvSpPr>
          <p:nvPr>
            <p:ph type="title"/>
          </p:nvPr>
        </p:nvSpPr>
        <p:spPr>
          <a:xfrm>
            <a:off x="4783800" y="7143949"/>
            <a:ext cx="8720400" cy="1063800"/>
          </a:xfrm>
          <a:prstGeom prst="rect">
            <a:avLst/>
          </a:prstGeom>
        </p:spPr>
        <p:txBody>
          <a:bodyPr spcFirstLastPara="1" wrap="square" lIns="91416" tIns="91416" rIns="91416" bIns="91416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7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9pPr>
          </a:lstStyle>
          <a:p>
            <a:endParaRPr/>
          </a:p>
        </p:txBody>
      </p:sp>
      <p:sp>
        <p:nvSpPr>
          <p:cNvPr id="72" name="Google Shape;72;p17"/>
          <p:cNvSpPr txBox="1">
            <a:spLocks noGrp="1"/>
          </p:cNvSpPr>
          <p:nvPr>
            <p:ph type="subTitle" idx="1"/>
          </p:nvPr>
        </p:nvSpPr>
        <p:spPr>
          <a:xfrm>
            <a:off x="3912900" y="4424501"/>
            <a:ext cx="10462200" cy="2544000"/>
          </a:xfrm>
          <a:prstGeom prst="rect">
            <a:avLst/>
          </a:prstGeom>
        </p:spPr>
        <p:txBody>
          <a:bodyPr spcFirstLastPara="1" wrap="square" lIns="91416" tIns="91416" rIns="91416" bIns="91416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4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SzPts val="1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77933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5">
  <p:cSld name="Title and two columns 5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8"/>
          <p:cNvSpPr txBox="1">
            <a:spLocks noGrp="1"/>
          </p:cNvSpPr>
          <p:nvPr>
            <p:ph type="title"/>
          </p:nvPr>
        </p:nvSpPr>
        <p:spPr>
          <a:xfrm>
            <a:off x="3165326" y="2877359"/>
            <a:ext cx="5682000" cy="779400"/>
          </a:xfrm>
          <a:prstGeom prst="rect">
            <a:avLst/>
          </a:prstGeom>
        </p:spPr>
        <p:txBody>
          <a:bodyPr spcFirstLastPara="1" wrap="square" lIns="91416" tIns="91416" rIns="91416" bIns="91416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 sz="5600" b="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18"/>
          <p:cNvSpPr txBox="1">
            <a:spLocks noGrp="1"/>
          </p:cNvSpPr>
          <p:nvPr>
            <p:ph type="title" idx="2"/>
          </p:nvPr>
        </p:nvSpPr>
        <p:spPr>
          <a:xfrm>
            <a:off x="9637436" y="2877368"/>
            <a:ext cx="5485200" cy="779400"/>
          </a:xfrm>
          <a:prstGeom prst="rect">
            <a:avLst/>
          </a:prstGeom>
        </p:spPr>
        <p:txBody>
          <a:bodyPr spcFirstLastPara="1" wrap="square" lIns="91416" tIns="91416" rIns="91416" bIns="91416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 sz="5600" b="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8"/>
          <p:cNvSpPr txBox="1">
            <a:spLocks noGrp="1"/>
          </p:cNvSpPr>
          <p:nvPr>
            <p:ph type="title" idx="3"/>
          </p:nvPr>
        </p:nvSpPr>
        <p:spPr>
          <a:xfrm>
            <a:off x="1440000" y="890051"/>
            <a:ext cx="15408000" cy="1145400"/>
          </a:xfrm>
          <a:prstGeom prst="rect">
            <a:avLst/>
          </a:prstGeom>
        </p:spPr>
        <p:txBody>
          <a:bodyPr spcFirstLastPara="1" wrap="square" lIns="91416" tIns="91416" rIns="91416" bIns="91416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8"/>
          <p:cNvSpPr txBox="1">
            <a:spLocks noGrp="1"/>
          </p:cNvSpPr>
          <p:nvPr>
            <p:ph type="subTitle" idx="1"/>
          </p:nvPr>
        </p:nvSpPr>
        <p:spPr>
          <a:xfrm>
            <a:off x="3165350" y="6790226"/>
            <a:ext cx="5682000" cy="1107600"/>
          </a:xfrm>
          <a:prstGeom prst="rect">
            <a:avLst/>
          </a:prstGeom>
        </p:spPr>
        <p:txBody>
          <a:bodyPr spcFirstLastPara="1" wrap="square" lIns="91416" tIns="91416" rIns="91416" bIns="91416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500"/>
              <a:buNone/>
              <a:defRPr sz="2900"/>
            </a:lvl1pPr>
            <a:lvl2pPr lvl="1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3pPr>
            <a:lvl4pPr lvl="3"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4pPr>
            <a:lvl5pPr lvl="4"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5pPr>
            <a:lvl6pPr lvl="5"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6pPr>
            <a:lvl7pPr lvl="6"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7pPr>
            <a:lvl8pPr lvl="7"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8pPr>
            <a:lvl9pPr lvl="8">
              <a:spcBef>
                <a:spcPts val="3200"/>
              </a:spcBef>
              <a:spcAft>
                <a:spcPts val="320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8"/>
          <p:cNvSpPr txBox="1">
            <a:spLocks noGrp="1"/>
          </p:cNvSpPr>
          <p:nvPr>
            <p:ph type="subTitle" idx="4"/>
          </p:nvPr>
        </p:nvSpPr>
        <p:spPr>
          <a:xfrm>
            <a:off x="9539100" y="6790226"/>
            <a:ext cx="5682000" cy="1107600"/>
          </a:xfrm>
          <a:prstGeom prst="rect">
            <a:avLst/>
          </a:prstGeom>
        </p:spPr>
        <p:txBody>
          <a:bodyPr spcFirstLastPara="1" wrap="square" lIns="91416" tIns="91416" rIns="91416" bIns="91416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 sz="2900"/>
            </a:lvl1pPr>
            <a:lvl2pPr lvl="1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spcBef>
                <a:spcPts val="3200"/>
              </a:spcBef>
              <a:spcAft>
                <a:spcPts val="3200"/>
              </a:spcAft>
              <a:buSzPts val="1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03500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9"/>
          <p:cNvSpPr txBox="1">
            <a:spLocks noGrp="1"/>
          </p:cNvSpPr>
          <p:nvPr>
            <p:ph type="title"/>
          </p:nvPr>
        </p:nvSpPr>
        <p:spPr>
          <a:xfrm>
            <a:off x="2230850" y="5401625"/>
            <a:ext cx="4310400" cy="1055400"/>
          </a:xfrm>
          <a:prstGeom prst="rect">
            <a:avLst/>
          </a:prstGeom>
        </p:spPr>
        <p:txBody>
          <a:bodyPr spcFirstLastPara="1" wrap="square" lIns="91416" tIns="91416" rIns="91416" bIns="91416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56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9pPr>
          </a:lstStyle>
          <a:p>
            <a:endParaRPr/>
          </a:p>
        </p:txBody>
      </p:sp>
      <p:sp>
        <p:nvSpPr>
          <p:cNvPr id="81" name="Google Shape;81;p19"/>
          <p:cNvSpPr txBox="1">
            <a:spLocks noGrp="1"/>
          </p:cNvSpPr>
          <p:nvPr>
            <p:ph type="subTitle" idx="1"/>
          </p:nvPr>
        </p:nvSpPr>
        <p:spPr>
          <a:xfrm>
            <a:off x="1835750" y="6446474"/>
            <a:ext cx="5100600" cy="1351800"/>
          </a:xfrm>
          <a:prstGeom prst="rect">
            <a:avLst/>
          </a:prstGeom>
        </p:spPr>
        <p:txBody>
          <a:bodyPr spcFirstLastPara="1" wrap="square" lIns="91416" tIns="91416" rIns="91416" bIns="91416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9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9"/>
          <p:cNvSpPr txBox="1">
            <a:spLocks noGrp="1"/>
          </p:cNvSpPr>
          <p:nvPr>
            <p:ph type="title" idx="2"/>
          </p:nvPr>
        </p:nvSpPr>
        <p:spPr>
          <a:xfrm>
            <a:off x="6922451" y="5401625"/>
            <a:ext cx="4310400" cy="1055400"/>
          </a:xfrm>
          <a:prstGeom prst="rect">
            <a:avLst/>
          </a:prstGeom>
        </p:spPr>
        <p:txBody>
          <a:bodyPr spcFirstLastPara="1" wrap="square" lIns="91416" tIns="91416" rIns="91416" bIns="91416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56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9pPr>
          </a:lstStyle>
          <a:p>
            <a:endParaRPr/>
          </a:p>
        </p:txBody>
      </p:sp>
      <p:sp>
        <p:nvSpPr>
          <p:cNvPr id="83" name="Google Shape;83;p19"/>
          <p:cNvSpPr txBox="1">
            <a:spLocks noGrp="1"/>
          </p:cNvSpPr>
          <p:nvPr>
            <p:ph type="subTitle" idx="3"/>
          </p:nvPr>
        </p:nvSpPr>
        <p:spPr>
          <a:xfrm>
            <a:off x="6816401" y="6446525"/>
            <a:ext cx="4678200" cy="1351800"/>
          </a:xfrm>
          <a:prstGeom prst="rect">
            <a:avLst/>
          </a:prstGeom>
        </p:spPr>
        <p:txBody>
          <a:bodyPr spcFirstLastPara="1" wrap="square" lIns="91416" tIns="91416" rIns="91416" bIns="91416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9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19"/>
          <p:cNvSpPr txBox="1">
            <a:spLocks noGrp="1"/>
          </p:cNvSpPr>
          <p:nvPr>
            <p:ph type="title" idx="4"/>
          </p:nvPr>
        </p:nvSpPr>
        <p:spPr>
          <a:xfrm>
            <a:off x="11614050" y="5372825"/>
            <a:ext cx="4310400" cy="1055400"/>
          </a:xfrm>
          <a:prstGeom prst="rect">
            <a:avLst/>
          </a:prstGeom>
        </p:spPr>
        <p:txBody>
          <a:bodyPr spcFirstLastPara="1" wrap="square" lIns="91416" tIns="91416" rIns="91416" bIns="91416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56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9pPr>
          </a:lstStyle>
          <a:p>
            <a:endParaRPr/>
          </a:p>
        </p:txBody>
      </p:sp>
      <p:sp>
        <p:nvSpPr>
          <p:cNvPr id="85" name="Google Shape;85;p19"/>
          <p:cNvSpPr txBox="1">
            <a:spLocks noGrp="1"/>
          </p:cNvSpPr>
          <p:nvPr>
            <p:ph type="subTitle" idx="5"/>
          </p:nvPr>
        </p:nvSpPr>
        <p:spPr>
          <a:xfrm>
            <a:off x="11374650" y="6436422"/>
            <a:ext cx="4789200" cy="1351800"/>
          </a:xfrm>
          <a:prstGeom prst="rect">
            <a:avLst/>
          </a:prstGeom>
        </p:spPr>
        <p:txBody>
          <a:bodyPr spcFirstLastPara="1" wrap="square" lIns="91416" tIns="91416" rIns="91416" bIns="91416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9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19"/>
          <p:cNvSpPr txBox="1">
            <a:spLocks noGrp="1"/>
          </p:cNvSpPr>
          <p:nvPr>
            <p:ph type="title" idx="6"/>
          </p:nvPr>
        </p:nvSpPr>
        <p:spPr>
          <a:xfrm>
            <a:off x="1440000" y="890051"/>
            <a:ext cx="15408000" cy="1145400"/>
          </a:xfrm>
          <a:prstGeom prst="rect">
            <a:avLst/>
          </a:prstGeom>
        </p:spPr>
        <p:txBody>
          <a:bodyPr spcFirstLastPara="1" wrap="square" lIns="91416" tIns="91416" rIns="91416" bIns="91416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48073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">
  <p:cSld name="Title and four columns 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20"/>
          <p:cNvSpPr txBox="1">
            <a:spLocks noGrp="1"/>
          </p:cNvSpPr>
          <p:nvPr>
            <p:ph type="title"/>
          </p:nvPr>
        </p:nvSpPr>
        <p:spPr>
          <a:xfrm>
            <a:off x="4761701" y="2799350"/>
            <a:ext cx="4390200" cy="1055400"/>
          </a:xfrm>
          <a:prstGeom prst="rect">
            <a:avLst/>
          </a:prstGeom>
        </p:spPr>
        <p:txBody>
          <a:bodyPr spcFirstLastPara="1" wrap="square" lIns="91416" tIns="91416" rIns="91416" bIns="91416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56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9pPr>
          </a:lstStyle>
          <a:p>
            <a:endParaRPr/>
          </a:p>
        </p:txBody>
      </p:sp>
      <p:sp>
        <p:nvSpPr>
          <p:cNvPr id="89" name="Google Shape;89;p20"/>
          <p:cNvSpPr txBox="1">
            <a:spLocks noGrp="1"/>
          </p:cNvSpPr>
          <p:nvPr>
            <p:ph type="subTitle" idx="1"/>
          </p:nvPr>
        </p:nvSpPr>
        <p:spPr>
          <a:xfrm>
            <a:off x="4761701" y="3854750"/>
            <a:ext cx="3676800" cy="1051800"/>
          </a:xfrm>
          <a:prstGeom prst="rect">
            <a:avLst/>
          </a:prstGeom>
        </p:spPr>
        <p:txBody>
          <a:bodyPr spcFirstLastPara="1" wrap="square" lIns="91416" tIns="91416" rIns="91416" bIns="91416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9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20"/>
          <p:cNvSpPr txBox="1">
            <a:spLocks noGrp="1"/>
          </p:cNvSpPr>
          <p:nvPr>
            <p:ph type="title" idx="2"/>
          </p:nvPr>
        </p:nvSpPr>
        <p:spPr>
          <a:xfrm>
            <a:off x="12294800" y="2799350"/>
            <a:ext cx="4390200" cy="1055400"/>
          </a:xfrm>
          <a:prstGeom prst="rect">
            <a:avLst/>
          </a:prstGeom>
        </p:spPr>
        <p:txBody>
          <a:bodyPr spcFirstLastPara="1" wrap="square" lIns="91416" tIns="91416" rIns="91416" bIns="91416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56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9pPr>
          </a:lstStyle>
          <a:p>
            <a:endParaRPr/>
          </a:p>
        </p:txBody>
      </p:sp>
      <p:sp>
        <p:nvSpPr>
          <p:cNvPr id="91" name="Google Shape;91;p20"/>
          <p:cNvSpPr txBox="1">
            <a:spLocks noGrp="1"/>
          </p:cNvSpPr>
          <p:nvPr>
            <p:ph type="subTitle" idx="3"/>
          </p:nvPr>
        </p:nvSpPr>
        <p:spPr>
          <a:xfrm>
            <a:off x="12294800" y="3854750"/>
            <a:ext cx="3676800" cy="1051800"/>
          </a:xfrm>
          <a:prstGeom prst="rect">
            <a:avLst/>
          </a:prstGeom>
        </p:spPr>
        <p:txBody>
          <a:bodyPr spcFirstLastPara="1" wrap="square" lIns="91416" tIns="91416" rIns="91416" bIns="91416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9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0"/>
          <p:cNvSpPr txBox="1">
            <a:spLocks noGrp="1"/>
          </p:cNvSpPr>
          <p:nvPr>
            <p:ph type="title" idx="4"/>
          </p:nvPr>
        </p:nvSpPr>
        <p:spPr>
          <a:xfrm>
            <a:off x="4761701" y="5818535"/>
            <a:ext cx="4390200" cy="1055400"/>
          </a:xfrm>
          <a:prstGeom prst="rect">
            <a:avLst/>
          </a:prstGeom>
        </p:spPr>
        <p:txBody>
          <a:bodyPr spcFirstLastPara="1" wrap="square" lIns="91416" tIns="91416" rIns="91416" bIns="91416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56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9pPr>
          </a:lstStyle>
          <a:p>
            <a:endParaRPr/>
          </a:p>
        </p:txBody>
      </p:sp>
      <p:sp>
        <p:nvSpPr>
          <p:cNvPr id="93" name="Google Shape;93;p20"/>
          <p:cNvSpPr txBox="1">
            <a:spLocks noGrp="1"/>
          </p:cNvSpPr>
          <p:nvPr>
            <p:ph type="subTitle" idx="5"/>
          </p:nvPr>
        </p:nvSpPr>
        <p:spPr>
          <a:xfrm>
            <a:off x="4761701" y="6873950"/>
            <a:ext cx="3676800" cy="1051800"/>
          </a:xfrm>
          <a:prstGeom prst="rect">
            <a:avLst/>
          </a:prstGeom>
        </p:spPr>
        <p:txBody>
          <a:bodyPr spcFirstLastPara="1" wrap="square" lIns="91416" tIns="91416" rIns="91416" bIns="91416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9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0"/>
          <p:cNvSpPr txBox="1">
            <a:spLocks noGrp="1"/>
          </p:cNvSpPr>
          <p:nvPr>
            <p:ph type="title" idx="6"/>
          </p:nvPr>
        </p:nvSpPr>
        <p:spPr>
          <a:xfrm>
            <a:off x="12294800" y="5818535"/>
            <a:ext cx="4390200" cy="1055400"/>
          </a:xfrm>
          <a:prstGeom prst="rect">
            <a:avLst/>
          </a:prstGeom>
        </p:spPr>
        <p:txBody>
          <a:bodyPr spcFirstLastPara="1" wrap="square" lIns="91416" tIns="91416" rIns="91416" bIns="91416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56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9pPr>
          </a:lstStyle>
          <a:p>
            <a:endParaRPr/>
          </a:p>
        </p:txBody>
      </p:sp>
      <p:sp>
        <p:nvSpPr>
          <p:cNvPr id="95" name="Google Shape;95;p20"/>
          <p:cNvSpPr txBox="1">
            <a:spLocks noGrp="1"/>
          </p:cNvSpPr>
          <p:nvPr>
            <p:ph type="subTitle" idx="7"/>
          </p:nvPr>
        </p:nvSpPr>
        <p:spPr>
          <a:xfrm>
            <a:off x="12294800" y="6873953"/>
            <a:ext cx="3676800" cy="1051800"/>
          </a:xfrm>
          <a:prstGeom prst="rect">
            <a:avLst/>
          </a:prstGeom>
        </p:spPr>
        <p:txBody>
          <a:bodyPr spcFirstLastPara="1" wrap="square" lIns="91416" tIns="91416" rIns="91416" bIns="91416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9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20"/>
          <p:cNvSpPr txBox="1">
            <a:spLocks noGrp="1"/>
          </p:cNvSpPr>
          <p:nvPr>
            <p:ph type="title" idx="8"/>
          </p:nvPr>
        </p:nvSpPr>
        <p:spPr>
          <a:xfrm>
            <a:off x="1440000" y="890051"/>
            <a:ext cx="15408000" cy="1145400"/>
          </a:xfrm>
          <a:prstGeom prst="rect">
            <a:avLst/>
          </a:prstGeom>
        </p:spPr>
        <p:txBody>
          <a:bodyPr spcFirstLastPara="1" wrap="square" lIns="91416" tIns="91416" rIns="91416" bIns="91416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35275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1"/>
          <p:cNvSpPr txBox="1">
            <a:spLocks noGrp="1"/>
          </p:cNvSpPr>
          <p:nvPr>
            <p:ph type="title"/>
          </p:nvPr>
        </p:nvSpPr>
        <p:spPr>
          <a:xfrm>
            <a:off x="1440000" y="890051"/>
            <a:ext cx="15408000" cy="1145400"/>
          </a:xfrm>
          <a:prstGeom prst="rect">
            <a:avLst/>
          </a:prstGeom>
        </p:spPr>
        <p:txBody>
          <a:bodyPr spcFirstLastPara="1" wrap="square" lIns="91416" tIns="91416" rIns="91416" bIns="91416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94585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 only 4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2"/>
          <p:cNvSpPr txBox="1">
            <a:spLocks noGrp="1"/>
          </p:cNvSpPr>
          <p:nvPr>
            <p:ph type="title"/>
          </p:nvPr>
        </p:nvSpPr>
        <p:spPr>
          <a:xfrm>
            <a:off x="1440000" y="890051"/>
            <a:ext cx="15408000" cy="1145400"/>
          </a:xfrm>
          <a:prstGeom prst="rect">
            <a:avLst/>
          </a:prstGeom>
        </p:spPr>
        <p:txBody>
          <a:bodyPr spcFirstLastPara="1" wrap="square" lIns="91416" tIns="91416" rIns="91416" bIns="91416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09697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5">
  <p:cSld name="Title only 5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3"/>
          <p:cNvSpPr txBox="1">
            <a:spLocks noGrp="1"/>
          </p:cNvSpPr>
          <p:nvPr>
            <p:ph type="title"/>
          </p:nvPr>
        </p:nvSpPr>
        <p:spPr>
          <a:xfrm>
            <a:off x="1440000" y="890051"/>
            <a:ext cx="15408000" cy="1145400"/>
          </a:xfrm>
          <a:prstGeom prst="rect">
            <a:avLst/>
          </a:prstGeom>
        </p:spPr>
        <p:txBody>
          <a:bodyPr spcFirstLastPara="1" wrap="square" lIns="91416" tIns="91416" rIns="91416" bIns="91416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84365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4"/>
          </a:xfrm>
        </p:spPr>
        <p:txBody>
          <a:bodyPr/>
          <a:lstStyle>
            <a:lvl1pPr>
              <a:defRPr sz="29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4"/>
          </a:xfrm>
        </p:spPr>
        <p:txBody>
          <a:bodyPr/>
          <a:lstStyle>
            <a:lvl1pPr>
              <a:defRPr sz="29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6">
  <p:cSld name="Title only 6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4"/>
          <p:cNvSpPr txBox="1">
            <a:spLocks noGrp="1"/>
          </p:cNvSpPr>
          <p:nvPr>
            <p:ph type="title"/>
          </p:nvPr>
        </p:nvSpPr>
        <p:spPr>
          <a:xfrm>
            <a:off x="1440000" y="890051"/>
            <a:ext cx="15408000" cy="1145400"/>
          </a:xfrm>
          <a:prstGeom prst="rect">
            <a:avLst/>
          </a:prstGeom>
        </p:spPr>
        <p:txBody>
          <a:bodyPr spcFirstLastPara="1" wrap="square" lIns="91416" tIns="91416" rIns="91416" bIns="91416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99757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7">
  <p:cSld name="Title only 7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5"/>
          <p:cNvSpPr txBox="1">
            <a:spLocks noGrp="1"/>
          </p:cNvSpPr>
          <p:nvPr>
            <p:ph type="title"/>
          </p:nvPr>
        </p:nvSpPr>
        <p:spPr>
          <a:xfrm>
            <a:off x="1440000" y="890051"/>
            <a:ext cx="15408000" cy="1145400"/>
          </a:xfrm>
          <a:prstGeom prst="rect">
            <a:avLst/>
          </a:prstGeom>
        </p:spPr>
        <p:txBody>
          <a:bodyPr spcFirstLastPara="1" wrap="square" lIns="91416" tIns="91416" rIns="91416" bIns="91416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62325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8">
  <p:cSld name="Title only 8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6"/>
          <p:cNvSpPr txBox="1">
            <a:spLocks noGrp="1"/>
          </p:cNvSpPr>
          <p:nvPr>
            <p:ph type="title"/>
          </p:nvPr>
        </p:nvSpPr>
        <p:spPr>
          <a:xfrm>
            <a:off x="1440000" y="890051"/>
            <a:ext cx="15408000" cy="1145400"/>
          </a:xfrm>
          <a:prstGeom prst="rect">
            <a:avLst/>
          </a:prstGeom>
        </p:spPr>
        <p:txBody>
          <a:bodyPr spcFirstLastPara="1" wrap="square" lIns="91416" tIns="91416" rIns="91416" bIns="91416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65640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9">
  <p:cSld name="Title only 9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27"/>
          <p:cNvSpPr txBox="1">
            <a:spLocks noGrp="1"/>
          </p:cNvSpPr>
          <p:nvPr>
            <p:ph type="title"/>
          </p:nvPr>
        </p:nvSpPr>
        <p:spPr>
          <a:xfrm>
            <a:off x="1440000" y="890051"/>
            <a:ext cx="15408000" cy="1145400"/>
          </a:xfrm>
          <a:prstGeom prst="rect">
            <a:avLst/>
          </a:prstGeom>
        </p:spPr>
        <p:txBody>
          <a:bodyPr spcFirstLastPara="1" wrap="square" lIns="91416" tIns="91416" rIns="91416" bIns="91416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68427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8"/>
          <p:cNvSpPr txBox="1">
            <a:spLocks noGrp="1"/>
          </p:cNvSpPr>
          <p:nvPr>
            <p:ph type="title"/>
          </p:nvPr>
        </p:nvSpPr>
        <p:spPr>
          <a:xfrm>
            <a:off x="8924651" y="3220850"/>
            <a:ext cx="7478400" cy="3831000"/>
          </a:xfrm>
          <a:prstGeom prst="rect">
            <a:avLst/>
          </a:prstGeom>
        </p:spPr>
        <p:txBody>
          <a:bodyPr spcFirstLastPara="1" wrap="square" lIns="91416" tIns="91416" rIns="91416" bIns="91416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1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9pPr>
          </a:lstStyle>
          <a:p>
            <a:endParaRPr/>
          </a:p>
        </p:txBody>
      </p:sp>
      <p:sp>
        <p:nvSpPr>
          <p:cNvPr id="113" name="Google Shape;113;p28"/>
          <p:cNvSpPr txBox="1">
            <a:spLocks noGrp="1"/>
          </p:cNvSpPr>
          <p:nvPr>
            <p:ph type="title" idx="2" hasCustomPrompt="1"/>
          </p:nvPr>
        </p:nvSpPr>
        <p:spPr>
          <a:xfrm>
            <a:off x="11071151" y="1608851"/>
            <a:ext cx="3185400" cy="1683600"/>
          </a:xfrm>
          <a:prstGeom prst="rect">
            <a:avLst/>
          </a:prstGeom>
        </p:spPr>
        <p:txBody>
          <a:bodyPr spcFirstLastPara="1" wrap="square" lIns="91416" tIns="91416" rIns="91416" bIns="91416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32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14" name="Google Shape;114;p28"/>
          <p:cNvSpPr txBox="1">
            <a:spLocks noGrp="1"/>
          </p:cNvSpPr>
          <p:nvPr>
            <p:ph type="subTitle" idx="1"/>
          </p:nvPr>
        </p:nvSpPr>
        <p:spPr>
          <a:xfrm>
            <a:off x="10107251" y="7178750"/>
            <a:ext cx="5113200" cy="1426800"/>
          </a:xfrm>
          <a:prstGeom prst="rect">
            <a:avLst/>
          </a:prstGeom>
        </p:spPr>
        <p:txBody>
          <a:bodyPr spcFirstLastPara="1" wrap="square" lIns="91416" tIns="91416" rIns="91416" bIns="91416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SzPts val="1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33784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3">
  <p:cSld name="Title only 13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9"/>
          <p:cNvSpPr txBox="1">
            <a:spLocks noGrp="1"/>
          </p:cNvSpPr>
          <p:nvPr>
            <p:ph type="title"/>
          </p:nvPr>
        </p:nvSpPr>
        <p:spPr>
          <a:xfrm>
            <a:off x="1440000" y="890051"/>
            <a:ext cx="15408000" cy="1145400"/>
          </a:xfrm>
          <a:prstGeom prst="rect">
            <a:avLst/>
          </a:prstGeom>
        </p:spPr>
        <p:txBody>
          <a:bodyPr spcFirstLastPara="1" wrap="square" lIns="91416" tIns="91416" rIns="91416" bIns="91416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07215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2">
  <p:cSld name="Title only 1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30"/>
          <p:cNvSpPr txBox="1">
            <a:spLocks noGrp="1"/>
          </p:cNvSpPr>
          <p:nvPr>
            <p:ph type="title"/>
          </p:nvPr>
        </p:nvSpPr>
        <p:spPr>
          <a:xfrm>
            <a:off x="1440000" y="890051"/>
            <a:ext cx="15408000" cy="1145400"/>
          </a:xfrm>
          <a:prstGeom prst="rect">
            <a:avLst/>
          </a:prstGeom>
        </p:spPr>
        <p:txBody>
          <a:bodyPr spcFirstLastPara="1" wrap="square" lIns="91416" tIns="91416" rIns="91416" bIns="91416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77229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3">
  <p:cSld name="Section header 3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31"/>
          <p:cNvSpPr txBox="1">
            <a:spLocks noGrp="1"/>
          </p:cNvSpPr>
          <p:nvPr>
            <p:ph type="title"/>
          </p:nvPr>
        </p:nvSpPr>
        <p:spPr>
          <a:xfrm>
            <a:off x="1384301" y="3220850"/>
            <a:ext cx="7478400" cy="3831000"/>
          </a:xfrm>
          <a:prstGeom prst="rect">
            <a:avLst/>
          </a:prstGeom>
        </p:spPr>
        <p:txBody>
          <a:bodyPr spcFirstLastPara="1" wrap="square" lIns="91416" tIns="91416" rIns="91416" bIns="91416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1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9pPr>
          </a:lstStyle>
          <a:p>
            <a:endParaRPr/>
          </a:p>
        </p:txBody>
      </p:sp>
      <p:sp>
        <p:nvSpPr>
          <p:cNvPr id="121" name="Google Shape;121;p31"/>
          <p:cNvSpPr txBox="1">
            <a:spLocks noGrp="1"/>
          </p:cNvSpPr>
          <p:nvPr>
            <p:ph type="title" idx="2" hasCustomPrompt="1"/>
          </p:nvPr>
        </p:nvSpPr>
        <p:spPr>
          <a:xfrm>
            <a:off x="3530801" y="1608851"/>
            <a:ext cx="3185400" cy="1683600"/>
          </a:xfrm>
          <a:prstGeom prst="rect">
            <a:avLst/>
          </a:prstGeom>
        </p:spPr>
        <p:txBody>
          <a:bodyPr spcFirstLastPara="1" wrap="square" lIns="91416" tIns="91416" rIns="91416" bIns="91416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32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22" name="Google Shape;122;p31"/>
          <p:cNvSpPr txBox="1">
            <a:spLocks noGrp="1"/>
          </p:cNvSpPr>
          <p:nvPr>
            <p:ph type="subTitle" idx="1"/>
          </p:nvPr>
        </p:nvSpPr>
        <p:spPr>
          <a:xfrm>
            <a:off x="2566901" y="7178750"/>
            <a:ext cx="5113200" cy="1426800"/>
          </a:xfrm>
          <a:prstGeom prst="rect">
            <a:avLst/>
          </a:prstGeom>
        </p:spPr>
        <p:txBody>
          <a:bodyPr spcFirstLastPara="1" wrap="square" lIns="91416" tIns="91416" rIns="91416" bIns="91416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SzPts val="1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90957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4">
  <p:cSld name="Section header 4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32"/>
          <p:cNvSpPr txBox="1">
            <a:spLocks noGrp="1"/>
          </p:cNvSpPr>
          <p:nvPr>
            <p:ph type="title"/>
          </p:nvPr>
        </p:nvSpPr>
        <p:spPr>
          <a:xfrm>
            <a:off x="4154400" y="4125950"/>
            <a:ext cx="9979200" cy="2298000"/>
          </a:xfrm>
          <a:prstGeom prst="rect">
            <a:avLst/>
          </a:prstGeom>
        </p:spPr>
        <p:txBody>
          <a:bodyPr spcFirstLastPara="1" wrap="square" lIns="91416" tIns="91416" rIns="91416" bIns="91416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1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9pPr>
          </a:lstStyle>
          <a:p>
            <a:endParaRPr/>
          </a:p>
        </p:txBody>
      </p:sp>
      <p:sp>
        <p:nvSpPr>
          <p:cNvPr id="125" name="Google Shape;125;p32"/>
          <p:cNvSpPr txBox="1">
            <a:spLocks noGrp="1"/>
          </p:cNvSpPr>
          <p:nvPr>
            <p:ph type="title" idx="2" hasCustomPrompt="1"/>
          </p:nvPr>
        </p:nvSpPr>
        <p:spPr>
          <a:xfrm>
            <a:off x="7551300" y="2513951"/>
            <a:ext cx="3185400" cy="1683600"/>
          </a:xfrm>
          <a:prstGeom prst="rect">
            <a:avLst/>
          </a:prstGeom>
        </p:spPr>
        <p:txBody>
          <a:bodyPr spcFirstLastPara="1" wrap="square" lIns="91416" tIns="91416" rIns="91416" bIns="91416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32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26" name="Google Shape;126;p32"/>
          <p:cNvSpPr txBox="1">
            <a:spLocks noGrp="1"/>
          </p:cNvSpPr>
          <p:nvPr>
            <p:ph type="subTitle" idx="1"/>
          </p:nvPr>
        </p:nvSpPr>
        <p:spPr>
          <a:xfrm>
            <a:off x="6587400" y="6693150"/>
            <a:ext cx="5113200" cy="1426800"/>
          </a:xfrm>
          <a:prstGeom prst="rect">
            <a:avLst/>
          </a:prstGeom>
        </p:spPr>
        <p:txBody>
          <a:bodyPr spcFirstLastPara="1" wrap="square" lIns="91416" tIns="91416" rIns="91416" bIns="91416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SzPts val="1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0956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0">
  <p:cSld name="Title only 10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33"/>
          <p:cNvSpPr txBox="1">
            <a:spLocks noGrp="1"/>
          </p:cNvSpPr>
          <p:nvPr>
            <p:ph type="title"/>
          </p:nvPr>
        </p:nvSpPr>
        <p:spPr>
          <a:xfrm>
            <a:off x="1440000" y="890051"/>
            <a:ext cx="15408000" cy="1145400"/>
          </a:xfrm>
          <a:prstGeom prst="rect">
            <a:avLst/>
          </a:prstGeom>
        </p:spPr>
        <p:txBody>
          <a:bodyPr spcFirstLastPara="1" wrap="square" lIns="91416" tIns="91416" rIns="91416" bIns="91416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53944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4"/>
            <a:ext cx="4040189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5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4" indent="0">
              <a:buNone/>
              <a:defRPr sz="1700" b="1"/>
            </a:lvl4pPr>
            <a:lvl5pPr marL="1828617" indent="0">
              <a:buNone/>
              <a:defRPr sz="1700" b="1"/>
            </a:lvl5pPr>
            <a:lvl6pPr marL="2285772" indent="0">
              <a:buNone/>
              <a:defRPr sz="1700" b="1"/>
            </a:lvl6pPr>
            <a:lvl7pPr marL="2742926" indent="0">
              <a:buNone/>
              <a:defRPr sz="1700" b="1"/>
            </a:lvl7pPr>
            <a:lvl8pPr marL="3200081" indent="0">
              <a:buNone/>
              <a:defRPr sz="1700" b="1"/>
            </a:lvl8pPr>
            <a:lvl9pPr marL="3657234" indent="0">
              <a:buNone/>
              <a:defRPr sz="17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6"/>
            <a:ext cx="4040189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4"/>
            <a:ext cx="404177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5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4" indent="0">
              <a:buNone/>
              <a:defRPr sz="1700" b="1"/>
            </a:lvl4pPr>
            <a:lvl5pPr marL="1828617" indent="0">
              <a:buNone/>
              <a:defRPr sz="1700" b="1"/>
            </a:lvl5pPr>
            <a:lvl6pPr marL="2285772" indent="0">
              <a:buNone/>
              <a:defRPr sz="1700" b="1"/>
            </a:lvl6pPr>
            <a:lvl7pPr marL="2742926" indent="0">
              <a:buNone/>
              <a:defRPr sz="1700" b="1"/>
            </a:lvl7pPr>
            <a:lvl8pPr marL="3200081" indent="0">
              <a:buNone/>
              <a:defRPr sz="1700" b="1"/>
            </a:lvl8pPr>
            <a:lvl9pPr marL="3657234" indent="0">
              <a:buNone/>
              <a:defRPr sz="17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6"/>
            <a:ext cx="404177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1">
  <p:cSld name="Title only 1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34"/>
          <p:cNvSpPr txBox="1">
            <a:spLocks noGrp="1"/>
          </p:cNvSpPr>
          <p:nvPr>
            <p:ph type="title"/>
          </p:nvPr>
        </p:nvSpPr>
        <p:spPr>
          <a:xfrm>
            <a:off x="1440000" y="890051"/>
            <a:ext cx="15408000" cy="1145400"/>
          </a:xfrm>
          <a:prstGeom prst="rect">
            <a:avLst/>
          </a:prstGeom>
        </p:spPr>
        <p:txBody>
          <a:bodyPr spcFirstLastPara="1" wrap="square" lIns="91416" tIns="91416" rIns="91416" bIns="91416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88922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35"/>
          <p:cNvSpPr txBox="1">
            <a:spLocks noGrp="1"/>
          </p:cNvSpPr>
          <p:nvPr>
            <p:ph type="title"/>
          </p:nvPr>
        </p:nvSpPr>
        <p:spPr>
          <a:xfrm>
            <a:off x="1440000" y="890051"/>
            <a:ext cx="15408000" cy="1145400"/>
          </a:xfrm>
          <a:prstGeom prst="rect">
            <a:avLst/>
          </a:prstGeom>
        </p:spPr>
        <p:txBody>
          <a:bodyPr spcFirstLastPara="1" wrap="square" lIns="91416" tIns="91416" rIns="91416" bIns="91416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56054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lIns="91431" tIns="45716" rIns="91431" bIns="45716"/>
          <a:lstStyle/>
          <a:p>
            <a:fld id="{E69B9EE9-F3BF-4B40-83E7-C9BC68FDDB0E}" type="datetimeFigureOut">
              <a:rPr lang="en-US" smtClean="0"/>
              <a:t>11/15/2022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91431" tIns="45716" rIns="91431" bIns="45716"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lIns="91431" tIns="45716" rIns="91431" bIns="45716"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1748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137417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85410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3"/>
            <a:ext cx="2133600" cy="365126"/>
          </a:xfrm>
          <a:prstGeom prst="rect">
            <a:avLst/>
          </a:prstGeom>
        </p:spPr>
        <p:txBody>
          <a:bodyPr lIns="137147" tIns="68573" rIns="137147" bIns="68573"/>
          <a:lstStyle/>
          <a:p>
            <a:pPr defTabSz="1371464"/>
            <a:fld id="{1D8BD707-D9CF-40AE-B4C6-C98DA3205C09}" type="datetimeFigureOut">
              <a:rPr lang="en-US" sz="2700" smtClean="0">
                <a:solidFill>
                  <a:prstClr val="black"/>
                </a:solidFill>
              </a:rPr>
              <a:pPr defTabSz="1371464"/>
              <a:t>11/15/2022</a:t>
            </a:fld>
            <a:endParaRPr lang="en-US" sz="2700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3"/>
            <a:ext cx="2895600" cy="365126"/>
          </a:xfrm>
          <a:prstGeom prst="rect">
            <a:avLst/>
          </a:prstGeom>
        </p:spPr>
        <p:txBody>
          <a:bodyPr lIns="137147" tIns="68573" rIns="137147" bIns="68573"/>
          <a:lstStyle/>
          <a:p>
            <a:pPr defTabSz="1371464"/>
            <a:endParaRPr lang="en-US" sz="2700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3"/>
            <a:ext cx="2133600" cy="365126"/>
          </a:xfrm>
          <a:prstGeom prst="rect">
            <a:avLst/>
          </a:prstGeom>
        </p:spPr>
        <p:txBody>
          <a:bodyPr lIns="137147" tIns="68573" rIns="137147" bIns="68573"/>
          <a:lstStyle/>
          <a:p>
            <a:pPr defTabSz="1371464"/>
            <a:fld id="{B6F15528-21DE-4FAA-801E-634DDDAF4B2B}" type="slidenum">
              <a:rPr lang="en-US" sz="2700" smtClean="0">
                <a:solidFill>
                  <a:prstClr val="black"/>
                </a:solidFill>
              </a:rPr>
              <a:pPr defTabSz="1371464"/>
              <a:t>‹#›</a:t>
            </a:fld>
            <a:endParaRPr lang="en-US" sz="2700">
              <a:solidFill>
                <a:prstClr val="black"/>
              </a:solidFill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C5B8E5C1-D483-43F8-BCD9-D367A93220E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83748" y="964743"/>
            <a:ext cx="15120507" cy="8357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837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3195641"/>
            <a:ext cx="15544800" cy="2205038"/>
          </a:xfrm>
          <a:prstGeom prst="rect">
            <a:avLst/>
          </a:prstGeom>
        </p:spPr>
        <p:txBody>
          <a:bodyPr lIns="137147" tIns="68573" rIns="137147" bIns="68573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43200" y="5829300"/>
            <a:ext cx="12801600" cy="2628900"/>
          </a:xfrm>
          <a:prstGeom prst="rect">
            <a:avLst/>
          </a:prstGeom>
        </p:spPr>
        <p:txBody>
          <a:bodyPr lIns="137147" tIns="68573" rIns="137147" bIns="68573"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9142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8285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7428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6571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5714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54857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64000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73142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14400" y="9534529"/>
            <a:ext cx="4267200" cy="547688"/>
          </a:xfrm>
          <a:prstGeom prst="rect">
            <a:avLst/>
          </a:prstGeom>
        </p:spPr>
        <p:txBody>
          <a:bodyPr lIns="137147" tIns="68573" rIns="137147" bIns="68573"/>
          <a:lstStyle/>
          <a:p>
            <a:pPr defTabSz="1371464"/>
            <a:fld id="{78D78A31-B58C-4F22-8C52-A961D950D026}" type="datetimeFigureOut">
              <a:rPr lang="en-US" sz="2700" smtClean="0">
                <a:solidFill>
                  <a:prstClr val="black"/>
                </a:solidFill>
              </a:rPr>
              <a:pPr defTabSz="1371464"/>
              <a:t>11/15/2022</a:t>
            </a:fld>
            <a:endParaRPr lang="en-US" sz="270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248400" y="9534529"/>
            <a:ext cx="5791200" cy="547688"/>
          </a:xfrm>
          <a:prstGeom prst="rect">
            <a:avLst/>
          </a:prstGeom>
        </p:spPr>
        <p:txBody>
          <a:bodyPr lIns="137147" tIns="68573" rIns="137147" bIns="68573"/>
          <a:lstStyle/>
          <a:p>
            <a:pPr defTabSz="1371464"/>
            <a:endParaRPr lang="en-US" sz="270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3106400" y="9534529"/>
            <a:ext cx="4267200" cy="547688"/>
          </a:xfrm>
          <a:prstGeom prst="rect">
            <a:avLst/>
          </a:prstGeom>
        </p:spPr>
        <p:txBody>
          <a:bodyPr lIns="137147" tIns="68573" rIns="137147" bIns="68573"/>
          <a:lstStyle/>
          <a:p>
            <a:pPr defTabSz="1371464"/>
            <a:fld id="{470D3A97-CF50-4079-9344-E4CA4E728CCC}" type="slidenum">
              <a:rPr lang="en-US" sz="2700" smtClean="0">
                <a:solidFill>
                  <a:prstClr val="black"/>
                </a:solidFill>
              </a:rPr>
              <a:pPr defTabSz="1371464"/>
              <a:t>‹#›</a:t>
            </a:fld>
            <a:endParaRPr lang="en-US" sz="27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171584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90"/>
            <a:ext cx="15773400" cy="1988345"/>
          </a:xfrm>
          <a:prstGeom prst="rect">
            <a:avLst/>
          </a:prstGeom>
        </p:spPr>
        <p:txBody>
          <a:bodyPr lIns="137147" tIns="68573" rIns="137147" bIns="68573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7300" y="2738439"/>
            <a:ext cx="15773400" cy="6527007"/>
          </a:xfrm>
          <a:prstGeom prst="rect">
            <a:avLst/>
          </a:prstGeom>
        </p:spPr>
        <p:txBody>
          <a:bodyPr lIns="137147" tIns="68573" rIns="137147" bIns="68573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7"/>
            <a:ext cx="4114800" cy="547688"/>
          </a:xfrm>
          <a:prstGeom prst="rect">
            <a:avLst/>
          </a:prstGeom>
        </p:spPr>
        <p:txBody>
          <a:bodyPr lIns="137147" tIns="68573" rIns="137147" bIns="68573"/>
          <a:lstStyle/>
          <a:p>
            <a:pPr defTabSz="1371464"/>
            <a:r>
              <a:rPr lang="en-US" sz="2700" smtClean="0">
                <a:solidFill>
                  <a:prstClr val="black"/>
                </a:solidFill>
              </a:rPr>
              <a:t>18/3</a:t>
            </a:r>
            <a:endParaRPr lang="en-US" sz="2700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7"/>
            <a:ext cx="6172200" cy="547688"/>
          </a:xfrm>
          <a:prstGeom prst="rect">
            <a:avLst/>
          </a:prstGeom>
        </p:spPr>
        <p:txBody>
          <a:bodyPr lIns="137147" tIns="68573" rIns="137147" bIns="68573"/>
          <a:lstStyle/>
          <a:p>
            <a:pPr defTabSz="1371464"/>
            <a:endParaRPr lang="en-US" sz="2700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7"/>
            <a:ext cx="4114800" cy="547688"/>
          </a:xfrm>
          <a:prstGeom prst="rect">
            <a:avLst/>
          </a:prstGeom>
        </p:spPr>
        <p:txBody>
          <a:bodyPr lIns="137147" tIns="68573" rIns="137147" bIns="68573"/>
          <a:lstStyle/>
          <a:p>
            <a:pPr defTabSz="1371464"/>
            <a:fld id="{17F55963-6440-4C45-BA09-4E6A99D1BBE0}" type="slidenum">
              <a:rPr lang="en-US" sz="2700" smtClean="0">
                <a:solidFill>
                  <a:prstClr val="black"/>
                </a:solidFill>
              </a:rPr>
              <a:pPr defTabSz="1371464"/>
              <a:t>‹#›</a:t>
            </a:fld>
            <a:endParaRPr lang="en-US" sz="27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913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4066951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50536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</p:spPr>
        <p:txBody>
          <a:bodyPr lIns="137160" tIns="68580" rIns="137160" bIns="68580"/>
          <a:lstStyle/>
          <a:p>
            <a:pPr defTabSz="1371600"/>
            <a:fld id="{1D8BD707-D9CF-40AE-B4C6-C98DA3205C09}" type="datetimeFigureOut">
              <a:rPr lang="en-US" sz="2700" smtClean="0">
                <a:solidFill>
                  <a:prstClr val="black"/>
                </a:solidFill>
              </a:rPr>
              <a:pPr defTabSz="1371600"/>
              <a:t>11/15/2022</a:t>
            </a:fld>
            <a:endParaRPr lang="en-US" sz="2700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</p:spPr>
        <p:txBody>
          <a:bodyPr lIns="137160" tIns="68580" rIns="137160" bIns="68580"/>
          <a:lstStyle/>
          <a:p>
            <a:pPr defTabSz="1371600"/>
            <a:endParaRPr lang="en-US" sz="2700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</p:spPr>
        <p:txBody>
          <a:bodyPr lIns="137160" tIns="68580" rIns="137160" bIns="68580"/>
          <a:lstStyle/>
          <a:p>
            <a:pPr defTabSz="1371600"/>
            <a:fld id="{B6F15528-21DE-4FAA-801E-634DDDAF4B2B}" type="slidenum">
              <a:rPr lang="en-US" sz="2700" smtClean="0">
                <a:solidFill>
                  <a:prstClr val="black"/>
                </a:solidFill>
              </a:rPr>
              <a:pPr defTabSz="1371600"/>
              <a:t>‹#›</a:t>
            </a:fld>
            <a:endParaRPr lang="en-US" sz="2700">
              <a:solidFill>
                <a:prstClr val="black"/>
              </a:solidFill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C5B8E5C1-D483-43F8-BCD9-D367A93220E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83747" y="964742"/>
            <a:ext cx="15120507" cy="8357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070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3195640"/>
            <a:ext cx="15544800" cy="2205038"/>
          </a:xfrm>
          <a:prstGeom prst="rect">
            <a:avLst/>
          </a:prstGeom>
        </p:spPr>
        <p:txBody>
          <a:bodyPr lIns="137160" tIns="68580" rIns="137160" bIns="68580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43200" y="5829300"/>
            <a:ext cx="12801600" cy="2628900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8287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5718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54862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64006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73150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14400" y="9534527"/>
            <a:ext cx="4267200" cy="547688"/>
          </a:xfrm>
          <a:prstGeom prst="rect">
            <a:avLst/>
          </a:prstGeom>
        </p:spPr>
        <p:txBody>
          <a:bodyPr lIns="137160" tIns="68580" rIns="137160" bIns="68580"/>
          <a:lstStyle/>
          <a:p>
            <a:pPr defTabSz="1371600"/>
            <a:fld id="{78D78A31-B58C-4F22-8C52-A961D950D026}" type="datetimeFigureOut">
              <a:rPr lang="en-US" sz="2700" smtClean="0">
                <a:solidFill>
                  <a:prstClr val="black"/>
                </a:solidFill>
              </a:rPr>
              <a:pPr defTabSz="1371600"/>
              <a:t>11/15/2022</a:t>
            </a:fld>
            <a:endParaRPr lang="en-US" sz="270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248400" y="9534527"/>
            <a:ext cx="5791200" cy="547688"/>
          </a:xfrm>
          <a:prstGeom prst="rect">
            <a:avLst/>
          </a:prstGeom>
        </p:spPr>
        <p:txBody>
          <a:bodyPr lIns="137160" tIns="68580" rIns="137160" bIns="68580"/>
          <a:lstStyle/>
          <a:p>
            <a:pPr defTabSz="1371600"/>
            <a:endParaRPr lang="en-US" sz="270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3106400" y="9534527"/>
            <a:ext cx="4267200" cy="547688"/>
          </a:xfrm>
          <a:prstGeom prst="rect">
            <a:avLst/>
          </a:prstGeom>
        </p:spPr>
        <p:txBody>
          <a:bodyPr lIns="137160" tIns="68580" rIns="137160" bIns="68580"/>
          <a:lstStyle/>
          <a:p>
            <a:pPr defTabSz="1371600"/>
            <a:fld id="{470D3A97-CF50-4079-9344-E4CA4E728CCC}" type="slidenum">
              <a:rPr lang="en-US" sz="2700" smtClean="0">
                <a:solidFill>
                  <a:prstClr val="black"/>
                </a:solidFill>
              </a:rPr>
              <a:pPr defTabSz="1371600"/>
              <a:t>‹#›</a:t>
            </a:fld>
            <a:endParaRPr lang="en-US" sz="27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078530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lIns="137160" tIns="68580" rIns="137160" bIns="6858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lIns="137160" tIns="68580" rIns="137160" bIns="6858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lIns="137160" tIns="68580" rIns="137160" bIns="68580"/>
          <a:lstStyle/>
          <a:p>
            <a:pPr defTabSz="1371600"/>
            <a:r>
              <a:rPr lang="en-US" sz="2700" smtClean="0">
                <a:solidFill>
                  <a:prstClr val="black"/>
                </a:solidFill>
              </a:rPr>
              <a:t>18/3</a:t>
            </a:r>
            <a:endParaRPr lang="en-US" sz="2700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lIns="137160" tIns="68580" rIns="137160" bIns="68580"/>
          <a:lstStyle/>
          <a:p>
            <a:pPr defTabSz="1371600"/>
            <a:endParaRPr lang="en-US" sz="2700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lIns="137160" tIns="68580" rIns="137160" bIns="68580"/>
          <a:lstStyle/>
          <a:p>
            <a:pPr defTabSz="1371600"/>
            <a:fld id="{17F55963-6440-4C45-BA09-4E6A99D1BBE0}" type="slidenum">
              <a:rPr lang="en-US" sz="2700" smtClean="0">
                <a:solidFill>
                  <a:prstClr val="black"/>
                </a:solidFill>
              </a:rPr>
              <a:pPr defTabSz="1371600"/>
              <a:t>‹#›</a:t>
            </a:fld>
            <a:endParaRPr lang="en-US" sz="27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8730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C5B8E5C1-D483-43F8-BCD9-D367A93220E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583747" y="964742"/>
            <a:ext cx="15120507" cy="835751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9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55" indent="0">
              <a:buNone/>
              <a:defRPr sz="1200"/>
            </a:lvl2pPr>
            <a:lvl3pPr marL="914309" indent="0">
              <a:buNone/>
              <a:defRPr sz="1100"/>
            </a:lvl3pPr>
            <a:lvl4pPr marL="1371464" indent="0">
              <a:buNone/>
              <a:defRPr sz="900"/>
            </a:lvl4pPr>
            <a:lvl5pPr marL="1828617" indent="0">
              <a:buNone/>
              <a:defRPr sz="900"/>
            </a:lvl5pPr>
            <a:lvl6pPr marL="2285772" indent="0">
              <a:buNone/>
              <a:defRPr sz="900"/>
            </a:lvl6pPr>
            <a:lvl7pPr marL="2742926" indent="0">
              <a:buNone/>
              <a:defRPr sz="900"/>
            </a:lvl7pPr>
            <a:lvl8pPr marL="3200081" indent="0">
              <a:buNone/>
              <a:defRPr sz="900"/>
            </a:lvl8pPr>
            <a:lvl9pPr marL="3657234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9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9" y="612776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55" indent="0">
              <a:buNone/>
              <a:defRPr sz="2900"/>
            </a:lvl2pPr>
            <a:lvl3pPr marL="914309" indent="0">
              <a:buNone/>
              <a:defRPr sz="2400"/>
            </a:lvl3pPr>
            <a:lvl4pPr marL="1371464" indent="0">
              <a:buNone/>
              <a:defRPr sz="2000"/>
            </a:lvl4pPr>
            <a:lvl5pPr marL="1828617" indent="0">
              <a:buNone/>
              <a:defRPr sz="2000"/>
            </a:lvl5pPr>
            <a:lvl6pPr marL="2285772" indent="0">
              <a:buNone/>
              <a:defRPr sz="2000"/>
            </a:lvl6pPr>
            <a:lvl7pPr marL="2742926" indent="0">
              <a:buNone/>
              <a:defRPr sz="2000"/>
            </a:lvl7pPr>
            <a:lvl8pPr marL="3200081" indent="0">
              <a:buNone/>
              <a:defRPr sz="2000"/>
            </a:lvl8pPr>
            <a:lvl9pPr marL="3657234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9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155" indent="0">
              <a:buNone/>
              <a:defRPr sz="1200"/>
            </a:lvl2pPr>
            <a:lvl3pPr marL="914309" indent="0">
              <a:buNone/>
              <a:defRPr sz="1100"/>
            </a:lvl3pPr>
            <a:lvl4pPr marL="1371464" indent="0">
              <a:buNone/>
              <a:defRPr sz="900"/>
            </a:lvl4pPr>
            <a:lvl5pPr marL="1828617" indent="0">
              <a:buNone/>
              <a:defRPr sz="900"/>
            </a:lvl5pPr>
            <a:lvl6pPr marL="2285772" indent="0">
              <a:buNone/>
              <a:defRPr sz="900"/>
            </a:lvl6pPr>
            <a:lvl7pPr marL="2742926" indent="0">
              <a:buNone/>
              <a:defRPr sz="900"/>
            </a:lvl7pPr>
            <a:lvl8pPr marL="3200081" indent="0">
              <a:buNone/>
              <a:defRPr sz="900"/>
            </a:lvl8pPr>
            <a:lvl9pPr marL="3657234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18" Type="http://schemas.openxmlformats.org/officeDocument/2006/relationships/slideLayout" Target="../slideLayouts/slideLayout40.xml"/><Relationship Id="rId26" Type="http://schemas.openxmlformats.org/officeDocument/2006/relationships/slideLayout" Target="../slideLayouts/slideLayout48.xml"/><Relationship Id="rId3" Type="http://schemas.openxmlformats.org/officeDocument/2006/relationships/slideLayout" Target="../slideLayouts/slideLayout25.xml"/><Relationship Id="rId21" Type="http://schemas.openxmlformats.org/officeDocument/2006/relationships/slideLayout" Target="../slideLayouts/slideLayout43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5" Type="http://schemas.openxmlformats.org/officeDocument/2006/relationships/slideLayout" Target="../slideLayouts/slideLayout47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20" Type="http://schemas.openxmlformats.org/officeDocument/2006/relationships/slideLayout" Target="../slideLayouts/slideLayout42.xml"/><Relationship Id="rId29" Type="http://schemas.openxmlformats.org/officeDocument/2006/relationships/slideLayout" Target="../slideLayouts/slideLayout51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24" Type="http://schemas.openxmlformats.org/officeDocument/2006/relationships/slideLayout" Target="../slideLayouts/slideLayout46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23" Type="http://schemas.openxmlformats.org/officeDocument/2006/relationships/slideLayout" Target="../slideLayouts/slideLayout45.xml"/><Relationship Id="rId28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32.xml"/><Relationship Id="rId19" Type="http://schemas.openxmlformats.org/officeDocument/2006/relationships/slideLayout" Target="../slideLayouts/slideLayout41.xml"/><Relationship Id="rId31" Type="http://schemas.openxmlformats.org/officeDocument/2006/relationships/theme" Target="../theme/theme3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Relationship Id="rId22" Type="http://schemas.openxmlformats.org/officeDocument/2006/relationships/slideLayout" Target="../slideLayouts/slideLayout44.xml"/><Relationship Id="rId27" Type="http://schemas.openxmlformats.org/officeDocument/2006/relationships/slideLayout" Target="../slideLayouts/slideLayout49.xml"/><Relationship Id="rId30" Type="http://schemas.openxmlformats.org/officeDocument/2006/relationships/slideLayout" Target="../slideLayouts/slideLayout52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5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6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62.xml"/><Relationship Id="rId4" Type="http://schemas.openxmlformats.org/officeDocument/2006/relationships/slideLayout" Target="../slideLayouts/slideLayout6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31" tIns="45716" rIns="91431" bIns="45716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4"/>
          </a:xfrm>
          <a:prstGeom prst="rect">
            <a:avLst/>
          </a:prstGeom>
        </p:spPr>
        <p:txBody>
          <a:bodyPr vert="horz" lIns="91431" tIns="45716" rIns="91431" bIns="45716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</p:spPr>
        <p:txBody>
          <a:bodyPr vert="horz" lIns="91431" tIns="45716" rIns="91431" bIns="45716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</p:spPr>
        <p:txBody>
          <a:bodyPr vert="horz" lIns="91431" tIns="45716" rIns="91431" bIns="45716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</p:spPr>
        <p:txBody>
          <a:bodyPr vert="horz" lIns="91431" tIns="45716" rIns="91431" bIns="45716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914309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66" indent="-342866" algn="l" defTabSz="914309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75" indent="-285722" algn="l" defTabSz="914309" rtl="0" eaLnBrk="1" latinLnBrk="0" hangingPunct="1">
        <a:spcBef>
          <a:spcPct val="20000"/>
        </a:spcBef>
        <a:buFont typeface="Arial" pitchFamily="34" charset="0"/>
        <a:buChar char="–"/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86" indent="-228578" algn="l" defTabSz="914309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40" indent="-228578" algn="l" defTabSz="914309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95" indent="-228578" algn="l" defTabSz="914309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48" indent="-228578" algn="l" defTabSz="91430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03" indent="-228578" algn="l" defTabSz="91430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57" indent="-228578" algn="l" defTabSz="91430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12" indent="-228578" algn="l" defTabSz="91430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5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9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7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72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26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81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3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31" tIns="45716" rIns="91431" bIns="45716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4"/>
          </a:xfrm>
          <a:prstGeom prst="rect">
            <a:avLst/>
          </a:prstGeom>
        </p:spPr>
        <p:txBody>
          <a:bodyPr vert="horz" lIns="91431" tIns="45716" rIns="91431" bIns="45716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</p:spPr>
        <p:txBody>
          <a:bodyPr vert="horz" lIns="91431" tIns="45716" rIns="91431" bIns="45716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</p:spPr>
        <p:txBody>
          <a:bodyPr vert="horz" lIns="91431" tIns="45716" rIns="91431" bIns="45716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</p:spPr>
        <p:txBody>
          <a:bodyPr vert="horz" lIns="91431" tIns="45716" rIns="91431" bIns="45716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8915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914309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66" indent="-342866" algn="l" defTabSz="914309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75" indent="-285722" algn="l" defTabSz="914309" rtl="0" eaLnBrk="1" latinLnBrk="0" hangingPunct="1">
        <a:spcBef>
          <a:spcPct val="20000"/>
        </a:spcBef>
        <a:buFont typeface="Arial" pitchFamily="34" charset="0"/>
        <a:buChar char="–"/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86" indent="-228578" algn="l" defTabSz="914309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40" indent="-228578" algn="l" defTabSz="914309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95" indent="-228578" algn="l" defTabSz="914309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48" indent="-228578" algn="l" defTabSz="91430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03" indent="-228578" algn="l" defTabSz="91430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57" indent="-228578" algn="l" defTabSz="91430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12" indent="-228578" algn="l" defTabSz="91430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5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9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7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72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26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81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3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23400" y="890051"/>
            <a:ext cx="17041200" cy="11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6" tIns="91416" rIns="91416" bIns="91416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Caveat Brush"/>
              <a:buNone/>
              <a:defRPr sz="3400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23400" y="2304950"/>
            <a:ext cx="17041200" cy="68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6" tIns="91416" rIns="91416" bIns="91416" anchor="t" anchorCtr="0">
            <a:noAutofit/>
          </a:bodyPr>
          <a:lstStyle>
            <a:lvl1pPr marL="457200" lvl="0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Nunito"/>
              <a:buChar char="●"/>
              <a:defRPr sz="15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2385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Nunito"/>
              <a:buChar char="○"/>
              <a:defRPr sz="15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2385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Nunito"/>
              <a:buChar char="■"/>
              <a:defRPr sz="15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2385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Nunito"/>
              <a:buChar char="●"/>
              <a:defRPr sz="15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2385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Nunito"/>
              <a:buChar char="○"/>
              <a:defRPr sz="15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2385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Nunito"/>
              <a:buChar char="■"/>
              <a:defRPr sz="15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2385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Nunito"/>
              <a:buChar char="●"/>
              <a:defRPr sz="15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2385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Nunito"/>
              <a:buChar char="○"/>
              <a:defRPr sz="15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2385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500"/>
              <a:buFont typeface="Nunito"/>
              <a:buChar char="■"/>
              <a:defRPr sz="15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7954537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  <p:sldLayoutId id="2147483690" r:id="rId18"/>
    <p:sldLayoutId id="2147483691" r:id="rId19"/>
    <p:sldLayoutId id="2147483692" r:id="rId20"/>
    <p:sldLayoutId id="2147483693" r:id="rId21"/>
    <p:sldLayoutId id="2147483694" r:id="rId22"/>
    <p:sldLayoutId id="2147483695" r:id="rId23"/>
    <p:sldLayoutId id="2147483696" r:id="rId24"/>
    <p:sldLayoutId id="2147483697" r:id="rId25"/>
    <p:sldLayoutId id="2147483698" r:id="rId26"/>
    <p:sldLayoutId id="2147483699" r:id="rId27"/>
    <p:sldLayoutId id="2147483700" r:id="rId28"/>
    <p:sldLayoutId id="2147483701" r:id="rId29"/>
    <p:sldLayoutId id="2147483702" r:id="rId30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81942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</p:sldLayoutIdLst>
  <p:txStyles>
    <p:titleStyle>
      <a:lvl1pPr algn="l" defTabSz="1371464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66" indent="-342866" algn="l" defTabSz="1371464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597" indent="-342866" algn="l" defTabSz="1371464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329" indent="-342866" algn="l" defTabSz="1371464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060" indent="-342866" algn="l" defTabSz="1371464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5791" indent="-342866" algn="l" defTabSz="1371464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524" indent="-342866" algn="l" defTabSz="1371464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255" indent="-342866" algn="l" defTabSz="1371464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2986" indent="-342866" algn="l" defTabSz="1371464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8717" indent="-342866" algn="l" defTabSz="1371464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371464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31" algn="l" defTabSz="1371464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464" algn="l" defTabSz="1371464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195" algn="l" defTabSz="1371464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926" algn="l" defTabSz="1371464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8657" algn="l" defTabSz="1371464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389" algn="l" defTabSz="1371464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120" algn="l" defTabSz="1371464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5851" algn="l" defTabSz="1371464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529431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4.svg"/><Relationship Id="rId7" Type="http://schemas.openxmlformats.org/officeDocument/2006/relationships/image" Target="../media/image18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6.svg"/><Relationship Id="rId4" Type="http://schemas.openxmlformats.org/officeDocument/2006/relationships/image" Target="../media/image13.png"/><Relationship Id="rId9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54.xml"/><Relationship Id="rId1" Type="http://schemas.openxmlformats.org/officeDocument/2006/relationships/tags" Target="../tags/tag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61.xml"/><Relationship Id="rId7" Type="http://schemas.openxmlformats.org/officeDocument/2006/relationships/image" Target="../media/image4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6.png"/><Relationship Id="rId5" Type="http://schemas.openxmlformats.org/officeDocument/2006/relationships/image" Target="../media/image45.jpeg"/><Relationship Id="rId4" Type="http://schemas.openxmlformats.org/officeDocument/2006/relationships/image" Target="../media/image44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microsoft.com/office/2007/relationships/hdphoto" Target="../media/hdphoto5.wdp"/><Relationship Id="rId3" Type="http://schemas.openxmlformats.org/officeDocument/2006/relationships/slideLayout" Target="../slideLayouts/slideLayout61.xml"/><Relationship Id="rId7" Type="http://schemas.openxmlformats.org/officeDocument/2006/relationships/image" Target="../media/image49.png"/><Relationship Id="rId12" Type="http://schemas.openxmlformats.org/officeDocument/2006/relationships/image" Target="../media/image51.jpeg"/><Relationship Id="rId17" Type="http://schemas.openxmlformats.org/officeDocument/2006/relationships/image" Target="../media/image54.png"/><Relationship Id="rId2" Type="http://schemas.openxmlformats.org/officeDocument/2006/relationships/audio" Target="../media/media3.wav"/><Relationship Id="rId16" Type="http://schemas.openxmlformats.org/officeDocument/2006/relationships/image" Target="../media/image53.png"/><Relationship Id="rId1" Type="http://schemas.microsoft.com/office/2007/relationships/media" Target="../media/media3.wav"/><Relationship Id="rId6" Type="http://schemas.openxmlformats.org/officeDocument/2006/relationships/image" Target="../media/image48.png"/><Relationship Id="rId11" Type="http://schemas.openxmlformats.org/officeDocument/2006/relationships/image" Target="../media/image46.png"/><Relationship Id="rId5" Type="http://schemas.openxmlformats.org/officeDocument/2006/relationships/audio" Target="../media/audio5.wav"/><Relationship Id="rId15" Type="http://schemas.openxmlformats.org/officeDocument/2006/relationships/image" Target="../media/image44.png"/><Relationship Id="rId10" Type="http://schemas.microsoft.com/office/2007/relationships/hdphoto" Target="../media/hdphoto4.wdp"/><Relationship Id="rId4" Type="http://schemas.openxmlformats.org/officeDocument/2006/relationships/audio" Target="../media/audio4.wav"/><Relationship Id="rId9" Type="http://schemas.openxmlformats.org/officeDocument/2006/relationships/image" Target="../media/image50.png"/><Relationship Id="rId14" Type="http://schemas.openxmlformats.org/officeDocument/2006/relationships/image" Target="../media/image5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52.png"/><Relationship Id="rId3" Type="http://schemas.openxmlformats.org/officeDocument/2006/relationships/slideLayout" Target="../slideLayouts/slideLayout61.xml"/><Relationship Id="rId7" Type="http://schemas.microsoft.com/office/2007/relationships/hdphoto" Target="../media/hdphoto6.wdp"/><Relationship Id="rId12" Type="http://schemas.microsoft.com/office/2007/relationships/hdphoto" Target="../media/hdphoto5.wdp"/><Relationship Id="rId2" Type="http://schemas.openxmlformats.org/officeDocument/2006/relationships/audio" Target="../media/media3.wav"/><Relationship Id="rId16" Type="http://schemas.openxmlformats.org/officeDocument/2006/relationships/image" Target="../media/image54.png"/><Relationship Id="rId1" Type="http://schemas.microsoft.com/office/2007/relationships/media" Target="../media/media3.wav"/><Relationship Id="rId6" Type="http://schemas.openxmlformats.org/officeDocument/2006/relationships/image" Target="../media/image56.png"/><Relationship Id="rId11" Type="http://schemas.openxmlformats.org/officeDocument/2006/relationships/image" Target="../media/image51.jpeg"/><Relationship Id="rId5" Type="http://schemas.openxmlformats.org/officeDocument/2006/relationships/image" Target="../media/image55.jpeg"/><Relationship Id="rId15" Type="http://schemas.openxmlformats.org/officeDocument/2006/relationships/image" Target="../media/image53.png"/><Relationship Id="rId10" Type="http://schemas.openxmlformats.org/officeDocument/2006/relationships/image" Target="../media/image58.png"/><Relationship Id="rId4" Type="http://schemas.openxmlformats.org/officeDocument/2006/relationships/audio" Target="../media/audio5.wav"/><Relationship Id="rId9" Type="http://schemas.microsoft.com/office/2007/relationships/hdphoto" Target="../media/hdphoto7.wdp"/><Relationship Id="rId14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32.svg"/><Relationship Id="rId18" Type="http://schemas.openxmlformats.org/officeDocument/2006/relationships/image" Target="../media/image59.png"/><Relationship Id="rId3" Type="http://schemas.openxmlformats.org/officeDocument/2006/relationships/image" Target="../media/image22.svg"/><Relationship Id="rId7" Type="http://schemas.openxmlformats.org/officeDocument/2006/relationships/image" Target="../media/image26.svg"/><Relationship Id="rId12" Type="http://schemas.openxmlformats.org/officeDocument/2006/relationships/image" Target="../media/image20.png"/><Relationship Id="rId17" Type="http://schemas.openxmlformats.org/officeDocument/2006/relationships/image" Target="../media/image36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8.png"/><Relationship Id="rId11" Type="http://schemas.openxmlformats.org/officeDocument/2006/relationships/image" Target="../media/image30.svg"/><Relationship Id="rId5" Type="http://schemas.openxmlformats.org/officeDocument/2006/relationships/image" Target="../media/image24.svg"/><Relationship Id="rId4" Type="http://schemas.openxmlformats.org/officeDocument/2006/relationships/image" Target="../media/image17.png"/><Relationship Id="rId1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32.svg"/><Relationship Id="rId18" Type="http://schemas.openxmlformats.org/officeDocument/2006/relationships/image" Target="../media/image22.png"/><Relationship Id="rId3" Type="http://schemas.openxmlformats.org/officeDocument/2006/relationships/image" Target="../media/image22.svg"/><Relationship Id="rId7" Type="http://schemas.openxmlformats.org/officeDocument/2006/relationships/image" Target="../media/image26.svg"/><Relationship Id="rId12" Type="http://schemas.openxmlformats.org/officeDocument/2006/relationships/image" Target="../media/image20.png"/><Relationship Id="rId17" Type="http://schemas.openxmlformats.org/officeDocument/2006/relationships/image" Target="../media/image36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8.png"/><Relationship Id="rId11" Type="http://schemas.openxmlformats.org/officeDocument/2006/relationships/image" Target="../media/image30.svg"/><Relationship Id="rId5" Type="http://schemas.openxmlformats.org/officeDocument/2006/relationships/image" Target="../media/image24.svg"/><Relationship Id="rId4" Type="http://schemas.openxmlformats.org/officeDocument/2006/relationships/image" Target="../media/image17.png"/><Relationship Id="rId14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52.xml"/><Relationship Id="rId1" Type="http://schemas.openxmlformats.org/officeDocument/2006/relationships/tags" Target="../tags/tag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emf"/><Relationship Id="rId13" Type="http://schemas.openxmlformats.org/officeDocument/2006/relationships/image" Target="../media/image32.png"/><Relationship Id="rId3" Type="http://schemas.openxmlformats.org/officeDocument/2006/relationships/slideLayout" Target="../slideLayouts/slideLayout52.xml"/><Relationship Id="rId7" Type="http://schemas.openxmlformats.org/officeDocument/2006/relationships/image" Target="../media/image26.jpg"/><Relationship Id="rId12" Type="http://schemas.openxmlformats.org/officeDocument/2006/relationships/image" Target="../media/image31.png"/><Relationship Id="rId17" Type="http://schemas.openxmlformats.org/officeDocument/2006/relationships/audio" Target="../media/audio3.wav"/><Relationship Id="rId2" Type="http://schemas.openxmlformats.org/officeDocument/2006/relationships/audio" Target="../media/media1.mp3"/><Relationship Id="rId16" Type="http://schemas.openxmlformats.org/officeDocument/2006/relationships/audio" Target="../media/audio2.wav"/><Relationship Id="rId1" Type="http://schemas.microsoft.com/office/2007/relationships/media" Target="../media/media1.mp3"/><Relationship Id="rId6" Type="http://schemas.openxmlformats.org/officeDocument/2006/relationships/audio" Target="../media/audio3.wav"/><Relationship Id="rId11" Type="http://schemas.openxmlformats.org/officeDocument/2006/relationships/image" Target="../media/image30.emf"/><Relationship Id="rId5" Type="http://schemas.openxmlformats.org/officeDocument/2006/relationships/audio" Target="../media/audio2.wav"/><Relationship Id="rId15" Type="http://schemas.openxmlformats.org/officeDocument/2006/relationships/audio" Target="../media/audio1.wav"/><Relationship Id="rId10" Type="http://schemas.openxmlformats.org/officeDocument/2006/relationships/image" Target="../media/image29.png"/><Relationship Id="rId4" Type="http://schemas.openxmlformats.org/officeDocument/2006/relationships/audio" Target="../media/audio1.wav"/><Relationship Id="rId9" Type="http://schemas.openxmlformats.org/officeDocument/2006/relationships/image" Target="../media/image28.png"/><Relationship Id="rId14" Type="http://schemas.openxmlformats.org/officeDocument/2006/relationships/image" Target="../media/image3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emf"/><Relationship Id="rId13" Type="http://schemas.openxmlformats.org/officeDocument/2006/relationships/image" Target="../media/image32.png"/><Relationship Id="rId3" Type="http://schemas.openxmlformats.org/officeDocument/2006/relationships/slideLayout" Target="../slideLayouts/slideLayout52.xml"/><Relationship Id="rId7" Type="http://schemas.openxmlformats.org/officeDocument/2006/relationships/image" Target="../media/image26.jpg"/><Relationship Id="rId12" Type="http://schemas.openxmlformats.org/officeDocument/2006/relationships/image" Target="../media/image31.png"/><Relationship Id="rId17" Type="http://schemas.openxmlformats.org/officeDocument/2006/relationships/audio" Target="../media/audio3.wav"/><Relationship Id="rId2" Type="http://schemas.openxmlformats.org/officeDocument/2006/relationships/audio" Target="../media/media1.mp3"/><Relationship Id="rId16" Type="http://schemas.openxmlformats.org/officeDocument/2006/relationships/audio" Target="../media/audio2.wav"/><Relationship Id="rId1" Type="http://schemas.microsoft.com/office/2007/relationships/media" Target="../media/media1.mp3"/><Relationship Id="rId6" Type="http://schemas.openxmlformats.org/officeDocument/2006/relationships/audio" Target="../media/audio3.wav"/><Relationship Id="rId11" Type="http://schemas.openxmlformats.org/officeDocument/2006/relationships/image" Target="../media/image30.emf"/><Relationship Id="rId5" Type="http://schemas.openxmlformats.org/officeDocument/2006/relationships/audio" Target="../media/audio2.wav"/><Relationship Id="rId15" Type="http://schemas.openxmlformats.org/officeDocument/2006/relationships/audio" Target="../media/audio1.wav"/><Relationship Id="rId10" Type="http://schemas.openxmlformats.org/officeDocument/2006/relationships/image" Target="../media/image29.png"/><Relationship Id="rId4" Type="http://schemas.openxmlformats.org/officeDocument/2006/relationships/audio" Target="../media/audio1.wav"/><Relationship Id="rId9" Type="http://schemas.openxmlformats.org/officeDocument/2006/relationships/image" Target="../media/image28.png"/><Relationship Id="rId14" Type="http://schemas.openxmlformats.org/officeDocument/2006/relationships/image" Target="../media/image3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png"/><Relationship Id="rId3" Type="http://schemas.openxmlformats.org/officeDocument/2006/relationships/slideLayout" Target="../slideLayouts/slideLayout52.xml"/><Relationship Id="rId7" Type="http://schemas.openxmlformats.org/officeDocument/2006/relationships/image" Target="../media/image27.emf"/><Relationship Id="rId12" Type="http://schemas.openxmlformats.org/officeDocument/2006/relationships/image" Target="../media/image32.png"/><Relationship Id="rId17" Type="http://schemas.openxmlformats.org/officeDocument/2006/relationships/audio" Target="../media/audio3.wav"/><Relationship Id="rId2" Type="http://schemas.openxmlformats.org/officeDocument/2006/relationships/audio" Target="../media/media1.mp3"/><Relationship Id="rId16" Type="http://schemas.openxmlformats.org/officeDocument/2006/relationships/audio" Target="../media/audio2.wav"/><Relationship Id="rId1" Type="http://schemas.microsoft.com/office/2007/relationships/media" Target="../media/media1.mp3"/><Relationship Id="rId6" Type="http://schemas.openxmlformats.org/officeDocument/2006/relationships/audio" Target="../media/audio3.wav"/><Relationship Id="rId11" Type="http://schemas.openxmlformats.org/officeDocument/2006/relationships/image" Target="../media/image31.png"/><Relationship Id="rId5" Type="http://schemas.openxmlformats.org/officeDocument/2006/relationships/audio" Target="../media/audio2.wav"/><Relationship Id="rId15" Type="http://schemas.openxmlformats.org/officeDocument/2006/relationships/audio" Target="../media/audio1.wav"/><Relationship Id="rId10" Type="http://schemas.openxmlformats.org/officeDocument/2006/relationships/image" Target="../media/image30.emf"/><Relationship Id="rId4" Type="http://schemas.openxmlformats.org/officeDocument/2006/relationships/audio" Target="../media/audio1.wav"/><Relationship Id="rId9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png"/><Relationship Id="rId3" Type="http://schemas.openxmlformats.org/officeDocument/2006/relationships/slideLayout" Target="../slideLayouts/slideLayout52.xml"/><Relationship Id="rId7" Type="http://schemas.openxmlformats.org/officeDocument/2006/relationships/image" Target="../media/image27.emf"/><Relationship Id="rId12" Type="http://schemas.openxmlformats.org/officeDocument/2006/relationships/image" Target="../media/image32.png"/><Relationship Id="rId17" Type="http://schemas.openxmlformats.org/officeDocument/2006/relationships/audio" Target="../media/audio3.wav"/><Relationship Id="rId2" Type="http://schemas.openxmlformats.org/officeDocument/2006/relationships/audio" Target="../media/media1.mp3"/><Relationship Id="rId16" Type="http://schemas.openxmlformats.org/officeDocument/2006/relationships/audio" Target="../media/audio2.wav"/><Relationship Id="rId1" Type="http://schemas.microsoft.com/office/2007/relationships/media" Target="../media/media1.mp3"/><Relationship Id="rId6" Type="http://schemas.openxmlformats.org/officeDocument/2006/relationships/audio" Target="../media/audio3.wav"/><Relationship Id="rId11" Type="http://schemas.openxmlformats.org/officeDocument/2006/relationships/image" Target="../media/image31.png"/><Relationship Id="rId5" Type="http://schemas.openxmlformats.org/officeDocument/2006/relationships/audio" Target="../media/audio2.wav"/><Relationship Id="rId15" Type="http://schemas.openxmlformats.org/officeDocument/2006/relationships/audio" Target="../media/audio1.wav"/><Relationship Id="rId10" Type="http://schemas.openxmlformats.org/officeDocument/2006/relationships/image" Target="../media/image30.emf"/><Relationship Id="rId4" Type="http://schemas.openxmlformats.org/officeDocument/2006/relationships/audio" Target="../media/audio1.wav"/><Relationship Id="rId9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54.svg"/><Relationship Id="rId7" Type="http://schemas.openxmlformats.org/officeDocument/2006/relationships/image" Target="../media/image58.sv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56.svg"/><Relationship Id="rId4" Type="http://schemas.openxmlformats.org/officeDocument/2006/relationships/image" Target="../media/image35.png"/><Relationship Id="rId9" Type="http://schemas.openxmlformats.org/officeDocument/2006/relationships/image" Target="../media/image60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13" Type="http://schemas.openxmlformats.org/officeDocument/2006/relationships/image" Target="../media/image20.png"/><Relationship Id="rId18" Type="http://schemas.openxmlformats.org/officeDocument/2006/relationships/image" Target="../media/image36.svg"/><Relationship Id="rId3" Type="http://schemas.openxmlformats.org/officeDocument/2006/relationships/image" Target="../media/image16.png"/><Relationship Id="rId7" Type="http://schemas.openxmlformats.org/officeDocument/2006/relationships/image" Target="../media/image18.png"/><Relationship Id="rId12" Type="http://schemas.openxmlformats.org/officeDocument/2006/relationships/image" Target="../media/image30.sv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4.svg"/><Relationship Id="rId5" Type="http://schemas.openxmlformats.org/officeDocument/2006/relationships/image" Target="../media/image17.png"/><Relationship Id="rId15" Type="http://schemas.openxmlformats.org/officeDocument/2006/relationships/image" Target="../media/image21.png"/><Relationship Id="rId4" Type="http://schemas.openxmlformats.org/officeDocument/2006/relationships/image" Target="../media/image22.svg"/><Relationship Id="rId9" Type="http://schemas.openxmlformats.org/officeDocument/2006/relationships/image" Target="../media/image19.png"/><Relationship Id="rId14" Type="http://schemas.openxmlformats.org/officeDocument/2006/relationships/image" Target="../media/image32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9D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1796324">
            <a:off x="65377" y="8276867"/>
            <a:ext cx="3900416" cy="130486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558374" y="6594946"/>
            <a:ext cx="3458507" cy="326986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2316855">
            <a:off x="14979284" y="1001799"/>
            <a:ext cx="3201029" cy="1018509"/>
          </a:xfrm>
          <a:prstGeom prst="rect">
            <a:avLst/>
          </a:prstGeom>
        </p:spPr>
      </p:pic>
      <p:pic>
        <p:nvPicPr>
          <p:cNvPr id="4" name="Picture 3" descr="A couple of figurines on a cake&#10;&#10;Description automatically generated with low confidence">
            <a:extLst>
              <a:ext uri="{FF2B5EF4-FFF2-40B4-BE49-F238E27FC236}">
                <a16:creationId xmlns:a16="http://schemas.microsoft.com/office/drawing/2014/main" id="{0E10DEE0-C471-42C2-8937-228870205E9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7104" b="92759" l="5340" r="93661">
                        <a14:foregroundMark x1="61736" y1="31149" x2="66134" y2="33293"/>
                        <a14:foregroundMark x1="62935" y1="30340" x2="67590" y2="35801"/>
                        <a14:foregroundMark x1="62935" y1="27144" x2="62935" y2="27144"/>
                        <a14:foregroundMark x1="12935" y1="66828" x2="16790" y2="72937"/>
                        <a14:foregroundMark x1="16790" y1="72937" x2="16790" y2="72937"/>
                        <a14:foregroundMark x1="8966" y1="67435" x2="8966" y2="67435"/>
                        <a14:foregroundMark x1="8024" y1="68730" x2="8024" y2="68730"/>
                        <a14:foregroundMark x1="6282" y1="71885" x2="6282" y2="71885"/>
                        <a14:foregroundMark x1="7224" y1="78641" x2="7224" y2="78641"/>
                        <a14:foregroundMark x1="9480" y1="78196" x2="5368" y2="77589"/>
                        <a14:foregroundMark x1="19732" y1="91909" x2="19732" y2="91909"/>
                        <a14:foregroundMark x1="93661" y1="70833" x2="93661" y2="70833"/>
                        <a14:foregroundMark x1="92319" y1="66586" x2="92604" y2="68285"/>
                        <a14:foregroundMark x1="83952" y1="92759" x2="83952" y2="92759"/>
                        <a14:foregroundMark x1="26071" y1="31675" x2="30440" y2="30178"/>
                        <a14:foregroundMark x1="30040" y1="30178" x2="26185" y2="310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5000"/>
          <a:stretch/>
        </p:blipFill>
        <p:spPr>
          <a:xfrm>
            <a:off x="3048001" y="4457700"/>
            <a:ext cx="13353803" cy="631389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953000" y="1511054"/>
            <a:ext cx="10744200" cy="2492990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r>
              <a:rPr lang="en-US" sz="15600" dirty="0" err="1">
                <a:ln>
                  <a:solidFill>
                    <a:srgbClr val="002060"/>
                  </a:solidFill>
                </a:ln>
                <a:solidFill>
                  <a:srgbClr val="0070C0"/>
                </a:solidFill>
                <a:effectLst>
                  <a:reflection blurRad="6350" stA="60000" endA="900" endPos="58000" dir="5400000" sy="-100000" algn="bl" rotWithShape="0"/>
                </a:effectLst>
                <a:latin typeface="#9Slide05 Fourth Medium" panose="00000600000000000000" pitchFamily="2" charset="0"/>
              </a:rPr>
              <a:t>Công</a:t>
            </a:r>
            <a:r>
              <a:rPr lang="en-US" sz="15600" dirty="0">
                <a:ln>
                  <a:solidFill>
                    <a:srgbClr val="002060"/>
                  </a:solidFill>
                </a:ln>
                <a:solidFill>
                  <a:srgbClr val="0070C0"/>
                </a:solidFill>
                <a:effectLst>
                  <a:reflection blurRad="6350" stA="60000" endA="900" endPos="58000" dir="5400000" sy="-100000" algn="bl" rotWithShape="0"/>
                </a:effectLst>
                <a:latin typeface="#9Slide05 Fourth Medium" panose="00000600000000000000" pitchFamily="2" charset="0"/>
              </a:rPr>
              <a:t> </a:t>
            </a:r>
            <a:r>
              <a:rPr lang="en-US" sz="15600" dirty="0" err="1">
                <a:ln>
                  <a:solidFill>
                    <a:srgbClr val="002060"/>
                  </a:solidFill>
                </a:ln>
                <a:solidFill>
                  <a:srgbClr val="0070C0"/>
                </a:solidFill>
                <a:effectLst>
                  <a:reflection blurRad="6350" stA="60000" endA="900" endPos="58000" dir="5400000" sy="-100000" algn="bl" rotWithShape="0"/>
                </a:effectLst>
                <a:latin typeface="#9Slide05 Fourth Medium" panose="00000600000000000000" pitchFamily="2" charset="0"/>
              </a:rPr>
              <a:t>nghệ</a:t>
            </a:r>
            <a:endParaRPr lang="en-US" sz="15600" dirty="0">
              <a:ln>
                <a:solidFill>
                  <a:srgbClr val="002060"/>
                </a:solidFill>
              </a:ln>
              <a:solidFill>
                <a:srgbClr val="0070C0"/>
              </a:solidFill>
              <a:effectLst>
                <a:reflection blurRad="6350" stA="60000" endA="900" endPos="58000" dir="5400000" sy="-100000" algn="bl" rotWithShape="0"/>
              </a:effectLst>
              <a:latin typeface="#9Slide05 Fourth Medium" panose="00000600000000000000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圆角矩形 3"/>
          <p:cNvSpPr/>
          <p:nvPr/>
        </p:nvSpPr>
        <p:spPr>
          <a:xfrm>
            <a:off x="910275" y="162107"/>
            <a:ext cx="16998315" cy="9144000"/>
          </a:xfrm>
          <a:prstGeom prst="roundRect">
            <a:avLst/>
          </a:prstGeom>
          <a:solidFill>
            <a:schemeClr val="bg1"/>
          </a:solidFill>
          <a:ln>
            <a:solidFill>
              <a:srgbClr val="000000">
                <a:alpha val="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33" tIns="68567" rIns="137133" bIns="68567" rtlCol="0" anchor="ctr"/>
          <a:lstStyle/>
          <a:p>
            <a:pPr algn="ctr" defTabSz="1371327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-1089933" y="-258604"/>
            <a:ext cx="18998523" cy="2353628"/>
            <a:chOff x="-900" y="-255"/>
            <a:chExt cx="7038" cy="2471"/>
          </a:xfrm>
        </p:grpSpPr>
        <p:sp>
          <p:nvSpPr>
            <p:cNvPr id="8" name="圆角矩形 7"/>
            <p:cNvSpPr/>
            <p:nvPr/>
          </p:nvSpPr>
          <p:spPr>
            <a:xfrm>
              <a:off x="893" y="683"/>
              <a:ext cx="4943" cy="1212"/>
            </a:xfrm>
            <a:prstGeom prst="roundRect">
              <a:avLst>
                <a:gd name="adj" fmla="val 50000"/>
              </a:avLst>
            </a:prstGeom>
            <a:noFill/>
            <a:ln w="25400" cmpd="sng">
              <a:solidFill>
                <a:srgbClr val="759501"/>
              </a:solidFill>
              <a:prstDash val="dash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A0CC3F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327">
                <a:defRPr/>
              </a:pPr>
              <a:endParaRPr lang="zh-CN" altLang="en-US" sz="4800" b="1" spc="-450" dirty="0">
                <a:solidFill>
                  <a:srgbClr val="5F7700"/>
                </a:solidFill>
                <a:latin typeface="字魂189号-星岩乐黑体" panose="00000500000000000000" charset="-122"/>
                <a:ea typeface="字魂189号-星岩乐黑体" panose="00000500000000000000" charset="-122"/>
                <a:cs typeface="Open Sans Light" pitchFamily="34" charset="0"/>
                <a:sym typeface="+mn-lt"/>
              </a:endParaRPr>
            </a:p>
          </p:txBody>
        </p:sp>
        <p:sp>
          <p:nvSpPr>
            <p:cNvPr id="6" name="圆角矩形 5"/>
            <p:cNvSpPr/>
            <p:nvPr/>
          </p:nvSpPr>
          <p:spPr>
            <a:xfrm>
              <a:off x="831" y="704"/>
              <a:ext cx="5307" cy="1212"/>
            </a:xfrm>
            <a:prstGeom prst="roundRect">
              <a:avLst>
                <a:gd name="adj" fmla="val 50000"/>
              </a:avLst>
            </a:prstGeom>
            <a:solidFill>
              <a:srgbClr val="A0CC3F"/>
            </a:solidFill>
            <a:ln>
              <a:solidFill>
                <a:srgbClr val="000000">
                  <a:alpha val="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1371327">
                <a:defRPr/>
              </a:pPr>
              <a:r>
                <a:rPr lang="en-US" altLang="zh-CN" sz="4800" b="1" spc="-450" dirty="0">
                  <a:solidFill>
                    <a:srgbClr val="FF0000"/>
                  </a:solidFill>
                  <a:latin typeface="Times New Roman" panose="02020603050405020304" pitchFamily="18" charset="0"/>
                  <a:ea typeface="字魂189号-星岩乐黑体" panose="00000500000000000000" charset="-122"/>
                  <a:cs typeface="Times New Roman" panose="02020603050405020304" pitchFamily="18" charset="0"/>
                  <a:sym typeface="+mn-lt"/>
                </a:rPr>
                <a:t>2. </a:t>
              </a:r>
              <a:r>
                <a:rPr lang="en-US" altLang="zh-CN" sz="4800" b="1" spc="-45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字魂189号-星岩乐黑体" panose="00000500000000000000" charset="-122"/>
                  <a:cs typeface="Times New Roman" panose="02020603050405020304" pitchFamily="18" charset="0"/>
                  <a:sym typeface="+mn-lt"/>
                </a:rPr>
                <a:t>Mối</a:t>
              </a:r>
              <a:r>
                <a:rPr lang="en-US" altLang="zh-CN" sz="4800" b="1" spc="-450" dirty="0">
                  <a:solidFill>
                    <a:srgbClr val="FF0000"/>
                  </a:solidFill>
                  <a:latin typeface="Times New Roman" panose="02020603050405020304" pitchFamily="18" charset="0"/>
                  <a:ea typeface="字魂189号-星岩乐黑体" panose="00000500000000000000" charset="-122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sz="4800" b="1" spc="-45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字魂189号-星岩乐黑体" panose="00000500000000000000" charset="-122"/>
                  <a:cs typeface="Times New Roman" panose="02020603050405020304" pitchFamily="18" charset="0"/>
                  <a:sym typeface="+mn-lt"/>
                </a:rPr>
                <a:t>quan</a:t>
              </a:r>
              <a:r>
                <a:rPr lang="en-US" altLang="zh-CN" sz="4800" b="1" spc="-450" dirty="0">
                  <a:solidFill>
                    <a:srgbClr val="FF0000"/>
                  </a:solidFill>
                  <a:latin typeface="Times New Roman" panose="02020603050405020304" pitchFamily="18" charset="0"/>
                  <a:ea typeface="字魂189号-星岩乐黑体" panose="00000500000000000000" charset="-122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sz="4800" b="1" spc="-45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字魂189号-星岩乐黑体" panose="00000500000000000000" charset="-122"/>
                  <a:cs typeface="Times New Roman" panose="02020603050405020304" pitchFamily="18" charset="0"/>
                  <a:sym typeface="+mn-lt"/>
                </a:rPr>
                <a:t>hệ</a:t>
              </a:r>
              <a:r>
                <a:rPr lang="en-US" altLang="zh-CN" sz="4800" b="1" spc="-450" dirty="0">
                  <a:solidFill>
                    <a:srgbClr val="FF0000"/>
                  </a:solidFill>
                  <a:latin typeface="Times New Roman" panose="02020603050405020304" pitchFamily="18" charset="0"/>
                  <a:ea typeface="字魂189号-星岩乐黑体" panose="00000500000000000000" charset="-122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sz="4800" b="1" spc="-45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字魂189号-星岩乐黑体" panose="00000500000000000000" charset="-122"/>
                  <a:cs typeface="Times New Roman" panose="02020603050405020304" pitchFamily="18" charset="0"/>
                  <a:sym typeface="+mn-lt"/>
                </a:rPr>
                <a:t>giữa</a:t>
              </a:r>
              <a:r>
                <a:rPr lang="en-US" altLang="zh-CN" sz="4800" b="1" spc="-450" dirty="0">
                  <a:solidFill>
                    <a:srgbClr val="FF0000"/>
                  </a:solidFill>
                  <a:latin typeface="Times New Roman" panose="02020603050405020304" pitchFamily="18" charset="0"/>
                  <a:ea typeface="字魂189号-星岩乐黑体" panose="00000500000000000000" charset="-122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sz="4800" b="1" spc="-45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字魂189号-星岩乐黑体" panose="00000500000000000000" charset="-122"/>
                  <a:cs typeface="Times New Roman" panose="02020603050405020304" pitchFamily="18" charset="0"/>
                  <a:sym typeface="+mn-lt"/>
                </a:rPr>
                <a:t>đài</a:t>
              </a:r>
              <a:r>
                <a:rPr lang="en-US" altLang="zh-CN" sz="4800" b="1" spc="-450" dirty="0">
                  <a:solidFill>
                    <a:srgbClr val="FF0000"/>
                  </a:solidFill>
                  <a:latin typeface="Times New Roman" panose="02020603050405020304" pitchFamily="18" charset="0"/>
                  <a:ea typeface="字魂189号-星岩乐黑体" panose="00000500000000000000" charset="-122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sz="4800" b="1" spc="-45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字魂189号-星岩乐黑体" panose="00000500000000000000" charset="-122"/>
                  <a:cs typeface="Times New Roman" panose="02020603050405020304" pitchFamily="18" charset="0"/>
                  <a:sym typeface="+mn-lt"/>
                </a:rPr>
                <a:t>truyền</a:t>
              </a:r>
              <a:r>
                <a:rPr lang="en-US" altLang="zh-CN" sz="4800" b="1" spc="-450" dirty="0">
                  <a:solidFill>
                    <a:srgbClr val="FF0000"/>
                  </a:solidFill>
                  <a:latin typeface="Times New Roman" panose="02020603050405020304" pitchFamily="18" charset="0"/>
                  <a:ea typeface="字魂189号-星岩乐黑体" panose="00000500000000000000" charset="-122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sz="4800" b="1" spc="-45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字魂189号-星岩乐黑体" panose="00000500000000000000" charset="-122"/>
                  <a:cs typeface="Times New Roman" panose="02020603050405020304" pitchFamily="18" charset="0"/>
                  <a:sym typeface="+mn-lt"/>
                </a:rPr>
                <a:t>hình</a:t>
              </a:r>
              <a:r>
                <a:rPr lang="en-US" altLang="zh-CN" sz="4800" b="1" spc="-450" dirty="0">
                  <a:solidFill>
                    <a:srgbClr val="FF0000"/>
                  </a:solidFill>
                  <a:latin typeface="Times New Roman" panose="02020603050405020304" pitchFamily="18" charset="0"/>
                  <a:ea typeface="字魂189号-星岩乐黑体" panose="00000500000000000000" charset="-122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sz="4800" b="1" spc="-45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字魂189号-星岩乐黑体" panose="00000500000000000000" charset="-122"/>
                  <a:cs typeface="Times New Roman" panose="02020603050405020304" pitchFamily="18" charset="0"/>
                  <a:sym typeface="+mn-lt"/>
                </a:rPr>
                <a:t>và</a:t>
              </a:r>
              <a:r>
                <a:rPr lang="en-US" altLang="zh-CN" sz="4800" b="1" spc="-450" dirty="0">
                  <a:solidFill>
                    <a:srgbClr val="FF0000"/>
                  </a:solidFill>
                  <a:latin typeface="Times New Roman" panose="02020603050405020304" pitchFamily="18" charset="0"/>
                  <a:ea typeface="字魂189号-星岩乐黑体" panose="00000500000000000000" charset="-122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sz="4800" b="1" spc="-45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字魂189号-星岩乐黑体" panose="00000500000000000000" charset="-122"/>
                  <a:cs typeface="Times New Roman" panose="02020603050405020304" pitchFamily="18" charset="0"/>
                  <a:sym typeface="+mn-lt"/>
                </a:rPr>
                <a:t>máy</a:t>
              </a:r>
              <a:r>
                <a:rPr lang="en-US" altLang="zh-CN" sz="4800" b="1" spc="-450" dirty="0">
                  <a:solidFill>
                    <a:srgbClr val="FF0000"/>
                  </a:solidFill>
                  <a:latin typeface="Times New Roman" panose="02020603050405020304" pitchFamily="18" charset="0"/>
                  <a:ea typeface="字魂189号-星岩乐黑体" panose="00000500000000000000" charset="-122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sz="4800" b="1" spc="-45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字魂189号-星岩乐黑体" panose="00000500000000000000" charset="-122"/>
                  <a:cs typeface="Times New Roman" panose="02020603050405020304" pitchFamily="18" charset="0"/>
                  <a:sym typeface="+mn-lt"/>
                </a:rPr>
                <a:t>thu</a:t>
              </a:r>
              <a:r>
                <a:rPr lang="en-US" altLang="zh-CN" sz="4800" b="1" spc="-450" dirty="0">
                  <a:solidFill>
                    <a:srgbClr val="FF0000"/>
                  </a:solidFill>
                  <a:latin typeface="Times New Roman" panose="02020603050405020304" pitchFamily="18" charset="0"/>
                  <a:ea typeface="字魂189号-星岩乐黑体" panose="00000500000000000000" charset="-122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sz="4800" b="1" spc="-45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字魂189号-星岩乐黑体" panose="00000500000000000000" charset="-122"/>
                  <a:cs typeface="Times New Roman" panose="02020603050405020304" pitchFamily="18" charset="0"/>
                  <a:sym typeface="+mn-lt"/>
                </a:rPr>
                <a:t>hình</a:t>
              </a:r>
              <a:endParaRPr lang="zh-CN" altLang="en-US" sz="4800" b="1" spc="-450" dirty="0">
                <a:solidFill>
                  <a:srgbClr val="FF0000"/>
                </a:solidFill>
                <a:latin typeface="Times New Roman" panose="02020603050405020304" pitchFamily="18" charset="0"/>
                <a:ea typeface="字魂189号-星岩乐黑体" panose="00000500000000000000" charset="-122"/>
                <a:cs typeface="Times New Roman" panose="02020603050405020304" pitchFamily="18" charset="0"/>
                <a:sym typeface="+mn-lt"/>
              </a:endParaRPr>
            </a:p>
          </p:txBody>
        </p:sp>
        <p:pic>
          <p:nvPicPr>
            <p:cNvPr id="26" name="图片 25" descr="卡通人物&#10;&#10;中度可信度描述已自动生成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5" cstate="email"/>
            <a:stretch>
              <a:fillRect/>
            </a:stretch>
          </p:blipFill>
          <p:spPr>
            <a:xfrm rot="840000">
              <a:off x="-900" y="-255"/>
              <a:ext cx="2471" cy="2471"/>
            </a:xfrm>
            <a:prstGeom prst="rect">
              <a:avLst/>
            </a:prstGeom>
          </p:spPr>
        </p:pic>
      </p:grpSp>
      <p:grpSp>
        <p:nvGrpSpPr>
          <p:cNvPr id="16" name="组合 15"/>
          <p:cNvGrpSpPr/>
          <p:nvPr/>
        </p:nvGrpSpPr>
        <p:grpSpPr>
          <a:xfrm>
            <a:off x="821055" y="2676525"/>
            <a:ext cx="14295120" cy="7433310"/>
            <a:chOff x="1020" y="2328"/>
            <a:chExt cx="11012" cy="7804"/>
          </a:xfrm>
        </p:grpSpPr>
        <p:sp>
          <p:nvSpPr>
            <p:cNvPr id="15" name="云形 14"/>
            <p:cNvSpPr/>
            <p:nvPr/>
          </p:nvSpPr>
          <p:spPr>
            <a:xfrm>
              <a:off x="1220" y="2528"/>
              <a:ext cx="10812" cy="7604"/>
            </a:xfrm>
            <a:prstGeom prst="cloud">
              <a:avLst/>
            </a:prstGeom>
            <a:solidFill>
              <a:srgbClr val="5F7700"/>
            </a:solidFill>
            <a:ln w="25400" cmpd="sng">
              <a:noFill/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327"/>
              <a:endParaRPr lang="zh-CN" altLang="en-US">
                <a:solidFill>
                  <a:srgbClr val="5F7700"/>
                </a:solidFill>
              </a:endParaRPr>
            </a:p>
          </p:txBody>
        </p:sp>
        <p:sp>
          <p:nvSpPr>
            <p:cNvPr id="7" name="云形 6"/>
            <p:cNvSpPr/>
            <p:nvPr/>
          </p:nvSpPr>
          <p:spPr>
            <a:xfrm>
              <a:off x="1020" y="2328"/>
              <a:ext cx="10812" cy="7604"/>
            </a:xfrm>
            <a:prstGeom prst="cloud">
              <a:avLst/>
            </a:prstGeom>
            <a:solidFill>
              <a:schemeClr val="bg1"/>
            </a:solidFill>
            <a:ln w="25400" cmpd="sng">
              <a:solidFill>
                <a:srgbClr val="5F77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327"/>
              <a:endParaRPr lang="zh-CN" altLang="en-US">
                <a:solidFill>
                  <a:srgbClr val="5F7700"/>
                </a:solidFill>
              </a:endParaRPr>
            </a:p>
          </p:txBody>
        </p:sp>
      </p:grpSp>
      <p:pic>
        <p:nvPicPr>
          <p:cNvPr id="14" name="Picture 13"/>
          <p:cNvPicPr/>
          <p:nvPr/>
        </p:nvPicPr>
        <p:blipFill rotWithShape="1">
          <a:blip r:embed="rId6"/>
          <a:srcRect l="15396" t="9997" r="15208" b="10031"/>
          <a:stretch/>
        </p:blipFill>
        <p:spPr bwMode="auto">
          <a:xfrm>
            <a:off x="910275" y="2371545"/>
            <a:ext cx="16768125" cy="712506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983230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3000">
        <p14:doors dir="vert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143001" y="4457700"/>
            <a:ext cx="16470776" cy="2800767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r>
              <a:rPr lang="en-US" sz="4100" dirty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Đài truyền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xuất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chương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truyền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tín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hiệu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truyền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ăng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ten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truyền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cáp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truyền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. Ti vi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thiết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thu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tín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hiệu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truyền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màn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thanh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loa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76117"/>
            <a:ext cx="4632960" cy="3143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6548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15837" y="2781300"/>
            <a:ext cx="15087600" cy="5909310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s-ES" sz="5400" dirty="0" err="1">
                <a:latin typeface="Times New Roman" pitchFamily="18" charset="0"/>
                <a:cs typeface="Times New Roman" pitchFamily="18" charset="0"/>
              </a:rPr>
              <a:t>Gv</a:t>
            </a:r>
            <a:r>
              <a:rPr lang="es-ES" sz="5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5400" dirty="0" err="1">
                <a:latin typeface="Times New Roman" pitchFamily="18" charset="0"/>
                <a:cs typeface="Times New Roman" pitchFamily="18" charset="0"/>
              </a:rPr>
              <a:t>mở</a:t>
            </a:r>
            <a:r>
              <a:rPr lang="es-ES" sz="5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5400" dirty="0" err="1">
                <a:latin typeface="Times New Roman" pitchFamily="18" charset="0"/>
                <a:cs typeface="Times New Roman" pitchFamily="18" charset="0"/>
              </a:rPr>
              <a:t>rộng</a:t>
            </a:r>
            <a:r>
              <a:rPr lang="es-ES" sz="5400" dirty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s-ES" sz="5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5400" dirty="0" err="1">
                <a:latin typeface="Times New Roman" pitchFamily="18" charset="0"/>
                <a:cs typeface="Times New Roman" pitchFamily="18" charset="0"/>
              </a:rPr>
              <a:t>Buổi</a:t>
            </a:r>
            <a:r>
              <a:rPr lang="es-ES" sz="5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5400" dirty="0" err="1"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s-ES" sz="5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5400" dirty="0" err="1">
                <a:latin typeface="Times New Roman" pitchFamily="18" charset="0"/>
                <a:cs typeface="Times New Roman" pitchFamily="18" charset="0"/>
              </a:rPr>
              <a:t>sóng</a:t>
            </a:r>
            <a:r>
              <a:rPr lang="es-ES" sz="5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5400" dirty="0" err="1"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s-ES" sz="5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5400" dirty="0" err="1">
                <a:latin typeface="Times New Roman" pitchFamily="18" charset="0"/>
                <a:cs typeface="Times New Roman" pitchFamily="18" charset="0"/>
              </a:rPr>
              <a:t>tiên</a:t>
            </a:r>
            <a:r>
              <a:rPr lang="es-ES" sz="5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54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s-ES" sz="5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5400" dirty="0" err="1">
                <a:latin typeface="Times New Roman" pitchFamily="18" charset="0"/>
                <a:cs typeface="Times New Roman" pitchFamily="18" charset="0"/>
              </a:rPr>
              <a:t>Đài</a:t>
            </a:r>
            <a:r>
              <a:rPr lang="es-ES" sz="5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5400" dirty="0" err="1">
                <a:latin typeface="Times New Roman" pitchFamily="18" charset="0"/>
                <a:cs typeface="Times New Roman" pitchFamily="18" charset="0"/>
              </a:rPr>
              <a:t>Truyền</a:t>
            </a:r>
            <a:r>
              <a:rPr lang="es-ES" sz="5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54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s-ES" sz="5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5400" dirty="0" err="1"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s-ES" sz="5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5400" dirty="0" err="1">
                <a:latin typeface="Times New Roman" pitchFamily="18" charset="0"/>
                <a:cs typeface="Times New Roman" pitchFamily="18" charset="0"/>
              </a:rPr>
              <a:t>Nam</a:t>
            </a:r>
            <a:r>
              <a:rPr lang="es-ES" sz="5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54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s-ES" sz="5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5400" dirty="0" err="1"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s-ES" sz="5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5400" dirty="0" err="1">
                <a:latin typeface="Times New Roman" pitchFamily="18" charset="0"/>
                <a:cs typeface="Times New Roman" pitchFamily="18" charset="0"/>
              </a:rPr>
              <a:t>thử</a:t>
            </a:r>
            <a:r>
              <a:rPr lang="es-ES" sz="5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5400" dirty="0" err="1">
                <a:latin typeface="Times New Roman" pitchFamily="18" charset="0"/>
                <a:cs typeface="Times New Roman" pitchFamily="18" charset="0"/>
              </a:rPr>
              <a:t>nghiệm</a:t>
            </a:r>
            <a:r>
              <a:rPr lang="es-ES" sz="5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5400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s-ES" sz="5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5400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s-ES" sz="5400" dirty="0">
                <a:latin typeface="Times New Roman" pitchFamily="18" charset="0"/>
                <a:cs typeface="Times New Roman" pitchFamily="18" charset="0"/>
              </a:rPr>
              <a:t> 7 </a:t>
            </a:r>
            <a:r>
              <a:rPr lang="es-ES" sz="5400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s-ES" sz="5400" dirty="0">
                <a:latin typeface="Times New Roman" pitchFamily="18" charset="0"/>
                <a:cs typeface="Times New Roman" pitchFamily="18" charset="0"/>
              </a:rPr>
              <a:t> 9 </a:t>
            </a:r>
            <a:r>
              <a:rPr lang="es-ES" sz="5400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s-ES" sz="5400" dirty="0">
                <a:latin typeface="Times New Roman" pitchFamily="18" charset="0"/>
                <a:cs typeface="Times New Roman" pitchFamily="18" charset="0"/>
              </a:rPr>
              <a:t> 1970. </a:t>
            </a:r>
            <a:r>
              <a:rPr lang="es-ES" sz="5400" b="1" dirty="0" err="1"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s-ES" sz="5400" dirty="0" err="1">
                <a:latin typeface="Times New Roman" pitchFamily="18" charset="0"/>
                <a:cs typeface="Times New Roman" pitchFamily="18" charset="0"/>
              </a:rPr>
              <a:t>hương</a:t>
            </a:r>
            <a:r>
              <a:rPr lang="es-ES" sz="5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5400" dirty="0" err="1">
                <a:latin typeface="Times New Roman" pitchFamily="18" charset="0"/>
                <a:cs typeface="Times New Roman" pitchFamily="18" charset="0"/>
              </a:rPr>
              <a:t>trinh</a:t>
            </a:r>
            <a:r>
              <a:rPr lang="es-ES" sz="5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5400" dirty="0" err="1">
                <a:latin typeface="Times New Roman" pitchFamily="18" charset="0"/>
                <a:cs typeface="Times New Roman" pitchFamily="18" charset="0"/>
              </a:rPr>
              <a:t>gồm</a:t>
            </a:r>
            <a:r>
              <a:rPr lang="es-ES" sz="5400" dirty="0">
                <a:latin typeface="Times New Roman" pitchFamily="18" charset="0"/>
                <a:cs typeface="Times New Roman" pitchFamily="18" charset="0"/>
              </a:rPr>
              <a:t> 15 </a:t>
            </a:r>
            <a:r>
              <a:rPr lang="es-ES" sz="5400" dirty="0" err="1">
                <a:latin typeface="Times New Roman" pitchFamily="18" charset="0"/>
                <a:cs typeface="Times New Roman" pitchFamily="18" charset="0"/>
              </a:rPr>
              <a:t>phút</a:t>
            </a:r>
            <a:r>
              <a:rPr lang="es-ES" sz="5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54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s-ES" sz="5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5400" dirty="0" err="1">
                <a:latin typeface="Times New Roman" pitchFamily="18" charset="0"/>
                <a:cs typeface="Times New Roman" pitchFamily="18" charset="0"/>
              </a:rPr>
              <a:t>bông</a:t>
            </a:r>
            <a:r>
              <a:rPr lang="es-ES" sz="5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5400" dirty="0" err="1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s-ES" sz="5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5400" dirty="0" err="1"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s-ES" sz="54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s-ES" sz="5400" dirty="0" err="1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s-ES" sz="5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5400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s-ES" sz="5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54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s-ES" sz="5400" dirty="0">
                <a:latin typeface="Times New Roman" pitchFamily="18" charset="0"/>
                <a:cs typeface="Times New Roman" pitchFamily="18" charset="0"/>
              </a:rPr>
              <a:t> 30 </a:t>
            </a:r>
            <a:r>
              <a:rPr lang="es-ES" sz="5400" dirty="0" err="1">
                <a:latin typeface="Times New Roman" pitchFamily="18" charset="0"/>
                <a:cs typeface="Times New Roman" pitchFamily="18" charset="0"/>
              </a:rPr>
              <a:t>phút</a:t>
            </a:r>
            <a:r>
              <a:rPr lang="es-ES" sz="5400" dirty="0">
                <a:latin typeface="Times New Roman" pitchFamily="18" charset="0"/>
                <a:cs typeface="Times New Roman" pitchFamily="18" charset="0"/>
              </a:rPr>
              <a:t> Ca </a:t>
            </a:r>
            <a:r>
              <a:rPr lang="es-ES" sz="5400" dirty="0" err="1"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s-ES" sz="54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s-ES" sz="5400" dirty="0" err="1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s-ES" sz="5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5400" dirty="0" err="1"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es-ES" sz="5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5400" dirty="0" err="1">
                <a:latin typeface="Times New Roman" pitchFamily="18" charset="0"/>
                <a:cs typeface="Times New Roman" pitchFamily="18" charset="0"/>
              </a:rPr>
              <a:t>lúc</a:t>
            </a:r>
            <a:r>
              <a:rPr lang="es-ES" sz="5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5400" dirty="0" err="1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s-ES" sz="5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54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s-ES" sz="5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5400" dirty="0" err="1">
                <a:latin typeface="Times New Roman" pitchFamily="18" charset="0"/>
                <a:cs typeface="Times New Roman" pitchFamily="18" charset="0"/>
              </a:rPr>
              <a:t>Đài</a:t>
            </a:r>
            <a:r>
              <a:rPr lang="es-ES" sz="5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54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s-ES" sz="5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5400" i="1" dirty="0" err="1">
                <a:latin typeface="Times New Roman" pitchFamily="18" charset="0"/>
                <a:cs typeface="Times New Roman" pitchFamily="18" charset="0"/>
              </a:rPr>
              <a:t>Vô</a:t>
            </a:r>
            <a:r>
              <a:rPr lang="es-ES" sz="5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5400" i="1" dirty="0" err="1">
                <a:latin typeface="Times New Roman" pitchFamily="18" charset="0"/>
                <a:cs typeface="Times New Roman" pitchFamily="18" charset="0"/>
              </a:rPr>
              <a:t>tuyến</a:t>
            </a:r>
            <a:r>
              <a:rPr lang="es-ES" sz="5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5400" i="1" dirty="0" err="1">
                <a:latin typeface="Times New Roman" pitchFamily="18" charset="0"/>
                <a:cs typeface="Times New Roman" pitchFamily="18" charset="0"/>
              </a:rPr>
              <a:t>Truyền</a:t>
            </a:r>
            <a:r>
              <a:rPr lang="es-ES" sz="5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5400" i="1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s-ES" sz="5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5400" i="1" dirty="0" err="1"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s-ES" sz="5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5400" i="1" dirty="0" err="1">
                <a:latin typeface="Times New Roman" pitchFamily="18" charset="0"/>
                <a:cs typeface="Times New Roman" pitchFamily="18" charset="0"/>
              </a:rPr>
              <a:t>Nam</a:t>
            </a:r>
            <a:r>
              <a:rPr lang="es-ES" sz="5400" i="1" dirty="0">
                <a:latin typeface="Times New Roman" pitchFamily="18" charset="0"/>
                <a:cs typeface="Times New Roman" pitchFamily="18" charset="0"/>
              </a:rPr>
              <a:t>.</a:t>
            </a:r>
            <a:endParaRPr lang="vi-VN" sz="5400" dirty="0">
              <a:latin typeface="Times New Roman" pitchFamily="18" charset="0"/>
              <a:cs typeface="Times New Roman" pitchFamily="18" charset="0"/>
            </a:endParaRPr>
          </a:p>
          <a:p>
            <a:endParaRPr lang="en-US" sz="5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528" y="-95250"/>
            <a:ext cx="2709795" cy="2876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080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en Garden In-Game - Laura Shigihara - NhacCuaTu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354800" y="9067800"/>
            <a:ext cx="1219200" cy="1219200"/>
          </a:xfrm>
          <a:prstGeom prst="rect">
            <a:avLst/>
          </a:prstGeom>
        </p:spPr>
      </p:pic>
      <p:pic>
        <p:nvPicPr>
          <p:cNvPr id="1026" name="Picture 2" descr="C:\Users\ADMIN\Desktop\Giai cuu dai duong 2\Photography-Background-shark-Underwater-backdrop-coral-photography-Backdrops-Cartoon-bubble-Children-Fish-photo-Coral-Studio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"/>
            <a:ext cx="182880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714999"/>
            <a:ext cx="18288000" cy="1615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Tai nguyen thiet ke tro choi\Bảng gỗ\49f1b87228eb6bdb68e300357ebeb9ca (2)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86711" y1="13242" x2="90864" y2="83105"/>
                        <a14:foregroundMark x1="88870" y1="10959" x2="38040" y2="9132"/>
                        <a14:foregroundMark x1="50831" y1="6849" x2="79402" y2="4110"/>
                        <a14:foregroundMark x1="33887" y1="10959" x2="16944" y2="19178"/>
                        <a14:foregroundMark x1="15947" y1="34247" x2="11462" y2="55708"/>
                        <a14:foregroundMark x1="7973" y1="75342" x2="5150" y2="85845"/>
                        <a14:foregroundMark x1="15449" y1="31050" x2="18439" y2="30137"/>
                        <a14:foregroundMark x1="6478" y1="91781" x2="68771" y2="83105"/>
                        <a14:foregroundMark x1="67774" y1="89041" x2="94684" y2="94521"/>
                        <a14:foregroundMark x1="69767" y1="87671" x2="89867" y2="88584"/>
                        <a14:foregroundMark x1="98671" y1="44749" x2="87375" y2="54338"/>
                        <a14:foregroundMark x1="13953" y1="30137" x2="19767" y2="31050"/>
                        <a14:backgroundMark x1="88206" y1="19178" x2="85216" y2="18265"/>
                        <a14:backgroundMark x1="91362" y1="60274" x2="87375" y2="589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140376"/>
            <a:ext cx="10820400" cy="3936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000017" y="515423"/>
            <a:ext cx="6336350" cy="2600520"/>
          </a:xfrm>
          <a:prstGeom prst="rect">
            <a:avLst/>
          </a:prstGeom>
          <a:noFill/>
        </p:spPr>
        <p:txBody>
          <a:bodyPr wrap="none" lIns="137147" tIns="68573" rIns="137147" bIns="68573" rtlCol="0">
            <a:spAutoFit/>
          </a:bodyPr>
          <a:lstStyle/>
          <a:p>
            <a:pPr algn="ctr"/>
            <a:r>
              <a:rPr lang="en-US" sz="8000" b="1" dirty="0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 CỨU</a:t>
            </a:r>
          </a:p>
          <a:p>
            <a:pPr algn="ctr"/>
            <a:r>
              <a:rPr lang="en-US" sz="8000" b="1" dirty="0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ĐẠI DƯƠNG</a:t>
            </a:r>
          </a:p>
        </p:txBody>
      </p:sp>
    </p:spTree>
    <p:extLst>
      <p:ext uri="{BB962C8B-B14F-4D97-AF65-F5344CB8AC3E}">
        <p14:creationId xmlns:p14="http://schemas.microsoft.com/office/powerpoint/2010/main" val="59814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80">
                <p:cTn id="2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Giai cuu dai duong 2\Picture1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Giai cuu dai duong 2\700_FO65125975_f041b01242bb3572e28f8de758886853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22000" y1="12801" x2="30000" y2="36549"/>
                        <a14:foregroundMark x1="3714" y1="26902" x2="8286" y2="40631"/>
                        <a14:foregroundMark x1="17921" y1="15625" x2="31900" y2="17857"/>
                        <a14:foregroundMark x1="17921" y1="12054" x2="20789" y2="258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2804" y="7089929"/>
            <a:ext cx="2319755" cy="1863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ADMIN\Desktop\Giai cuu dai duong 2\700_FO63651544_20d8d8a83358c7cd2f7a9ac1d4852302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29714" y1="9076" x2="26714" y2="21656"/>
                        <a14:foregroundMark x1="19000" y1="9873" x2="34143" y2="168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23641" flipH="1">
            <a:off x="5020187" y="5803316"/>
            <a:ext cx="4213379" cy="3590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47749" y="-3962400"/>
            <a:ext cx="11639550" cy="1783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114300"/>
            <a:ext cx="12039600" cy="4114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4" name="TextBox 3"/>
          <p:cNvSpPr txBox="1"/>
          <p:nvPr/>
        </p:nvSpPr>
        <p:spPr>
          <a:xfrm>
            <a:off x="3505204" y="549968"/>
            <a:ext cx="12777782" cy="1861856"/>
          </a:xfrm>
          <a:prstGeom prst="rect">
            <a:avLst/>
          </a:prstGeom>
          <a:noFill/>
        </p:spPr>
        <p:txBody>
          <a:bodyPr wrap="square" lIns="137147" tIns="68573" rIns="137147" bIns="68573" rtlCol="0">
            <a:spAutoFit/>
          </a:bodyPr>
          <a:lstStyle/>
          <a:p>
            <a:pPr algn="ctr"/>
            <a:r>
              <a:rPr lang="en-US" sz="5600" i="1" dirty="0" err="1">
                <a:solidFill>
                  <a:prstClr val="black"/>
                </a:solidFill>
              </a:rPr>
              <a:t>Nơi</a:t>
            </a:r>
            <a:r>
              <a:rPr lang="en-US" sz="5600" i="1" dirty="0">
                <a:solidFill>
                  <a:prstClr val="black"/>
                </a:solidFill>
              </a:rPr>
              <a:t> </a:t>
            </a:r>
            <a:r>
              <a:rPr lang="en-US" sz="5600" i="1" dirty="0" err="1">
                <a:solidFill>
                  <a:prstClr val="black"/>
                </a:solidFill>
              </a:rPr>
              <a:t>sản</a:t>
            </a:r>
            <a:r>
              <a:rPr lang="en-US" sz="5600" i="1" dirty="0">
                <a:solidFill>
                  <a:prstClr val="black"/>
                </a:solidFill>
              </a:rPr>
              <a:t> </a:t>
            </a:r>
            <a:r>
              <a:rPr lang="en-US" sz="5600" i="1" dirty="0" err="1">
                <a:solidFill>
                  <a:prstClr val="black"/>
                </a:solidFill>
              </a:rPr>
              <a:t>xuất</a:t>
            </a:r>
            <a:r>
              <a:rPr lang="en-US" sz="5600" i="1" dirty="0">
                <a:solidFill>
                  <a:prstClr val="black"/>
                </a:solidFill>
              </a:rPr>
              <a:t> </a:t>
            </a:r>
            <a:r>
              <a:rPr lang="en-US" sz="5600" i="1" dirty="0" err="1">
                <a:solidFill>
                  <a:prstClr val="black"/>
                </a:solidFill>
              </a:rPr>
              <a:t>các</a:t>
            </a:r>
            <a:r>
              <a:rPr lang="en-US" sz="5600" i="1" dirty="0">
                <a:solidFill>
                  <a:prstClr val="black"/>
                </a:solidFill>
              </a:rPr>
              <a:t> </a:t>
            </a:r>
            <a:r>
              <a:rPr lang="en-US" sz="5600" i="1" dirty="0" err="1">
                <a:solidFill>
                  <a:prstClr val="black"/>
                </a:solidFill>
              </a:rPr>
              <a:t>chương</a:t>
            </a:r>
            <a:r>
              <a:rPr lang="en-US" sz="5600" i="1" dirty="0">
                <a:solidFill>
                  <a:prstClr val="black"/>
                </a:solidFill>
              </a:rPr>
              <a:t> </a:t>
            </a:r>
            <a:r>
              <a:rPr lang="en-US" sz="5600" i="1" dirty="0" err="1">
                <a:solidFill>
                  <a:prstClr val="black"/>
                </a:solidFill>
              </a:rPr>
              <a:t>trình</a:t>
            </a:r>
            <a:r>
              <a:rPr lang="en-US" sz="5600" i="1" dirty="0">
                <a:solidFill>
                  <a:prstClr val="black"/>
                </a:solidFill>
              </a:rPr>
              <a:t> </a:t>
            </a:r>
            <a:r>
              <a:rPr lang="en-US" sz="5600" i="1" dirty="0" err="1">
                <a:solidFill>
                  <a:prstClr val="black"/>
                </a:solidFill>
              </a:rPr>
              <a:t>truyền</a:t>
            </a:r>
            <a:r>
              <a:rPr lang="en-US" sz="5600" i="1" dirty="0">
                <a:solidFill>
                  <a:prstClr val="black"/>
                </a:solidFill>
              </a:rPr>
              <a:t> </a:t>
            </a:r>
            <a:r>
              <a:rPr lang="en-US" sz="5600" i="1" dirty="0" err="1">
                <a:solidFill>
                  <a:prstClr val="black"/>
                </a:solidFill>
              </a:rPr>
              <a:t>hình</a:t>
            </a:r>
            <a:r>
              <a:rPr lang="en-US" sz="5600" i="1" dirty="0">
                <a:solidFill>
                  <a:prstClr val="black"/>
                </a:solidFill>
              </a:rPr>
              <a:t> </a:t>
            </a:r>
            <a:r>
              <a:rPr lang="en-US" sz="5600" i="1" dirty="0" err="1">
                <a:solidFill>
                  <a:prstClr val="black"/>
                </a:solidFill>
              </a:rPr>
              <a:t>được</a:t>
            </a:r>
            <a:r>
              <a:rPr lang="en-US" sz="5600" i="1" dirty="0">
                <a:solidFill>
                  <a:prstClr val="black"/>
                </a:solidFill>
              </a:rPr>
              <a:t> </a:t>
            </a:r>
            <a:r>
              <a:rPr lang="en-US" sz="5600" i="1" dirty="0" err="1">
                <a:solidFill>
                  <a:prstClr val="black"/>
                </a:solidFill>
              </a:rPr>
              <a:t>gọi</a:t>
            </a:r>
            <a:r>
              <a:rPr lang="en-US" sz="5600" i="1" dirty="0">
                <a:solidFill>
                  <a:prstClr val="black"/>
                </a:solidFill>
              </a:rPr>
              <a:t> </a:t>
            </a:r>
            <a:r>
              <a:rPr lang="en-US" sz="5600" i="1" dirty="0" err="1">
                <a:solidFill>
                  <a:prstClr val="black"/>
                </a:solidFill>
              </a:rPr>
              <a:t>là</a:t>
            </a:r>
            <a:r>
              <a:rPr lang="en-US" sz="5600" i="1" dirty="0">
                <a:solidFill>
                  <a:prstClr val="black"/>
                </a:solidFill>
              </a:rPr>
              <a:t> </a:t>
            </a:r>
            <a:r>
              <a:rPr lang="en-US" sz="5600" i="1" dirty="0" err="1">
                <a:solidFill>
                  <a:prstClr val="black"/>
                </a:solidFill>
              </a:rPr>
              <a:t>gì</a:t>
            </a:r>
            <a:r>
              <a:rPr lang="en-US" sz="5600" i="1" dirty="0">
                <a:solidFill>
                  <a:prstClr val="black"/>
                </a:solidFill>
              </a:rPr>
              <a:t>?</a:t>
            </a:r>
            <a:endParaRPr lang="en-US" sz="5600" dirty="0">
              <a:solidFill>
                <a:srgbClr val="0033CC"/>
              </a:solidFill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7185038" y="4633207"/>
            <a:ext cx="8031150" cy="13716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47" tIns="68573" rIns="137147" bIns="68573" rtlCol="0" anchor="ctr"/>
          <a:lstStyle/>
          <a:p>
            <a:r>
              <a:rPr lang="en-US" sz="4800" dirty="0">
                <a:solidFill>
                  <a:srgbClr val="0033CC"/>
                </a:solidFill>
              </a:rPr>
              <a:t>ĐÀI TRUYỀN HÌNH</a:t>
            </a:r>
            <a:endParaRPr lang="en-US" sz="4100" dirty="0">
              <a:solidFill>
                <a:srgbClr val="0033CC"/>
              </a:solidFill>
            </a:endParaRPr>
          </a:p>
        </p:txBody>
      </p:sp>
      <p:pic>
        <p:nvPicPr>
          <p:cNvPr id="2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64989" y="7581902"/>
            <a:ext cx="2723015" cy="2686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9812000" y="5787572"/>
            <a:ext cx="1219200" cy="1219200"/>
          </a:xfrm>
          <a:prstGeom prst="rect">
            <a:avLst/>
          </a:prstGeom>
        </p:spPr>
      </p:pic>
      <p:pic>
        <p:nvPicPr>
          <p:cNvPr id="47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0324" y="1105087"/>
            <a:ext cx="1572876" cy="1752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8" name="times up"/>
          <p:cNvGrpSpPr/>
          <p:nvPr/>
        </p:nvGrpSpPr>
        <p:grpSpPr>
          <a:xfrm>
            <a:off x="1176091" y="266702"/>
            <a:ext cx="1514168" cy="750128"/>
            <a:chOff x="2989747" y="438150"/>
            <a:chExt cx="1572029" cy="683752"/>
          </a:xfrm>
        </p:grpSpPr>
        <p:sp>
          <p:nvSpPr>
            <p:cNvPr id="49" name="Rounded Rectangle 48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5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" name="Rounded Rectangle 49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300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230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2300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230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51" name="Picture 3" descr="C:\Users\ADMIN\Desktop\Picture2.pn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8967" y="1440960"/>
            <a:ext cx="1277960" cy="1277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2" name="Group 5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866497" y="1417702"/>
            <a:ext cx="180488" cy="152657"/>
            <a:chOff x="2455863" y="2411803"/>
            <a:chExt cx="566738" cy="566738"/>
          </a:xfrm>
        </p:grpSpPr>
        <p:sp>
          <p:nvSpPr>
            <p:cNvPr id="5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3600">
                <a:solidFill>
                  <a:prstClr val="black"/>
                </a:solidFill>
              </a:endParaRPr>
            </a:p>
          </p:txBody>
        </p:sp>
        <p:sp>
          <p:nvSpPr>
            <p:cNvPr id="5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3600">
                <a:solidFill>
                  <a:prstClr val="black"/>
                </a:solidFill>
              </a:endParaRPr>
            </a:p>
          </p:txBody>
        </p:sp>
        <p:sp>
          <p:nvSpPr>
            <p:cNvPr id="5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3600">
                <a:solidFill>
                  <a:prstClr val="black"/>
                </a:solidFill>
              </a:endParaRPr>
            </a:p>
          </p:txBody>
        </p:sp>
        <p:sp>
          <p:nvSpPr>
            <p:cNvPr id="5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3600">
                <a:solidFill>
                  <a:prstClr val="black"/>
                </a:solidFill>
              </a:endParaRPr>
            </a:p>
          </p:txBody>
        </p:sp>
        <p:sp>
          <p:nvSpPr>
            <p:cNvPr id="5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3600">
                <a:solidFill>
                  <a:prstClr val="black"/>
                </a:solidFill>
              </a:endParaRP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869188" y="2522300"/>
            <a:ext cx="180488" cy="152657"/>
            <a:chOff x="2455863" y="2411803"/>
            <a:chExt cx="566738" cy="566738"/>
          </a:xfrm>
        </p:grpSpPr>
        <p:sp>
          <p:nvSpPr>
            <p:cNvPr id="5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3600">
                <a:solidFill>
                  <a:prstClr val="black"/>
                </a:solidFill>
              </a:endParaRPr>
            </a:p>
          </p:txBody>
        </p:sp>
        <p:sp>
          <p:nvSpPr>
            <p:cNvPr id="6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3600">
                <a:solidFill>
                  <a:prstClr val="black"/>
                </a:solidFill>
              </a:endParaRPr>
            </a:p>
          </p:txBody>
        </p:sp>
        <p:sp>
          <p:nvSpPr>
            <p:cNvPr id="6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3600">
                <a:solidFill>
                  <a:prstClr val="black"/>
                </a:solidFill>
              </a:endParaRPr>
            </a:p>
          </p:txBody>
        </p:sp>
        <p:sp>
          <p:nvSpPr>
            <p:cNvPr id="62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3600">
                <a:solidFill>
                  <a:prstClr val="black"/>
                </a:solidFill>
              </a:endParaRPr>
            </a:p>
          </p:txBody>
        </p:sp>
        <p:sp>
          <p:nvSpPr>
            <p:cNvPr id="6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3600">
                <a:solidFill>
                  <a:prstClr val="black"/>
                </a:solidFill>
              </a:endParaRP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2463259" y="2003740"/>
            <a:ext cx="180488" cy="152657"/>
            <a:chOff x="2455863" y="2411803"/>
            <a:chExt cx="566738" cy="566738"/>
          </a:xfrm>
        </p:grpSpPr>
        <p:sp>
          <p:nvSpPr>
            <p:cNvPr id="6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3600">
                <a:solidFill>
                  <a:prstClr val="black"/>
                </a:solidFill>
              </a:endParaRPr>
            </a:p>
          </p:txBody>
        </p:sp>
        <p:sp>
          <p:nvSpPr>
            <p:cNvPr id="6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3600">
                <a:solidFill>
                  <a:prstClr val="black"/>
                </a:solidFill>
              </a:endParaRPr>
            </a:p>
          </p:txBody>
        </p:sp>
        <p:sp>
          <p:nvSpPr>
            <p:cNvPr id="6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3600">
                <a:solidFill>
                  <a:prstClr val="black"/>
                </a:solidFill>
              </a:endParaRPr>
            </a:p>
          </p:txBody>
        </p:sp>
        <p:sp>
          <p:nvSpPr>
            <p:cNvPr id="6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3600">
                <a:solidFill>
                  <a:prstClr val="black"/>
                </a:solidFill>
              </a:endParaRPr>
            </a:p>
          </p:txBody>
        </p:sp>
        <p:sp>
          <p:nvSpPr>
            <p:cNvPr id="6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3600">
                <a:solidFill>
                  <a:prstClr val="black"/>
                </a:solidFill>
              </a:endParaRPr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323791" y="2053616"/>
            <a:ext cx="180488" cy="152657"/>
            <a:chOff x="2455863" y="2411803"/>
            <a:chExt cx="566738" cy="566738"/>
          </a:xfrm>
        </p:grpSpPr>
        <p:sp>
          <p:nvSpPr>
            <p:cNvPr id="7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3600">
                <a:solidFill>
                  <a:prstClr val="black"/>
                </a:solidFill>
              </a:endParaRPr>
            </a:p>
          </p:txBody>
        </p:sp>
        <p:sp>
          <p:nvSpPr>
            <p:cNvPr id="7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3600">
                <a:solidFill>
                  <a:prstClr val="black"/>
                </a:solidFill>
              </a:endParaRPr>
            </a:p>
          </p:txBody>
        </p:sp>
        <p:sp>
          <p:nvSpPr>
            <p:cNvPr id="7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3600">
                <a:solidFill>
                  <a:prstClr val="black"/>
                </a:solidFill>
              </a:endParaRPr>
            </a:p>
          </p:txBody>
        </p:sp>
        <p:sp>
          <p:nvSpPr>
            <p:cNvPr id="7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3600">
                <a:solidFill>
                  <a:prstClr val="black"/>
                </a:solidFill>
              </a:endParaRPr>
            </a:p>
          </p:txBody>
        </p:sp>
        <p:sp>
          <p:nvSpPr>
            <p:cNvPr id="7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3600">
                <a:solidFill>
                  <a:prstClr val="black"/>
                </a:solidFill>
              </a:endParaRPr>
            </a:p>
          </p:txBody>
        </p:sp>
      </p:grpSp>
      <p:sp>
        <p:nvSpPr>
          <p:cNvPr id="76" name="Oval 107"/>
          <p:cNvSpPr>
            <a:spLocks noChangeArrowheads="1"/>
          </p:cNvSpPr>
          <p:nvPr/>
        </p:nvSpPr>
        <p:spPr bwMode="auto">
          <a:xfrm>
            <a:off x="1888968" y="1997984"/>
            <a:ext cx="135588" cy="114881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82862" tIns="91431" rIns="182862" bIns="91431" numCol="1" anchor="t" anchorCtr="0" compatLnSpc="1">
            <a:prstTxWarp prst="textNoShape">
              <a:avLst/>
            </a:prstTxWarp>
          </a:bodyPr>
          <a:lstStyle/>
          <a:p>
            <a:endParaRPr lang="en-GB" sz="3600">
              <a:solidFill>
                <a:prstClr val="black"/>
              </a:solidFill>
            </a:endParaRPr>
          </a:p>
        </p:txBody>
      </p:sp>
      <p:sp>
        <p:nvSpPr>
          <p:cNvPr id="77" name="Explosion 2 76"/>
          <p:cNvSpPr/>
          <p:nvPr/>
        </p:nvSpPr>
        <p:spPr>
          <a:xfrm>
            <a:off x="2380343" y="4738421"/>
            <a:ext cx="4724400" cy="311106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47" tIns="68573" rIns="137147" bIns="68573" rtlCol="0" anchor="ctr"/>
          <a:lstStyle/>
          <a:p>
            <a:pPr algn="ctr"/>
            <a:r>
              <a:rPr lang="en-US" sz="4800" dirty="0">
                <a:solidFill>
                  <a:srgbClr val="0000FF"/>
                </a:solidFill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839098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7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474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2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4.93827E-7 L -0.13403 0.02438 " pathEditMode="relative" rAng="0" ptsTypes="AA">
                                      <p:cBhvr>
                                        <p:cTn id="48" dur="3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01" y="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8" presetClass="emph" presetSubtype="0" decel="1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4" dur="5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99000"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</p:childTnLst>
        </p:cTn>
      </p:par>
    </p:tnLst>
    <p:bldLst>
      <p:bldP spid="4" grpId="0"/>
      <p:bldP spid="17" grpId="0" animBg="1"/>
      <p:bldP spid="17" grpId="1" animBg="1"/>
      <p:bldP spid="77" grpId="0" animBg="1"/>
      <p:bldP spid="77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Giai cuu dai duong 2\cartoon__underwater_background_by_slaterdies-d71ppab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516" y="-33932"/>
            <a:ext cx="182880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DMIN\Desktop\Giai cuu dai duong 2\5a.jpe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9828" y1="27216" x2="41202" y2="43711"/>
                        <a14:foregroundMark x1="54506" y1="15052" x2="48283" y2="43711"/>
                        <a14:foregroundMark x1="39914" y1="28247" x2="37983" y2="420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65678">
            <a:off x="10553702" y="5315310"/>
            <a:ext cx="4827605" cy="5024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ADMIN\Desktop\Giai cuu dai duong 2\5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64169" flipH="1">
            <a:off x="998831" y="4236565"/>
            <a:ext cx="6889607" cy="6434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ADMIN\Desktop\Giai cuu dai duong 2\luoi 2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92376" flipH="1">
            <a:off x="9423966" y="2264274"/>
            <a:ext cx="8302784" cy="10379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ounded Rectangle 19"/>
          <p:cNvSpPr/>
          <p:nvPr/>
        </p:nvSpPr>
        <p:spPr>
          <a:xfrm>
            <a:off x="3924301" y="4832447"/>
            <a:ext cx="9462365" cy="13716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47" tIns="68573" rIns="137147" bIns="68573" rtlCol="0" anchor="ctr"/>
          <a:lstStyle/>
          <a:p>
            <a:r>
              <a:rPr lang="en-US" sz="4800" dirty="0" err="1">
                <a:solidFill>
                  <a:srgbClr val="44546A"/>
                </a:solidFill>
              </a:rPr>
              <a:t>Người</a:t>
            </a:r>
            <a:r>
              <a:rPr lang="en-US" sz="4800" dirty="0">
                <a:solidFill>
                  <a:srgbClr val="44546A"/>
                </a:solidFill>
              </a:rPr>
              <a:t> </a:t>
            </a:r>
            <a:r>
              <a:rPr lang="en-US" sz="4800" dirty="0" err="1">
                <a:solidFill>
                  <a:srgbClr val="44546A"/>
                </a:solidFill>
              </a:rPr>
              <a:t>dẫn</a:t>
            </a:r>
            <a:r>
              <a:rPr lang="en-US" sz="4800" dirty="0">
                <a:solidFill>
                  <a:srgbClr val="44546A"/>
                </a:solidFill>
              </a:rPr>
              <a:t> </a:t>
            </a:r>
            <a:r>
              <a:rPr lang="en-US" sz="4800" dirty="0" err="1">
                <a:solidFill>
                  <a:srgbClr val="44546A"/>
                </a:solidFill>
              </a:rPr>
              <a:t>chương</a:t>
            </a:r>
            <a:r>
              <a:rPr lang="en-US" sz="4800" dirty="0">
                <a:solidFill>
                  <a:srgbClr val="44546A"/>
                </a:solidFill>
              </a:rPr>
              <a:t> </a:t>
            </a:r>
            <a:r>
              <a:rPr lang="en-US" sz="4800" dirty="0" err="1">
                <a:solidFill>
                  <a:srgbClr val="44546A"/>
                </a:solidFill>
              </a:rPr>
              <a:t>trình</a:t>
            </a:r>
            <a:r>
              <a:rPr lang="en-US" sz="4800" dirty="0">
                <a:solidFill>
                  <a:srgbClr val="44546A"/>
                </a:solidFill>
              </a:rPr>
              <a:t> hay </a:t>
            </a:r>
            <a:r>
              <a:rPr lang="en-US" sz="4800" dirty="0" err="1">
                <a:solidFill>
                  <a:srgbClr val="44546A"/>
                </a:solidFill>
              </a:rPr>
              <a:t>còn</a:t>
            </a:r>
            <a:r>
              <a:rPr lang="en-US" sz="4800" dirty="0">
                <a:solidFill>
                  <a:srgbClr val="44546A"/>
                </a:solidFill>
              </a:rPr>
              <a:t> </a:t>
            </a:r>
            <a:r>
              <a:rPr lang="en-US" sz="4800" dirty="0" err="1">
                <a:solidFill>
                  <a:srgbClr val="44546A"/>
                </a:solidFill>
              </a:rPr>
              <a:t>gọi</a:t>
            </a:r>
            <a:r>
              <a:rPr lang="en-US" sz="4800" dirty="0">
                <a:solidFill>
                  <a:srgbClr val="44546A"/>
                </a:solidFill>
              </a:rPr>
              <a:t> </a:t>
            </a:r>
            <a:r>
              <a:rPr lang="en-US" sz="4800" dirty="0" err="1">
                <a:solidFill>
                  <a:srgbClr val="44546A"/>
                </a:solidFill>
              </a:rPr>
              <a:t>là</a:t>
            </a:r>
            <a:r>
              <a:rPr lang="en-US" sz="4800" dirty="0">
                <a:solidFill>
                  <a:srgbClr val="44546A"/>
                </a:solidFill>
              </a:rPr>
              <a:t> </a:t>
            </a:r>
            <a:r>
              <a:rPr lang="en-US" sz="4800" dirty="0">
                <a:solidFill>
                  <a:srgbClr val="C00000"/>
                </a:solidFill>
              </a:rPr>
              <a:t>MC.</a:t>
            </a:r>
          </a:p>
        </p:txBody>
      </p:sp>
      <p:pic>
        <p:nvPicPr>
          <p:cNvPr id="21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0"/>
            <a:ext cx="12039600" cy="4114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2" name="TextBox 21"/>
          <p:cNvSpPr txBox="1"/>
          <p:nvPr/>
        </p:nvSpPr>
        <p:spPr>
          <a:xfrm>
            <a:off x="3577799" y="531992"/>
            <a:ext cx="9963150" cy="1800494"/>
          </a:xfrm>
          <a:prstGeom prst="rect">
            <a:avLst/>
          </a:prstGeom>
          <a:noFill/>
        </p:spPr>
        <p:txBody>
          <a:bodyPr wrap="square" lIns="137147" tIns="68573" rIns="137147" bIns="68573" rtlCol="0">
            <a:spAutoFit/>
          </a:bodyPr>
          <a:lstStyle/>
          <a:p>
            <a:pPr algn="ctr"/>
            <a:r>
              <a:rPr lang="en-US" sz="5400" i="1" dirty="0" err="1">
                <a:solidFill>
                  <a:prstClr val="black"/>
                </a:solidFill>
              </a:rPr>
              <a:t>Người</a:t>
            </a:r>
            <a:r>
              <a:rPr lang="en-US" sz="5400" i="1" dirty="0">
                <a:solidFill>
                  <a:prstClr val="black"/>
                </a:solidFill>
              </a:rPr>
              <a:t> </a:t>
            </a:r>
            <a:r>
              <a:rPr lang="en-US" sz="5400" i="1" dirty="0" err="1">
                <a:solidFill>
                  <a:prstClr val="black"/>
                </a:solidFill>
              </a:rPr>
              <a:t>dẫn</a:t>
            </a:r>
            <a:r>
              <a:rPr lang="en-US" sz="5400" i="1" dirty="0">
                <a:solidFill>
                  <a:prstClr val="black"/>
                </a:solidFill>
              </a:rPr>
              <a:t> </a:t>
            </a:r>
            <a:r>
              <a:rPr lang="en-US" sz="5400" i="1" dirty="0" err="1">
                <a:solidFill>
                  <a:prstClr val="black"/>
                </a:solidFill>
              </a:rPr>
              <a:t>chương</a:t>
            </a:r>
            <a:r>
              <a:rPr lang="en-US" sz="5400" i="1" dirty="0">
                <a:solidFill>
                  <a:prstClr val="black"/>
                </a:solidFill>
              </a:rPr>
              <a:t> </a:t>
            </a:r>
            <a:r>
              <a:rPr lang="en-US" sz="5400" i="1" dirty="0" err="1">
                <a:solidFill>
                  <a:prstClr val="black"/>
                </a:solidFill>
              </a:rPr>
              <a:t>trình</a:t>
            </a:r>
            <a:r>
              <a:rPr lang="en-US" sz="5400" i="1" dirty="0">
                <a:solidFill>
                  <a:prstClr val="black"/>
                </a:solidFill>
              </a:rPr>
              <a:t> hay </a:t>
            </a:r>
            <a:r>
              <a:rPr lang="en-US" sz="5400" i="1" dirty="0" err="1">
                <a:solidFill>
                  <a:prstClr val="black"/>
                </a:solidFill>
              </a:rPr>
              <a:t>còn</a:t>
            </a:r>
            <a:r>
              <a:rPr lang="en-US" sz="5400" i="1" dirty="0">
                <a:solidFill>
                  <a:prstClr val="black"/>
                </a:solidFill>
              </a:rPr>
              <a:t> </a:t>
            </a:r>
            <a:r>
              <a:rPr lang="en-US" sz="5400" i="1" dirty="0" err="1">
                <a:solidFill>
                  <a:prstClr val="black"/>
                </a:solidFill>
              </a:rPr>
              <a:t>gọi</a:t>
            </a:r>
            <a:r>
              <a:rPr lang="en-US" sz="5400" i="1" dirty="0">
                <a:solidFill>
                  <a:prstClr val="black"/>
                </a:solidFill>
              </a:rPr>
              <a:t> </a:t>
            </a:r>
            <a:r>
              <a:rPr lang="en-US" sz="5400" i="1" dirty="0" err="1">
                <a:solidFill>
                  <a:prstClr val="black"/>
                </a:solidFill>
              </a:rPr>
              <a:t>là</a:t>
            </a:r>
            <a:r>
              <a:rPr lang="en-US" sz="5400" i="1" dirty="0">
                <a:solidFill>
                  <a:prstClr val="black"/>
                </a:solidFill>
              </a:rPr>
              <a:t> </a:t>
            </a:r>
            <a:r>
              <a:rPr lang="en-US" sz="5400" i="1" dirty="0" err="1">
                <a:solidFill>
                  <a:prstClr val="black"/>
                </a:solidFill>
              </a:rPr>
              <a:t>gì</a:t>
            </a:r>
            <a:r>
              <a:rPr lang="en-US" sz="5400" i="1" dirty="0">
                <a:solidFill>
                  <a:prstClr val="black"/>
                </a:solidFill>
              </a:rPr>
              <a:t>?</a:t>
            </a:r>
            <a:endParaRPr lang="en-US" sz="5400" dirty="0">
              <a:solidFill>
                <a:srgbClr val="0033CC"/>
              </a:solidFill>
            </a:endParaRPr>
          </a:p>
        </p:txBody>
      </p:sp>
      <p:pic>
        <p:nvPicPr>
          <p:cNvPr id="28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97204" y="7675125"/>
            <a:ext cx="2723015" cy="2686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9812000" y="5787572"/>
            <a:ext cx="1219200" cy="1219200"/>
          </a:xfrm>
          <a:prstGeom prst="rect">
            <a:avLst/>
          </a:prstGeom>
        </p:spPr>
      </p:pic>
      <p:pic>
        <p:nvPicPr>
          <p:cNvPr id="14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0324" y="1105087"/>
            <a:ext cx="1572876" cy="1752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times up"/>
          <p:cNvGrpSpPr/>
          <p:nvPr/>
        </p:nvGrpSpPr>
        <p:grpSpPr>
          <a:xfrm>
            <a:off x="1176091" y="266702"/>
            <a:ext cx="1514168" cy="750128"/>
            <a:chOff x="2989747" y="438150"/>
            <a:chExt cx="1572029" cy="683752"/>
          </a:xfrm>
        </p:grpSpPr>
        <p:sp>
          <p:nvSpPr>
            <p:cNvPr id="16" name="Rounded Rectangle 15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5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Rounded Rectangle 22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300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230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2300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230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4" name="Picture 3" descr="C:\Users\ADMIN\Desktop\Picture2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8967" y="1440960"/>
            <a:ext cx="1277960" cy="1277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866497" y="1417702"/>
            <a:ext cx="180488" cy="152657"/>
            <a:chOff x="2455863" y="2411803"/>
            <a:chExt cx="566738" cy="566738"/>
          </a:xfrm>
        </p:grpSpPr>
        <p:sp>
          <p:nvSpPr>
            <p:cNvPr id="26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3600">
                <a:solidFill>
                  <a:prstClr val="black"/>
                </a:solidFill>
              </a:endParaRPr>
            </a:p>
          </p:txBody>
        </p:sp>
        <p:sp>
          <p:nvSpPr>
            <p:cNvPr id="27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3600">
                <a:solidFill>
                  <a:prstClr val="black"/>
                </a:solidFill>
              </a:endParaRPr>
            </a:p>
          </p:txBody>
        </p:sp>
        <p:sp>
          <p:nvSpPr>
            <p:cNvPr id="2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3600">
                <a:solidFill>
                  <a:prstClr val="black"/>
                </a:solidFill>
              </a:endParaRPr>
            </a:p>
          </p:txBody>
        </p:sp>
        <p:sp>
          <p:nvSpPr>
            <p:cNvPr id="30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3600">
                <a:solidFill>
                  <a:prstClr val="black"/>
                </a:solidFill>
              </a:endParaRPr>
            </a:p>
          </p:txBody>
        </p:sp>
        <p:sp>
          <p:nvSpPr>
            <p:cNvPr id="3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3600">
                <a:solidFill>
                  <a:prstClr val="black"/>
                </a:solidFill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869188" y="2522300"/>
            <a:ext cx="180488" cy="152657"/>
            <a:chOff x="2455863" y="2411803"/>
            <a:chExt cx="566738" cy="566738"/>
          </a:xfrm>
        </p:grpSpPr>
        <p:sp>
          <p:nvSpPr>
            <p:cNvPr id="3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3600">
                <a:solidFill>
                  <a:prstClr val="black"/>
                </a:solidFill>
              </a:endParaRPr>
            </a:p>
          </p:txBody>
        </p:sp>
        <p:sp>
          <p:nvSpPr>
            <p:cNvPr id="3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3600">
                <a:solidFill>
                  <a:prstClr val="black"/>
                </a:solidFill>
              </a:endParaRPr>
            </a:p>
          </p:txBody>
        </p:sp>
        <p:sp>
          <p:nvSpPr>
            <p:cNvPr id="3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3600">
                <a:solidFill>
                  <a:prstClr val="black"/>
                </a:solidFill>
              </a:endParaRPr>
            </a:p>
          </p:txBody>
        </p:sp>
        <p:sp>
          <p:nvSpPr>
            <p:cNvPr id="3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3600">
                <a:solidFill>
                  <a:prstClr val="black"/>
                </a:solidFill>
              </a:endParaRPr>
            </a:p>
          </p:txBody>
        </p:sp>
        <p:sp>
          <p:nvSpPr>
            <p:cNvPr id="3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3600">
                <a:solidFill>
                  <a:prstClr val="black"/>
                </a:solidFill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2463259" y="2003740"/>
            <a:ext cx="180488" cy="152657"/>
            <a:chOff x="2455863" y="2411803"/>
            <a:chExt cx="566738" cy="566738"/>
          </a:xfrm>
        </p:grpSpPr>
        <p:sp>
          <p:nvSpPr>
            <p:cNvPr id="3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3600">
                <a:solidFill>
                  <a:prstClr val="black"/>
                </a:solidFill>
              </a:endParaRPr>
            </a:p>
          </p:txBody>
        </p:sp>
        <p:sp>
          <p:nvSpPr>
            <p:cNvPr id="4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3600">
                <a:solidFill>
                  <a:prstClr val="black"/>
                </a:solidFill>
              </a:endParaRPr>
            </a:p>
          </p:txBody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3600">
                <a:solidFill>
                  <a:prstClr val="black"/>
                </a:solidFill>
              </a:endParaRPr>
            </a:p>
          </p:txBody>
        </p:sp>
        <p:sp>
          <p:nvSpPr>
            <p:cNvPr id="42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3600">
                <a:solidFill>
                  <a:prstClr val="black"/>
                </a:solidFill>
              </a:endParaRPr>
            </a:p>
          </p:txBody>
        </p:sp>
        <p:sp>
          <p:nvSpPr>
            <p:cNvPr id="4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3600">
                <a:solidFill>
                  <a:prstClr val="black"/>
                </a:solidFill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323791" y="2053616"/>
            <a:ext cx="180488" cy="152657"/>
            <a:chOff x="2455863" y="2411803"/>
            <a:chExt cx="566738" cy="566738"/>
          </a:xfrm>
        </p:grpSpPr>
        <p:sp>
          <p:nvSpPr>
            <p:cNvPr id="4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3600">
                <a:solidFill>
                  <a:prstClr val="black"/>
                </a:solidFill>
              </a:endParaRPr>
            </a:p>
          </p:txBody>
        </p:sp>
        <p:sp>
          <p:nvSpPr>
            <p:cNvPr id="4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3600">
                <a:solidFill>
                  <a:prstClr val="black"/>
                </a:solidFill>
              </a:endParaRPr>
            </a:p>
          </p:txBody>
        </p:sp>
        <p:sp>
          <p:nvSpPr>
            <p:cNvPr id="4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3600">
                <a:solidFill>
                  <a:prstClr val="black"/>
                </a:solidFill>
              </a:endParaRPr>
            </a:p>
          </p:txBody>
        </p:sp>
        <p:sp>
          <p:nvSpPr>
            <p:cNvPr id="4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3600">
                <a:solidFill>
                  <a:prstClr val="black"/>
                </a:solidFill>
              </a:endParaRPr>
            </a:p>
          </p:txBody>
        </p:sp>
        <p:sp>
          <p:nvSpPr>
            <p:cNvPr id="4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3600">
                <a:solidFill>
                  <a:prstClr val="black"/>
                </a:solidFill>
              </a:endParaRPr>
            </a:p>
          </p:txBody>
        </p:sp>
      </p:grpSp>
      <p:sp>
        <p:nvSpPr>
          <p:cNvPr id="50" name="Oval 107"/>
          <p:cNvSpPr>
            <a:spLocks noChangeArrowheads="1"/>
          </p:cNvSpPr>
          <p:nvPr/>
        </p:nvSpPr>
        <p:spPr bwMode="auto">
          <a:xfrm>
            <a:off x="1888968" y="1997984"/>
            <a:ext cx="135588" cy="114881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82862" tIns="91431" rIns="182862" bIns="91431" numCol="1" anchor="t" anchorCtr="0" compatLnSpc="1">
            <a:prstTxWarp prst="textNoShape">
              <a:avLst/>
            </a:prstTxWarp>
          </a:bodyPr>
          <a:lstStyle/>
          <a:p>
            <a:endParaRPr lang="en-GB" sz="3600">
              <a:solidFill>
                <a:prstClr val="black"/>
              </a:solidFill>
            </a:endParaRPr>
          </a:p>
        </p:txBody>
      </p:sp>
      <p:sp>
        <p:nvSpPr>
          <p:cNvPr id="51" name="Explosion 2 50"/>
          <p:cNvSpPr/>
          <p:nvPr/>
        </p:nvSpPr>
        <p:spPr>
          <a:xfrm>
            <a:off x="-23516" y="5385240"/>
            <a:ext cx="4724400" cy="311106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47" tIns="68573" rIns="137147" bIns="68573" rtlCol="0" anchor="ctr"/>
          <a:lstStyle/>
          <a:p>
            <a:pPr algn="ctr"/>
            <a:r>
              <a:rPr lang="en-US" sz="4800" dirty="0">
                <a:solidFill>
                  <a:srgbClr val="0000FF"/>
                </a:solidFill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1293725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474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3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4" dur="3000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3000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48" dur="5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4" dur="5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20" grpId="0" animBg="1"/>
      <p:bldP spid="20" grpId="1" animBg="1"/>
      <p:bldP spid="22" grpId="0"/>
      <p:bldP spid="51" grpId="0" animBg="1"/>
      <p:bldP spid="51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1905059">
            <a:off x="405222" y="7671256"/>
            <a:ext cx="2638689" cy="229052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t="47409"/>
          <a:stretch>
            <a:fillRect/>
          </a:stretch>
        </p:blipFill>
        <p:spPr>
          <a:xfrm>
            <a:off x="14888829" y="0"/>
            <a:ext cx="3399171" cy="171615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1072101">
            <a:off x="8193437" y="961720"/>
            <a:ext cx="1958315" cy="64090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15357335" y="8265231"/>
            <a:ext cx="1097730" cy="102637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605585">
            <a:off x="16001792" y="1197919"/>
            <a:ext cx="614106" cy="1036466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>
            <a:off x="838201" y="1029039"/>
            <a:ext cx="1113923" cy="992403"/>
          </a:xfrm>
          <a:prstGeom prst="rect">
            <a:avLst/>
          </a:prstGeom>
        </p:spPr>
      </p:pic>
      <p:pic>
        <p:nvPicPr>
          <p:cNvPr id="18" name="Picture 17" descr="Logo&#10;&#10;Description automatically generated">
            <a:extLst>
              <a:ext uri="{FF2B5EF4-FFF2-40B4-BE49-F238E27FC236}">
                <a16:creationId xmlns:a16="http://schemas.microsoft.com/office/drawing/2014/main" id="{A7C65142-7ED4-46C2-868D-2C4534B997BE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1" y="840296"/>
            <a:ext cx="11966057" cy="3709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052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1905059">
            <a:off x="405222" y="7671256"/>
            <a:ext cx="2638689" cy="229052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t="47409"/>
          <a:stretch>
            <a:fillRect/>
          </a:stretch>
        </p:blipFill>
        <p:spPr>
          <a:xfrm>
            <a:off x="14888829" y="0"/>
            <a:ext cx="3399171" cy="171615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1072101">
            <a:off x="8193437" y="961720"/>
            <a:ext cx="1958315" cy="64090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15357335" y="8265231"/>
            <a:ext cx="1097730" cy="102637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605585">
            <a:off x="16001792" y="1197919"/>
            <a:ext cx="614106" cy="1036466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>
            <a:off x="838201" y="1029039"/>
            <a:ext cx="1113923" cy="992403"/>
          </a:xfrm>
          <a:prstGeom prst="rect">
            <a:avLst/>
          </a:prstGeom>
        </p:spPr>
      </p:pic>
      <p:pic>
        <p:nvPicPr>
          <p:cNvPr id="12" name="Picture 11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479999F4-9D15-4DB4-BB74-2A61F510D33F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161" y="2482315"/>
            <a:ext cx="14638284" cy="3689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0737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6F14090-15A9-4456-8175-C7CCD10ECE0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1"/>
          <a:stretch/>
        </p:blipFill>
        <p:spPr>
          <a:xfrm>
            <a:off x="0" y="0"/>
            <a:ext cx="18316575" cy="102870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49DAC6A-E448-4B7A-9C55-2AB116CFDA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90859" y="813164"/>
            <a:ext cx="2934858" cy="107508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0F3D2DD-7984-4261-AD11-E61771F614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3213592" y="4046865"/>
            <a:ext cx="3756599" cy="1376103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C6147CD3-2649-4E88-8CE1-81D576F84A32}"/>
              </a:ext>
            </a:extLst>
          </p:cNvPr>
          <p:cNvSpPr txBox="1"/>
          <p:nvPr/>
        </p:nvSpPr>
        <p:spPr>
          <a:xfrm>
            <a:off x="6971792" y="874886"/>
            <a:ext cx="4372992" cy="124649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 defTabSz="1371464"/>
            <a:r>
              <a:rPr lang="en-US" sz="8100" b="1" dirty="0">
                <a:ln w="31750">
                  <a:solidFill>
                    <a:srgbClr val="DEF5FD"/>
                  </a:solidFill>
                </a:ln>
                <a:solidFill>
                  <a:srgbClr val="663F0D">
                    <a:lumMod val="75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adena" panose="02000503000000020004" pitchFamily="50" charset="0"/>
              </a:rPr>
              <a:t>TRÒ CHƠI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5F91547-85E9-41A0-9391-B8B1188B5B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973302" y="800100"/>
            <a:ext cx="4343777" cy="159119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53F800B-073E-42F5-BFFA-477203C967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-1229309" y="224097"/>
            <a:ext cx="5916192" cy="216719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B990A4E-1001-4E5F-813F-CD6CFC00C7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872804" y="3886503"/>
            <a:ext cx="2143878" cy="785337"/>
          </a:xfrm>
          <a:prstGeom prst="rect">
            <a:avLst/>
          </a:prstGeom>
        </p:spPr>
      </p:pic>
      <p:pic>
        <p:nvPicPr>
          <p:cNvPr id="15" name="Picture 14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EFCB68F2-2E43-46C4-8354-BD881388035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58169" y="8312450"/>
            <a:ext cx="3164099" cy="116138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773215" y="4681835"/>
            <a:ext cx="10741577" cy="1461931"/>
          </a:xfrm>
          <a:prstGeom prst="rect">
            <a:avLst/>
          </a:prstGeom>
          <a:noFill/>
        </p:spPr>
        <p:txBody>
          <a:bodyPr wrap="none" lIns="91431" tIns="45716" rIns="91431" bIns="45716">
            <a:spAutoFit/>
          </a:bodyPr>
          <a:lstStyle/>
          <a:p>
            <a:pPr algn="ctr"/>
            <a:r>
              <a:rPr lang="en-US" sz="89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HÁI HOA DÂN CHỦ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09577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clickEffect" p14:presetBounceEnd="6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4000">
                                          <p:cBhvr additive="base">
                                            <p:cTn id="7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4000">
                                          <p:cBhvr additive="base">
                                            <p:cTn id="8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nodeType="withEffect">
                                      <p:stCondLst>
                                        <p:cond delay="28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2.59259E-6 L -0.0375 -0.03287 " pathEditMode="relative" rAng="0" ptsTypes="AA">
                                          <p:cBhvr>
                                            <p:cTn id="18" dur="5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875" y="-164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2.59259E-6 L -0.09375 0.00047 " pathEditMode="relative" rAng="0" ptsTypes="AA">
                                          <p:cBhvr>
                                            <p:cTn id="23" dur="5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688" y="2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58333E-6 4.81481E-6 L -0.09375 0.00046 " pathEditMode="relative" rAng="0" ptsTypes="AA">
                                          <p:cBhvr>
                                            <p:cTn id="28" dur="5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688" y="2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5E-6 -2.22222E-6 L 0.10156 -0.02037 " pathEditMode="relative" rAng="0" ptsTypes="AA">
                                          <p:cBhvr>
                                            <p:cTn id="33" dur="5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078" y="-101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25E-6 0 L 0.11276 -0.00023 " pathEditMode="relative" rAng="0" ptsTypes="AA">
                                          <p:cBhvr>
                                            <p:cTn id="38" dur="5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638" y="-2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nodeType="withEffect">
                                      <p:stCondLst>
                                        <p:cond delay="28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2.59259E-6 L -0.0375 -0.03287 " pathEditMode="relative" rAng="0" ptsTypes="AA">
                                          <p:cBhvr>
                                            <p:cTn id="18" dur="5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875" y="-164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2.59259E-6 L -0.09375 0.00047 " pathEditMode="relative" rAng="0" ptsTypes="AA">
                                          <p:cBhvr>
                                            <p:cTn id="23" dur="5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688" y="2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58333E-6 4.81481E-6 L -0.09375 0.00046 " pathEditMode="relative" rAng="0" ptsTypes="AA">
                                          <p:cBhvr>
                                            <p:cTn id="28" dur="5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688" y="2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5E-6 -2.22222E-6 L 0.10156 -0.02037 " pathEditMode="relative" rAng="0" ptsTypes="AA">
                                          <p:cBhvr>
                                            <p:cTn id="33" dur="5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078" y="-101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25E-6 0 L 0.11276 -0.00023 " pathEditMode="relative" rAng="0" ptsTypes="AA">
                                          <p:cBhvr>
                                            <p:cTn id="38" dur="5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638" y="-2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8" grpId="0"/>
        </p:bldLst>
      </p:timing>
    </mc:Fallback>
  </mc:AlternateContent>
  <p:extLst mod="1">
    <p:ext uri="{E180D4A7-C9FB-4DFB-919C-405C955672EB}">
      <p14:showEvtLst xmlns:p14="http://schemas.microsoft.com/office/powerpoint/2010/main">
        <p14:playEvt time="10" objId="3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9905CDB2-EEB7-49B9-ADB2-66FCF558DF54}"/>
              </a:ext>
            </a:extLst>
          </p:cNvPr>
          <p:cNvGrpSpPr/>
          <p:nvPr/>
        </p:nvGrpSpPr>
        <p:grpSpPr>
          <a:xfrm>
            <a:off x="3651161" y="369278"/>
            <a:ext cx="14230352" cy="2034461"/>
            <a:chOff x="2434106" y="246184"/>
            <a:chExt cx="9486901" cy="4158841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FDC2BDB-258C-4F4A-86ED-C0A6EFC4F65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434106" y="246184"/>
              <a:ext cx="9486901" cy="4158841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74025C03-BBC1-4E41-924B-1D89C7CB42D3}"/>
                </a:ext>
              </a:extLst>
            </p:cNvPr>
            <p:cNvSpPr txBox="1"/>
            <p:nvPr/>
          </p:nvSpPr>
          <p:spPr>
            <a:xfrm>
              <a:off x="2582882" y="639066"/>
              <a:ext cx="9189349" cy="228383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1371464">
                <a:lnSpc>
                  <a:spcPct val="121000"/>
                </a:lnSpc>
              </a:pPr>
              <a:r>
                <a:rPr lang="en-US" sz="600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Thu hình và truyền hình có nghĩa là gì?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6CDE6C19-37AA-4D55-B203-0CA4C11C25D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0071" y="949612"/>
            <a:ext cx="2743200" cy="213564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9E21BF8-DFDC-47FA-9179-0DA83D210266}"/>
              </a:ext>
            </a:extLst>
          </p:cNvPr>
          <p:cNvPicPr>
            <a:picLocks noChangeAspect="1"/>
          </p:cNvPicPr>
          <p:nvPr/>
        </p:nvPicPr>
        <p:blipFill>
          <a:blip r:embed="rId10">
            <a:alphaModFix amt="6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9309" y="2748497"/>
            <a:ext cx="2429541" cy="668123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BF07C3-4F38-4220-AD03-4C6C0ECBDC7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02013" y="7045368"/>
            <a:ext cx="2220839" cy="2286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9C79009-6437-4B91-9359-59C56302401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6090" y="7179129"/>
            <a:ext cx="2031162" cy="224320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0273A81-4537-406E-B3CE-A31805A589E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6370" y="7004037"/>
            <a:ext cx="2030601" cy="2434119"/>
          </a:xfrm>
          <a:prstGeom prst="rect">
            <a:avLst/>
          </a:prstGeom>
        </p:spPr>
      </p:pic>
      <p:pic>
        <p:nvPicPr>
          <p:cNvPr id="26" name="59c3c5f047238">
            <a:hlinkClick r:id="" action="ppaction://media"/>
            <a:extLst>
              <a:ext uri="{FF2B5EF4-FFF2-40B4-BE49-F238E27FC236}">
                <a16:creationId xmlns:a16="http://schemas.microsoft.com/office/drawing/2014/main" id="{B0D31032-F0AD-4067-9A69-879234BD82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959774" y="2038217"/>
            <a:ext cx="731045" cy="731045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D4FF72DE-D505-4678-82C6-4CE0B4F6B44B}"/>
              </a:ext>
            </a:extLst>
          </p:cNvPr>
          <p:cNvGrpSpPr/>
          <p:nvPr/>
        </p:nvGrpSpPr>
        <p:grpSpPr>
          <a:xfrm>
            <a:off x="3022852" y="2893517"/>
            <a:ext cx="14858663" cy="5297984"/>
            <a:chOff x="3022849" y="4569738"/>
            <a:chExt cx="14858662" cy="5297984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04D31C84-2B29-4E7C-9AEF-2C53455D5251}"/>
                </a:ext>
              </a:extLst>
            </p:cNvPr>
            <p:cNvGrpSpPr/>
            <p:nvPr/>
          </p:nvGrpSpPr>
          <p:grpSpPr>
            <a:xfrm>
              <a:off x="3022849" y="4577118"/>
              <a:ext cx="14858661" cy="5290604"/>
              <a:chOff x="3022849" y="2508654"/>
              <a:chExt cx="14858661" cy="5290604"/>
            </a:xfrm>
          </p:grpSpPr>
          <p:grpSp>
            <p:nvGrpSpPr>
              <p:cNvPr id="32" name="Group 31">
                <a:extLst>
                  <a:ext uri="{FF2B5EF4-FFF2-40B4-BE49-F238E27FC236}">
                    <a16:creationId xmlns:a16="http://schemas.microsoft.com/office/drawing/2014/main" id="{5BC2F145-4ECB-4CE1-988B-BE79ABD14B4C}"/>
                  </a:ext>
                </a:extLst>
              </p:cNvPr>
              <p:cNvGrpSpPr/>
              <p:nvPr/>
            </p:nvGrpSpPr>
            <p:grpSpPr>
              <a:xfrm>
                <a:off x="3022849" y="2508654"/>
                <a:ext cx="14858661" cy="5290604"/>
                <a:chOff x="3116361" y="2599228"/>
                <a:chExt cx="14858661" cy="5290604"/>
              </a:xfrm>
            </p:grpSpPr>
            <p:sp>
              <p:nvSpPr>
                <p:cNvPr id="35" name="Rectangle: Rounded Corners 34">
                  <a:extLst>
                    <a:ext uri="{FF2B5EF4-FFF2-40B4-BE49-F238E27FC236}">
                      <a16:creationId xmlns:a16="http://schemas.microsoft.com/office/drawing/2014/main" id="{8EB49714-E976-4580-BFD9-842ACA92B91A}"/>
                    </a:ext>
                  </a:extLst>
                </p:cNvPr>
                <p:cNvSpPr/>
                <p:nvPr/>
              </p:nvSpPr>
              <p:spPr>
                <a:xfrm>
                  <a:off x="5486400" y="3390900"/>
                  <a:ext cx="12042292" cy="1524000"/>
                </a:xfrm>
                <a:prstGeom prst="roundRect">
                  <a:avLst/>
                </a:prstGeom>
                <a:solidFill>
                  <a:schemeClr val="accent4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6" name="Rectangle: Rounded Corners 35">
                  <a:extLst>
                    <a:ext uri="{FF2B5EF4-FFF2-40B4-BE49-F238E27FC236}">
                      <a16:creationId xmlns:a16="http://schemas.microsoft.com/office/drawing/2014/main" id="{2F79DD5E-56CE-48D5-AECD-1585F2B23263}"/>
                    </a:ext>
                  </a:extLst>
                </p:cNvPr>
                <p:cNvSpPr/>
                <p:nvPr/>
              </p:nvSpPr>
              <p:spPr>
                <a:xfrm>
                  <a:off x="3116361" y="2599228"/>
                  <a:ext cx="14858661" cy="5290604"/>
                </a:xfrm>
                <a:prstGeom prst="roundRect">
                  <a:avLst/>
                </a:prstGeom>
                <a:solidFill>
                  <a:schemeClr val="bg1"/>
                </a:solidFill>
                <a:ln w="38100">
                  <a:solidFill>
                    <a:schemeClr val="bg1">
                      <a:lumMod val="50000"/>
                    </a:schemeClr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CF57F85E-3EBE-412D-AA0E-CE725B4ACE06}"/>
                  </a:ext>
                </a:extLst>
              </p:cNvPr>
              <p:cNvSpPr/>
              <p:nvPr/>
            </p:nvSpPr>
            <p:spPr>
              <a:xfrm>
                <a:off x="4990987" y="3462161"/>
                <a:ext cx="184731" cy="1200329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endParaRPr lang="en-US" sz="7200" b="1" dirty="0">
                  <a:ln w="0"/>
                  <a:latin typeface="VNI-Truck" panose="00000400000000000000" pitchFamily="2" charset="0"/>
                </a:endParaRPr>
              </a:p>
            </p:txBody>
          </p:sp>
        </p:grp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E78B5F60-E22A-412D-93B4-2627A04755B7}"/>
                </a:ext>
              </a:extLst>
            </p:cNvPr>
            <p:cNvSpPr/>
            <p:nvPr/>
          </p:nvSpPr>
          <p:spPr>
            <a:xfrm>
              <a:off x="3188847" y="4569738"/>
              <a:ext cx="14692664" cy="3647153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r>
                <a:rPr lang="en-US" sz="6600" dirty="0">
                  <a:ln w="0"/>
                  <a:solidFill>
                    <a:schemeClr val="bg2"/>
                  </a:solidFill>
                  <a:latin typeface="#9Slide05 Fourth Medium" panose="00000600000000000000" pitchFamily="2" charset="0"/>
                </a:rPr>
                <a:t>- </a:t>
              </a:r>
              <a:r>
                <a:rPr lang="en-US" sz="5400" dirty="0">
                  <a:ln w="0"/>
                  <a:solidFill>
                    <a:schemeClr val="bg2"/>
                  </a:solidFill>
                  <a:latin typeface="Times New Roman" pitchFamily="18" charset="0"/>
                  <a:cs typeface="Times New Roman" pitchFamily="18" charset="0"/>
                </a:rPr>
                <a:t>Thu hình nghĩa là quay lại hình ảnh, hoạt động, lời nói...</a:t>
              </a:r>
            </a:p>
            <a:p>
              <a:r>
                <a:rPr lang="en-US" sz="5400" dirty="0">
                  <a:ln w="0"/>
                  <a:solidFill>
                    <a:schemeClr val="bg2"/>
                  </a:solidFill>
                  <a:latin typeface="Times New Roman" pitchFamily="18" charset="0"/>
                  <a:cs typeface="Times New Roman" pitchFamily="18" charset="0"/>
                </a:rPr>
                <a:t>- Truyền hình là truyền âm thanh, hình ảnh đã quay đó qua các thiết bị...</a:t>
              </a:r>
              <a:endParaRPr lang="en-US" sz="6600" dirty="0">
                <a:ln w="0"/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63049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9" fill="hold" nodeType="click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13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14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6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8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0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2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5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26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7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28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9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30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2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16500"/>
                                </p:stCondLst>
                                <p:childTnLst>
                                  <p:par>
                                    <p:cTn id="33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4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5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6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7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8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0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3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1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2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3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4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6" fill="hold">
                          <p:stCondLst>
                            <p:cond delay="indefinite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60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1" fill="hold">
                          <p:stCondLst>
                            <p:cond delay="indefinite"/>
                          </p:stCondLst>
                          <p:childTnLst>
                            <p:par>
                              <p:cTn id="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3" presetID="32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6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6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9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6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8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0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2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5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26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7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28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9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30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2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16500"/>
                                </p:stCondLst>
                                <p:childTnLst>
                                  <p:par>
                                    <p:cTn id="33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4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5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6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7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8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0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3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1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2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3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4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6" fill="hold">
                          <p:stCondLst>
                            <p:cond delay="indefinite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60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1" fill="hold">
                          <p:stCondLst>
                            <p:cond delay="indefinite"/>
                          </p:stCondLst>
                          <p:childTnLst>
                            <p:par>
                              <p:cTn id="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3" presetID="32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6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6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9905CDB2-EEB7-49B9-ADB2-66FCF558DF54}"/>
              </a:ext>
            </a:extLst>
          </p:cNvPr>
          <p:cNvGrpSpPr/>
          <p:nvPr/>
        </p:nvGrpSpPr>
        <p:grpSpPr>
          <a:xfrm>
            <a:off x="3444674" y="369280"/>
            <a:ext cx="14643327" cy="3174161"/>
            <a:chOff x="2296448" y="246185"/>
            <a:chExt cx="9762217" cy="2904076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FDC2BDB-258C-4F4A-86ED-C0A6EFC4F65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434106" y="246185"/>
              <a:ext cx="9486901" cy="2904076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74025C03-BBC1-4E41-924B-1D89C7CB42D3}"/>
                </a:ext>
              </a:extLst>
            </p:cNvPr>
            <p:cNvSpPr txBox="1"/>
            <p:nvPr/>
          </p:nvSpPr>
          <p:spPr>
            <a:xfrm>
              <a:off x="2296448" y="359758"/>
              <a:ext cx="9762217" cy="20443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1371464">
                <a:lnSpc>
                  <a:spcPct val="121000"/>
                </a:lnSpc>
              </a:pPr>
              <a:r>
                <a:rPr lang="en-US" sz="600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Người ta thường sử dụng máy thu hình </a:t>
              </a:r>
            </a:p>
            <a:p>
              <a:pPr algn="ctr" defTabSz="1371464">
                <a:lnSpc>
                  <a:spcPct val="121000"/>
                </a:lnSpc>
              </a:pPr>
              <a:r>
                <a:rPr lang="en-US" sz="600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để làm gì?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6CDE6C19-37AA-4D55-B203-0CA4C11C25D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0071" y="949612"/>
            <a:ext cx="2743200" cy="213564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9E21BF8-DFDC-47FA-9179-0DA83D210266}"/>
              </a:ext>
            </a:extLst>
          </p:cNvPr>
          <p:cNvPicPr>
            <a:picLocks noChangeAspect="1"/>
          </p:cNvPicPr>
          <p:nvPr/>
        </p:nvPicPr>
        <p:blipFill>
          <a:blip r:embed="rId10">
            <a:alphaModFix amt="6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0425" y="2839463"/>
            <a:ext cx="2429541" cy="668123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BF07C3-4F38-4220-AD03-4C6C0ECBDC7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02013" y="7045368"/>
            <a:ext cx="2220839" cy="2286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9C79009-6437-4B91-9359-59C56302401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6090" y="7179129"/>
            <a:ext cx="2031162" cy="224320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0273A81-4537-406E-B3CE-A31805A589E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6370" y="7004037"/>
            <a:ext cx="2030601" cy="2434119"/>
          </a:xfrm>
          <a:prstGeom prst="rect">
            <a:avLst/>
          </a:prstGeom>
        </p:spPr>
      </p:pic>
      <p:pic>
        <p:nvPicPr>
          <p:cNvPr id="26" name="59c3c5f047238">
            <a:hlinkClick r:id="" action="ppaction://media"/>
            <a:extLst>
              <a:ext uri="{FF2B5EF4-FFF2-40B4-BE49-F238E27FC236}">
                <a16:creationId xmlns:a16="http://schemas.microsoft.com/office/drawing/2014/main" id="{B0D31032-F0AD-4067-9A69-879234BD82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959774" y="2038217"/>
            <a:ext cx="731045" cy="731045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04D31C84-2B29-4E7C-9AEF-2C53455D5251}"/>
              </a:ext>
            </a:extLst>
          </p:cNvPr>
          <p:cNvGrpSpPr/>
          <p:nvPr/>
        </p:nvGrpSpPr>
        <p:grpSpPr>
          <a:xfrm>
            <a:off x="2986972" y="4457701"/>
            <a:ext cx="15101030" cy="2819402"/>
            <a:chOff x="1281717" y="774710"/>
            <a:chExt cx="9143999" cy="3200400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5BC2F145-4ECB-4CE1-988B-BE79ABD14B4C}"/>
                </a:ext>
              </a:extLst>
            </p:cNvPr>
            <p:cNvGrpSpPr/>
            <p:nvPr/>
          </p:nvGrpSpPr>
          <p:grpSpPr>
            <a:xfrm>
              <a:off x="1281717" y="774710"/>
              <a:ext cx="9143999" cy="3200400"/>
              <a:chOff x="1375229" y="865284"/>
              <a:chExt cx="9143999" cy="3200400"/>
            </a:xfrm>
          </p:grpSpPr>
          <p:sp>
            <p:nvSpPr>
              <p:cNvPr id="35" name="Rectangle: Rounded Corners 34">
                <a:extLst>
                  <a:ext uri="{FF2B5EF4-FFF2-40B4-BE49-F238E27FC236}">
                    <a16:creationId xmlns:a16="http://schemas.microsoft.com/office/drawing/2014/main" id="{8EB49714-E976-4580-BFD9-842ACA92B91A}"/>
                  </a:ext>
                </a:extLst>
              </p:cNvPr>
              <p:cNvSpPr/>
              <p:nvPr/>
            </p:nvSpPr>
            <p:spPr>
              <a:xfrm>
                <a:off x="4118429" y="1703484"/>
                <a:ext cx="4571169" cy="1524000"/>
              </a:xfrm>
              <a:prstGeom prst="round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Rectangle: Rounded Corners 35">
                <a:extLst>
                  <a:ext uri="{FF2B5EF4-FFF2-40B4-BE49-F238E27FC236}">
                    <a16:creationId xmlns:a16="http://schemas.microsoft.com/office/drawing/2014/main" id="{2F79DD5E-56CE-48D5-AECD-1585F2B23263}"/>
                  </a:ext>
                </a:extLst>
              </p:cNvPr>
              <p:cNvSpPr/>
              <p:nvPr/>
            </p:nvSpPr>
            <p:spPr>
              <a:xfrm>
                <a:off x="1375229" y="865284"/>
                <a:ext cx="9143999" cy="3200400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chemeClr val="bg1">
                    <a:lumMod val="50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CF57F85E-3EBE-412D-AA0E-CE725B4ACE06}"/>
                </a:ext>
              </a:extLst>
            </p:cNvPr>
            <p:cNvSpPr/>
            <p:nvPr/>
          </p:nvSpPr>
          <p:spPr>
            <a:xfrm>
              <a:off x="1288806" y="1274862"/>
              <a:ext cx="8748475" cy="1048104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5400" dirty="0">
                  <a:ln w="0"/>
                  <a:solidFill>
                    <a:schemeClr val="bg2"/>
                  </a:solidFill>
                  <a:latin typeface="Times New Roman" pitchFamily="18" charset="0"/>
                  <a:cs typeface="Times New Roman" pitchFamily="18" charset="0"/>
                </a:rPr>
                <a:t>Để xem các chương trình truyền hình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87466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9" fill="hold" nodeType="click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13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14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6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8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0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2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5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26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7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28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9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30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2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16500"/>
                                </p:stCondLst>
                                <p:childTnLst>
                                  <p:par>
                                    <p:cTn id="33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4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5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6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7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8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0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3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1" dur="4704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2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3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4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6" fill="hold">
                          <p:stCondLst>
                            <p:cond delay="indefinite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60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6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9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6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8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0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2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5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26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7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28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9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30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2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16500"/>
                                </p:stCondLst>
                                <p:childTnLst>
                                  <p:par>
                                    <p:cTn id="33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4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5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6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7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8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0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3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1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2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3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4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6" fill="hold">
                          <p:stCondLst>
                            <p:cond delay="indefinite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60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6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9905CDB2-EEB7-49B9-ADB2-66FCF558DF54}"/>
              </a:ext>
            </a:extLst>
          </p:cNvPr>
          <p:cNvGrpSpPr/>
          <p:nvPr/>
        </p:nvGrpSpPr>
        <p:grpSpPr>
          <a:xfrm>
            <a:off x="3444674" y="369280"/>
            <a:ext cx="14643327" cy="3174161"/>
            <a:chOff x="2296448" y="246185"/>
            <a:chExt cx="9762217" cy="2904076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FDC2BDB-258C-4F4A-86ED-C0A6EFC4F65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434106" y="246185"/>
              <a:ext cx="9486901" cy="2904076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74025C03-BBC1-4E41-924B-1D89C7CB42D3}"/>
                </a:ext>
              </a:extLst>
            </p:cNvPr>
            <p:cNvSpPr txBox="1"/>
            <p:nvPr/>
          </p:nvSpPr>
          <p:spPr>
            <a:xfrm>
              <a:off x="2296448" y="359758"/>
              <a:ext cx="9762217" cy="20443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1371464">
                <a:lnSpc>
                  <a:spcPct val="121000"/>
                </a:lnSpc>
              </a:pPr>
              <a:r>
                <a:rPr lang="en-US" sz="600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Nội dung các chương trình được phát trên máy thu hình là gì?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6CDE6C19-37AA-4D55-B203-0CA4C11C25D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0071" y="949612"/>
            <a:ext cx="2743200" cy="213564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9E21BF8-DFDC-47FA-9179-0DA83D210266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6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0425" y="2839463"/>
            <a:ext cx="2429541" cy="668123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BF07C3-4F38-4220-AD03-4C6C0ECBDC7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02013" y="7045368"/>
            <a:ext cx="2220839" cy="2286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9C79009-6437-4B91-9359-59C56302401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6090" y="7179129"/>
            <a:ext cx="2031162" cy="224320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0273A81-4537-406E-B3CE-A31805A589E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6370" y="7004037"/>
            <a:ext cx="2030601" cy="2434119"/>
          </a:xfrm>
          <a:prstGeom prst="rect">
            <a:avLst/>
          </a:prstGeom>
        </p:spPr>
      </p:pic>
      <p:pic>
        <p:nvPicPr>
          <p:cNvPr id="26" name="59c3c5f047238">
            <a:hlinkClick r:id="" action="ppaction://media"/>
            <a:extLst>
              <a:ext uri="{FF2B5EF4-FFF2-40B4-BE49-F238E27FC236}">
                <a16:creationId xmlns:a16="http://schemas.microsoft.com/office/drawing/2014/main" id="{B0D31032-F0AD-4067-9A69-879234BD82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959774" y="2038217"/>
            <a:ext cx="731045" cy="731045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04D31C84-2B29-4E7C-9AEF-2C53455D5251}"/>
              </a:ext>
            </a:extLst>
          </p:cNvPr>
          <p:cNvGrpSpPr/>
          <p:nvPr/>
        </p:nvGrpSpPr>
        <p:grpSpPr>
          <a:xfrm>
            <a:off x="2986972" y="4457701"/>
            <a:ext cx="15101030" cy="2819402"/>
            <a:chOff x="1281717" y="774710"/>
            <a:chExt cx="9143999" cy="3200400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5BC2F145-4ECB-4CE1-988B-BE79ABD14B4C}"/>
                </a:ext>
              </a:extLst>
            </p:cNvPr>
            <p:cNvGrpSpPr/>
            <p:nvPr/>
          </p:nvGrpSpPr>
          <p:grpSpPr>
            <a:xfrm>
              <a:off x="1281717" y="774710"/>
              <a:ext cx="9143999" cy="3200400"/>
              <a:chOff x="1375229" y="865284"/>
              <a:chExt cx="9143999" cy="3200400"/>
            </a:xfrm>
          </p:grpSpPr>
          <p:sp>
            <p:nvSpPr>
              <p:cNvPr id="35" name="Rectangle: Rounded Corners 34">
                <a:extLst>
                  <a:ext uri="{FF2B5EF4-FFF2-40B4-BE49-F238E27FC236}">
                    <a16:creationId xmlns:a16="http://schemas.microsoft.com/office/drawing/2014/main" id="{8EB49714-E976-4580-BFD9-842ACA92B91A}"/>
                  </a:ext>
                </a:extLst>
              </p:cNvPr>
              <p:cNvSpPr/>
              <p:nvPr/>
            </p:nvSpPr>
            <p:spPr>
              <a:xfrm>
                <a:off x="4118429" y="1703484"/>
                <a:ext cx="4571169" cy="1524000"/>
              </a:xfrm>
              <a:prstGeom prst="round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Rectangle: Rounded Corners 35">
                <a:extLst>
                  <a:ext uri="{FF2B5EF4-FFF2-40B4-BE49-F238E27FC236}">
                    <a16:creationId xmlns:a16="http://schemas.microsoft.com/office/drawing/2014/main" id="{2F79DD5E-56CE-48D5-AECD-1585F2B23263}"/>
                  </a:ext>
                </a:extLst>
              </p:cNvPr>
              <p:cNvSpPr/>
              <p:nvPr/>
            </p:nvSpPr>
            <p:spPr>
              <a:xfrm>
                <a:off x="1375229" y="865284"/>
                <a:ext cx="9143999" cy="3200400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chemeClr val="bg1">
                    <a:lumMod val="50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CF57F85E-3EBE-412D-AA0E-CE725B4ACE06}"/>
                </a:ext>
              </a:extLst>
            </p:cNvPr>
            <p:cNvSpPr/>
            <p:nvPr/>
          </p:nvSpPr>
          <p:spPr>
            <a:xfrm>
              <a:off x="1288806" y="1274862"/>
              <a:ext cx="8748475" cy="1048104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5400" dirty="0">
                  <a:ln w="0"/>
                  <a:solidFill>
                    <a:schemeClr val="bg2"/>
                  </a:solidFill>
                  <a:latin typeface="Times New Roman" pitchFamily="18" charset="0"/>
                  <a:cs typeface="Times New Roman" pitchFamily="18" charset="0"/>
                </a:rPr>
                <a:t>Tin tức, thông tin giải trí, chương trình giáo dục...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77197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9" fill="hold" nodeType="click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13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14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6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8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0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2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5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26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7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28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9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30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2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16500"/>
                                </p:stCondLst>
                                <p:childTnLst>
                                  <p:par>
                                    <p:cTn id="33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4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5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6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7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8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0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3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1" dur="4704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2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3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4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6" fill="hold">
                          <p:stCondLst>
                            <p:cond delay="indefinite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60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6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9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6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8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0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2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5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26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7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28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9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30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2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16500"/>
                                </p:stCondLst>
                                <p:childTnLst>
                                  <p:par>
                                    <p:cTn id="33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4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5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6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7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8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0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3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1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2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3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4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6" fill="hold">
                          <p:stCondLst>
                            <p:cond delay="indefinite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60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6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9905CDB2-EEB7-49B9-ADB2-66FCF558DF54}"/>
              </a:ext>
            </a:extLst>
          </p:cNvPr>
          <p:cNvGrpSpPr/>
          <p:nvPr/>
        </p:nvGrpSpPr>
        <p:grpSpPr>
          <a:xfrm>
            <a:off x="3444674" y="369280"/>
            <a:ext cx="14643327" cy="3174161"/>
            <a:chOff x="2296448" y="246185"/>
            <a:chExt cx="9762217" cy="2904076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FDC2BDB-258C-4F4A-86ED-C0A6EFC4F65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434106" y="246185"/>
              <a:ext cx="9486901" cy="2904076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74025C03-BBC1-4E41-924B-1D89C7CB42D3}"/>
                </a:ext>
              </a:extLst>
            </p:cNvPr>
            <p:cNvSpPr txBox="1"/>
            <p:nvPr/>
          </p:nvSpPr>
          <p:spPr>
            <a:xfrm>
              <a:off x="2296448" y="359758"/>
              <a:ext cx="9762217" cy="10221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1371464">
                <a:lnSpc>
                  <a:spcPct val="121000"/>
                </a:lnSpc>
              </a:pPr>
              <a:r>
                <a:rPr lang="en-US" sz="600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Đài truyền hình có nhiệm vụ gì?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6CDE6C19-37AA-4D55-B203-0CA4C11C25D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0071" y="949612"/>
            <a:ext cx="2743200" cy="213564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9E21BF8-DFDC-47FA-9179-0DA83D210266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6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0425" y="2839463"/>
            <a:ext cx="2429541" cy="668123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BF07C3-4F38-4220-AD03-4C6C0ECBDC7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02013" y="7045368"/>
            <a:ext cx="2220839" cy="2286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9C79009-6437-4B91-9359-59C56302401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6090" y="7179129"/>
            <a:ext cx="2031162" cy="224320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0273A81-4537-406E-B3CE-A31805A589E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6370" y="7004037"/>
            <a:ext cx="2030601" cy="2434119"/>
          </a:xfrm>
          <a:prstGeom prst="rect">
            <a:avLst/>
          </a:prstGeom>
        </p:spPr>
      </p:pic>
      <p:pic>
        <p:nvPicPr>
          <p:cNvPr id="26" name="59c3c5f047238">
            <a:hlinkClick r:id="" action="ppaction://media"/>
            <a:extLst>
              <a:ext uri="{FF2B5EF4-FFF2-40B4-BE49-F238E27FC236}">
                <a16:creationId xmlns:a16="http://schemas.microsoft.com/office/drawing/2014/main" id="{B0D31032-F0AD-4067-9A69-879234BD82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959774" y="2038217"/>
            <a:ext cx="731045" cy="731045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04D31C84-2B29-4E7C-9AEF-2C53455D5251}"/>
              </a:ext>
            </a:extLst>
          </p:cNvPr>
          <p:cNvGrpSpPr/>
          <p:nvPr/>
        </p:nvGrpSpPr>
        <p:grpSpPr>
          <a:xfrm>
            <a:off x="2362202" y="4457700"/>
            <a:ext cx="16078199" cy="2819400"/>
            <a:chOff x="1134108" y="774710"/>
            <a:chExt cx="9412712" cy="3200400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5BC2F145-4ECB-4CE1-988B-BE79ABD14B4C}"/>
                </a:ext>
              </a:extLst>
            </p:cNvPr>
            <p:cNvGrpSpPr/>
            <p:nvPr/>
          </p:nvGrpSpPr>
          <p:grpSpPr>
            <a:xfrm>
              <a:off x="1281717" y="774710"/>
              <a:ext cx="9143999" cy="3200400"/>
              <a:chOff x="1375229" y="865284"/>
              <a:chExt cx="9143999" cy="3200400"/>
            </a:xfrm>
          </p:grpSpPr>
          <p:sp>
            <p:nvSpPr>
              <p:cNvPr id="35" name="Rectangle: Rounded Corners 34">
                <a:extLst>
                  <a:ext uri="{FF2B5EF4-FFF2-40B4-BE49-F238E27FC236}">
                    <a16:creationId xmlns:a16="http://schemas.microsoft.com/office/drawing/2014/main" id="{8EB49714-E976-4580-BFD9-842ACA92B91A}"/>
                  </a:ext>
                </a:extLst>
              </p:cNvPr>
              <p:cNvSpPr/>
              <p:nvPr/>
            </p:nvSpPr>
            <p:spPr>
              <a:xfrm>
                <a:off x="4118429" y="1703484"/>
                <a:ext cx="4571169" cy="1524000"/>
              </a:xfrm>
              <a:prstGeom prst="round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Rectangle: Rounded Corners 35">
                <a:extLst>
                  <a:ext uri="{FF2B5EF4-FFF2-40B4-BE49-F238E27FC236}">
                    <a16:creationId xmlns:a16="http://schemas.microsoft.com/office/drawing/2014/main" id="{2F79DD5E-56CE-48D5-AECD-1585F2B23263}"/>
                  </a:ext>
                </a:extLst>
              </p:cNvPr>
              <p:cNvSpPr/>
              <p:nvPr/>
            </p:nvSpPr>
            <p:spPr>
              <a:xfrm>
                <a:off x="1375229" y="865284"/>
                <a:ext cx="9143999" cy="3200400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chemeClr val="bg1">
                    <a:lumMod val="50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CF57F85E-3EBE-412D-AA0E-CE725B4ACE06}"/>
                </a:ext>
              </a:extLst>
            </p:cNvPr>
            <p:cNvSpPr/>
            <p:nvPr/>
          </p:nvSpPr>
          <p:spPr>
            <a:xfrm>
              <a:off x="1134108" y="947705"/>
              <a:ext cx="9412712" cy="2043803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5400" dirty="0">
                  <a:ln w="0"/>
                  <a:solidFill>
                    <a:schemeClr val="bg2"/>
                  </a:solidFill>
                  <a:latin typeface="Times New Roman" pitchFamily="18" charset="0"/>
                  <a:cs typeface="Times New Roman" pitchFamily="18" charset="0"/>
                </a:rPr>
                <a:t>  Sản xuất chương trình truyền hình, phát tín hiệu truyền hình qua ăng-ten hoặc truyền qua cáp truyền hình.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77197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9" fill="hold" nodeType="click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13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14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6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8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0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2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5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26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7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28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9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30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2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16500"/>
                                </p:stCondLst>
                                <p:childTnLst>
                                  <p:par>
                                    <p:cTn id="33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4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5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6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7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8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0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3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1" dur="4704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2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3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4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6" fill="hold">
                          <p:stCondLst>
                            <p:cond delay="indefinite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60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6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9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6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8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0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2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5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26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7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28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9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30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2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16500"/>
                                </p:stCondLst>
                                <p:childTnLst>
                                  <p:par>
                                    <p:cTn id="33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4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5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6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7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8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0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3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1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2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3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4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6" fill="hold">
                          <p:stCondLst>
                            <p:cond delay="indefinite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60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6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9D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/>
          <p:cNvSpPr txBox="1"/>
          <p:nvPr/>
        </p:nvSpPr>
        <p:spPr>
          <a:xfrm>
            <a:off x="381000" y="3324406"/>
            <a:ext cx="17449800" cy="38779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900" b="1" dirty="0" err="1">
                <a:solidFill>
                  <a:srgbClr val="FFA800"/>
                </a:solidFill>
                <a:latin typeface="Sriracha"/>
              </a:rPr>
              <a:t>Chủ</a:t>
            </a:r>
            <a:r>
              <a:rPr lang="en-US" sz="8900" b="1" dirty="0">
                <a:solidFill>
                  <a:srgbClr val="FFA800"/>
                </a:solidFill>
                <a:latin typeface="Sriracha"/>
              </a:rPr>
              <a:t> </a:t>
            </a:r>
            <a:r>
              <a:rPr lang="en-US" sz="8900" b="1" dirty="0" err="1">
                <a:solidFill>
                  <a:srgbClr val="FFA800"/>
                </a:solidFill>
                <a:latin typeface="Sriracha"/>
              </a:rPr>
              <a:t>đề</a:t>
            </a:r>
            <a:r>
              <a:rPr lang="en-US" sz="8900" b="1" dirty="0">
                <a:solidFill>
                  <a:srgbClr val="FFA800"/>
                </a:solidFill>
                <a:latin typeface="Sriracha"/>
              </a:rPr>
              <a:t>: </a:t>
            </a:r>
            <a:r>
              <a:rPr lang="en-US" sz="8900" b="1" dirty="0" err="1">
                <a:solidFill>
                  <a:srgbClr val="FFA800"/>
                </a:solidFill>
                <a:latin typeface="Sriracha"/>
              </a:rPr>
              <a:t>Công</a:t>
            </a:r>
            <a:r>
              <a:rPr lang="en-US" sz="8900" b="1" dirty="0">
                <a:solidFill>
                  <a:srgbClr val="FFA800"/>
                </a:solidFill>
                <a:latin typeface="Sriracha"/>
              </a:rPr>
              <a:t> </a:t>
            </a:r>
            <a:r>
              <a:rPr lang="en-US" sz="8900" b="1" dirty="0" err="1">
                <a:solidFill>
                  <a:srgbClr val="FFA800"/>
                </a:solidFill>
                <a:latin typeface="Sriracha"/>
              </a:rPr>
              <a:t>nghệ</a:t>
            </a:r>
            <a:r>
              <a:rPr lang="en-US" sz="8900" b="1" dirty="0">
                <a:solidFill>
                  <a:srgbClr val="FFA800"/>
                </a:solidFill>
                <a:latin typeface="Sriracha"/>
              </a:rPr>
              <a:t> </a:t>
            </a:r>
            <a:r>
              <a:rPr lang="en-US" sz="8900" b="1" dirty="0" err="1">
                <a:solidFill>
                  <a:srgbClr val="FFA800"/>
                </a:solidFill>
                <a:latin typeface="Sriracha"/>
              </a:rPr>
              <a:t>và</a:t>
            </a:r>
            <a:r>
              <a:rPr lang="en-US" sz="8900" b="1" dirty="0">
                <a:solidFill>
                  <a:srgbClr val="FFA800"/>
                </a:solidFill>
                <a:latin typeface="Sriracha"/>
              </a:rPr>
              <a:t> </a:t>
            </a:r>
            <a:r>
              <a:rPr lang="en-US" sz="8900" b="1" dirty="0" err="1">
                <a:solidFill>
                  <a:srgbClr val="FFA800"/>
                </a:solidFill>
                <a:latin typeface="Sriracha"/>
              </a:rPr>
              <a:t>đời</a:t>
            </a:r>
            <a:r>
              <a:rPr lang="en-US" sz="8900" b="1" dirty="0">
                <a:solidFill>
                  <a:srgbClr val="FFA800"/>
                </a:solidFill>
                <a:latin typeface="Sriracha"/>
              </a:rPr>
              <a:t> </a:t>
            </a:r>
            <a:r>
              <a:rPr lang="en-US" sz="8900" b="1" dirty="0" err="1">
                <a:solidFill>
                  <a:srgbClr val="FFA800"/>
                </a:solidFill>
                <a:latin typeface="Sriracha"/>
              </a:rPr>
              <a:t>sống</a:t>
            </a:r>
            <a:endParaRPr lang="en-US" sz="8900" b="1" dirty="0">
              <a:solidFill>
                <a:srgbClr val="FFA800"/>
              </a:solidFill>
              <a:latin typeface="Sriracha"/>
            </a:endParaRPr>
          </a:p>
          <a:p>
            <a:pPr algn="ctr">
              <a:lnSpc>
                <a:spcPct val="150000"/>
              </a:lnSpc>
            </a:pPr>
            <a:r>
              <a:rPr lang="en-US" sz="8000" b="1" dirty="0">
                <a:solidFill>
                  <a:srgbClr val="00B050"/>
                </a:solidFill>
                <a:latin typeface="Sriracha"/>
              </a:rPr>
              <a:t>Bài 5: Sử dụng máy thu hình ( tiết 2)</a:t>
            </a: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1322698">
            <a:off x="13773245" y="7710799"/>
            <a:ext cx="3766556" cy="121899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52400" y="313498"/>
            <a:ext cx="3641361" cy="269460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2421714">
            <a:off x="1225910" y="7572149"/>
            <a:ext cx="3126215" cy="193256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4935201" y="846706"/>
            <a:ext cx="2434727" cy="2337338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B5B7A4A0-C297-41E9-AEA9-52B625458051}"/>
              </a:ext>
            </a:extLst>
          </p:cNvPr>
          <p:cNvGrpSpPr/>
          <p:nvPr/>
        </p:nvGrpSpPr>
        <p:grpSpPr>
          <a:xfrm>
            <a:off x="5546664" y="1562102"/>
            <a:ext cx="7194672" cy="1153016"/>
            <a:chOff x="5454528" y="1837723"/>
            <a:chExt cx="7286808" cy="923329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F3C695A-D238-4ADC-8DE8-771183AB9041}"/>
                </a:ext>
              </a:extLst>
            </p:cNvPr>
            <p:cNvSpPr/>
            <p:nvPr/>
          </p:nvSpPr>
          <p:spPr>
            <a:xfrm>
              <a:off x="5454528" y="1837723"/>
              <a:ext cx="7286808" cy="923329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CE3E808F-1A23-49AF-877C-67CEA98A2D3F}"/>
                </a:ext>
              </a:extLst>
            </p:cNvPr>
            <p:cNvSpPr/>
            <p:nvPr/>
          </p:nvSpPr>
          <p:spPr>
            <a:xfrm>
              <a:off x="6539696" y="1837723"/>
              <a:ext cx="5208614" cy="887278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600" dirty="0">
                  <a:ln w="0"/>
                  <a:latin typeface="SVN-Yahoo" panose="02040603050506020204" pitchFamily="18" charset="0"/>
                </a:rPr>
                <a:t>CÔNG NGHỆ</a:t>
              </a:r>
            </a:p>
          </p:txBody>
        </p:sp>
      </p:grp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86CD965-8133-4664-ABD4-FF3763FF94B8}"/>
              </a:ext>
            </a:extLst>
          </p:cNvPr>
          <p:cNvCxnSpPr/>
          <p:nvPr/>
        </p:nvCxnSpPr>
        <p:spPr>
          <a:xfrm>
            <a:off x="5546664" y="2945720"/>
            <a:ext cx="7194672" cy="0"/>
          </a:xfrm>
          <a:prstGeom prst="line">
            <a:avLst/>
          </a:prstGeom>
          <a:ln w="57150">
            <a:prstDash val="dash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Logo&#10;&#10;Description automatically generated">
            <a:extLst>
              <a:ext uri="{FF2B5EF4-FFF2-40B4-BE49-F238E27FC236}">
                <a16:creationId xmlns:a16="http://schemas.microsoft.com/office/drawing/2014/main" id="{F6EDD4F4-A7CF-4A11-B8B3-7459970B55F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3190" y="2705102"/>
            <a:ext cx="12175640" cy="362777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rot="1905059">
            <a:off x="405222" y="7671256"/>
            <a:ext cx="2638689" cy="229052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 t="47409"/>
          <a:stretch>
            <a:fillRect/>
          </a:stretch>
        </p:blipFill>
        <p:spPr>
          <a:xfrm>
            <a:off x="14888829" y="0"/>
            <a:ext cx="3399171" cy="171615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1072101">
            <a:off x="8193437" y="961720"/>
            <a:ext cx="1958315" cy="64090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15357335" y="8265231"/>
            <a:ext cx="1097730" cy="102637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 rot="605585">
            <a:off x="16001792" y="1197919"/>
            <a:ext cx="614106" cy="1036466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/>
          <a:stretch>
            <a:fillRect/>
          </a:stretch>
        </p:blipFill>
        <p:spPr>
          <a:xfrm>
            <a:off x="838201" y="1029039"/>
            <a:ext cx="1113923" cy="99240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0.899212598425,&quot;width&quot;:3580.899212598425}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Question of the Day for Preschool by Slidesgo">
  <a:themeElements>
    <a:clrScheme name="Simple Light">
      <a:dk1>
        <a:srgbClr val="F09420"/>
      </a:dk1>
      <a:lt1>
        <a:srgbClr val="DEF5FD"/>
      </a:lt1>
      <a:dk2>
        <a:srgbClr val="663F0D"/>
      </a:dk2>
      <a:lt2>
        <a:srgbClr val="FFFFFF"/>
      </a:lt2>
      <a:accent1>
        <a:srgbClr val="FFAA1F"/>
      </a:accent1>
      <a:accent2>
        <a:srgbClr val="FD7F77"/>
      </a:accent2>
      <a:accent3>
        <a:srgbClr val="ACCA66"/>
      </a:accent3>
      <a:accent4>
        <a:srgbClr val="FFAB40"/>
      </a:accent4>
      <a:accent5>
        <a:srgbClr val="A86800"/>
      </a:accent5>
      <a:accent6>
        <a:srgbClr val="FFD670"/>
      </a:accent6>
      <a:hlink>
        <a:srgbClr val="663F0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">
  <a:themeElements>
    <a:clrScheme name="自定义 101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79DBFE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">
  <a:themeElements>
    <a:clrScheme name="自定义 101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79DBFE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985</TotalTime>
  <Words>327</Words>
  <Application>Microsoft Office PowerPoint</Application>
  <PresentationFormat>Custom</PresentationFormat>
  <Paragraphs>31</Paragraphs>
  <Slides>16</Slides>
  <Notes>2</Notes>
  <HiddenSlides>0</HiddenSlides>
  <MMClips>7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16</vt:i4>
      </vt:variant>
    </vt:vector>
  </HeadingPairs>
  <TitlesOfParts>
    <vt:vector size="39" baseType="lpstr">
      <vt:lpstr>等线 Light</vt:lpstr>
      <vt:lpstr>VNI-Truck</vt:lpstr>
      <vt:lpstr>#9Slide05 Fourth Medium</vt:lpstr>
      <vt:lpstr>字魂189号-星岩乐黑体</vt:lpstr>
      <vt:lpstr>Roboto Condensed Light</vt:lpstr>
      <vt:lpstr>Calibri</vt:lpstr>
      <vt:lpstr>Caveat Brush</vt:lpstr>
      <vt:lpstr>Open Sans Light</vt:lpstr>
      <vt:lpstr>Nunito</vt:lpstr>
      <vt:lpstr>iCiel Cadena</vt:lpstr>
      <vt:lpstr>等线</vt:lpstr>
      <vt:lpstr>Sriracha</vt:lpstr>
      <vt:lpstr>SVN-Yahoo</vt:lpstr>
      <vt:lpstr>宋体</vt:lpstr>
      <vt:lpstr>Times New Roman</vt:lpstr>
      <vt:lpstr>方正正中黑简体</vt:lpstr>
      <vt:lpstr>Arial</vt:lpstr>
      <vt:lpstr>Fredoka One</vt:lpstr>
      <vt:lpstr>Office Theme</vt:lpstr>
      <vt:lpstr>1_Office Theme</vt:lpstr>
      <vt:lpstr>Question of the Day for Preschool by Slidesgo</vt:lpstr>
      <vt:lpstr>office</vt:lpstr>
      <vt:lpstr>1_office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Junn</dc:creator>
  <cp:lastModifiedBy>Techsi.vn</cp:lastModifiedBy>
  <cp:revision>73</cp:revision>
  <dcterms:created xsi:type="dcterms:W3CDTF">2006-08-16T00:00:00Z</dcterms:created>
  <dcterms:modified xsi:type="dcterms:W3CDTF">2022-11-15T07:06:03Z</dcterms:modified>
  <dc:identifier>DAE09qedpJ4</dc:identifier>
</cp:coreProperties>
</file>