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</p:sldMasterIdLst>
  <p:notesMasterIdLst>
    <p:notesMasterId r:id="rId20"/>
  </p:notesMasterIdLst>
  <p:sldIdLst>
    <p:sldId id="256" r:id="rId6"/>
    <p:sldId id="310" r:id="rId7"/>
    <p:sldId id="331" r:id="rId8"/>
    <p:sldId id="314" r:id="rId9"/>
    <p:sldId id="260" r:id="rId10"/>
    <p:sldId id="320" r:id="rId11"/>
    <p:sldId id="321" r:id="rId12"/>
    <p:sldId id="322" r:id="rId13"/>
    <p:sldId id="299" r:id="rId14"/>
    <p:sldId id="292" r:id="rId15"/>
    <p:sldId id="295" r:id="rId16"/>
    <p:sldId id="329" r:id="rId17"/>
    <p:sldId id="269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800CB-DACB-4C09-A1A9-3DB1AEE9F11A}" type="datetimeFigureOut">
              <a:rPr lang="vi-VN" smtClean="0"/>
              <a:t>06/12/2022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FB2BE-4F5A-47F7-B1EC-1EAF966A9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48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9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" Target="slide6.xml"/><Relationship Id="rId7" Type="http://schemas.openxmlformats.org/officeDocument/2006/relationships/image" Target="../media/image36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5.gif"/><Relationship Id="rId5" Type="http://schemas.openxmlformats.org/officeDocument/2006/relationships/slide" Target="slide8.xml"/><Relationship Id="rId10" Type="http://schemas.openxmlformats.org/officeDocument/2006/relationships/image" Target="../media/image39.gif"/><Relationship Id="rId4" Type="http://schemas.openxmlformats.org/officeDocument/2006/relationships/image" Target="../media/image34.gif"/><Relationship Id="rId9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2514" y="0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290"/>
            <a:ext cx="3552092" cy="352471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4346" y="62145"/>
            <a:ext cx="1102401" cy="1102398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262808" y="110565"/>
            <a:ext cx="12094589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Thứ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ngày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tháng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… </a:t>
            </a:r>
            <a:r>
              <a:rPr lang="en-US" sz="4000" b="1" dirty="0" err="1">
                <a:solidFill>
                  <a:srgbClr val="FF6600"/>
                </a:solidFill>
                <a:latin typeface="Great Vibes" pitchFamily="2" charset="0"/>
              </a:rPr>
              <a:t>năm</a:t>
            </a:r>
            <a:r>
              <a:rPr lang="en-US" sz="4000" b="1" dirty="0">
                <a:solidFill>
                  <a:srgbClr val="FF6600"/>
                </a:solidFill>
                <a:latin typeface="Great Vibes" pitchFamily="2" charset="0"/>
              </a:rPr>
              <a:t> </a:t>
            </a:r>
            <a:r>
              <a:rPr lang="en-US" sz="4000" b="1" dirty="0" smtClean="0">
                <a:solidFill>
                  <a:srgbClr val="FF6600"/>
                </a:solidFill>
                <a:latin typeface="Great Vibes" pitchFamily="2" charset="0"/>
              </a:rPr>
              <a:t>2022</a:t>
            </a:r>
          </a:p>
          <a:p>
            <a:pPr algn="ctr"/>
            <a:r>
              <a:rPr lang="en-US" sz="4800" b="1" dirty="0" err="1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800" b="1" dirty="0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77216" y="2008476"/>
            <a:ext cx="8851723" cy="862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4: SỬ DỤNG MÁY THU HÌNH (</a:t>
            </a: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tiết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3)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5253" y="4336037"/>
            <a:ext cx="3156691" cy="315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6" b="97304" l="1961" r="98366">
                        <a14:foregroundMark x1="51307" y1="16422" x2="52778" y2="45343"/>
                        <a14:foregroundMark x1="35948" y1="31373" x2="65033" y2="47794"/>
                        <a14:foregroundMark x1="6373" y1="44853" x2="18464" y2="83333"/>
                        <a14:foregroundMark x1="27778" y1="63480" x2="46078" y2="72059"/>
                        <a14:foregroundMark x1="30392" y1="80392" x2="37092" y2="89216"/>
                        <a14:foregroundMark x1="10131" y1="75000" x2="6863" y2="87500"/>
                        <a14:foregroundMark x1="14379" y1="80147" x2="17157" y2="83333"/>
                        <a14:foregroundMark x1="8660" y1="75245" x2="7026" y2="82353"/>
                        <a14:foregroundMark x1="27451" y1="71324" x2="73203" y2="88725"/>
                        <a14:foregroundMark x1="86765" y1="44853" x2="88562" y2="85294"/>
                        <a14:foregroundMark x1="76471" y1="17157" x2="80719" y2="16422"/>
                        <a14:foregroundMark x1="77288" y1="27696" x2="81536" y2="31863"/>
                        <a14:foregroundMark x1="74673" y1="24265" x2="82516" y2="33333"/>
                        <a14:foregroundMark x1="76144" y1="28186" x2="80556" y2="34804"/>
                        <a14:foregroundMark x1="74673" y1="17157" x2="80229" y2="14706"/>
                        <a14:foregroundMark x1="22712" y1="13971" x2="28431" y2="23284"/>
                        <a14:foregroundMark x1="22386" y1="24265" x2="26634" y2="33578"/>
                        <a14:foregroundMark x1="22712" y1="31373" x2="27941" y2="29657"/>
                        <a14:foregroundMark x1="22386" y1="18137" x2="29412" y2="18137"/>
                        <a14:foregroundMark x1="78431" y1="78431" x2="91667" y2="82353"/>
                        <a14:foregroundMark x1="83333" y1="65441" x2="78922" y2="75490"/>
                        <a14:foregroundMark x1="76961" y1="70343" x2="82190" y2="74265"/>
                        <a14:foregroundMark x1="66830" y1="64216" x2="77124" y2="63480"/>
                        <a14:foregroundMark x1="46895" y1="90196" x2="57026" y2="92402"/>
                        <a14:foregroundMark x1="18627" y1="50245" x2="21242" y2="55637"/>
                        <a14:foregroundMark x1="36438" y1="38725" x2="68627" y2="38480"/>
                        <a14:foregroundMark x1="90850" y1="69118" x2="92810" y2="82843"/>
                        <a14:foregroundMark x1="79085" y1="78676" x2="91993" y2="87990"/>
                        <a14:foregroundMark x1="35458" y1="67402" x2="73693" y2="71569"/>
                        <a14:foregroundMark x1="31536" y1="72304" x2="66830" y2="88725"/>
                        <a14:foregroundMark x1="25000" y1="71569" x2="38235" y2="91912"/>
                        <a14:foregroundMark x1="18954" y1="71814" x2="45098" y2="91912"/>
                        <a14:foregroundMark x1="23529" y1="65441" x2="68464" y2="65931"/>
                        <a14:foregroundMark x1="74346" y1="77451" x2="84150" y2="88725"/>
                        <a14:foregroundMark x1="59804" y1="86765" x2="84804" y2="87745"/>
                        <a14:foregroundMark x1="60458" y1="89951" x2="85621" y2="92647"/>
                        <a14:foregroundMark x1="34477" y1="45343" x2="69608" y2="44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640" y="2870614"/>
            <a:ext cx="6541158" cy="4360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98" y="1642299"/>
            <a:ext cx="892665" cy="9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8" b="90000" l="1563" r="90000">
                        <a14:foregroundMark x1="39000" y1="49176" x2="57875" y2="67588"/>
                        <a14:foregroundMark x1="73563" y1="68059" x2="79938" y2="73941"/>
                        <a14:foregroundMark x1="56125" y1="52000" x2="63125" y2="62059"/>
                        <a14:foregroundMark x1="44375" y1="64412" x2="61125" y2="68176"/>
                        <a14:foregroundMark x1="40125" y1="52235" x2="42500" y2="57529"/>
                        <a14:foregroundMark x1="46125" y1="67706" x2="56875" y2="68529"/>
                        <a14:foregroundMark x1="19438" y1="43294" x2="19438" y2="54471"/>
                        <a14:foregroundMark x1="12313" y1="45059" x2="17188" y2="54353"/>
                        <a14:foregroundMark x1="28313" y1="38706" x2="48375" y2="3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993" y="4702505"/>
            <a:ext cx="2281180" cy="24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3200" dirty="0" smtClean="0">
              <a:latin typeface="Nunito Black" pitchFamily="2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latin typeface="Nunito Black" pitchFamily="2" charset="0"/>
                <a:ea typeface="Cambria" panose="02040503050406030204" pitchFamily="18" charset="0"/>
              </a:rPr>
              <a:t>ti</a:t>
            </a:r>
            <a:r>
              <a:rPr lang="en-US" sz="3200" dirty="0" smtClean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vi an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Nunito Black" pitchFamily="2" charset="0"/>
              </a:rPr>
              <a:t>:</a:t>
            </a:r>
            <a:endParaRPr lang="en-US" sz="32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vi.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76398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hãy</a:t>
            </a:r>
            <a:r>
              <a:rPr lang="en-US" sz="3000" dirty="0" smtClean="0">
                <a:latin typeface="Nunito Black" pitchFamily="2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Nunito Black" pitchFamily="2" charset="0"/>
              </a:rPr>
              <a:t>Xin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phép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bố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mẹ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để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thực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hành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chọn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kênh</a:t>
            </a:r>
            <a:r>
              <a:rPr lang="en-US" sz="3000" dirty="0" smtClean="0">
                <a:latin typeface="Nunito Black" pitchFamily="2" charset="0"/>
              </a:rPr>
              <a:t>, </a:t>
            </a:r>
            <a:r>
              <a:rPr lang="en-US" sz="3000" dirty="0" err="1" smtClean="0">
                <a:latin typeface="Nunito Black" pitchFamily="2" charset="0"/>
              </a:rPr>
              <a:t>điều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chỉnh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được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âm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thanh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của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theo</a:t>
            </a:r>
            <a:r>
              <a:rPr lang="en-US" sz="3000" dirty="0" smtClean="0">
                <a:latin typeface="Nunito Black" pitchFamily="2" charset="0"/>
              </a:rPr>
              <a:t> ý </a:t>
            </a:r>
            <a:r>
              <a:rPr lang="en-US" sz="3000" dirty="0" err="1" smtClean="0">
                <a:latin typeface="Nunito Black" pitchFamily="2" charset="0"/>
              </a:rPr>
              <a:t>muốn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Nunito Black" pitchFamily="2" charset="0"/>
              </a:rPr>
              <a:t>Chia </a:t>
            </a:r>
            <a:r>
              <a:rPr lang="en-US" sz="3000" dirty="0" err="1" smtClean="0">
                <a:latin typeface="Nunito Black" pitchFamily="2" charset="0"/>
              </a:rPr>
              <a:t>sẻ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với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người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thân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trong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gia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đình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về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việc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sử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dụng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đúng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cách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và</a:t>
            </a:r>
            <a:r>
              <a:rPr lang="en-US" sz="3000" dirty="0" smtClean="0">
                <a:latin typeface="Nunito Black" pitchFamily="2" charset="0"/>
              </a:rPr>
              <a:t> an </a:t>
            </a:r>
            <a:r>
              <a:rPr lang="en-US" sz="3000" dirty="0" err="1" smtClean="0">
                <a:latin typeface="Nunito Black" pitchFamily="2" charset="0"/>
              </a:rPr>
              <a:t>toàn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0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24" y="1096457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-726" y="1361053"/>
            <a:ext cx="988529" cy="798206"/>
            <a:chOff x="5435134" y="1201288"/>
            <a:chExt cx="988529" cy="798207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35134" y="1201288"/>
              <a:ext cx="988529" cy="798207"/>
              <a:chOff x="2508719" y="910418"/>
              <a:chExt cx="6680628" cy="3486414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508719" y="910418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056393" y="1265896"/>
            <a:ext cx="11143537" cy="1025479"/>
            <a:chOff x="6634872" y="1345162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634872" y="1345162"/>
              <a:ext cx="4372210" cy="643859"/>
              <a:chOff x="2957703" y="1115357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57703" y="1115357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79262" y="1482565"/>
              <a:ext cx="3830464" cy="36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chương trình truyền hình</a:t>
              </a:r>
              <a:endParaRPr lang="zh-CN" altLang="en-US" sz="32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6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2" y="3082949"/>
            <a:ext cx="10767598" cy="1596864"/>
            <a:chOff x="6595396" y="1327445"/>
            <a:chExt cx="4372210" cy="752053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12028" y="1479408"/>
              <a:ext cx="4187794" cy="6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6693" algn="just" defTabSz="914377">
                <a:lnSpc>
                  <a:spcPct val="120000"/>
                </a:lnSpc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sẻ một số chương trình truyền hình em thích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76" y="237576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4" y="408432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nhí</a:t>
            </a:r>
            <a:endParaRPr lang="en-US" sz="2800" dirty="0"/>
          </a:p>
        </p:txBody>
      </p:sp>
      <p:sp>
        <p:nvSpPr>
          <p:cNvPr id="13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vẻ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thương</a:t>
            </a:r>
            <a:endParaRPr lang="en-US" sz="2800" dirty="0"/>
          </a:p>
        </p:txBody>
      </p:sp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chơi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Nunito Black" pitchFamily="2" charset="0"/>
              </a:rPr>
              <a:t>Nói với bạn tên và nội dung chương trình truyền hình </a:t>
            </a:r>
            <a:r>
              <a:rPr lang="vi-VN" sz="2800" dirty="0" smtClean="0">
                <a:latin typeface="Nunito Black" pitchFamily="2" charset="0"/>
              </a:rPr>
              <a:t>mà </a:t>
            </a:r>
            <a:r>
              <a:rPr lang="vi-VN" sz="2800" dirty="0">
                <a:latin typeface="Nunito Black" pitchFamily="2" charset="0"/>
              </a:rPr>
              <a:t>em </a:t>
            </a:r>
            <a:r>
              <a:rPr lang="en-US" sz="2800" dirty="0" err="1" smtClean="0">
                <a:latin typeface="Nunito Black" pitchFamily="2" charset="0"/>
              </a:rPr>
              <a:t>thích</a:t>
            </a:r>
            <a:r>
              <a:rPr lang="vi-VN" sz="2800" dirty="0" smtClean="0">
                <a:latin typeface="Nunito Black" pitchFamily="2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352</Words>
  <Application>Microsoft Office PowerPoint</Application>
  <PresentationFormat>Widescreen</PresentationFormat>
  <Paragraphs>41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SimSun</vt:lpstr>
      <vt:lpstr>Arial</vt:lpstr>
      <vt:lpstr>Calibri</vt:lpstr>
      <vt:lpstr>Calibri Light</vt:lpstr>
      <vt:lpstr>Cambria</vt:lpstr>
      <vt:lpstr>Gluten</vt:lpstr>
      <vt:lpstr>Great Vibes</vt:lpstr>
      <vt:lpstr>Nunito Black</vt:lpstr>
      <vt:lpstr>Sigmar One</vt:lpstr>
      <vt:lpstr>Tahoma</vt:lpstr>
      <vt:lpstr>Times New Roman</vt:lpstr>
      <vt:lpstr>字体视界-熊孩子体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Techsi.vn</cp:lastModifiedBy>
  <cp:revision>36</cp:revision>
  <dcterms:created xsi:type="dcterms:W3CDTF">2022-07-16T14:12:11Z</dcterms:created>
  <dcterms:modified xsi:type="dcterms:W3CDTF">2022-12-06T08:10:38Z</dcterms:modified>
</cp:coreProperties>
</file>