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2"/>
  </p:notesMasterIdLst>
  <p:sldIdLst>
    <p:sldId id="347" r:id="rId11"/>
    <p:sldId id="392" r:id="rId12"/>
    <p:sldId id="393" r:id="rId13"/>
    <p:sldId id="275" r:id="rId14"/>
    <p:sldId id="293" r:id="rId15"/>
    <p:sldId id="298" r:id="rId16"/>
    <p:sldId id="274" r:id="rId17"/>
    <p:sldId id="317" r:id="rId18"/>
    <p:sldId id="305" r:id="rId19"/>
    <p:sldId id="306" r:id="rId20"/>
    <p:sldId id="3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F4753"/>
    <a:srgbClr val="EF434F"/>
    <a:srgbClr val="EE5050"/>
    <a:srgbClr val="E6E6E6"/>
    <a:srgbClr val="EE4C4C"/>
    <a:srgbClr val="ED3F3F"/>
    <a:srgbClr val="FFCCFF"/>
    <a:srgbClr val="F48888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21B3E-E1CF-4CA3-A173-E08AD0603D6E}" v="55" dt="2022-06-18T10:22:4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76" d="100"/>
          <a:sy n="76" d="100"/>
        </p:scale>
        <p:origin x="13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78521B3E-E1CF-4CA3-A173-E08AD0603D6E}"/>
    <pc:docChg chg="custSel addSld modSld">
      <pc:chgData name="Trang Ha" userId="270efafb50020bd6" providerId="LiveId" clId="{78521B3E-E1CF-4CA3-A173-E08AD0603D6E}" dt="2022-06-18T10:22:49.615" v="126" actId="20577"/>
      <pc:docMkLst>
        <pc:docMk/>
      </pc:docMkLst>
      <pc:sldChg chg="modSp mod">
        <pc:chgData name="Trang Ha" userId="270efafb50020bd6" providerId="LiveId" clId="{78521B3E-E1CF-4CA3-A173-E08AD0603D6E}" dt="2022-06-18T10:20:41.120" v="63" actId="1037"/>
        <pc:sldMkLst>
          <pc:docMk/>
          <pc:sldMk cId="395859461" sldId="274"/>
        </pc:sldMkLst>
        <pc:picChg chg="mod">
          <ac:chgData name="Trang Ha" userId="270efafb50020bd6" providerId="LiveId" clId="{78521B3E-E1CF-4CA3-A173-E08AD0603D6E}" dt="2022-06-18T10:20:41.120" v="63" actId="1037"/>
          <ac:picMkLst>
            <pc:docMk/>
            <pc:sldMk cId="395859461" sldId="274"/>
            <ac:picMk id="511" creationId="{9323F04E-FE01-443D-85B2-5CC785DC75E8}"/>
          </ac:picMkLst>
        </pc:picChg>
      </pc:sldChg>
      <pc:sldChg chg="modSp mod">
        <pc:chgData name="Trang Ha" userId="270efafb50020bd6" providerId="LiveId" clId="{78521B3E-E1CF-4CA3-A173-E08AD0603D6E}" dt="2022-06-18T10:22:49.615" v="126" actId="20577"/>
        <pc:sldMkLst>
          <pc:docMk/>
          <pc:sldMk cId="1684608589" sldId="305"/>
        </pc:sldMkLst>
        <pc:spChg chg="mod">
          <ac:chgData name="Trang Ha" userId="270efafb50020bd6" providerId="LiveId" clId="{78521B3E-E1CF-4CA3-A173-E08AD0603D6E}" dt="2022-06-18T10:21:22.958" v="70" actId="14100"/>
          <ac:spMkLst>
            <pc:docMk/>
            <pc:sldMk cId="1684608589" sldId="305"/>
            <ac:spMk id="70" creationId="{F088F934-9452-C04E-B479-48AF41317E41}"/>
          </ac:spMkLst>
        </pc:spChg>
        <pc:spChg chg="mod">
          <ac:chgData name="Trang Ha" userId="270efafb50020bd6" providerId="LiveId" clId="{78521B3E-E1CF-4CA3-A173-E08AD0603D6E}" dt="2022-06-18T10:22:49.615" v="126" actId="20577"/>
          <ac:spMkLst>
            <pc:docMk/>
            <pc:sldMk cId="1684608589" sldId="305"/>
            <ac:spMk id="78" creationId="{F088F934-9452-C04E-B479-48AF41317E41}"/>
          </ac:spMkLst>
        </pc:spChg>
      </pc:sldChg>
      <pc:sldChg chg="modSp">
        <pc:chgData name="Trang Ha" userId="270efafb50020bd6" providerId="LiveId" clId="{78521B3E-E1CF-4CA3-A173-E08AD0603D6E}" dt="2022-06-18T10:21:02.305" v="68" actId="20577"/>
        <pc:sldMkLst>
          <pc:docMk/>
          <pc:sldMk cId="4185561702" sldId="317"/>
        </pc:sldMkLst>
        <pc:spChg chg="mod">
          <ac:chgData name="Trang Ha" userId="270efafb50020bd6" providerId="LiveId" clId="{78521B3E-E1CF-4CA3-A173-E08AD0603D6E}" dt="2022-06-18T10:21:02.305" v="68" actId="20577"/>
          <ac:spMkLst>
            <pc:docMk/>
            <pc:sldMk cId="4185561702" sldId="317"/>
            <ac:spMk id="305" creationId="{00000000-0000-0000-0000-000000000000}"/>
          </ac:spMkLst>
        </pc:spChg>
      </pc:sldChg>
      <pc:sldChg chg="modSp mod">
        <pc:chgData name="Trang Ha" userId="270efafb50020bd6" providerId="LiveId" clId="{78521B3E-E1CF-4CA3-A173-E08AD0603D6E}" dt="2022-06-17T08:20:41.413" v="0" actId="1076"/>
        <pc:sldMkLst>
          <pc:docMk/>
          <pc:sldMk cId="4193851159" sldId="393"/>
        </pc:sldMkLst>
        <pc:spChg chg="mod">
          <ac:chgData name="Trang Ha" userId="270efafb50020bd6" providerId="LiveId" clId="{78521B3E-E1CF-4CA3-A173-E08AD0603D6E}" dt="2022-06-17T08:20:41.413" v="0" actId="1076"/>
          <ac:spMkLst>
            <pc:docMk/>
            <pc:sldMk cId="4193851159" sldId="393"/>
            <ac:spMk id="10" creationId="{BA4656E0-B371-3D91-2908-135E3D6FE9A9}"/>
          </ac:spMkLst>
        </pc:spChg>
      </pc:sldChg>
      <pc:sldChg chg="addSp modSp new mod modClrScheme chgLayout">
        <pc:chgData name="Trang Ha" userId="270efafb50020bd6" providerId="LiveId" clId="{78521B3E-E1CF-4CA3-A173-E08AD0603D6E}" dt="2022-06-18T10:20:14.652" v="4" actId="26606"/>
        <pc:sldMkLst>
          <pc:docMk/>
          <pc:sldMk cId="639477162" sldId="394"/>
        </pc:sldMkLst>
        <pc:picChg chg="add mod">
          <ac:chgData name="Trang Ha" userId="270efafb50020bd6" providerId="LiveId" clId="{78521B3E-E1CF-4CA3-A173-E08AD0603D6E}" dt="2022-06-18T10:20:14.652" v="4" actId="26606"/>
          <ac:picMkLst>
            <pc:docMk/>
            <pc:sldMk cId="639477162" sldId="394"/>
            <ac:picMk id="2" creationId="{469356AE-656E-FD68-CCF0-EF636132B9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  <p:sldLayoutId id="214748374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537495" y="1725381"/>
            <a:ext cx="928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  <a:endParaRPr lang="en-US" sz="96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59D07-A59F-C6F6-BB30-793BED01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5489"/>
            <a:ext cx="12192000" cy="21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1" y="331625"/>
            <a:ext cx="898290" cy="11740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2133600" y="1310640"/>
            <a:ext cx="9296400" cy="5047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cân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30 + 10 = 40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30 + 40 = 70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Đáp số: 70 kg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845949" y="4302309"/>
            <a:ext cx="257180" cy="51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1263219" y="97705"/>
            <a:ext cx="10790558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  <a:r>
              <a:rPr lang="vi-VN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nặng 30kg, bao gạo nặng hơn bao ngô 10kg. Hỏi cả hai bao nặng bao nhiêu ki – lô – gam?</a:t>
            </a:r>
            <a:endParaRPr lang="en-VN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98333" y="1016000"/>
            <a:ext cx="2821467" cy="58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64820" y="1016000"/>
            <a:ext cx="50667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75676" y="1505627"/>
            <a:ext cx="6471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356AE-656E-FD68-CCF0-EF636132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7" y="68263"/>
            <a:ext cx="1194928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4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9"/>
            <a:ext cx="12192000" cy="6904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D9D2BC-5FAE-B2BD-B67D-7058B2B102C9}"/>
              </a:ext>
            </a:extLst>
          </p:cNvPr>
          <p:cNvSpPr txBox="1"/>
          <p:nvPr/>
        </p:nvSpPr>
        <p:spPr>
          <a:xfrm>
            <a:off x="1828800" y="1507331"/>
            <a:ext cx="9344025" cy="192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c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bước giải bài toán giải bằng 2 bước tính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444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139" y="-183447"/>
            <a:ext cx="12714515" cy="7110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1D493-399A-0459-A959-A3E49938C364}"/>
              </a:ext>
            </a:extLst>
          </p:cNvPr>
          <p:cNvSpPr txBox="1"/>
          <p:nvPr/>
        </p:nvSpPr>
        <p:spPr>
          <a:xfrm>
            <a:off x="1285875" y="599490"/>
            <a:ext cx="10301288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67C74D01-3920-BE05-B6E4-7F5740AB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7" y="1986760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35C713-AB00-C8EB-4771-AD5B9AB41818}"/>
              </a:ext>
            </a:extLst>
          </p:cNvPr>
          <p:cNvSpPr txBox="1"/>
          <p:nvPr/>
        </p:nvSpPr>
        <p:spPr>
          <a:xfrm>
            <a:off x="3094435" y="2062348"/>
            <a:ext cx="7271146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Tìm hiểu, phân tích, tóm tắt đề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29B41F64-4A98-36E8-1870-39C9B0DB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9" y="3027837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B8852B85-4207-A69D-D7EE-9A1B9E7E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8" y="4268679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BC339-BA98-6179-96AA-D1CF2F89AED4}"/>
              </a:ext>
            </a:extLst>
          </p:cNvPr>
          <p:cNvSpPr txBox="1"/>
          <p:nvPr/>
        </p:nvSpPr>
        <p:spPr>
          <a:xfrm>
            <a:off x="3173523" y="3213394"/>
            <a:ext cx="7556389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656E0-B371-3D91-2908-135E3D6FE9A9}"/>
              </a:ext>
            </a:extLst>
          </p:cNvPr>
          <p:cNvSpPr txBox="1"/>
          <p:nvPr/>
        </p:nvSpPr>
        <p:spPr>
          <a:xfrm>
            <a:off x="3173523" y="4292415"/>
            <a:ext cx="4915498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5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049" y="342716"/>
            <a:ext cx="7961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PHÉP NHÂN, PHÉP CHIA TRONG PHẠM VI 100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35472" y="2640392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733" dirty="0">
                <a:latin typeface="Arial" pitchFamily="34" charset="0"/>
                <a:cs typeface="Arial" pitchFamily="34" charset="0"/>
              </a:rPr>
              <a:t>28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126227"/>
            <a:ext cx="10546080" cy="182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giải bằng hai bước tính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41485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6687" y="6110551"/>
            <a:ext cx="34885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82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/SGK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2" y="-205619"/>
            <a:ext cx="983332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70" y="2363663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13622" y="616660"/>
            <a:ext cx="11333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cửa hàng bán được 10 máy tính, buổi chiều cửa hàng bán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ít hơn buổi sáng 4 máy tính. Hỏi cả hai buổi cửa hàng bán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bao nhiêu máy tính?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65339" y="1944540"/>
            <a:ext cx="80313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Buổi chiều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– 4 = 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Cả hai buổi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+ 6 = 16(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16 máy 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5" y="-217326"/>
            <a:ext cx="894889" cy="1182693"/>
          </a:xfrm>
          <a:prstGeom prst="rect">
            <a:avLst/>
          </a:prstGeom>
        </p:spPr>
      </p:pic>
      <p:cxnSp>
        <p:nvCxnSpPr>
          <p:cNvPr id="513" name="Straight Connector 512"/>
          <p:cNvCxnSpPr/>
          <p:nvPr/>
        </p:nvCxnSpPr>
        <p:spPr>
          <a:xfrm>
            <a:off x="491841" y="1139887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>
            <a:off x="6263883" y="1595127"/>
            <a:ext cx="4526037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527728" y="1595127"/>
            <a:ext cx="5330148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flipV="1">
            <a:off x="313622" y="2066694"/>
            <a:ext cx="4105978" cy="25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92634" y="837793"/>
            <a:ext cx="116567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 ABC có AB = 9cm, đoạn BC dài gấp 2 lần đoạn AB.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Hỏi đường gấp khúc ABC dài bao nhiêu xăng – ti – mét?</a:t>
            </a: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93873" y="2211082"/>
            <a:ext cx="81385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BC dài số xăng – 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x 2 = 18( cm)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Đường gấp khúc ABC dài số xăng – 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+ 18 = 27( cm)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27cm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3" name="Straight Connector 512"/>
          <p:cNvCxnSpPr/>
          <p:nvPr/>
        </p:nvCxnSpPr>
        <p:spPr>
          <a:xfrm>
            <a:off x="649648" y="1415194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1435100" y="1841500"/>
            <a:ext cx="8211820" cy="340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2" y="35144"/>
            <a:ext cx="893346" cy="11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2057590" y="43622"/>
            <a:ext cx="9684172" cy="946416"/>
            <a:chOff x="2010422" y="405181"/>
            <a:chExt cx="9680470" cy="94641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2010422" y="590384"/>
              <a:ext cx="9680470" cy="76121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2150968" y="405181"/>
              <a:ext cx="9399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bài toán theo tóm tắt sau rồi giải bài toán đó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07" y="192622"/>
            <a:ext cx="882276" cy="115307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115419" y="3017141"/>
            <a:ext cx="6602851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  <a:r>
              <a:rPr lang="vi-VN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nặng 30kg, bao gạo nặng hơn bao ngô 10kg. Hỏi cả hai bao nặng bao nhiêu ki – lô – gam?</a:t>
            </a:r>
            <a:endParaRPr lang="en-VN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2296633" y="802050"/>
            <a:ext cx="4512187" cy="165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99903" y="801737"/>
            <a:ext cx="2638309" cy="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20907" y="1097127"/>
            <a:ext cx="6964364" cy="1662113"/>
            <a:chOff x="579" y="990"/>
            <a:chExt cx="4387" cy="1047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646" y="1136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ngô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579" y="1625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gạo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2360" y="1461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2352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3408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2352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2352" y="192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3408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3408" y="1920"/>
              <a:ext cx="311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H="1" flipV="1">
              <a:off x="3644" y="1938"/>
              <a:ext cx="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2352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3408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rc 18"/>
            <p:cNvSpPr>
              <a:spLocks/>
            </p:cNvSpPr>
            <p:nvPr/>
          </p:nvSpPr>
          <p:spPr bwMode="auto">
            <a:xfrm rot="3226294" flipH="1">
              <a:off x="3475" y="1808"/>
              <a:ext cx="177" cy="198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3377" y="1242"/>
              <a:ext cx="67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352" y="990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1" name="AutoShape 21"/>
            <p:cNvSpPr>
              <a:spLocks/>
            </p:cNvSpPr>
            <p:nvPr/>
          </p:nvSpPr>
          <p:spPr bwMode="auto">
            <a:xfrm>
              <a:off x="4124" y="1461"/>
              <a:ext cx="48" cy="576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4240" y="1476"/>
              <a:ext cx="7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6718270" y="2751303"/>
            <a:ext cx="5473730" cy="392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nặng số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cân nặng số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+ 40 = 70(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70 kg</a:t>
            </a:r>
          </a:p>
          <a:p>
            <a:endParaRPr lang="en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81225" y="2958404"/>
            <a:ext cx="0" cy="345302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6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1957</TotalTime>
  <Words>432</Words>
  <Application>Microsoft Office PowerPoint</Application>
  <PresentationFormat>Widescreen</PresentationFormat>
  <Paragraphs>1685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Microsoft YaHei</vt:lpstr>
      <vt:lpstr>宋体</vt:lpstr>
      <vt:lpstr>Arial</vt:lpstr>
      <vt:lpstr>Arial-Rounded</vt:lpstr>
      <vt:lpstr>Calibri</vt:lpstr>
      <vt:lpstr>等线</vt:lpstr>
      <vt:lpstr>iCiel Cadena</vt:lpstr>
      <vt:lpstr>Open Sans Extrabold</vt:lpstr>
      <vt:lpstr>Times New Roman</vt:lpstr>
      <vt:lpstr>UTM Cookies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Chủ đề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Techsi.vn</cp:lastModifiedBy>
  <cp:revision>71</cp:revision>
  <dcterms:created xsi:type="dcterms:W3CDTF">2021-07-11T03:43:43Z</dcterms:created>
  <dcterms:modified xsi:type="dcterms:W3CDTF">2022-11-17T06:35:39Z</dcterms:modified>
</cp:coreProperties>
</file>