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77" r:id="rId2"/>
    <p:sldId id="280" r:id="rId3"/>
    <p:sldId id="259" r:id="rId4"/>
    <p:sldId id="258" r:id="rId5"/>
    <p:sldId id="256" r:id="rId6"/>
    <p:sldId id="281" r:id="rId7"/>
    <p:sldId id="286" r:id="rId8"/>
    <p:sldId id="287" r:id="rId9"/>
    <p:sldId id="269" r:id="rId10"/>
    <p:sldId id="302" r:id="rId11"/>
    <p:sldId id="301" r:id="rId12"/>
    <p:sldId id="300" r:id="rId13"/>
    <p:sldId id="293" r:id="rId14"/>
    <p:sldId id="260" r:id="rId15"/>
    <p:sldId id="295" r:id="rId16"/>
    <p:sldId id="265" r:id="rId17"/>
    <p:sldId id="303" r:id="rId18"/>
    <p:sldId id="289" r:id="rId19"/>
    <p:sldId id="290" r:id="rId20"/>
    <p:sldId id="291" r:id="rId21"/>
    <p:sldId id="299" r:id="rId22"/>
    <p:sldId id="294" r:id="rId23"/>
    <p:sldId id="296" r:id="rId24"/>
    <p:sldId id="298" r:id="rId25"/>
    <p:sldId id="297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egoe UI" panose="020B0502040204020203" pitchFamily="34" charset="0"/>
      <p:regular r:id="rId32"/>
      <p:bold r:id="rId33"/>
      <p:italic r:id="rId34"/>
      <p:boldItalic r:id="rId35"/>
    </p:embeddedFont>
    <p:embeddedFont>
      <p:font typeface="Nunito" panose="020B060402020202020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88" autoAdjust="0"/>
  </p:normalViewPr>
  <p:slideViewPr>
    <p:cSldViewPr snapToGrid="0">
      <p:cViewPr varScale="1">
        <p:scale>
          <a:sx n="79" d="100"/>
          <a:sy n="79" d="100"/>
        </p:scale>
        <p:origin x="10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7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1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quyền</a:t>
            </a:r>
            <a:r>
              <a:rPr lang="en-US" dirty="0"/>
              <a:t>, ý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bổn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,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,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8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1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</a:t>
            </a:r>
            <a:r>
              <a:rPr lang="en-US" dirty="0"/>
              <a:t> ô </a:t>
            </a:r>
            <a:r>
              <a:rPr lang="en-US" dirty="0" err="1"/>
              <a:t>cột</a:t>
            </a:r>
            <a:r>
              <a:rPr lang="en-US" dirty="0"/>
              <a:t> B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(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slide 11, </a:t>
            </a:r>
            <a:r>
              <a:rPr lang="en-US" dirty="0" err="1">
                <a:sym typeface="Wingdings" panose="05000000000000000000" pitchFamily="2" charset="2"/>
              </a:rPr>
              <a:t>quyền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10, ý </a:t>
            </a:r>
            <a:r>
              <a:rPr lang="en-US" dirty="0" err="1">
                <a:sym typeface="Wingdings" panose="05000000000000000000" pitchFamily="2" charset="2"/>
              </a:rPr>
              <a:t>thức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slide 13 (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: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4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0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5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8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2.sv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2.svg"/><Relationship Id="rId5" Type="http://schemas.openxmlformats.org/officeDocument/2006/relationships/image" Target="../media/image43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37.jpeg"/><Relationship Id="rId5" Type="http://schemas.openxmlformats.org/officeDocument/2006/relationships/image" Target="../media/image6.svg"/><Relationship Id="rId10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11" Type="http://schemas.openxmlformats.org/officeDocument/2006/relationships/image" Target="../media/image41.jpeg"/><Relationship Id="rId5" Type="http://schemas.openxmlformats.org/officeDocument/2006/relationships/image" Target="../media/image3.png"/><Relationship Id="rId10" Type="http://schemas.openxmlformats.org/officeDocument/2006/relationships/image" Target="../media/image40.jpeg"/><Relationship Id="rId4" Type="http://schemas.openxmlformats.org/officeDocument/2006/relationships/image" Target="../media/image10.sv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50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9.pn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.png"/><Relationship Id="rId7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11.xml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32156" y="112432"/>
            <a:ext cx="1460633" cy="684352"/>
          </a:xfrm>
          <a:prstGeom prst="rect">
            <a:avLst/>
          </a:prstGeom>
        </p:spPr>
      </p:pic>
      <p:grpSp>
        <p:nvGrpSpPr>
          <p:cNvPr id="337" name="Graphic 7">
            <a:extLst>
              <a:ext uri="{FF2B5EF4-FFF2-40B4-BE49-F238E27FC236}">
                <a16:creationId xmlns:a16="http://schemas.microsoft.com/office/drawing/2014/main" id="{FE5A9C9B-CC7D-4603-BFE0-1D004E862017}"/>
              </a:ext>
            </a:extLst>
          </p:cNvPr>
          <p:cNvGrpSpPr/>
          <p:nvPr/>
        </p:nvGrpSpPr>
        <p:grpSpPr>
          <a:xfrm rot="3892115">
            <a:off x="782466" y="2289438"/>
            <a:ext cx="1935504" cy="3473199"/>
            <a:chOff x="101106" y="2960878"/>
            <a:chExt cx="1687576" cy="3858878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3DC9652-FA93-4BF7-A216-5938B3C78E48}"/>
                </a:ext>
              </a:extLst>
            </p:cNvPr>
            <p:cNvSpPr/>
            <p:nvPr/>
          </p:nvSpPr>
          <p:spPr>
            <a:xfrm>
              <a:off x="101106" y="2960878"/>
              <a:ext cx="1687576" cy="3858878"/>
            </a:xfrm>
            <a:custGeom>
              <a:avLst/>
              <a:gdLst>
                <a:gd name="connsiteX0" fmla="*/ 0 w 1687576"/>
                <a:gd name="connsiteY0" fmla="*/ 3858879 h 3858878"/>
                <a:gd name="connsiteX1" fmla="*/ 893207 w 1687576"/>
                <a:gd name="connsiteY1" fmla="*/ 664986 h 3858878"/>
                <a:gd name="connsiteX2" fmla="*/ 1061197 w 1687576"/>
                <a:gd name="connsiteY2" fmla="*/ 363 h 3858878"/>
                <a:gd name="connsiteX3" fmla="*/ 1061197 w 1687576"/>
                <a:gd name="connsiteY3" fmla="*/ 363 h 3858878"/>
                <a:gd name="connsiteX4" fmla="*/ 1000078 w 1687576"/>
                <a:gd name="connsiteY4" fmla="*/ 810099 h 3858878"/>
                <a:gd name="connsiteX5" fmla="*/ 1687577 w 1687576"/>
                <a:gd name="connsiteY5" fmla="*/ 451070 h 3858878"/>
                <a:gd name="connsiteX6" fmla="*/ 1084247 w 1687576"/>
                <a:gd name="connsiteY6" fmla="*/ 916970 h 3858878"/>
                <a:gd name="connsiteX7" fmla="*/ 587788 w 1687576"/>
                <a:gd name="connsiteY7" fmla="*/ 2322527 h 3858878"/>
                <a:gd name="connsiteX8" fmla="*/ 542560 w 1687576"/>
                <a:gd name="connsiteY8" fmla="*/ 3849274 h 385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576" h="3858878">
                  <a:moveTo>
                    <a:pt x="0" y="3858879"/>
                  </a:moveTo>
                  <a:cubicBezTo>
                    <a:pt x="145113" y="2094467"/>
                    <a:pt x="832088" y="894094"/>
                    <a:pt x="893207" y="664986"/>
                  </a:cubicBezTo>
                  <a:cubicBezTo>
                    <a:pt x="962010" y="451070"/>
                    <a:pt x="1000078" y="-14830"/>
                    <a:pt x="1061197" y="363"/>
                  </a:cubicBezTo>
                  <a:lnTo>
                    <a:pt x="1061197" y="363"/>
                  </a:lnTo>
                  <a:cubicBezTo>
                    <a:pt x="1145191" y="46115"/>
                    <a:pt x="1084073" y="527556"/>
                    <a:pt x="1000078" y="810099"/>
                  </a:cubicBezTo>
                  <a:cubicBezTo>
                    <a:pt x="1389666" y="458754"/>
                    <a:pt x="1657017" y="397635"/>
                    <a:pt x="1687577" y="451070"/>
                  </a:cubicBezTo>
                  <a:cubicBezTo>
                    <a:pt x="1687577" y="512189"/>
                    <a:pt x="1313355" y="664986"/>
                    <a:pt x="1084247" y="916970"/>
                  </a:cubicBezTo>
                  <a:cubicBezTo>
                    <a:pt x="778653" y="1199513"/>
                    <a:pt x="664099" y="1917572"/>
                    <a:pt x="587788" y="2322527"/>
                  </a:cubicBezTo>
                  <a:cubicBezTo>
                    <a:pt x="500825" y="2783363"/>
                    <a:pt x="450882" y="3528488"/>
                    <a:pt x="542560" y="3849274"/>
                  </a:cubicBezTo>
                </a:path>
              </a:pathLst>
            </a:custGeom>
            <a:solidFill>
              <a:srgbClr val="724120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D667ECD-A135-4DA7-A68D-428E54EAC1E5}"/>
                </a:ext>
              </a:extLst>
            </p:cNvPr>
            <p:cNvSpPr/>
            <p:nvPr/>
          </p:nvSpPr>
          <p:spPr>
            <a:xfrm>
              <a:off x="779057" y="3831456"/>
              <a:ext cx="261635" cy="504625"/>
            </a:xfrm>
            <a:custGeom>
              <a:avLst/>
              <a:gdLst>
                <a:gd name="connsiteX0" fmla="*/ 232021 w 261635"/>
                <a:gd name="connsiteY0" fmla="*/ 7974 h 504625"/>
                <a:gd name="connsiteX1" fmla="*/ 1167 w 261635"/>
                <a:gd name="connsiteY1" fmla="*/ 485399 h 504625"/>
                <a:gd name="connsiteX2" fmla="*/ 31901 w 261635"/>
                <a:gd name="connsiteY2" fmla="*/ 493956 h 504625"/>
                <a:gd name="connsiteX3" fmla="*/ 259437 w 261635"/>
                <a:gd name="connsiteY3" fmla="*/ 24214 h 504625"/>
                <a:gd name="connsiteX4" fmla="*/ 232021 w 261635"/>
                <a:gd name="connsiteY4" fmla="*/ 7974 h 504625"/>
                <a:gd name="connsiteX5" fmla="*/ 232021 w 261635"/>
                <a:gd name="connsiteY5" fmla="*/ 7974 h 50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35" h="504625">
                  <a:moveTo>
                    <a:pt x="232021" y="7974"/>
                  </a:moveTo>
                  <a:cubicBezTo>
                    <a:pt x="146979" y="163041"/>
                    <a:pt x="65254" y="320204"/>
                    <a:pt x="1167" y="485399"/>
                  </a:cubicBezTo>
                  <a:cubicBezTo>
                    <a:pt x="-6342" y="504608"/>
                    <a:pt x="24567" y="512815"/>
                    <a:pt x="31901" y="493956"/>
                  </a:cubicBezTo>
                  <a:cubicBezTo>
                    <a:pt x="94940" y="331380"/>
                    <a:pt x="175617" y="176837"/>
                    <a:pt x="259437" y="24214"/>
                  </a:cubicBezTo>
                  <a:cubicBezTo>
                    <a:pt x="269565" y="5879"/>
                    <a:pt x="241975" y="-10187"/>
                    <a:pt x="232021" y="7974"/>
                  </a:cubicBezTo>
                  <a:lnTo>
                    <a:pt x="232021" y="797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EEDD37A5-E265-431D-986C-7F61C8DE5EDA}"/>
                </a:ext>
              </a:extLst>
            </p:cNvPr>
            <p:cNvSpPr/>
            <p:nvPr/>
          </p:nvSpPr>
          <p:spPr>
            <a:xfrm>
              <a:off x="741557" y="4450472"/>
              <a:ext cx="62490" cy="130486"/>
            </a:xfrm>
            <a:custGeom>
              <a:avLst/>
              <a:gdLst>
                <a:gd name="connsiteX0" fmla="*/ 31158 w 62490"/>
                <a:gd name="connsiteY0" fmla="*/ 11322 h 130486"/>
                <a:gd name="connsiteX1" fmla="*/ 598 w 62490"/>
                <a:gd name="connsiteY1" fmla="*/ 110684 h 130486"/>
                <a:gd name="connsiteX2" fmla="*/ 31332 w 62490"/>
                <a:gd name="connsiteY2" fmla="*/ 119240 h 130486"/>
                <a:gd name="connsiteX3" fmla="*/ 61892 w 62490"/>
                <a:gd name="connsiteY3" fmla="*/ 19879 h 130486"/>
                <a:gd name="connsiteX4" fmla="*/ 31158 w 62490"/>
                <a:gd name="connsiteY4" fmla="*/ 11322 h 130486"/>
                <a:gd name="connsiteX5" fmla="*/ 31158 w 62490"/>
                <a:gd name="connsiteY5" fmla="*/ 11322 h 1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90" h="130486">
                  <a:moveTo>
                    <a:pt x="31158" y="11322"/>
                  </a:moveTo>
                  <a:cubicBezTo>
                    <a:pt x="22427" y="44850"/>
                    <a:pt x="9330" y="77156"/>
                    <a:pt x="598" y="110684"/>
                  </a:cubicBezTo>
                  <a:cubicBezTo>
                    <a:pt x="-4640" y="130591"/>
                    <a:pt x="26094" y="138973"/>
                    <a:pt x="31332" y="119240"/>
                  </a:cubicBezTo>
                  <a:cubicBezTo>
                    <a:pt x="40064" y="85712"/>
                    <a:pt x="53161" y="53407"/>
                    <a:pt x="61892" y="19879"/>
                  </a:cubicBezTo>
                  <a:cubicBezTo>
                    <a:pt x="67131" y="-29"/>
                    <a:pt x="36397" y="-8585"/>
                    <a:pt x="31158" y="11322"/>
                  </a:cubicBezTo>
                  <a:lnTo>
                    <a:pt x="31158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37CD08F-F8F2-425B-BC76-1ED23E701450}"/>
                </a:ext>
              </a:extLst>
            </p:cNvPr>
            <p:cNvSpPr/>
            <p:nvPr/>
          </p:nvSpPr>
          <p:spPr>
            <a:xfrm>
              <a:off x="618985" y="4420114"/>
              <a:ext cx="116418" cy="305631"/>
            </a:xfrm>
            <a:custGeom>
              <a:avLst/>
              <a:gdLst>
                <a:gd name="connsiteX0" fmla="*/ 84927 w 116418"/>
                <a:gd name="connsiteY0" fmla="*/ 11121 h 305631"/>
                <a:gd name="connsiteX1" fmla="*/ 932 w 116418"/>
                <a:gd name="connsiteY1" fmla="*/ 286155 h 305631"/>
                <a:gd name="connsiteX2" fmla="*/ 31666 w 116418"/>
                <a:gd name="connsiteY2" fmla="*/ 294712 h 305631"/>
                <a:gd name="connsiteX3" fmla="*/ 115661 w 116418"/>
                <a:gd name="connsiteY3" fmla="*/ 19677 h 305631"/>
                <a:gd name="connsiteX4" fmla="*/ 84927 w 116418"/>
                <a:gd name="connsiteY4" fmla="*/ 11121 h 305631"/>
                <a:gd name="connsiteX5" fmla="*/ 84927 w 116418"/>
                <a:gd name="connsiteY5" fmla="*/ 11121 h 3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18" h="305631">
                  <a:moveTo>
                    <a:pt x="84927" y="11121"/>
                  </a:moveTo>
                  <a:cubicBezTo>
                    <a:pt x="57860" y="103148"/>
                    <a:pt x="31841" y="195350"/>
                    <a:pt x="932" y="286155"/>
                  </a:cubicBezTo>
                  <a:cubicBezTo>
                    <a:pt x="-5703" y="305713"/>
                    <a:pt x="25031" y="313921"/>
                    <a:pt x="31666" y="294712"/>
                  </a:cubicBezTo>
                  <a:cubicBezTo>
                    <a:pt x="62575" y="203907"/>
                    <a:pt x="88594" y="111705"/>
                    <a:pt x="115661" y="19677"/>
                  </a:cubicBezTo>
                  <a:cubicBezTo>
                    <a:pt x="121598" y="-55"/>
                    <a:pt x="90864" y="-8437"/>
                    <a:pt x="84927" y="11121"/>
                  </a:cubicBezTo>
                  <a:lnTo>
                    <a:pt x="84927" y="11121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AE6EBF6-D091-419C-862F-C903794C266A}"/>
                </a:ext>
              </a:extLst>
            </p:cNvPr>
            <p:cNvSpPr/>
            <p:nvPr/>
          </p:nvSpPr>
          <p:spPr>
            <a:xfrm>
              <a:off x="619494" y="4652988"/>
              <a:ext cx="142468" cy="501041"/>
            </a:xfrm>
            <a:custGeom>
              <a:avLst/>
              <a:gdLst>
                <a:gd name="connsiteX0" fmla="*/ 111136 w 142468"/>
                <a:gd name="connsiteY0" fmla="*/ 11372 h 501041"/>
                <a:gd name="connsiteX1" fmla="*/ 423 w 142468"/>
                <a:gd name="connsiteY1" fmla="*/ 481113 h 501041"/>
                <a:gd name="connsiteX2" fmla="*/ 31157 w 142468"/>
                <a:gd name="connsiteY2" fmla="*/ 489670 h 501041"/>
                <a:gd name="connsiteX3" fmla="*/ 141870 w 142468"/>
                <a:gd name="connsiteY3" fmla="*/ 19928 h 501041"/>
                <a:gd name="connsiteX4" fmla="*/ 111136 w 142468"/>
                <a:gd name="connsiteY4" fmla="*/ 11372 h 501041"/>
                <a:gd name="connsiteX5" fmla="*/ 111136 w 142468"/>
                <a:gd name="connsiteY5" fmla="*/ 11372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468" h="501041">
                  <a:moveTo>
                    <a:pt x="111136" y="11372"/>
                  </a:moveTo>
                  <a:cubicBezTo>
                    <a:pt x="70448" y="167137"/>
                    <a:pt x="35348" y="324125"/>
                    <a:pt x="423" y="481113"/>
                  </a:cubicBezTo>
                  <a:cubicBezTo>
                    <a:pt x="-3942" y="501195"/>
                    <a:pt x="26792" y="509577"/>
                    <a:pt x="31157" y="489670"/>
                  </a:cubicBezTo>
                  <a:cubicBezTo>
                    <a:pt x="66082" y="332682"/>
                    <a:pt x="101182" y="175519"/>
                    <a:pt x="141870" y="19928"/>
                  </a:cubicBezTo>
                  <a:cubicBezTo>
                    <a:pt x="147108" y="-154"/>
                    <a:pt x="116374" y="-8535"/>
                    <a:pt x="111136" y="11372"/>
                  </a:cubicBezTo>
                  <a:lnTo>
                    <a:pt x="111136" y="1137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DCB613E1-69F5-4482-8736-4B045366998B}"/>
                </a:ext>
              </a:extLst>
            </p:cNvPr>
            <p:cNvSpPr/>
            <p:nvPr/>
          </p:nvSpPr>
          <p:spPr>
            <a:xfrm>
              <a:off x="474473" y="4801818"/>
              <a:ext cx="123305" cy="363637"/>
            </a:xfrm>
            <a:custGeom>
              <a:avLst/>
              <a:gdLst>
                <a:gd name="connsiteX0" fmla="*/ 92010 w 123305"/>
                <a:gd name="connsiteY0" fmla="*/ 11322 h 363637"/>
                <a:gd name="connsiteX1" fmla="*/ 332 w 123305"/>
                <a:gd name="connsiteY1" fmla="*/ 343633 h 363637"/>
                <a:gd name="connsiteX2" fmla="*/ 31066 w 123305"/>
                <a:gd name="connsiteY2" fmla="*/ 352190 h 363637"/>
                <a:gd name="connsiteX3" fmla="*/ 122744 w 123305"/>
                <a:gd name="connsiteY3" fmla="*/ 19879 h 363637"/>
                <a:gd name="connsiteX4" fmla="*/ 92010 w 123305"/>
                <a:gd name="connsiteY4" fmla="*/ 11322 h 363637"/>
                <a:gd name="connsiteX5" fmla="*/ 92010 w 123305"/>
                <a:gd name="connsiteY5" fmla="*/ 11322 h 36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05" h="363637">
                  <a:moveTo>
                    <a:pt x="92010" y="11322"/>
                  </a:moveTo>
                  <a:cubicBezTo>
                    <a:pt x="63371" y="122558"/>
                    <a:pt x="22334" y="230826"/>
                    <a:pt x="332" y="343633"/>
                  </a:cubicBezTo>
                  <a:cubicBezTo>
                    <a:pt x="-3510" y="363715"/>
                    <a:pt x="27224" y="372272"/>
                    <a:pt x="31066" y="352190"/>
                  </a:cubicBezTo>
                  <a:cubicBezTo>
                    <a:pt x="53068" y="239382"/>
                    <a:pt x="94105" y="131115"/>
                    <a:pt x="122744" y="19879"/>
                  </a:cubicBezTo>
                  <a:cubicBezTo>
                    <a:pt x="127808" y="-29"/>
                    <a:pt x="97074" y="-8585"/>
                    <a:pt x="92010" y="11322"/>
                  </a:cubicBezTo>
                  <a:lnTo>
                    <a:pt x="92010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2056548-F283-467A-8719-691316907589}"/>
                </a:ext>
              </a:extLst>
            </p:cNvPr>
            <p:cNvSpPr/>
            <p:nvPr/>
          </p:nvSpPr>
          <p:spPr>
            <a:xfrm>
              <a:off x="481952" y="5214157"/>
              <a:ext cx="77238" cy="260559"/>
            </a:xfrm>
            <a:custGeom>
              <a:avLst/>
              <a:gdLst>
                <a:gd name="connsiteX0" fmla="*/ 46287 w 77238"/>
                <a:gd name="connsiteY0" fmla="*/ 11447 h 260559"/>
                <a:gd name="connsiteX1" fmla="*/ 361 w 77238"/>
                <a:gd name="connsiteY1" fmla="*/ 240555 h 260559"/>
                <a:gd name="connsiteX2" fmla="*/ 31095 w 77238"/>
                <a:gd name="connsiteY2" fmla="*/ 249112 h 260559"/>
                <a:gd name="connsiteX3" fmla="*/ 76847 w 77238"/>
                <a:gd name="connsiteY3" fmla="*/ 20004 h 260559"/>
                <a:gd name="connsiteX4" fmla="*/ 46287 w 77238"/>
                <a:gd name="connsiteY4" fmla="*/ 11447 h 260559"/>
                <a:gd name="connsiteX5" fmla="*/ 46287 w 77238"/>
                <a:gd name="connsiteY5" fmla="*/ 11447 h 2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8" h="260559">
                  <a:moveTo>
                    <a:pt x="46287" y="11447"/>
                  </a:moveTo>
                  <a:cubicBezTo>
                    <a:pt x="31095" y="87758"/>
                    <a:pt x="15728" y="164244"/>
                    <a:pt x="361" y="240555"/>
                  </a:cubicBezTo>
                  <a:cubicBezTo>
                    <a:pt x="-3655" y="260637"/>
                    <a:pt x="27079" y="269194"/>
                    <a:pt x="31095" y="249112"/>
                  </a:cubicBezTo>
                  <a:cubicBezTo>
                    <a:pt x="46287" y="172801"/>
                    <a:pt x="61654" y="96315"/>
                    <a:pt x="76847" y="20004"/>
                  </a:cubicBezTo>
                  <a:cubicBezTo>
                    <a:pt x="81038" y="-78"/>
                    <a:pt x="50304" y="-8635"/>
                    <a:pt x="46287" y="11447"/>
                  </a:cubicBezTo>
                  <a:lnTo>
                    <a:pt x="46287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5271443-85E6-423C-B1E5-0206B9F23847}"/>
                </a:ext>
              </a:extLst>
            </p:cNvPr>
            <p:cNvSpPr/>
            <p:nvPr/>
          </p:nvSpPr>
          <p:spPr>
            <a:xfrm>
              <a:off x="290917" y="5412869"/>
              <a:ext cx="138799" cy="802531"/>
            </a:xfrm>
            <a:custGeom>
              <a:avLst/>
              <a:gdLst>
                <a:gd name="connsiteX0" fmla="*/ 107575 w 138799"/>
                <a:gd name="connsiteY0" fmla="*/ 11458 h 802531"/>
                <a:gd name="connsiteX1" fmla="*/ 6 w 138799"/>
                <a:gd name="connsiteY1" fmla="*/ 787143 h 802531"/>
                <a:gd name="connsiteX2" fmla="*/ 31963 w 138799"/>
                <a:gd name="connsiteY2" fmla="*/ 787143 h 802531"/>
                <a:gd name="connsiteX3" fmla="*/ 138309 w 138799"/>
                <a:gd name="connsiteY3" fmla="*/ 19840 h 802531"/>
                <a:gd name="connsiteX4" fmla="*/ 107575 w 138799"/>
                <a:gd name="connsiteY4" fmla="*/ 11458 h 802531"/>
                <a:gd name="connsiteX5" fmla="*/ 107575 w 138799"/>
                <a:gd name="connsiteY5" fmla="*/ 11458 h 8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99" h="802531">
                  <a:moveTo>
                    <a:pt x="107575" y="11458"/>
                  </a:moveTo>
                  <a:cubicBezTo>
                    <a:pt x="47504" y="268157"/>
                    <a:pt x="7166" y="523285"/>
                    <a:pt x="6" y="787143"/>
                  </a:cubicBezTo>
                  <a:cubicBezTo>
                    <a:pt x="-517" y="807749"/>
                    <a:pt x="31264" y="807574"/>
                    <a:pt x="31963" y="787143"/>
                  </a:cubicBezTo>
                  <a:cubicBezTo>
                    <a:pt x="39122" y="526253"/>
                    <a:pt x="78937" y="273571"/>
                    <a:pt x="138309" y="19840"/>
                  </a:cubicBezTo>
                  <a:cubicBezTo>
                    <a:pt x="143024" y="-67"/>
                    <a:pt x="112290" y="-8624"/>
                    <a:pt x="107575" y="11458"/>
                  </a:cubicBezTo>
                  <a:lnTo>
                    <a:pt x="107575" y="114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40FBD37-0652-4EAC-9CDB-BF6A99AEE9A8}"/>
                </a:ext>
              </a:extLst>
            </p:cNvPr>
            <p:cNvSpPr/>
            <p:nvPr/>
          </p:nvSpPr>
          <p:spPr>
            <a:xfrm>
              <a:off x="462671" y="5550865"/>
              <a:ext cx="85627" cy="515449"/>
            </a:xfrm>
            <a:custGeom>
              <a:avLst/>
              <a:gdLst>
                <a:gd name="connsiteX0" fmla="*/ 53519 w 85627"/>
                <a:gd name="connsiteY0" fmla="*/ 15258 h 515449"/>
                <a:gd name="connsiteX1" fmla="*/ 84 w 85627"/>
                <a:gd name="connsiteY1" fmla="*/ 500192 h 515449"/>
                <a:gd name="connsiteX2" fmla="*/ 32040 w 85627"/>
                <a:gd name="connsiteY2" fmla="*/ 500192 h 515449"/>
                <a:gd name="connsiteX3" fmla="*/ 85475 w 85627"/>
                <a:gd name="connsiteY3" fmla="*/ 15258 h 515449"/>
                <a:gd name="connsiteX4" fmla="*/ 53519 w 85627"/>
                <a:gd name="connsiteY4" fmla="*/ 15258 h 515449"/>
                <a:gd name="connsiteX5" fmla="*/ 53519 w 85627"/>
                <a:gd name="connsiteY5" fmla="*/ 15258 h 5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627" h="515449">
                  <a:moveTo>
                    <a:pt x="53519" y="15258"/>
                  </a:moveTo>
                  <a:cubicBezTo>
                    <a:pt x="33088" y="176611"/>
                    <a:pt x="15800" y="338314"/>
                    <a:pt x="84" y="500192"/>
                  </a:cubicBezTo>
                  <a:cubicBezTo>
                    <a:pt x="-1837" y="520623"/>
                    <a:pt x="29945" y="520448"/>
                    <a:pt x="32040" y="500192"/>
                  </a:cubicBezTo>
                  <a:cubicBezTo>
                    <a:pt x="47931" y="338314"/>
                    <a:pt x="65044" y="176611"/>
                    <a:pt x="85475" y="15258"/>
                  </a:cubicBezTo>
                  <a:cubicBezTo>
                    <a:pt x="88095" y="-5173"/>
                    <a:pt x="56138" y="-4999"/>
                    <a:pt x="53519" y="15258"/>
                  </a:cubicBezTo>
                  <a:lnTo>
                    <a:pt x="53519" y="152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D38E77F-BECF-4B91-B461-06E36A80B91E}"/>
                </a:ext>
              </a:extLst>
            </p:cNvPr>
            <p:cNvSpPr/>
            <p:nvPr/>
          </p:nvSpPr>
          <p:spPr>
            <a:xfrm>
              <a:off x="405478" y="6207434"/>
              <a:ext cx="31956" cy="229457"/>
            </a:xfrm>
            <a:custGeom>
              <a:avLst/>
              <a:gdLst>
                <a:gd name="connsiteX0" fmla="*/ 0 w 31956"/>
                <a:gd name="connsiteY0" fmla="*/ 15454 h 229457"/>
                <a:gd name="connsiteX1" fmla="*/ 0 w 31956"/>
                <a:gd name="connsiteY1" fmla="*/ 214003 h 229457"/>
                <a:gd name="connsiteX2" fmla="*/ 31956 w 31956"/>
                <a:gd name="connsiteY2" fmla="*/ 214003 h 229457"/>
                <a:gd name="connsiteX3" fmla="*/ 31956 w 31956"/>
                <a:gd name="connsiteY3" fmla="*/ 15454 h 229457"/>
                <a:gd name="connsiteX4" fmla="*/ 0 w 31956"/>
                <a:gd name="connsiteY4" fmla="*/ 15454 h 229457"/>
                <a:gd name="connsiteX5" fmla="*/ 0 w 31956"/>
                <a:gd name="connsiteY5" fmla="*/ 15454 h 2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56" h="229457">
                  <a:moveTo>
                    <a:pt x="0" y="15454"/>
                  </a:moveTo>
                  <a:cubicBezTo>
                    <a:pt x="0" y="81637"/>
                    <a:pt x="0" y="147820"/>
                    <a:pt x="0" y="214003"/>
                  </a:cubicBezTo>
                  <a:cubicBezTo>
                    <a:pt x="0" y="234609"/>
                    <a:pt x="31956" y="234609"/>
                    <a:pt x="31956" y="214003"/>
                  </a:cubicBezTo>
                  <a:cubicBezTo>
                    <a:pt x="31956" y="147820"/>
                    <a:pt x="31956" y="81637"/>
                    <a:pt x="31956" y="15454"/>
                  </a:cubicBezTo>
                  <a:cubicBezTo>
                    <a:pt x="31956" y="-5151"/>
                    <a:pt x="0" y="-5151"/>
                    <a:pt x="0" y="15454"/>
                  </a:cubicBezTo>
                  <a:lnTo>
                    <a:pt x="0" y="1545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56B631A3-7983-494A-9838-8CA9F41D0FDC}"/>
                </a:ext>
              </a:extLst>
            </p:cNvPr>
            <p:cNvSpPr/>
            <p:nvPr/>
          </p:nvSpPr>
          <p:spPr>
            <a:xfrm>
              <a:off x="1070201" y="3312141"/>
              <a:ext cx="77507" cy="245291"/>
            </a:xfrm>
            <a:custGeom>
              <a:avLst/>
              <a:gdLst>
                <a:gd name="connsiteX0" fmla="*/ 46175 w 77507"/>
                <a:gd name="connsiteY0" fmla="*/ 11447 h 245291"/>
                <a:gd name="connsiteX1" fmla="*/ 423 w 77507"/>
                <a:gd name="connsiteY1" fmla="*/ 225363 h 245291"/>
                <a:gd name="connsiteX2" fmla="*/ 31157 w 77507"/>
                <a:gd name="connsiteY2" fmla="*/ 233920 h 245291"/>
                <a:gd name="connsiteX3" fmla="*/ 77084 w 77507"/>
                <a:gd name="connsiteY3" fmla="*/ 20004 h 245291"/>
                <a:gd name="connsiteX4" fmla="*/ 46175 w 77507"/>
                <a:gd name="connsiteY4" fmla="*/ 11447 h 245291"/>
                <a:gd name="connsiteX5" fmla="*/ 46175 w 77507"/>
                <a:gd name="connsiteY5" fmla="*/ 11447 h 2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07" h="245291">
                  <a:moveTo>
                    <a:pt x="46175" y="11447"/>
                  </a:moveTo>
                  <a:cubicBezTo>
                    <a:pt x="30459" y="82694"/>
                    <a:pt x="16140" y="154116"/>
                    <a:pt x="423" y="225363"/>
                  </a:cubicBezTo>
                  <a:cubicBezTo>
                    <a:pt x="-3942" y="245445"/>
                    <a:pt x="26792" y="253827"/>
                    <a:pt x="31157" y="233920"/>
                  </a:cubicBezTo>
                  <a:cubicBezTo>
                    <a:pt x="46874" y="162673"/>
                    <a:pt x="61368" y="91251"/>
                    <a:pt x="77084" y="20004"/>
                  </a:cubicBezTo>
                  <a:cubicBezTo>
                    <a:pt x="81449" y="-78"/>
                    <a:pt x="50715" y="-8635"/>
                    <a:pt x="46175" y="11447"/>
                  </a:cubicBezTo>
                  <a:lnTo>
                    <a:pt x="46175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4D5711AC-2702-4EB2-8106-0AF6724746C0}"/>
                </a:ext>
              </a:extLst>
            </p:cNvPr>
            <p:cNvSpPr/>
            <p:nvPr/>
          </p:nvSpPr>
          <p:spPr>
            <a:xfrm>
              <a:off x="1206938" y="3624927"/>
              <a:ext cx="169799" cy="138393"/>
            </a:xfrm>
            <a:custGeom>
              <a:avLst/>
              <a:gdLst>
                <a:gd name="connsiteX0" fmla="*/ 27834 w 169799"/>
                <a:gd name="connsiteY0" fmla="*/ 134350 h 138393"/>
                <a:gd name="connsiteX1" fmla="*/ 162121 w 169799"/>
                <a:gd name="connsiteY1" fmla="*/ 29925 h 138393"/>
                <a:gd name="connsiteX2" fmla="*/ 146055 w 169799"/>
                <a:gd name="connsiteY2" fmla="*/ 2334 h 138393"/>
                <a:gd name="connsiteX3" fmla="*/ 5307 w 169799"/>
                <a:gd name="connsiteY3" fmla="*/ 111824 h 138393"/>
                <a:gd name="connsiteX4" fmla="*/ 27834 w 169799"/>
                <a:gd name="connsiteY4" fmla="*/ 134350 h 138393"/>
                <a:gd name="connsiteX5" fmla="*/ 27834 w 169799"/>
                <a:gd name="connsiteY5" fmla="*/ 134350 h 13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9" h="138393">
                  <a:moveTo>
                    <a:pt x="27834" y="134350"/>
                  </a:moveTo>
                  <a:cubicBezTo>
                    <a:pt x="71490" y="97679"/>
                    <a:pt x="112702" y="58912"/>
                    <a:pt x="162121" y="29925"/>
                  </a:cubicBezTo>
                  <a:cubicBezTo>
                    <a:pt x="179758" y="19447"/>
                    <a:pt x="163867" y="-8144"/>
                    <a:pt x="146055" y="2334"/>
                  </a:cubicBezTo>
                  <a:cubicBezTo>
                    <a:pt x="94366" y="32719"/>
                    <a:pt x="51059" y="73406"/>
                    <a:pt x="5307" y="111824"/>
                  </a:cubicBezTo>
                  <a:cubicBezTo>
                    <a:pt x="-10409" y="125095"/>
                    <a:pt x="12293" y="147622"/>
                    <a:pt x="27834" y="134350"/>
                  </a:cubicBezTo>
                  <a:lnTo>
                    <a:pt x="27834" y="134350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175385" y="3911730"/>
            <a:ext cx="12192001" cy="28194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50EF55F-D70E-4119-8F48-88CBCB85536E}"/>
              </a:ext>
            </a:extLst>
          </p:cNvPr>
          <p:cNvGrpSpPr/>
          <p:nvPr/>
        </p:nvGrpSpPr>
        <p:grpSpPr>
          <a:xfrm>
            <a:off x="9886271" y="3235362"/>
            <a:ext cx="2435262" cy="3699373"/>
            <a:chOff x="9471854" y="2605828"/>
            <a:chExt cx="2849679" cy="4328908"/>
          </a:xfrm>
        </p:grpSpPr>
        <p:grpSp>
          <p:nvGrpSpPr>
            <p:cNvPr id="5" name="Graphic 143">
              <a:extLst>
                <a:ext uri="{FF2B5EF4-FFF2-40B4-BE49-F238E27FC236}">
                  <a16:creationId xmlns:a16="http://schemas.microsoft.com/office/drawing/2014/main" id="{B5EBAF0D-A44D-40B4-8BA5-1CFFEF2F8FC8}"/>
                </a:ext>
              </a:extLst>
            </p:cNvPr>
            <p:cNvGrpSpPr/>
            <p:nvPr/>
          </p:nvGrpSpPr>
          <p:grpSpPr>
            <a:xfrm>
              <a:off x="10445531" y="3270549"/>
              <a:ext cx="1876002" cy="3664187"/>
              <a:chOff x="10445531" y="3270549"/>
              <a:chExt cx="1876002" cy="366418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7266D0B-2559-4A7B-8B4F-D5C160243219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DAD3A0C-AECA-4B6C-B62D-2FADDA79985C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44907ED-7FA7-4F42-AD8A-A5DF0F489445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4D859D0-3C5E-477B-AF7E-353FA91864B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D25BBE-43E2-45CC-AEB6-DA58F457CF68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7FA0066-2AF7-4738-8E21-0CF46CE30F2F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597702A-1406-4CCD-A357-FA815ADF4A96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21F9AFB-30CE-4892-B9F7-276AE7F59B76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" name="Graphic 153">
              <a:extLst>
                <a:ext uri="{FF2B5EF4-FFF2-40B4-BE49-F238E27FC236}">
                  <a16:creationId xmlns:a16="http://schemas.microsoft.com/office/drawing/2014/main" id="{6AA97AD1-3260-4FB2-A49D-8826B293E248}"/>
                </a:ext>
              </a:extLst>
            </p:cNvPr>
            <p:cNvGrpSpPr/>
            <p:nvPr/>
          </p:nvGrpSpPr>
          <p:grpSpPr>
            <a:xfrm>
              <a:off x="11161825" y="3187825"/>
              <a:ext cx="1068908" cy="1281259"/>
              <a:chOff x="11161825" y="3187825"/>
              <a:chExt cx="1068908" cy="128125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6C568A7-C7B2-42A5-9A2F-BE3C74E04654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901D727-1167-4705-8ACC-D086CB6F2F4B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6D3922F-5E2B-4F85-A113-6C31AC556BD9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6F02D01-5237-45A7-8CCB-3BDF998B17F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93FF08F-9444-474E-8EBB-B89640CE65A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20" name="Graphic 154">
              <a:extLst>
                <a:ext uri="{FF2B5EF4-FFF2-40B4-BE49-F238E27FC236}">
                  <a16:creationId xmlns:a16="http://schemas.microsoft.com/office/drawing/2014/main" id="{12DD3961-171C-4345-87A5-F7819D3C7844}"/>
                </a:ext>
              </a:extLst>
            </p:cNvPr>
            <p:cNvGrpSpPr/>
            <p:nvPr/>
          </p:nvGrpSpPr>
          <p:grpSpPr>
            <a:xfrm>
              <a:off x="9471854" y="3930714"/>
              <a:ext cx="1734184" cy="1380521"/>
              <a:chOff x="9167261" y="3475651"/>
              <a:chExt cx="1734184" cy="1380521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FEC915C-FD47-4B00-82F2-37636975E886}"/>
                  </a:ext>
                </a:extLst>
              </p:cNvPr>
              <p:cNvSpPr/>
              <p:nvPr/>
            </p:nvSpPr>
            <p:spPr>
              <a:xfrm>
                <a:off x="9167261" y="3475651"/>
                <a:ext cx="1726833" cy="1380521"/>
              </a:xfrm>
              <a:custGeom>
                <a:avLst/>
                <a:gdLst>
                  <a:gd name="connsiteX0" fmla="*/ 1726834 w 1726833"/>
                  <a:gd name="connsiteY0" fmla="*/ 1380521 h 1380521"/>
                  <a:gd name="connsiteX1" fmla="*/ 695820 w 1726833"/>
                  <a:gd name="connsiteY1" fmla="*/ 1058460 h 1380521"/>
                  <a:gd name="connsiteX2" fmla="*/ 287875 w 1726833"/>
                  <a:gd name="connsiteY2" fmla="*/ 488963 h 1380521"/>
                  <a:gd name="connsiteX3" fmla="*/ 0 w 1726833"/>
                  <a:gd name="connsiteY3" fmla="*/ 14730 h 1380521"/>
                  <a:gd name="connsiteX4" fmla="*/ 1726834 w 1726833"/>
                  <a:gd name="connsiteY4" fmla="*/ 1380521 h 13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833" h="1380521">
                    <a:moveTo>
                      <a:pt x="1726834" y="1380521"/>
                    </a:moveTo>
                    <a:cubicBezTo>
                      <a:pt x="1402271" y="1347794"/>
                      <a:pt x="956387" y="1275252"/>
                      <a:pt x="695820" y="1058460"/>
                    </a:cubicBezTo>
                    <a:cubicBezTo>
                      <a:pt x="515090" y="905037"/>
                      <a:pt x="392728" y="691164"/>
                      <a:pt x="287875" y="488963"/>
                    </a:cubicBezTo>
                    <a:cubicBezTo>
                      <a:pt x="200116" y="326160"/>
                      <a:pt x="87759" y="177533"/>
                      <a:pt x="0" y="14730"/>
                    </a:cubicBezTo>
                    <a:cubicBezTo>
                      <a:pt x="796086" y="-102421"/>
                      <a:pt x="1725583" y="490839"/>
                      <a:pt x="1726834" y="1380521"/>
                    </a:cubicBezTo>
                  </a:path>
                </a:pathLst>
              </a:custGeom>
              <a:solidFill>
                <a:srgbClr val="11564F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52BB4AD-4EC1-4F54-AB5B-A9EAC66CF842}"/>
                  </a:ext>
                </a:extLst>
              </p:cNvPr>
              <p:cNvSpPr/>
              <p:nvPr/>
            </p:nvSpPr>
            <p:spPr>
              <a:xfrm>
                <a:off x="9470928" y="3641271"/>
                <a:ext cx="1430516" cy="1197398"/>
              </a:xfrm>
              <a:custGeom>
                <a:avLst/>
                <a:gdLst>
                  <a:gd name="connsiteX0" fmla="*/ 1426084 w 1430516"/>
                  <a:gd name="connsiteY0" fmla="*/ 1163829 h 1197398"/>
                  <a:gd name="connsiteX1" fmla="*/ 783629 w 1430516"/>
                  <a:gd name="connsiteY1" fmla="*/ 612051 h 1197398"/>
                  <a:gd name="connsiteX2" fmla="*/ 27774 w 1430516"/>
                  <a:gd name="connsiteY2" fmla="*/ 3365 h 1197398"/>
                  <a:gd name="connsiteX3" fmla="*/ 8596 w 1430516"/>
                  <a:gd name="connsiteY3" fmla="*/ 36301 h 1197398"/>
                  <a:gd name="connsiteX4" fmla="*/ 725887 w 1430516"/>
                  <a:gd name="connsiteY4" fmla="*/ 616012 h 1197398"/>
                  <a:gd name="connsiteX5" fmla="*/ 1399194 w 1430516"/>
                  <a:gd name="connsiteY5" fmla="*/ 1190720 h 1197398"/>
                  <a:gd name="connsiteX6" fmla="*/ 1426084 w 1430516"/>
                  <a:gd name="connsiteY6" fmla="*/ 1163829 h 1197398"/>
                  <a:gd name="connsiteX7" fmla="*/ 1426084 w 1430516"/>
                  <a:gd name="connsiteY7" fmla="*/ 1163829 h 119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516" h="1197398">
                    <a:moveTo>
                      <a:pt x="1426084" y="1163829"/>
                    </a:moveTo>
                    <a:cubicBezTo>
                      <a:pt x="1250149" y="940784"/>
                      <a:pt x="1009384" y="780065"/>
                      <a:pt x="783629" y="612051"/>
                    </a:cubicBezTo>
                    <a:cubicBezTo>
                      <a:pt x="523895" y="418814"/>
                      <a:pt x="295221" y="186805"/>
                      <a:pt x="27774" y="3365"/>
                    </a:cubicBezTo>
                    <a:cubicBezTo>
                      <a:pt x="7554" y="-10601"/>
                      <a:pt x="-11624" y="22543"/>
                      <a:pt x="8596" y="36301"/>
                    </a:cubicBezTo>
                    <a:cubicBezTo>
                      <a:pt x="262910" y="210569"/>
                      <a:pt x="480953" y="429863"/>
                      <a:pt x="725887" y="616012"/>
                    </a:cubicBezTo>
                    <a:cubicBezTo>
                      <a:pt x="960398" y="794240"/>
                      <a:pt x="1214712" y="956834"/>
                      <a:pt x="1399194" y="1190720"/>
                    </a:cubicBezTo>
                    <a:cubicBezTo>
                      <a:pt x="1414411" y="1210106"/>
                      <a:pt x="1441093" y="1183007"/>
                      <a:pt x="1426084" y="1163829"/>
                    </a:cubicBezTo>
                    <a:lnTo>
                      <a:pt x="1426084" y="1163829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B941A1-F0BC-4A74-B62E-355A0649F56E}"/>
                  </a:ext>
                </a:extLst>
              </p:cNvPr>
              <p:cNvSpPr/>
              <p:nvPr/>
            </p:nvSpPr>
            <p:spPr>
              <a:xfrm>
                <a:off x="10419392" y="4372509"/>
                <a:ext cx="354555" cy="325891"/>
              </a:xfrm>
              <a:custGeom>
                <a:avLst/>
                <a:gdLst>
                  <a:gd name="connsiteX0" fmla="*/ 18396 w 354555"/>
                  <a:gd name="connsiteY0" fmla="*/ 316066 h 325891"/>
                  <a:gd name="connsiteX1" fmla="*/ 335455 w 354555"/>
                  <a:gd name="connsiteY1" fmla="*/ 325863 h 325891"/>
                  <a:gd name="connsiteX2" fmla="*/ 354424 w 354555"/>
                  <a:gd name="connsiteY2" fmla="*/ 306894 h 325891"/>
                  <a:gd name="connsiteX3" fmla="*/ 312108 w 354555"/>
                  <a:gd name="connsiteY3" fmla="*/ 8596 h 325891"/>
                  <a:gd name="connsiteX4" fmla="*/ 279172 w 354555"/>
                  <a:gd name="connsiteY4" fmla="*/ 27774 h 325891"/>
                  <a:gd name="connsiteX5" fmla="*/ 316277 w 354555"/>
                  <a:gd name="connsiteY5" fmla="*/ 306894 h 325891"/>
                  <a:gd name="connsiteX6" fmla="*/ 335247 w 354555"/>
                  <a:gd name="connsiteY6" fmla="*/ 287925 h 325891"/>
                  <a:gd name="connsiteX7" fmla="*/ 18188 w 354555"/>
                  <a:gd name="connsiteY7" fmla="*/ 278127 h 325891"/>
                  <a:gd name="connsiteX8" fmla="*/ 18396 w 354555"/>
                  <a:gd name="connsiteY8" fmla="*/ 316066 h 325891"/>
                  <a:gd name="connsiteX9" fmla="*/ 18396 w 354555"/>
                  <a:gd name="connsiteY9" fmla="*/ 316066 h 3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4555" h="325891">
                    <a:moveTo>
                      <a:pt x="18396" y="316066"/>
                    </a:moveTo>
                    <a:cubicBezTo>
                      <a:pt x="123874" y="323570"/>
                      <a:pt x="229769" y="319610"/>
                      <a:pt x="335455" y="325863"/>
                    </a:cubicBezTo>
                    <a:cubicBezTo>
                      <a:pt x="344836" y="326489"/>
                      <a:pt x="355884" y="316691"/>
                      <a:pt x="354424" y="306894"/>
                    </a:cubicBezTo>
                    <a:cubicBezTo>
                      <a:pt x="340875" y="206211"/>
                      <a:pt x="373394" y="98023"/>
                      <a:pt x="312108" y="8596"/>
                    </a:cubicBezTo>
                    <a:cubicBezTo>
                      <a:pt x="298350" y="-11624"/>
                      <a:pt x="265206" y="7554"/>
                      <a:pt x="279172" y="27774"/>
                    </a:cubicBezTo>
                    <a:cubicBezTo>
                      <a:pt x="335455" y="110113"/>
                      <a:pt x="303770" y="213924"/>
                      <a:pt x="316277" y="306894"/>
                    </a:cubicBezTo>
                    <a:cubicBezTo>
                      <a:pt x="322531" y="300640"/>
                      <a:pt x="328993" y="294178"/>
                      <a:pt x="335247" y="287925"/>
                    </a:cubicBezTo>
                    <a:cubicBezTo>
                      <a:pt x="229560" y="281671"/>
                      <a:pt x="123874" y="285632"/>
                      <a:pt x="18188" y="278127"/>
                    </a:cubicBezTo>
                    <a:cubicBezTo>
                      <a:pt x="-6201" y="276251"/>
                      <a:pt x="-5993" y="314398"/>
                      <a:pt x="18396" y="316066"/>
                    </a:cubicBezTo>
                    <a:lnTo>
                      <a:pt x="18396" y="31606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92737A-53F9-4220-8AA7-163BB38206A2}"/>
                  </a:ext>
                </a:extLst>
              </p:cNvPr>
              <p:cNvSpPr/>
              <p:nvPr/>
            </p:nvSpPr>
            <p:spPr>
              <a:xfrm>
                <a:off x="10118723" y="4162542"/>
                <a:ext cx="490559" cy="400638"/>
              </a:xfrm>
              <a:custGeom>
                <a:avLst/>
                <a:gdLst>
                  <a:gd name="connsiteX0" fmla="*/ 18266 w 490559"/>
                  <a:gd name="connsiteY0" fmla="*/ 354058 h 400638"/>
                  <a:gd name="connsiteX1" fmla="*/ 466025 w 490559"/>
                  <a:gd name="connsiteY1" fmla="*/ 400127 h 400638"/>
                  <a:gd name="connsiteX2" fmla="*/ 490206 w 490559"/>
                  <a:gd name="connsiteY2" fmla="*/ 381783 h 400638"/>
                  <a:gd name="connsiteX3" fmla="*/ 405574 w 490559"/>
                  <a:gd name="connsiteY3" fmla="*/ 9484 h 400638"/>
                  <a:gd name="connsiteX4" fmla="*/ 372638 w 490559"/>
                  <a:gd name="connsiteY4" fmla="*/ 28662 h 400638"/>
                  <a:gd name="connsiteX5" fmla="*/ 452059 w 490559"/>
                  <a:gd name="connsiteY5" fmla="*/ 381783 h 400638"/>
                  <a:gd name="connsiteX6" fmla="*/ 476240 w 490559"/>
                  <a:gd name="connsiteY6" fmla="*/ 363439 h 400638"/>
                  <a:gd name="connsiteX7" fmla="*/ 18474 w 490559"/>
                  <a:gd name="connsiteY7" fmla="*/ 316120 h 400638"/>
                  <a:gd name="connsiteX8" fmla="*/ 18266 w 490559"/>
                  <a:gd name="connsiteY8" fmla="*/ 354058 h 400638"/>
                  <a:gd name="connsiteX9" fmla="*/ 18266 w 490559"/>
                  <a:gd name="connsiteY9" fmla="*/ 354058 h 40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559" h="400638">
                    <a:moveTo>
                      <a:pt x="18266" y="354058"/>
                    </a:moveTo>
                    <a:cubicBezTo>
                      <a:pt x="169187" y="347596"/>
                      <a:pt x="318648" y="368233"/>
                      <a:pt x="466025" y="400127"/>
                    </a:cubicBezTo>
                    <a:cubicBezTo>
                      <a:pt x="478324" y="402837"/>
                      <a:pt x="489789" y="394499"/>
                      <a:pt x="490206" y="381783"/>
                    </a:cubicBezTo>
                    <a:cubicBezTo>
                      <a:pt x="494167" y="256919"/>
                      <a:pt x="464775" y="119548"/>
                      <a:pt x="405574" y="9484"/>
                    </a:cubicBezTo>
                    <a:cubicBezTo>
                      <a:pt x="393900" y="-12195"/>
                      <a:pt x="361173" y="7191"/>
                      <a:pt x="372638" y="28662"/>
                    </a:cubicBezTo>
                    <a:cubicBezTo>
                      <a:pt x="428504" y="132680"/>
                      <a:pt x="455811" y="264215"/>
                      <a:pt x="452059" y="381783"/>
                    </a:cubicBezTo>
                    <a:cubicBezTo>
                      <a:pt x="459980" y="375738"/>
                      <a:pt x="468110" y="369484"/>
                      <a:pt x="476240" y="363439"/>
                    </a:cubicBezTo>
                    <a:cubicBezTo>
                      <a:pt x="325736" y="330920"/>
                      <a:pt x="172730" y="309449"/>
                      <a:pt x="18474" y="316120"/>
                    </a:cubicBezTo>
                    <a:cubicBezTo>
                      <a:pt x="-6123" y="316954"/>
                      <a:pt x="-6123" y="355101"/>
                      <a:pt x="18266" y="354058"/>
                    </a:cubicBezTo>
                    <a:lnTo>
                      <a:pt x="18266" y="354058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44E8C1D-C84E-45AE-9CD3-807C68595C1B}"/>
                  </a:ext>
                </a:extLst>
              </p:cNvPr>
              <p:cNvSpPr/>
              <p:nvPr/>
            </p:nvSpPr>
            <p:spPr>
              <a:xfrm>
                <a:off x="9921004" y="3898954"/>
                <a:ext cx="376821" cy="424839"/>
              </a:xfrm>
              <a:custGeom>
                <a:avLst/>
                <a:gdLst>
                  <a:gd name="connsiteX0" fmla="*/ 18370 w 376821"/>
                  <a:gd name="connsiteY0" fmla="*/ 424826 h 424839"/>
                  <a:gd name="connsiteX1" fmla="*/ 353564 w 376821"/>
                  <a:gd name="connsiteY1" fmla="*/ 418781 h 424839"/>
                  <a:gd name="connsiteX2" fmla="*/ 371908 w 376821"/>
                  <a:gd name="connsiteY2" fmla="*/ 404814 h 424839"/>
                  <a:gd name="connsiteX3" fmla="*/ 299783 w 376821"/>
                  <a:gd name="connsiteY3" fmla="*/ 9794 h 424839"/>
                  <a:gd name="connsiteX4" fmla="*/ 266847 w 376821"/>
                  <a:gd name="connsiteY4" fmla="*/ 28972 h 424839"/>
                  <a:gd name="connsiteX5" fmla="*/ 336888 w 376821"/>
                  <a:gd name="connsiteY5" fmla="*/ 324351 h 424839"/>
                  <a:gd name="connsiteX6" fmla="*/ 337513 w 376821"/>
                  <a:gd name="connsiteY6" fmla="*/ 373338 h 424839"/>
                  <a:gd name="connsiteX7" fmla="*/ 242458 w 376821"/>
                  <a:gd name="connsiteY7" fmla="*/ 380425 h 424839"/>
                  <a:gd name="connsiteX8" fmla="*/ 18370 w 376821"/>
                  <a:gd name="connsiteY8" fmla="*/ 386887 h 424839"/>
                  <a:gd name="connsiteX9" fmla="*/ 18370 w 376821"/>
                  <a:gd name="connsiteY9" fmla="*/ 424826 h 424839"/>
                  <a:gd name="connsiteX10" fmla="*/ 18370 w 376821"/>
                  <a:gd name="connsiteY10" fmla="*/ 424826 h 42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821" h="424839">
                    <a:moveTo>
                      <a:pt x="18370" y="424826"/>
                    </a:moveTo>
                    <a:cubicBezTo>
                      <a:pt x="130102" y="420657"/>
                      <a:pt x="241833" y="416905"/>
                      <a:pt x="353564" y="418781"/>
                    </a:cubicBezTo>
                    <a:cubicBezTo>
                      <a:pt x="361277" y="418989"/>
                      <a:pt x="370658" y="412944"/>
                      <a:pt x="371908" y="404814"/>
                    </a:cubicBezTo>
                    <a:cubicBezTo>
                      <a:pt x="390669" y="278908"/>
                      <a:pt x="353356" y="123401"/>
                      <a:pt x="299783" y="9794"/>
                    </a:cubicBezTo>
                    <a:cubicBezTo>
                      <a:pt x="289360" y="-12302"/>
                      <a:pt x="256425" y="6875"/>
                      <a:pt x="266847" y="28972"/>
                    </a:cubicBezTo>
                    <a:cubicBezTo>
                      <a:pt x="309372" y="119232"/>
                      <a:pt x="328967" y="225752"/>
                      <a:pt x="336888" y="324351"/>
                    </a:cubicBezTo>
                    <a:cubicBezTo>
                      <a:pt x="338139" y="340610"/>
                      <a:pt x="337930" y="356870"/>
                      <a:pt x="337513" y="373338"/>
                    </a:cubicBezTo>
                    <a:cubicBezTo>
                      <a:pt x="337096" y="386679"/>
                      <a:pt x="252464" y="380217"/>
                      <a:pt x="242458" y="380425"/>
                    </a:cubicBezTo>
                    <a:cubicBezTo>
                      <a:pt x="167623" y="381050"/>
                      <a:pt x="92997" y="384177"/>
                      <a:pt x="18370" y="386887"/>
                    </a:cubicBezTo>
                    <a:cubicBezTo>
                      <a:pt x="-6019" y="387721"/>
                      <a:pt x="-6227" y="425660"/>
                      <a:pt x="18370" y="424826"/>
                    </a:cubicBezTo>
                    <a:lnTo>
                      <a:pt x="18370" y="42482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619462-29E6-4BCE-9585-43BA043FF866}"/>
                  </a:ext>
                </a:extLst>
              </p:cNvPr>
              <p:cNvSpPr/>
              <p:nvPr/>
            </p:nvSpPr>
            <p:spPr>
              <a:xfrm>
                <a:off x="9713697" y="3805537"/>
                <a:ext cx="344546" cy="309163"/>
              </a:xfrm>
              <a:custGeom>
                <a:avLst/>
                <a:gdLst>
                  <a:gd name="connsiteX0" fmla="*/ 18474 w 344546"/>
                  <a:gd name="connsiteY0" fmla="*/ 309164 h 309163"/>
                  <a:gd name="connsiteX1" fmla="*/ 324277 w 344546"/>
                  <a:gd name="connsiteY1" fmla="*/ 308955 h 309163"/>
                  <a:gd name="connsiteX2" fmla="*/ 343246 w 344546"/>
                  <a:gd name="connsiteY2" fmla="*/ 289986 h 309163"/>
                  <a:gd name="connsiteX3" fmla="*/ 340744 w 344546"/>
                  <a:gd name="connsiteY3" fmla="*/ 18370 h 309163"/>
                  <a:gd name="connsiteX4" fmla="*/ 302597 w 344546"/>
                  <a:gd name="connsiteY4" fmla="*/ 18370 h 309163"/>
                  <a:gd name="connsiteX5" fmla="*/ 305099 w 344546"/>
                  <a:gd name="connsiteY5" fmla="*/ 289986 h 309163"/>
                  <a:gd name="connsiteX6" fmla="*/ 324068 w 344546"/>
                  <a:gd name="connsiteY6" fmla="*/ 271016 h 309163"/>
                  <a:gd name="connsiteX7" fmla="*/ 18266 w 344546"/>
                  <a:gd name="connsiteY7" fmla="*/ 271225 h 309163"/>
                  <a:gd name="connsiteX8" fmla="*/ 18474 w 344546"/>
                  <a:gd name="connsiteY8" fmla="*/ 309164 h 309163"/>
                  <a:gd name="connsiteX9" fmla="*/ 18474 w 344546"/>
                  <a:gd name="connsiteY9" fmla="*/ 309164 h 30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546" h="309163">
                    <a:moveTo>
                      <a:pt x="18474" y="309164"/>
                    </a:moveTo>
                    <a:cubicBezTo>
                      <a:pt x="120408" y="309164"/>
                      <a:pt x="222342" y="303118"/>
                      <a:pt x="324277" y="308955"/>
                    </a:cubicBezTo>
                    <a:cubicBezTo>
                      <a:pt x="334908" y="309580"/>
                      <a:pt x="343037" y="299783"/>
                      <a:pt x="343246" y="289986"/>
                    </a:cubicBezTo>
                    <a:cubicBezTo>
                      <a:pt x="346164" y="199308"/>
                      <a:pt x="343663" y="108839"/>
                      <a:pt x="340744" y="18370"/>
                    </a:cubicBezTo>
                    <a:cubicBezTo>
                      <a:pt x="339911" y="-6019"/>
                      <a:pt x="301763" y="-6227"/>
                      <a:pt x="302597" y="18370"/>
                    </a:cubicBezTo>
                    <a:cubicBezTo>
                      <a:pt x="305516" y="109048"/>
                      <a:pt x="308017" y="199517"/>
                      <a:pt x="305099" y="289986"/>
                    </a:cubicBezTo>
                    <a:cubicBezTo>
                      <a:pt x="311352" y="283524"/>
                      <a:pt x="317814" y="277270"/>
                      <a:pt x="324068" y="271016"/>
                    </a:cubicBezTo>
                    <a:cubicBezTo>
                      <a:pt x="222134" y="265180"/>
                      <a:pt x="120200" y="271225"/>
                      <a:pt x="18266" y="271225"/>
                    </a:cubicBezTo>
                    <a:cubicBezTo>
                      <a:pt x="-6123" y="271016"/>
                      <a:pt x="-6123" y="309164"/>
                      <a:pt x="18474" y="309164"/>
                    </a:cubicBezTo>
                    <a:lnTo>
                      <a:pt x="18474" y="30916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0629D3-88A4-4CC7-A9E0-4CC968660070}"/>
                  </a:ext>
                </a:extLst>
              </p:cNvPr>
              <p:cNvSpPr/>
              <p:nvPr/>
            </p:nvSpPr>
            <p:spPr>
              <a:xfrm>
                <a:off x="9518610" y="3595780"/>
                <a:ext cx="260260" cy="296175"/>
              </a:xfrm>
              <a:custGeom>
                <a:avLst/>
                <a:gdLst>
                  <a:gd name="connsiteX0" fmla="*/ 18240 w 260260"/>
                  <a:gd name="connsiteY0" fmla="*/ 291914 h 296175"/>
                  <a:gd name="connsiteX1" fmla="*/ 234198 w 260260"/>
                  <a:gd name="connsiteY1" fmla="*/ 295875 h 296175"/>
                  <a:gd name="connsiteX2" fmla="*/ 257545 w 260260"/>
                  <a:gd name="connsiteY2" fmla="*/ 282534 h 296175"/>
                  <a:gd name="connsiteX3" fmla="*/ 224609 w 260260"/>
                  <a:gd name="connsiteY3" fmla="*/ 18214 h 296175"/>
                  <a:gd name="connsiteX4" fmla="*/ 186462 w 260260"/>
                  <a:gd name="connsiteY4" fmla="*/ 18214 h 296175"/>
                  <a:gd name="connsiteX5" fmla="*/ 220857 w 260260"/>
                  <a:gd name="connsiteY5" fmla="*/ 272528 h 296175"/>
                  <a:gd name="connsiteX6" fmla="*/ 244204 w 260260"/>
                  <a:gd name="connsiteY6" fmla="*/ 259187 h 296175"/>
                  <a:gd name="connsiteX7" fmla="*/ 18031 w 260260"/>
                  <a:gd name="connsiteY7" fmla="*/ 253975 h 296175"/>
                  <a:gd name="connsiteX8" fmla="*/ 18240 w 260260"/>
                  <a:gd name="connsiteY8" fmla="*/ 291914 h 296175"/>
                  <a:gd name="connsiteX9" fmla="*/ 18240 w 260260"/>
                  <a:gd name="connsiteY9" fmla="*/ 291914 h 29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260" h="296175">
                    <a:moveTo>
                      <a:pt x="18240" y="291914"/>
                    </a:moveTo>
                    <a:cubicBezTo>
                      <a:pt x="90573" y="284410"/>
                      <a:pt x="162282" y="284201"/>
                      <a:pt x="234198" y="295875"/>
                    </a:cubicBezTo>
                    <a:cubicBezTo>
                      <a:pt x="243370" y="297334"/>
                      <a:pt x="256086" y="293582"/>
                      <a:pt x="257545" y="282534"/>
                    </a:cubicBezTo>
                    <a:cubicBezTo>
                      <a:pt x="270678" y="190814"/>
                      <a:pt x="232322" y="108266"/>
                      <a:pt x="224609" y="18214"/>
                    </a:cubicBezTo>
                    <a:cubicBezTo>
                      <a:pt x="222525" y="-5967"/>
                      <a:pt x="184378" y="-6175"/>
                      <a:pt x="186462" y="18214"/>
                    </a:cubicBezTo>
                    <a:cubicBezTo>
                      <a:pt x="193758" y="103263"/>
                      <a:pt x="233364" y="186436"/>
                      <a:pt x="220857" y="272528"/>
                    </a:cubicBezTo>
                    <a:cubicBezTo>
                      <a:pt x="228778" y="268150"/>
                      <a:pt x="236491" y="263564"/>
                      <a:pt x="244204" y="259187"/>
                    </a:cubicBezTo>
                    <a:cubicBezTo>
                      <a:pt x="168744" y="246888"/>
                      <a:pt x="93909" y="245846"/>
                      <a:pt x="18031" y="253975"/>
                    </a:cubicBezTo>
                    <a:cubicBezTo>
                      <a:pt x="-5941" y="256477"/>
                      <a:pt x="-6149" y="294624"/>
                      <a:pt x="18240" y="291914"/>
                    </a:cubicBezTo>
                    <a:lnTo>
                      <a:pt x="18240" y="29191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92723B6-45A9-47FD-8E4A-AFD0E411C43D}"/>
                  </a:ext>
                </a:extLst>
              </p:cNvPr>
              <p:cNvSpPr/>
              <p:nvPr/>
            </p:nvSpPr>
            <p:spPr>
              <a:xfrm>
                <a:off x="9909618" y="374761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26C7C7D-0404-4718-80E7-342BC143F67B}"/>
                  </a:ext>
                </a:extLst>
              </p:cNvPr>
              <p:cNvSpPr/>
              <p:nvPr/>
            </p:nvSpPr>
            <p:spPr>
              <a:xfrm>
                <a:off x="9842495" y="36875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1DA7848-EAB1-4D5C-906C-90B5F47677EF}"/>
                  </a:ext>
                </a:extLst>
              </p:cNvPr>
              <p:cNvSpPr/>
              <p:nvPr/>
            </p:nvSpPr>
            <p:spPr>
              <a:xfrm>
                <a:off x="9924209" y="3668192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E29BC9F-2257-4E9D-B7E1-99C55FF1C9A6}"/>
                  </a:ext>
                </a:extLst>
              </p:cNvPr>
              <p:cNvSpPr/>
              <p:nvPr/>
            </p:nvSpPr>
            <p:spPr>
              <a:xfrm>
                <a:off x="9786421" y="42768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09B7B5B-834C-4DC5-81AE-1A4FC68375AE}"/>
                  </a:ext>
                </a:extLst>
              </p:cNvPr>
              <p:cNvSpPr/>
              <p:nvPr/>
            </p:nvSpPr>
            <p:spPr>
              <a:xfrm>
                <a:off x="9711169" y="422163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DB6618-7CA2-445D-8310-86C4FEAB6915}"/>
                  </a:ext>
                </a:extLst>
              </p:cNvPr>
              <p:cNvSpPr/>
              <p:nvPr/>
            </p:nvSpPr>
            <p:spPr>
              <a:xfrm>
                <a:off x="9809351" y="419266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208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8AEA4FA-8C16-45EB-BD48-78A87CD12C2E}"/>
                  </a:ext>
                </a:extLst>
              </p:cNvPr>
              <p:cNvSpPr/>
              <p:nvPr/>
            </p:nvSpPr>
            <p:spPr>
              <a:xfrm>
                <a:off x="9351378" y="360273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D369714-2481-4EE0-A644-B27AC925A2B0}"/>
                  </a:ext>
                </a:extLst>
              </p:cNvPr>
              <p:cNvSpPr/>
              <p:nvPr/>
            </p:nvSpPr>
            <p:spPr>
              <a:xfrm>
                <a:off x="9397863" y="3559796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546AEC4-90D1-4B1C-859C-84A7010EC009}"/>
                  </a:ext>
                </a:extLst>
              </p:cNvPr>
              <p:cNvSpPr/>
              <p:nvPr/>
            </p:nvSpPr>
            <p:spPr>
              <a:xfrm>
                <a:off x="10271911" y="384600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9BD19F2-7D36-46BA-9BB4-2D80A0A0680B}"/>
                  </a:ext>
                </a:extLst>
              </p:cNvPr>
              <p:cNvSpPr/>
              <p:nvPr/>
            </p:nvSpPr>
            <p:spPr>
              <a:xfrm>
                <a:off x="10209583" y="379430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9E07EA-4ECE-402C-859D-E24E9CE75DF2}"/>
                  </a:ext>
                </a:extLst>
              </p:cNvPr>
              <p:cNvSpPr/>
              <p:nvPr/>
            </p:nvSpPr>
            <p:spPr>
              <a:xfrm>
                <a:off x="10067209" y="4547660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3C66A3-1941-4A8A-AA8E-9063CDEA4640}"/>
                  </a:ext>
                </a:extLst>
              </p:cNvPr>
              <p:cNvSpPr/>
              <p:nvPr/>
            </p:nvSpPr>
            <p:spPr>
              <a:xfrm>
                <a:off x="9991332" y="4520144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4D828CA-177E-4BEC-A66D-8F8F0D7E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0746101" y="2605828"/>
              <a:ext cx="1433328" cy="961600"/>
            </a:xfrm>
            <a:prstGeom prst="rect">
              <a:avLst/>
            </a:prstGeom>
          </p:spPr>
        </p:pic>
      </p:grpSp>
      <p:grpSp>
        <p:nvGrpSpPr>
          <p:cNvPr id="63" name="Graphic 153">
            <a:extLst>
              <a:ext uri="{FF2B5EF4-FFF2-40B4-BE49-F238E27FC236}">
                <a16:creationId xmlns:a16="http://schemas.microsoft.com/office/drawing/2014/main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14190" y="4586771"/>
            <a:ext cx="1376593" cy="2413507"/>
          </a:xfrm>
          <a:prstGeom prst="rect">
            <a:avLst/>
          </a:prstGeom>
        </p:spPr>
      </p:pic>
      <p:grpSp>
        <p:nvGrpSpPr>
          <p:cNvPr id="70" name="Graphic 7">
            <a:extLst>
              <a:ext uri="{FF2B5EF4-FFF2-40B4-BE49-F238E27FC236}">
                <a16:creationId xmlns:a16="http://schemas.microsoft.com/office/drawing/2014/main" id="{23C3AD56-0171-46AA-A72C-486D7AADC391}"/>
              </a:ext>
            </a:extLst>
          </p:cNvPr>
          <p:cNvGrpSpPr/>
          <p:nvPr/>
        </p:nvGrpSpPr>
        <p:grpSpPr>
          <a:xfrm rot="1213838">
            <a:off x="-176942" y="-115834"/>
            <a:ext cx="3446538" cy="6075942"/>
            <a:chOff x="0" y="2213069"/>
            <a:chExt cx="2613113" cy="460668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E09668D-5C8B-41B0-A44C-4CEBBE5DB117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2" name="Graphic 7">
              <a:extLst>
                <a:ext uri="{FF2B5EF4-FFF2-40B4-BE49-F238E27FC236}">
                  <a16:creationId xmlns:a16="http://schemas.microsoft.com/office/drawing/2014/main" id="{B32DCF59-74A1-4B49-AB40-7F1867D23C7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253AD42-E9EC-4270-8E5D-813A737261E4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2DA503E-886B-4487-A1B1-315BA9176787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59EAF16-378B-4742-A8A3-BC48AFA83C53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BDEF95F-6BD1-4564-80D1-78DF2327DF4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85197C5-65C5-4140-8311-C16CC8182D2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F80C07C-E794-4AAB-8F85-5D9138FEB10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7143675-D089-4A0D-9E2E-AB6B162BF343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40F508C-F06E-4B68-9429-1F332874397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C89061-5493-48DF-BDD9-575E51C019B3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31869F1-EC97-4425-98F8-BA2304B0168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EAC43B8-E67B-41F6-8DEA-A9ABA68D4AC6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93E78D7-9898-4C9D-8182-B1C721F32AFC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3" name="Graphic 7">
              <a:extLst>
                <a:ext uri="{FF2B5EF4-FFF2-40B4-BE49-F238E27FC236}">
                  <a16:creationId xmlns:a16="http://schemas.microsoft.com/office/drawing/2014/main" id="{F4DEE5C5-0E5E-4799-B407-D607F001E427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8941E3C-D603-4AAE-A043-2F1E25E7A55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1E00C8-0CB4-4321-964A-CD1F924D5134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B77BDDC-693D-4C1C-ADFE-B1730A9E1B35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8CAB9CC-3AC6-4CBC-859A-DE66D1B7912B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08AD830-6B94-4E6B-94FB-720AAEF82CC3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2770A9B-4C98-4CA8-A5B8-95E188D59EE3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AB70F10-7337-4F4D-A49C-6D1F9A8A49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F957FE3-3354-4BC1-8E45-8183CF22BA56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9E486A82-A415-4852-807F-AD059E277E94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8ED032-6283-4897-8205-4FF6A24CE753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4003624-F6CB-4B35-B9A9-F1E29DB870D9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5375DE4-326F-4119-A057-848685C6E71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178" name="Graphic 233">
            <a:extLst>
              <a:ext uri="{FF2B5EF4-FFF2-40B4-BE49-F238E27FC236}">
                <a16:creationId xmlns:a16="http://schemas.microsoft.com/office/drawing/2014/main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7A4959A7-6931-444F-903D-0F56DA5F86CB}"/>
              </a:ext>
            </a:extLst>
          </p:cNvPr>
          <p:cNvGrpSpPr/>
          <p:nvPr/>
        </p:nvGrpSpPr>
        <p:grpSpPr>
          <a:xfrm>
            <a:off x="9806836" y="5549127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94" name="Graphic 193">
            <a:extLst>
              <a:ext uri="{FF2B5EF4-FFF2-40B4-BE49-F238E27FC236}">
                <a16:creationId xmlns:a16="http://schemas.microsoft.com/office/drawing/2014/main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-37062" y="-66997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4B81E58-4B00-43E5-AE5D-8C72EF6B07B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D077F7D-82FA-4E2D-B8E3-0389AB3FB1BE}"/>
              </a:ext>
            </a:extLst>
          </p:cNvPr>
          <p:cNvGrpSpPr/>
          <p:nvPr/>
        </p:nvGrpSpPr>
        <p:grpSpPr>
          <a:xfrm>
            <a:off x="3032206" y="2908913"/>
            <a:ext cx="1593531" cy="2125024"/>
            <a:chOff x="-3133932" y="-781651"/>
            <a:chExt cx="2856443" cy="302734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8CD6BB0-623A-43A4-91C7-0326FBB4437A}"/>
                </a:ext>
              </a:extLst>
            </p:cNvPr>
            <p:cNvSpPr/>
            <p:nvPr/>
          </p:nvSpPr>
          <p:spPr>
            <a:xfrm rot="4565549">
              <a:off x="-3219385" y="-696198"/>
              <a:ext cx="3027349" cy="2856443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338" name="Graphic 7">
              <a:extLst>
                <a:ext uri="{FF2B5EF4-FFF2-40B4-BE49-F238E27FC236}">
                  <a16:creationId xmlns:a16="http://schemas.microsoft.com/office/drawing/2014/main" id="{364C77B5-5F84-4DC2-919D-6C7DC2D52740}"/>
                </a:ext>
              </a:extLst>
            </p:cNvPr>
            <p:cNvGrpSpPr/>
            <p:nvPr/>
          </p:nvGrpSpPr>
          <p:grpSpPr>
            <a:xfrm rot="1862317">
              <a:off x="-2990368" y="-421759"/>
              <a:ext cx="2526247" cy="2305587"/>
              <a:chOff x="199901" y="2459662"/>
              <a:chExt cx="2180577" cy="1990110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03398628-70D2-4898-B007-64B342E4C06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09ABA486-7406-47F4-AC74-7BACF0BAE39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89EE7BC2-7987-419A-8532-5E08B92964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878F1571-29C3-4EDE-8909-B8C2B0152A9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1C6DF872-627C-43E4-8B44-59133D96D788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C3A178AD-B622-470A-AD19-26B5949684B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3F9A39D6-21DC-4243-9712-58D7CC2256E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0D13FA7F-052C-4EC2-80D1-BD034396327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1C0C009-6329-47E7-881E-CA151B97AE4E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1DDC8D1F-FE76-4754-BDC5-9071CF3E5CCB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11C090D-4D0D-42DE-A4CA-3CE7BB8BD1E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2E4489E9-E0FB-4BFB-8CF2-A4C80CC834B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91FDBEF-BC4F-45E3-B160-41ECFB735C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42" y="608424"/>
            <a:ext cx="3123651" cy="3522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E52D82D-4ED9-43E8-86DE-89FCD063B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9992" y="406586"/>
            <a:ext cx="6175783" cy="2072820"/>
          </a:xfrm>
          <a:prstGeom prst="rect">
            <a:avLst/>
          </a:prstGeom>
        </p:spPr>
      </p:pic>
      <p:grpSp>
        <p:nvGrpSpPr>
          <p:cNvPr id="138" name="Graphic 243">
            <a:extLst>
              <a:ext uri="{FF2B5EF4-FFF2-40B4-BE49-F238E27FC236}">
                <a16:creationId xmlns:a16="http://schemas.microsoft.com/office/drawing/2014/main" id="{D91CEAC1-60AB-4D12-82F6-347AEB0FAE4E}"/>
              </a:ext>
            </a:extLst>
          </p:cNvPr>
          <p:cNvGrpSpPr/>
          <p:nvPr/>
        </p:nvGrpSpPr>
        <p:grpSpPr>
          <a:xfrm>
            <a:off x="2760224" y="5445962"/>
            <a:ext cx="1630724" cy="1255170"/>
            <a:chOff x="7982733" y="5589867"/>
            <a:chExt cx="1630724" cy="1255170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C4593C1-F55A-4E5D-A293-0520624688A6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042B107-D862-4086-A40A-E6AAD9054D4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9AF1BAE-F274-4D7C-97F4-22A54E3426B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CAFCBAA-4F59-41CA-8C44-9454F2768C2A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6DF6A55-8F7C-4099-8261-B76F4DCB705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44" name="Graphic 243">
            <a:extLst>
              <a:ext uri="{FF2B5EF4-FFF2-40B4-BE49-F238E27FC236}">
                <a16:creationId xmlns:a16="http://schemas.microsoft.com/office/drawing/2014/main" id="{F7943B2D-39C9-4983-BDED-DC248CCB829A}"/>
              </a:ext>
            </a:extLst>
          </p:cNvPr>
          <p:cNvGrpSpPr/>
          <p:nvPr/>
        </p:nvGrpSpPr>
        <p:grpSpPr>
          <a:xfrm>
            <a:off x="4228430" y="5398833"/>
            <a:ext cx="1630724" cy="1255170"/>
            <a:chOff x="7982733" y="5589867"/>
            <a:chExt cx="1630724" cy="1255170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486E339-FD6A-406D-AA3F-F1DEF9D2BB5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8E9204-2DC4-480E-BCB9-D5E8D884B58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6F94BC4-668D-447D-9682-BC1F8961388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03B6D5E-54FA-48BD-8B90-9FE75BF5F5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21B3B30-C82B-4D01-8E7A-B51DB03FBC96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0" name="Graphic 243">
            <a:extLst>
              <a:ext uri="{FF2B5EF4-FFF2-40B4-BE49-F238E27FC236}">
                <a16:creationId xmlns:a16="http://schemas.microsoft.com/office/drawing/2014/main" id="{02B52C9B-D53F-4A74-87B5-871F7FC083C4}"/>
              </a:ext>
            </a:extLst>
          </p:cNvPr>
          <p:cNvGrpSpPr/>
          <p:nvPr/>
        </p:nvGrpSpPr>
        <p:grpSpPr>
          <a:xfrm>
            <a:off x="5941592" y="5398833"/>
            <a:ext cx="1630724" cy="1255170"/>
            <a:chOff x="7982733" y="5589867"/>
            <a:chExt cx="1630724" cy="1255170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7A8C93D-5784-4E7E-B7DE-513FB23ED5C1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328D48A-B24D-405C-BC91-C2571F641E70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E2CC134-357F-4E51-B410-379567D471EB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169D7000-8ABD-4770-8DBC-943769FAF417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54E1842-83A4-451B-9429-47F6A3C7840A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51BCAA7E-18D9-4C03-9525-871617F26C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6043" y="2532575"/>
            <a:ext cx="6803726" cy="30787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07B1516-B8ED-459F-BFF0-B8C97C71BC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3607" y="5822231"/>
            <a:ext cx="2688569" cy="1286367"/>
          </a:xfrm>
          <a:prstGeom prst="rect">
            <a:avLst/>
          </a:prstGeom>
        </p:spPr>
      </p:pic>
      <p:pic>
        <p:nvPicPr>
          <p:cNvPr id="157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75CA24FE-9B06-48C0-B2D2-D63F03643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58420" y="6596600"/>
            <a:ext cx="487363" cy="487363"/>
          </a:xfrm>
          <a:prstGeom prst="rect">
            <a:avLst/>
          </a:prstGeom>
        </p:spPr>
      </p:pic>
      <p:pic>
        <p:nvPicPr>
          <p:cNvPr id="3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560917C8-C52F-4D65-AA2D-4B45EB4CD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19892" y="6306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 numSld="2">
                <p:cTn id="62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17966" y="8228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45604D3-983F-4D22-A28E-1EAF36D3B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62" y="82281"/>
            <a:ext cx="6160102" cy="6292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129B84-01D3-4B76-A03D-922A30DFDF46}"/>
              </a:ext>
            </a:extLst>
          </p:cNvPr>
          <p:cNvSpPr txBox="1"/>
          <p:nvPr/>
        </p:nvSpPr>
        <p:spPr>
          <a:xfrm>
            <a:off x="7384960" y="2394699"/>
            <a:ext cx="468907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1CB54AA-84DF-4210-A1C4-E83C70628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41056" y="5036617"/>
            <a:ext cx="2132870" cy="9993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EF604C2-FDBE-4764-A064-2EB920025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44537" y="1146491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E89D23DB-B8EB-4B5C-9A7F-1F66CCCAD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15602" y="82281"/>
            <a:ext cx="1943362" cy="166573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D4622AC-27C3-416D-BBA3-F1BCFFCD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994310">
            <a:off x="-474772" y="1523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5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996B80B-E8DC-4280-8E8E-250E0DF6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B1F346-D2AA-4B9A-A6C4-F4FB49DD6FD7}"/>
              </a:ext>
            </a:extLst>
          </p:cNvPr>
          <p:cNvSpPr txBox="1"/>
          <p:nvPr/>
        </p:nvSpPr>
        <p:spPr>
          <a:xfrm>
            <a:off x="3188120" y="5336980"/>
            <a:ext cx="530528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D299EEE-CD29-4167-ACA9-2F21AD3A8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903" y="146321"/>
            <a:ext cx="7752915" cy="52191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4BFA667-E327-424F-9231-29E4B8E9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CFFDE064-5694-44DD-A53E-C3A30A372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A765E18-76D8-4729-A6DD-F1F6A531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8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0836057-3865-4CCD-BD67-1C1987C3A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BE9343-71ED-45AE-BB95-4CD40B8CC4D7}"/>
              </a:ext>
            </a:extLst>
          </p:cNvPr>
          <p:cNvSpPr txBox="1"/>
          <p:nvPr/>
        </p:nvSpPr>
        <p:spPr>
          <a:xfrm>
            <a:off x="2950334" y="5537697"/>
            <a:ext cx="6199072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3" name="Picture 12" descr="Vùng xanh” an toàn là điều kiện nâng cao ý thức, trách nhiệm của mỗi công  dân, mỗi gia đình đối với xã hội">
            <a:extLst>
              <a:ext uri="{FF2B5EF4-FFF2-40B4-BE49-F238E27FC236}">
                <a16:creationId xmlns:a16="http://schemas.microsoft.com/office/drawing/2014/main" id="{9DA65890-FE06-4F29-9FDB-74DCD0DB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85" y="89732"/>
            <a:ext cx="7961236" cy="54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E8E00C-5D2B-469C-B717-6F0F61412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5D2FB99E-F878-4B03-95BC-5C87AD007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786E658-FE71-475A-A261-9FDF0B6B9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248CD547-B95A-4731-9F1C-082C1F37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E5127403-31A1-47B2-8008-A49FDD1D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91BEEDF-FCA2-4B70-9A88-656936CCA5BA}"/>
              </a:ext>
            </a:extLst>
          </p:cNvPr>
          <p:cNvSpPr txBox="1"/>
          <p:nvPr/>
        </p:nvSpPr>
        <p:spPr>
          <a:xfrm>
            <a:off x="2496295" y="5446635"/>
            <a:ext cx="6890897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51C32B6-B561-454E-AEE5-95BE02C3B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903" y="325376"/>
            <a:ext cx="7820025" cy="52578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CA1DF246-FAFF-4DA1-980C-07539FC16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25D64FB-2690-48D2-8DA2-3082782E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1562745" y="5789174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68692" y="1816547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336014" y="5352141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4"/>
            <a:ext cx="1986419" cy="930699"/>
          </a:xfrm>
          <a:prstGeom prst="rect">
            <a:avLst/>
          </a:prstGeom>
        </p:spPr>
      </p:pic>
      <p:pic>
        <p:nvPicPr>
          <p:cNvPr id="463" name="Graphic 462">
            <a:extLst>
              <a:ext uri="{FF2B5EF4-FFF2-40B4-BE49-F238E27FC236}">
                <a16:creationId xmlns:a16="http://schemas.microsoft.com/office/drawing/2014/main" id="{E1694C42-FB8A-4591-95ED-F25012DB4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65683" y="179867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030" y="3473264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3004924" y="325376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FEC0B-D1C6-479E-968B-93FFF89F00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08" y="641389"/>
            <a:ext cx="7691890" cy="5768918"/>
          </a:xfrm>
          <a:prstGeom prst="rect">
            <a:avLst/>
          </a:prstGeom>
        </p:spPr>
      </p:pic>
      <p:pic>
        <p:nvPicPr>
          <p:cNvPr id="1026" name="Picture 2" descr="Về thăm Đền Hùng - Cội nguồn linh thiêng của dân tộc">
            <a:extLst>
              <a:ext uri="{FF2B5EF4-FFF2-40B4-BE49-F238E27FC236}">
                <a16:creationId xmlns:a16="http://schemas.microsoft.com/office/drawing/2014/main" id="{197470D9-8C78-4750-9BE6-C56E758D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83" y="631116"/>
            <a:ext cx="4349682" cy="59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ác Hồ vẹn nguyên trong trái tim người trẻ - Đài Phát thanh và  Truyền hình Ninh Bình">
            <a:extLst>
              <a:ext uri="{FF2B5EF4-FFF2-40B4-BE49-F238E27FC236}">
                <a16:creationId xmlns:a16="http://schemas.microsoft.com/office/drawing/2014/main" id="{A82BDC8F-740A-4A46-A988-83309D0B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01" y="1132170"/>
            <a:ext cx="7772702" cy="47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c Hồ với Đại đoàn quân Tiên phong tại Đền Hùng (Phú Thọ)">
            <a:extLst>
              <a:ext uri="{FF2B5EF4-FFF2-40B4-BE49-F238E27FC236}">
                <a16:creationId xmlns:a16="http://schemas.microsoft.com/office/drawing/2014/main" id="{4D9B9E1D-E6E0-4726-A8DB-570CE628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83" y="673979"/>
            <a:ext cx="7836320" cy="5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1FB92E8-0034-48E0-A0CE-48176F41A8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2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15">
            <a:extLst>
              <a:ext uri="{FF2B5EF4-FFF2-40B4-BE49-F238E27FC236}">
                <a16:creationId xmlns:a16="http://schemas.microsoft.com/office/drawing/2014/main" id="{8D7136D4-240A-4711-8281-E85C8229B315}"/>
              </a:ext>
            </a:extLst>
          </p:cNvPr>
          <p:cNvSpPr/>
          <p:nvPr/>
        </p:nvSpPr>
        <p:spPr>
          <a:xfrm>
            <a:off x="4313736" y="202514"/>
            <a:ext cx="7700752" cy="5807544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62899CF-6636-4264-9A3F-23BEF747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3795" y="611247"/>
            <a:ext cx="2132870" cy="9993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5AA739E-46DF-4D62-99E2-18ACA211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85623" y="5947342"/>
            <a:ext cx="3164529" cy="4170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5D0DAAB-D760-4989-B591-A63F2953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82055" y="192811"/>
            <a:ext cx="1460633" cy="68435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C2A1547-9AC4-4D29-94D4-2EFD377D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12211" y="5553534"/>
            <a:ext cx="2444487" cy="11453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ABDD268-0967-4503-AA99-C41AEC5E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21436" y="5110517"/>
            <a:ext cx="1090936" cy="511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5B0D9FB-CACA-427E-A7DA-275BD8482FEA}"/>
              </a:ext>
            </a:extLst>
          </p:cNvPr>
          <p:cNvSpPr txBox="1"/>
          <p:nvPr/>
        </p:nvSpPr>
        <p:spPr>
          <a:xfrm>
            <a:off x="4822048" y="507302"/>
            <a:ext cx="68909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002060"/>
                </a:solidFill>
                <a:latin typeface="Nunito" pitchFamily="2" charset="0"/>
              </a:rPr>
              <a:t>3. 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Dựa vào nội dung câu nói của Bác Hồ </a:t>
            </a:r>
            <a:r>
              <a:rPr lang="vi-VN" sz="4000" b="1" i="1" dirty="0">
                <a:solidFill>
                  <a:srgbClr val="002060"/>
                </a:solidFill>
                <a:latin typeface="Nunito" pitchFamily="2" charset="0"/>
              </a:rPr>
              <a:t>"Các vua Hùng đã có công dựng nước, Bác cháu ta phải cùng nhau giữ lấy nước."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, em hãy viết một đoạn văn khoảng 5 câu về nghĩa vụ bảo vệ Tổ quốc của mỗi công dân.</a:t>
            </a:r>
            <a:endParaRPr lang="en-US" sz="4000" i="1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C1D2E917-2A95-49AE-A857-52D12BAE5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26A1531-C42D-405D-969D-501F40A30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82" b="98409" l="7440" r="89716">
                        <a14:foregroundMark x1="33042" y1="8636" x2="42013" y2="10000"/>
                        <a14:foregroundMark x1="13129" y1="49091" x2="7440" y2="78864"/>
                        <a14:foregroundMark x1="7440" y1="78864" x2="10503" y2="85682"/>
                        <a14:foregroundMark x1="12691" y1="98409" x2="74617" y2="94091"/>
                        <a14:foregroundMark x1="85558" y1="62045" x2="88621" y2="69545"/>
                        <a14:foregroundMark x1="52516" y1="9773" x2="45077" y2="17500"/>
                        <a14:foregroundMark x1="45733" y1="13636" x2="44420" y2="16364"/>
                        <a14:foregroundMark x1="57768" y1="14091" x2="60394" y2="27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7142" y="1947133"/>
            <a:ext cx="5019312" cy="48325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27093F0-C787-4F20-8919-4A4B3910F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673619">
            <a:off x="10491896" y="5424743"/>
            <a:ext cx="800173" cy="1402900"/>
          </a:xfrm>
          <a:prstGeom prst="rect">
            <a:avLst/>
          </a:prstGeom>
        </p:spPr>
      </p:pic>
      <p:grpSp>
        <p:nvGrpSpPr>
          <p:cNvPr id="33" name="Graphic 153">
            <a:extLst>
              <a:ext uri="{FF2B5EF4-FFF2-40B4-BE49-F238E27FC236}">
                <a16:creationId xmlns:a16="http://schemas.microsoft.com/office/drawing/2014/main" id="{79C3B038-459B-47BB-BC87-355CFFB0C4BA}"/>
              </a:ext>
            </a:extLst>
          </p:cNvPr>
          <p:cNvGrpSpPr/>
          <p:nvPr/>
        </p:nvGrpSpPr>
        <p:grpSpPr>
          <a:xfrm rot="1161433" flipH="1">
            <a:off x="11070898" y="5767950"/>
            <a:ext cx="1068908" cy="1281259"/>
            <a:chOff x="11161825" y="3187825"/>
            <a:chExt cx="1068908" cy="128125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E505BF0-09FA-4ED4-B4B1-92DDCA639C07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69EA15F-1C09-45B4-BF45-C2FB6F4B3A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2B6E99-A351-4843-839C-B89D8E652E0C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87FC175-1A9D-49A1-BFB4-B2AE6ABBC27B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F078CC-C731-478B-8FF2-9E4779259035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285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圆角矩形 15">
            <a:extLst>
              <a:ext uri="{FF2B5EF4-FFF2-40B4-BE49-F238E27FC236}">
                <a16:creationId xmlns:a16="http://schemas.microsoft.com/office/drawing/2014/main" id="{25740983-90FB-42A6-A111-A659C0EA81BE}"/>
              </a:ext>
            </a:extLst>
          </p:cNvPr>
          <p:cNvSpPr/>
          <p:nvPr/>
        </p:nvSpPr>
        <p:spPr>
          <a:xfrm>
            <a:off x="173104" y="2447852"/>
            <a:ext cx="6839241" cy="3775722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20" name="Graphic 200">
            <a:extLst>
              <a:ext uri="{FF2B5EF4-FFF2-40B4-BE49-F238E27FC236}">
                <a16:creationId xmlns:a16="http://schemas.microsoft.com/office/drawing/2014/main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grpSp>
        <p:nvGrpSpPr>
          <p:cNvPr id="3" name="Group 2"/>
          <p:cNvGrpSpPr/>
          <p:nvPr/>
        </p:nvGrpSpPr>
        <p:grpSpPr>
          <a:xfrm>
            <a:off x="8216264" y="408123"/>
            <a:ext cx="3777606" cy="1695440"/>
            <a:chOff x="197914" y="232846"/>
            <a:chExt cx="3777606" cy="1695440"/>
          </a:xfrm>
        </p:grpSpPr>
        <p:pic>
          <p:nvPicPr>
            <p:cNvPr id="628" name="Graphic 627">
              <a:extLst>
                <a:ext uri="{FF2B5EF4-FFF2-40B4-BE49-F238E27FC236}">
                  <a16:creationId xmlns:a16="http://schemas.microsoft.com/office/drawing/2014/main" id="{1DCDCE6E-B771-4438-8390-404856DC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80152" y="1175965"/>
              <a:ext cx="1460633" cy="684352"/>
            </a:xfrm>
            <a:prstGeom prst="rect">
              <a:avLst/>
            </a:prstGeom>
          </p:spPr>
        </p:pic>
        <p:sp>
          <p:nvSpPr>
            <p:cNvPr id="109" name="圆角矩形 15">
              <a:extLst>
                <a:ext uri="{FF2B5EF4-FFF2-40B4-BE49-F238E27FC236}">
                  <a16:creationId xmlns:a16="http://schemas.microsoft.com/office/drawing/2014/main" id="{602CF4D4-DD6C-4D52-A69B-47A85649438E}"/>
                </a:ext>
              </a:extLst>
            </p:cNvPr>
            <p:cNvSpPr/>
            <p:nvPr/>
          </p:nvSpPr>
          <p:spPr>
            <a:xfrm>
              <a:off x="197914" y="232846"/>
              <a:ext cx="3777606" cy="1695440"/>
            </a:xfrm>
            <a:prstGeom prst="roundRect">
              <a:avLst>
                <a:gd name="adj" fmla="val 1679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6155F25-0405-4414-B3C2-65410230F07F}"/>
                </a:ext>
              </a:extLst>
            </p:cNvPr>
            <p:cNvSpPr txBox="1"/>
            <p:nvPr/>
          </p:nvSpPr>
          <p:spPr>
            <a:xfrm>
              <a:off x="261841" y="288520"/>
              <a:ext cx="37136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1" u="sng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Gợi</a:t>
              </a:r>
              <a:r>
                <a:rPr lang="en-US" sz="2400" b="1" i="1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ý</a:t>
              </a:r>
              <a:r>
                <a:rPr lang="en-US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</a:t>
              </a: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chiến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tranh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Khi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đất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nước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hòa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bình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đại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dịch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Covid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F43F2EF-1DEE-481B-8A10-958CD0F4C969}"/>
              </a:ext>
            </a:extLst>
          </p:cNvPr>
          <p:cNvGrpSpPr/>
          <p:nvPr/>
        </p:nvGrpSpPr>
        <p:grpSpPr>
          <a:xfrm>
            <a:off x="570413" y="3134178"/>
            <a:ext cx="6068727" cy="2991882"/>
            <a:chOff x="0" y="1"/>
            <a:chExt cx="12397211" cy="6953060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8005362D-A072-40A0-B919-B4A861F0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"/>
              <a:ext cx="12397211" cy="6953060"/>
            </a:xfrm>
            <a:prstGeom prst="rect">
              <a:avLst/>
            </a:prstGeom>
          </p:spPr>
        </p:pic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0C57386-396A-4A9D-9B1D-A6CAB0F33519}"/>
                </a:ext>
              </a:extLst>
            </p:cNvPr>
            <p:cNvSpPr/>
            <p:nvPr/>
          </p:nvSpPr>
          <p:spPr>
            <a:xfrm>
              <a:off x="519067" y="339504"/>
              <a:ext cx="4913013" cy="6518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100" kern="0">
                <a:solidFill>
                  <a:srgbClr val="FCACB4"/>
                </a:solidFill>
                <a:latin typeface="Arial"/>
                <a:sym typeface="Arial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0A637AE-9353-44E9-B072-EA033078C504}"/>
                </a:ext>
              </a:extLst>
            </p:cNvPr>
            <p:cNvSpPr txBox="1"/>
            <p:nvPr/>
          </p:nvSpPr>
          <p:spPr>
            <a:xfrm>
              <a:off x="1074346" y="105020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Mở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39B6B87-48CC-4A11-81B2-7DF8519D6572}"/>
                </a:ext>
              </a:extLst>
            </p:cNvPr>
            <p:cNvSpPr txBox="1"/>
            <p:nvPr/>
          </p:nvSpPr>
          <p:spPr>
            <a:xfrm>
              <a:off x="1074346" y="2100406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B5105F1-4C06-4F7C-B259-F244B3486D3E}"/>
                </a:ext>
              </a:extLst>
            </p:cNvPr>
            <p:cNvSpPr txBox="1"/>
            <p:nvPr/>
          </p:nvSpPr>
          <p:spPr>
            <a:xfrm>
              <a:off x="1074346" y="3249940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2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27583AB-4DE2-4F3E-8841-169B0F9D0A3B}"/>
                </a:ext>
              </a:extLst>
            </p:cNvPr>
            <p:cNvSpPr txBox="1"/>
            <p:nvPr/>
          </p:nvSpPr>
          <p:spPr>
            <a:xfrm>
              <a:off x="1074346" y="439947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C68273B-3EB4-42B7-88AA-934B9D509D66}"/>
                </a:ext>
              </a:extLst>
            </p:cNvPr>
            <p:cNvSpPr txBox="1"/>
            <p:nvPr/>
          </p:nvSpPr>
          <p:spPr>
            <a:xfrm>
              <a:off x="1074346" y="5458983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Kết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25391" y="119182"/>
            <a:ext cx="8199381" cy="1890207"/>
            <a:chOff x="5967942" y="19596"/>
            <a:chExt cx="5484102" cy="1890207"/>
          </a:xfrm>
        </p:grpSpPr>
        <p:pic>
          <p:nvPicPr>
            <p:cNvPr id="655" name="Graphic 654">
              <a:extLst>
                <a:ext uri="{FF2B5EF4-FFF2-40B4-BE49-F238E27FC236}">
                  <a16:creationId xmlns:a16="http://schemas.microsoft.com/office/drawing/2014/main" id="{C2BCCF60-5FD7-4E8D-960F-ABC58C4D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967942" y="19596"/>
              <a:ext cx="719512" cy="781185"/>
            </a:xfrm>
            <a:prstGeom prst="rect">
              <a:avLst/>
            </a:prstGeom>
          </p:spPr>
        </p:pic>
        <p:sp>
          <p:nvSpPr>
            <p:cNvPr id="119" name="圆角矩形 15">
              <a:extLst>
                <a:ext uri="{FF2B5EF4-FFF2-40B4-BE49-F238E27FC236}">
                  <a16:creationId xmlns:a16="http://schemas.microsoft.com/office/drawing/2014/main" id="{33C29CF4-3794-4A77-8C37-CE0AFE0FB163}"/>
                </a:ext>
              </a:extLst>
            </p:cNvPr>
            <p:cNvSpPr/>
            <p:nvPr/>
          </p:nvSpPr>
          <p:spPr>
            <a:xfrm>
              <a:off x="6265719" y="420457"/>
              <a:ext cx="5121956" cy="1489346"/>
            </a:xfrm>
            <a:prstGeom prst="roundRect">
              <a:avLst>
                <a:gd name="adj" fmla="val 1679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EF9293E-9A25-4EC9-8048-3AFF8FC9CCE6}"/>
                </a:ext>
              </a:extLst>
            </p:cNvPr>
            <p:cNvSpPr txBox="1"/>
            <p:nvPr/>
          </p:nvSpPr>
          <p:spPr>
            <a:xfrm>
              <a:off x="6243709" y="556093"/>
              <a:ext cx="520833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Yêu</a:t>
              </a:r>
              <a:r>
                <a:rPr lang="en-US" sz="3600" b="1" i="1" u="sng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</a:t>
              </a:r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cầu</a:t>
              </a:r>
              <a:r>
                <a:rPr lang="en-US" sz="36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Nêu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được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nghĩa</a:t>
              </a:r>
              <a:r>
                <a:rPr lang="en-US" sz="3600" i="1" dirty="0" smtClean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vụ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bảo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vệ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Tổ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quốc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của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mỗi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công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dân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.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0A721E4-B0BE-4638-8114-4D29D8C9D8B0}"/>
              </a:ext>
            </a:extLst>
          </p:cNvPr>
          <p:cNvSpPr txBox="1"/>
          <p:nvPr/>
        </p:nvSpPr>
        <p:spPr>
          <a:xfrm>
            <a:off x="-924151" y="2520388"/>
            <a:ext cx="4390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Bố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cục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i="1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25" name="圆角矩形 15">
            <a:extLst>
              <a:ext uri="{FF2B5EF4-FFF2-40B4-BE49-F238E27FC236}">
                <a16:creationId xmlns:a16="http://schemas.microsoft.com/office/drawing/2014/main" id="{2C969DC2-F6B8-4426-AFBE-93C98C6013DB}"/>
              </a:ext>
            </a:extLst>
          </p:cNvPr>
          <p:cNvSpPr/>
          <p:nvPr/>
        </p:nvSpPr>
        <p:spPr>
          <a:xfrm>
            <a:off x="7192555" y="2527325"/>
            <a:ext cx="4771262" cy="3658626"/>
          </a:xfrm>
          <a:prstGeom prst="roundRect">
            <a:avLst>
              <a:gd name="adj" fmla="val 1679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8CF64B2-6790-4A43-B7D2-99A1DDEA8A17}"/>
              </a:ext>
            </a:extLst>
          </p:cNvPr>
          <p:cNvSpPr txBox="1"/>
          <p:nvPr/>
        </p:nvSpPr>
        <p:spPr>
          <a:xfrm>
            <a:off x="7166814" y="2790035"/>
            <a:ext cx="479700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Tiêu</a:t>
            </a:r>
            <a:r>
              <a:rPr lang="en-US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chí</a:t>
            </a:r>
            <a:r>
              <a:rPr lang="en-US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  <a:p>
            <a:pPr algn="ctr"/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yêu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cầu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đề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đạt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mạch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lạc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Nunito" pitchFamily="2" charset="0"/>
              </a:rPr>
              <a:t>trôi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chảy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chính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tả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sẽ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</p:txBody>
      </p:sp>
      <p:grpSp>
        <p:nvGrpSpPr>
          <p:cNvPr id="703" name="Group 702">
            <a:extLst>
              <a:ext uri="{FF2B5EF4-FFF2-40B4-BE49-F238E27FC236}">
                <a16:creationId xmlns:a16="http://schemas.microsoft.com/office/drawing/2014/main" id="{99A4AA29-DA8E-4ED1-963C-CA7EE67A58AC}"/>
              </a:ext>
            </a:extLst>
          </p:cNvPr>
          <p:cNvGrpSpPr/>
          <p:nvPr/>
        </p:nvGrpSpPr>
        <p:grpSpPr>
          <a:xfrm>
            <a:off x="7103537" y="6192338"/>
            <a:ext cx="1121974" cy="574398"/>
            <a:chOff x="6803638" y="4315000"/>
            <a:chExt cx="4477890" cy="2292469"/>
          </a:xfrm>
        </p:grpSpPr>
        <p:grpSp>
          <p:nvGrpSpPr>
            <p:cNvPr id="704" name="Graphic 143">
              <a:extLst>
                <a:ext uri="{FF2B5EF4-FFF2-40B4-BE49-F238E27FC236}">
                  <a16:creationId xmlns:a16="http://schemas.microsoft.com/office/drawing/2014/main" id="{7B5776EF-3A01-47C1-9291-97DA27ED258C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75C1767-2676-4597-9E6A-307A5D98BE54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45F362AC-91F4-4325-877C-DF1706560762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1721567E-AF53-4D94-992A-C67EC33C8592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12989DE8-A2CC-4AB8-98A1-4C969E80B92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92D893F3-6328-42B2-B5AB-2298F644BD55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EDA87AEB-AAC7-4006-AE91-28166632CEC4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9118378E-4917-4620-92A1-53391C92DC0D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0FE96F07-6143-4D9B-A15A-3B0CFB51DCE3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05" name="Graphic 153">
              <a:extLst>
                <a:ext uri="{FF2B5EF4-FFF2-40B4-BE49-F238E27FC236}">
                  <a16:creationId xmlns:a16="http://schemas.microsoft.com/office/drawing/2014/main" id="{80077CDC-83A9-47E4-9685-27EF491F3864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2B277381-DB2A-4E9D-B599-F7FB12245C22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E37AF43F-A1FC-48C9-9AFA-BB85CB060D14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E8F5DF08-5E5D-4E3F-8292-F3A6BF26D794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861C5C9A-B779-418B-9A4F-5604883F0F9B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443D6D0E-66D2-4EBD-B7E4-D898A22436A7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06" name="Graphic 705">
              <a:extLst>
                <a:ext uri="{FF2B5EF4-FFF2-40B4-BE49-F238E27FC236}">
                  <a16:creationId xmlns:a16="http://schemas.microsoft.com/office/drawing/2014/main" id="{BE8FCD88-816C-47D2-81DD-A570E38E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07" name="Graphic 243">
              <a:extLst>
                <a:ext uri="{FF2B5EF4-FFF2-40B4-BE49-F238E27FC236}">
                  <a16:creationId xmlns:a16="http://schemas.microsoft.com/office/drawing/2014/main" id="{D65637D4-92D6-4456-9C90-0D0C14B9A913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CD443EFB-425B-4493-B21A-653A7CA7A31C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51437342-515D-4777-B53F-BF4ACF3D7AC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F001E08C-A2EE-4DDC-9FC7-B84806A9B298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C8E3F1FA-798C-4EC5-B5D2-F5D898B5E99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D621B828-C8A0-4B96-8345-CC1EDFF38C96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36ED32D1-28B0-4DFA-B71A-73A7165E5A5C}"/>
              </a:ext>
            </a:extLst>
          </p:cNvPr>
          <p:cNvGrpSpPr/>
          <p:nvPr/>
        </p:nvGrpSpPr>
        <p:grpSpPr>
          <a:xfrm>
            <a:off x="-169273" y="6339981"/>
            <a:ext cx="1121974" cy="574398"/>
            <a:chOff x="6803638" y="4315000"/>
            <a:chExt cx="4477890" cy="2292469"/>
          </a:xfrm>
        </p:grpSpPr>
        <p:grpSp>
          <p:nvGrpSpPr>
            <p:cNvPr id="727" name="Graphic 143">
              <a:extLst>
                <a:ext uri="{FF2B5EF4-FFF2-40B4-BE49-F238E27FC236}">
                  <a16:creationId xmlns:a16="http://schemas.microsoft.com/office/drawing/2014/main" id="{63D47DCB-B32C-4D41-A2EE-315FE2906981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CB18F289-F8D8-49A0-8AFC-FEC4E007B6C0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0C3D28F6-9553-4A4B-A1A3-E2A90D8997E7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40C45ECD-4DE6-4817-A42E-26AD5C475C33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BD6FFAD-9339-4C65-860F-40ABD6A03766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47E8474D-95C7-4C74-9A5B-CE06824AFC23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56A53526-F790-43A0-91D6-5306B64F88EE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3DF71B4E-C5EF-45BA-AD37-82C938A47737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74082678-9F53-4D41-875C-AD06CBC43A44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28" name="Graphic 153">
              <a:extLst>
                <a:ext uri="{FF2B5EF4-FFF2-40B4-BE49-F238E27FC236}">
                  <a16:creationId xmlns:a16="http://schemas.microsoft.com/office/drawing/2014/main" id="{61616BE0-2EC1-4767-9A25-38C16479DB53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433EF7F0-AD13-4302-8898-052FFCBDF1DD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EE2CBDEE-B995-4223-B0CD-376647DF1A8A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7178BB9A-408F-48D4-A758-7EF0233DA68E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786F23B5-20AC-48BB-A5B9-5C4D50D618ED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2475F52B-F267-49D3-87FD-B107859D0FF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9" name="Graphic 728">
              <a:extLst>
                <a:ext uri="{FF2B5EF4-FFF2-40B4-BE49-F238E27FC236}">
                  <a16:creationId xmlns:a16="http://schemas.microsoft.com/office/drawing/2014/main" id="{16FDDDF4-A3C6-4980-A20F-FD793A66B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30" name="Graphic 243">
              <a:extLst>
                <a:ext uri="{FF2B5EF4-FFF2-40B4-BE49-F238E27FC236}">
                  <a16:creationId xmlns:a16="http://schemas.microsoft.com/office/drawing/2014/main" id="{960FE639-E19D-4C6B-B0A9-F2967E3B2B18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360B37E0-7B25-4B4F-B176-B65785479B53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9CDADA91-FA80-44CE-AB97-EED74DA71891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037D1E69-AE86-49FA-A948-7AB581978D4A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48AABD18-A0E3-4C42-A956-EF8F16CD2AB5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1DFF864-75AF-4783-BD61-077FD4D4DED9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21425F7A-96EF-4964-8EAA-D6A481A0B0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5611" y="4668552"/>
            <a:ext cx="2215356" cy="24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0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/>
      <p:bldP spid="125" grpId="0" animBg="1"/>
      <p:bldP spid="1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19" y="267917"/>
            <a:ext cx="12384719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3619053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2172237" y="515566"/>
            <a:ext cx="9831696" cy="6261749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12E625-8A0C-4695-A402-54072E5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57" y="774058"/>
            <a:ext cx="3001862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AC0F3AF-03F1-4FD1-979A-F155EC09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67" y="678861"/>
            <a:ext cx="4166598" cy="277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Trong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chiến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tranh</a:t>
            </a:r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2054" name="Picture 6" descr="Nghệ thuật quân sự Việt Nam trong kháng chiến chống Mỹ và bài học kinh  nghiệm | Tạp chí Tuyên giáo">
            <a:extLst>
              <a:ext uri="{FF2B5EF4-FFF2-40B4-BE49-F238E27FC236}">
                <a16:creationId xmlns:a16="http://schemas.microsoft.com/office/drawing/2014/main" id="{2EBC0CA2-EAD8-4757-BB17-0EE51273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78" y="3717391"/>
            <a:ext cx="3993076" cy="2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ải m&amp;amp;amp;atilde; cặp b&amp;amp;amp;agrave;i tr&amp;amp;amp;ugrave;ng RPD v&amp;amp;amp;agrave;  AK-47 trong Chiến tranh Việt Nam">
            <a:extLst>
              <a:ext uri="{FF2B5EF4-FFF2-40B4-BE49-F238E27FC236}">
                <a16:creationId xmlns:a16="http://schemas.microsoft.com/office/drawing/2014/main" id="{D6EAEBF8-A97C-461C-91FD-3BBF0702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28" y="3634001"/>
            <a:ext cx="4302387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16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ịch vụ sửa chữa, phục hồi đồng thân xe ô tô tại Đà Nẵng - Ô tô đà nẵng">
            <a:extLst>
              <a:ext uri="{FF2B5EF4-FFF2-40B4-BE49-F238E27FC236}">
                <a16:creationId xmlns:a16="http://schemas.microsoft.com/office/drawing/2014/main" id="{3E5B5594-94AF-43E1-B952-06FDEAF0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04" y="855835"/>
            <a:ext cx="2989634" cy="23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57651" y="1988022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557114" y="700623"/>
            <a:ext cx="10441979" cy="5991832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Khi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đất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nước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hòa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bình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Người anh hùng “lập lá chắn sống” canh giữ Trường Sa">
            <a:extLst>
              <a:ext uri="{FF2B5EF4-FFF2-40B4-BE49-F238E27FC236}">
                <a16:creationId xmlns:a16="http://schemas.microsoft.com/office/drawing/2014/main" id="{BAE995A9-25C3-4B02-9F76-903FED75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52" y="813033"/>
            <a:ext cx="3079380" cy="23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ùng với giáo dục - đào tạo, khoa học và công nghệ là quốc sách hàng đầu">
            <a:extLst>
              <a:ext uri="{FF2B5EF4-FFF2-40B4-BE49-F238E27FC236}">
                <a16:creationId xmlns:a16="http://schemas.microsoft.com/office/drawing/2014/main" id="{25740A5A-D66D-482E-904B-F992C38E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55" y="3571959"/>
            <a:ext cx="4502730" cy="29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Xây dựng thương hiệu bằng Uy tín và Chất lượng trên mỗi công trình">
            <a:extLst>
              <a:ext uri="{FF2B5EF4-FFF2-40B4-BE49-F238E27FC236}">
                <a16:creationId xmlns:a16="http://schemas.microsoft.com/office/drawing/2014/main" id="{2C692CF3-F26B-4965-9FC0-554797AD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10" y="1585181"/>
            <a:ext cx="3324107" cy="19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hề giáo viên tiểu học và những kiến thức quan trọng cần biết">
            <a:extLst>
              <a:ext uri="{FF2B5EF4-FFF2-40B4-BE49-F238E27FC236}">
                <a16:creationId xmlns:a16="http://schemas.microsoft.com/office/drawing/2014/main" id="{0D56B1B3-0AA8-4416-8AA3-185070B8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2" y="3896988"/>
            <a:ext cx="3604305" cy="23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25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:a16="http://schemas.microsoft.com/office/drawing/2014/main" id="{03EED377-1156-423B-B9BF-A4F3CBDCE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132" y="0"/>
            <a:ext cx="9309735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57959" y="40468"/>
            <a:ext cx="1532523" cy="1313591"/>
          </a:xfrm>
          <a:prstGeom prst="rect">
            <a:avLst/>
          </a:prstGeom>
        </p:spPr>
      </p:pic>
      <p:grpSp>
        <p:nvGrpSpPr>
          <p:cNvPr id="7" name="Graphic 143">
            <a:extLst>
              <a:ext uri="{FF2B5EF4-FFF2-40B4-BE49-F238E27FC236}">
                <a16:creationId xmlns:a16="http://schemas.microsoft.com/office/drawing/2014/main" id="{F097E6BD-8CF4-4113-BA6D-E46347973F2B}"/>
              </a:ext>
            </a:extLst>
          </p:cNvPr>
          <p:cNvGrpSpPr/>
          <p:nvPr/>
        </p:nvGrpSpPr>
        <p:grpSpPr>
          <a:xfrm>
            <a:off x="10445531" y="3270549"/>
            <a:ext cx="1876002" cy="3664187"/>
            <a:chOff x="10445531" y="3270549"/>
            <a:chExt cx="1876002" cy="366418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777A7B-050E-404F-996B-BBDF0132104B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49A1115-45E5-4B12-B270-73FEB1007B2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434F93-BD80-4BD7-BE46-27143636703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EEB31FB-0BF8-4B97-BBD6-CE6F653B2132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281E77D-57EC-48AB-A586-B3F46BAD6CFD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9D4A5C-7155-4565-9A4A-A4C637033BF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301BA0-7743-4C99-9BAF-EBDCF039622E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746C2D-1145-485B-8539-FDEEAFE9FFF8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6" name="Graphic 153">
            <a:extLst>
              <a:ext uri="{FF2B5EF4-FFF2-40B4-BE49-F238E27FC236}">
                <a16:creationId xmlns:a16="http://schemas.microsoft.com/office/drawing/2014/main" id="{A81350EC-B2A5-4F73-BD5D-D491D1AFA7A0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87F291-996B-4D52-BC43-3B3D37BE150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4C7A92-F6F6-4A42-BDBF-3F58216B4843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66B429-3420-45BA-95A4-AE8F21477EAD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4B023-9041-4AB7-BCF7-E65000D3D999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E0AF59-F0A1-44CB-80DF-635B003D3B7A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Graphic 154">
            <a:extLst>
              <a:ext uri="{FF2B5EF4-FFF2-40B4-BE49-F238E27FC236}">
                <a16:creationId xmlns:a16="http://schemas.microsoft.com/office/drawing/2014/main" id="{F5C53CD7-C260-46A7-9B45-B0D92CF09A3F}"/>
              </a:ext>
            </a:extLst>
          </p:cNvPr>
          <p:cNvGrpSpPr/>
          <p:nvPr/>
        </p:nvGrpSpPr>
        <p:grpSpPr>
          <a:xfrm>
            <a:off x="9167261" y="3475651"/>
            <a:ext cx="1734184" cy="1380521"/>
            <a:chOff x="9167261" y="3475651"/>
            <a:chExt cx="1734184" cy="138052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42EABD-D5A0-479E-B4C7-FF5E8BD0E3B4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03ED2D-4C71-4EF6-9491-27C28F98B2D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363A67B-16D3-4FE9-A37C-9AAEFAC7444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873EAD-D09A-4B08-A1CF-05DDDCE099D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267D73E-BCEE-4DCD-BB19-64C3CA7FB68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79633A-53C5-4CCA-A919-17932F29477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B63D155-9237-406E-AE44-42A996437C8B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63F963E-F6E9-4F8D-A7DD-3C03E3554C0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1679CE0-2F27-4BFF-842B-8D115C476B3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8DB31-2C69-4B81-BD9D-C5B7057680FB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D8426AA-E701-4AE2-B030-8BB3A1A8A0ED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82E26F-5FE2-4C8B-A689-509F75EB666B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A5F3FF7-4D4A-4332-9392-94FA95765A5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55AD87-3E54-4C7E-9396-FDE87FCD4DCD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6326E8-1F53-4462-90A2-66BFED08451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57BDAD-9DF9-461B-9F4C-53D891302E0D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D3D4129-ED64-4AA8-B6B2-9480E48E7BEC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081F44D-6FE4-4D80-B6C4-8D5160374954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483CB3-B7EC-4B9B-9A90-E15D0533E91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Graphic 181">
            <a:extLst>
              <a:ext uri="{FF2B5EF4-FFF2-40B4-BE49-F238E27FC236}">
                <a16:creationId xmlns:a16="http://schemas.microsoft.com/office/drawing/2014/main" id="{8D1C9C10-6F92-4AC3-B06A-918063002878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:a16="http://schemas.microsoft.com/office/drawing/2014/main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5758E8EC-8DE5-4E81-AB69-F9A4DB7E0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194872" y="276651"/>
            <a:ext cx="3823261" cy="6506653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10586" y="1399360"/>
            <a:ext cx="2268843" cy="1063024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30" name="Graphic 243">
            <a:extLst>
              <a:ext uri="{FF2B5EF4-FFF2-40B4-BE49-F238E27FC236}">
                <a16:creationId xmlns:a16="http://schemas.microsoft.com/office/drawing/2014/main" id="{36743A3A-2FB1-413E-86B0-2FD7D0ACE0D1}"/>
              </a:ext>
            </a:extLst>
          </p:cNvPr>
          <p:cNvGrpSpPr/>
          <p:nvPr/>
        </p:nvGrpSpPr>
        <p:grpSpPr>
          <a:xfrm>
            <a:off x="8682452" y="5675981"/>
            <a:ext cx="1630724" cy="1255170"/>
            <a:chOff x="7982733" y="5589867"/>
            <a:chExt cx="1630724" cy="1255170"/>
          </a:xfrm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DF43C82-323F-44A3-9937-0EFDC35897F5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CFAAA2C-BF44-4B38-81BA-A85AA92F2F4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91465FD-8D7D-4593-A943-95825277B67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AFA9C925-C819-4412-AF8B-3966020FCCF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8A16390-2799-4E81-B5D4-40D869C43844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18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2145664" y="633492"/>
            <a:ext cx="9867996" cy="6164004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Trong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dịch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Covid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ộ Y tế hướng dẫn người dân về thuốc điều trị COVID-19 | baotintuc.vn">
            <a:extLst>
              <a:ext uri="{FF2B5EF4-FFF2-40B4-BE49-F238E27FC236}">
                <a16:creationId xmlns:a16="http://schemas.microsoft.com/office/drawing/2014/main" id="{D9604331-AED6-45F5-8CF9-04A4E54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65" y="791514"/>
            <a:ext cx="3893395" cy="23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ấm đẫm tinh thần yêu thương, chia sẻ của những “chuyến xe nghĩa tình -  đẩy lùi dịch bệnh Covid-19”">
            <a:extLst>
              <a:ext uri="{FF2B5EF4-FFF2-40B4-BE49-F238E27FC236}">
                <a16:creationId xmlns:a16="http://schemas.microsoft.com/office/drawing/2014/main" id="{BF6A52A4-BDD9-4E71-B901-DFAF6B49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56" y="3217761"/>
            <a:ext cx="5183627" cy="34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huyến cáo của Bộ Y tế về phòng, chống bệnh viêm đường hô hấp cấp do chủng  mới của virus Corona">
            <a:extLst>
              <a:ext uri="{FF2B5EF4-FFF2-40B4-BE49-F238E27FC236}">
                <a16:creationId xmlns:a16="http://schemas.microsoft.com/office/drawing/2014/main" id="{F5B5CCA9-8B21-4478-8BBF-1D198A63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06" y="679063"/>
            <a:ext cx="4106209" cy="60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B9A18A-6275-4859-B824-25732623F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11469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7AE79-6274-470D-ABD2-E760DA3E5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11469" y="2505075"/>
            <a:ext cx="5183188" cy="368458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F9AD837-3DB4-4C92-82BF-031EBBC6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8744" l="4263" r="98401">
                        <a14:foregroundMark x1="13468" y1="14699" x2="9321" y2="13277"/>
                        <a14:foregroundMark x1="11818" y1="23590" x2="11901" y2="23869"/>
                        <a14:foregroundMark x1="8897" y1="13721" x2="10496" y2="19122"/>
                        <a14:foregroundMark x1="8703" y1="15578" x2="8348" y2="18593"/>
                        <a14:foregroundMark x1="13708" y1="36367" x2="13402" y2="36305"/>
                        <a14:foregroundMark x1="17762" y1="37186" x2="16681" y2="36968"/>
                        <a14:foregroundMark x1="2885" y1="27387" x2="1421" y2="27136"/>
                        <a14:foregroundMark x1="7282" y1="28141" x2="2885" y2="27387"/>
                        <a14:foregroundMark x1="1554" y1="27387" x2="2107" y2="28431"/>
                        <a14:foregroundMark x1="1421" y1="27136" x2="1554" y2="27387"/>
                        <a14:foregroundMark x1="5791" y1="70068" x2="4816" y2="73901"/>
                        <a14:foregroundMark x1="3370" y1="86513" x2="3908" y2="91457"/>
                        <a14:foregroundMark x1="3908" y1="91457" x2="4217" y2="91365"/>
                        <a14:foregroundMark x1="10657" y1="89447" x2="9591" y2="98492"/>
                        <a14:foregroundMark x1="9591" y1="98492" x2="9769" y2="98744"/>
                        <a14:foregroundMark x1="11517" y1="40892" x2="13499" y2="43970"/>
                        <a14:foregroundMark x1="10993" y1="40078" x2="11476" y2="40828"/>
                        <a14:foregroundMark x1="4595" y1="30139" x2="5017" y2="30795"/>
                        <a14:foregroundMark x1="4263" y1="50000" x2="4263" y2="51005"/>
                        <a14:foregroundMark x1="23268" y1="41457" x2="44938" y2="77889"/>
                        <a14:foregroundMark x1="44938" y1="77889" x2="52043" y2="87437"/>
                        <a14:foregroundMark x1="22380" y1="39196" x2="17052" y2="77136"/>
                        <a14:foregroundMark x1="17052" y1="77136" x2="23623" y2="93216"/>
                        <a14:foregroundMark x1="23623" y1="93216" x2="31439" y2="95980"/>
                        <a14:foregroundMark x1="56189" y1="89549" x2="57549" y2="89196"/>
                        <a14:foregroundMark x1="46995" y1="91938" x2="48029" y2="91669"/>
                        <a14:foregroundMark x1="31439" y1="95980" x2="45753" y2="92261"/>
                        <a14:foregroundMark x1="57549" y1="89196" x2="53464" y2="61307"/>
                        <a14:foregroundMark x1="53464" y1="61307" x2="31616" y2="43970"/>
                        <a14:foregroundMark x1="31616" y1="43970" x2="18295" y2="46734"/>
                        <a14:foregroundMark x1="26998" y1="66332" x2="26465" y2="75628"/>
                        <a14:foregroundMark x1="26465" y1="75628" x2="33393" y2="76884"/>
                        <a14:foregroundMark x1="33393" y1="76884" x2="21847" y2="63065"/>
                        <a14:foregroundMark x1="21847" y1="63065" x2="20426" y2="68090"/>
                        <a14:foregroundMark x1="44583" y1="37688" x2="56661" y2="66080"/>
                        <a14:foregroundMark x1="56661" y1="66080" x2="66607" y2="53266"/>
                        <a14:foregroundMark x1="66607" y1="53266" x2="50089" y2="50251"/>
                        <a14:foregroundMark x1="50089" y1="50251" x2="48845" y2="51256"/>
                        <a14:foregroundMark x1="67496" y1="41457" x2="64121" y2="53769"/>
                        <a14:foregroundMark x1="64121" y1="53769" x2="62167" y2="86181"/>
                        <a14:foregroundMark x1="62167" y1="86181" x2="69449" y2="73367"/>
                        <a14:foregroundMark x1="69449" y1="73367" x2="66252" y2="56533"/>
                        <a14:foregroundMark x1="66252" y1="56533" x2="65542" y2="55779"/>
                        <a14:foregroundMark x1="71226" y1="42462" x2="73179" y2="61055"/>
                        <a14:foregroundMark x1="73179" y1="61055" x2="68028" y2="83668"/>
                        <a14:foregroundMark x1="68028" y1="83668" x2="63410" y2="87940"/>
                        <a14:foregroundMark x1="63410" y1="87940" x2="65445" y2="89695"/>
                        <a14:foregroundMark x1="72544" y1="90011" x2="79751" y2="73618"/>
                        <a14:foregroundMark x1="79751" y1="73618" x2="82416" y2="52010"/>
                        <a14:foregroundMark x1="34991" y1="17085" x2="37833" y2="18593"/>
                        <a14:foregroundMark x1="42274" y1="37688" x2="46181" y2="37186"/>
                        <a14:foregroundMark x1="89698" y1="20603" x2="96448" y2="18342"/>
                        <a14:foregroundMark x1="95760" y1="25879" x2="95737" y2="26131"/>
                        <a14:foregroundMark x1="96448" y1="18342" x2="95920" y2="24121"/>
                        <a14:foregroundMark x1="94215" y1="29899" x2="93174" y2="32477"/>
                        <a14:foregroundMark x1="95737" y1="26131" x2="95027" y2="27889"/>
                        <a14:foregroundMark x1="91531" y1="35418" x2="87155" y2="38719"/>
                        <a14:foregroundMark x1="90190" y1="45789" x2="95915" y2="57538"/>
                        <a14:foregroundMark x1="95915" y1="57538" x2="94494" y2="65578"/>
                        <a14:foregroundMark x1="94494" y1="65578" x2="88988" y2="70854"/>
                        <a14:foregroundMark x1="88988" y1="70854" x2="87211" y2="71608"/>
                        <a14:foregroundMark x1="97691" y1="27136" x2="98401" y2="29397"/>
                        <a14:foregroundMark x1="23446" y1="75377" x2="86679" y2="92211"/>
                        <a14:foregroundMark x1="86679" y1="92211" x2="86856" y2="92714"/>
                        <a14:foregroundMark x1="48845" y1="93467" x2="78863" y2="95226"/>
                        <a14:foregroundMark x1="47069" y1="95477" x2="63766" y2="98744"/>
                        <a14:foregroundMark x1="48313" y1="92965" x2="42629" y2="95477"/>
                        <a14:foregroundMark x1="42629" y1="95477" x2="43694" y2="97739"/>
                        <a14:foregroundMark x1="78330" y1="96985" x2="87922" y2="97990"/>
                        <a14:foregroundMark x1="87922" y1="97990" x2="89520" y2="95980"/>
                        <a14:foregroundMark x1="89343" y1="96985" x2="88988" y2="98744"/>
                        <a14:foregroundMark x1="78330" y1="95729" x2="78153" y2="97236"/>
                        <a14:foregroundMark x1="89698" y1="97236" x2="89520" y2="98744"/>
                        <a14:foregroundMark x1="77442" y1="97990" x2="78863" y2="98744"/>
                        <a14:foregroundMark x1="89698" y1="97236" x2="89698" y2="97739"/>
                        <a14:foregroundMark x1="89165" y1="96482" x2="89876" y2="98241"/>
                        <a14:backgroundMark x1="9059" y1="12814" x2="8526" y2="13065"/>
                        <a14:backgroundMark x1="13677" y1="14322" x2="15453" y2="15075"/>
                        <a14:backgroundMark x1="12433" y1="20603" x2="11368" y2="23116"/>
                        <a14:backgroundMark x1="12078" y1="22613" x2="11901" y2="23618"/>
                        <a14:backgroundMark x1="11723" y1="24121" x2="11545" y2="24121"/>
                        <a14:backgroundMark x1="7815" y1="28141" x2="11901" y2="35427"/>
                        <a14:backgroundMark x1="11901" y1="35427" x2="13321" y2="36432"/>
                        <a14:backgroundMark x1="11190" y1="35930" x2="11368" y2="36683"/>
                        <a14:backgroundMark x1="13677" y1="36432" x2="15275" y2="36683"/>
                        <a14:backgroundMark x1="15275" y1="36683" x2="16696" y2="36935"/>
                        <a14:backgroundMark x1="7282" y1="28141" x2="7460" y2="29146"/>
                        <a14:backgroundMark x1="5684" y1="32412" x2="7638" y2="40201"/>
                        <a14:backgroundMark x1="7638" y1="40201" x2="7638" y2="40201"/>
                        <a14:backgroundMark x1="4618" y1="33166" x2="3375" y2="32915"/>
                        <a14:backgroundMark x1="4618" y1="42462" x2="3908" y2="45226"/>
                        <a14:backgroundMark x1="4440" y1="41709" x2="3197" y2="48744"/>
                        <a14:backgroundMark x1="4796" y1="41206" x2="4618" y2="43467"/>
                        <a14:backgroundMark x1="1599" y1="27387" x2="1599" y2="27387"/>
                        <a14:backgroundMark x1="1243" y1="27387" x2="1243" y2="27387"/>
                        <a14:backgroundMark x1="2997" y1="51005" x2="6217" y2="58291"/>
                        <a14:backgroundMark x1="3552" y1="48744" x2="3197" y2="50000"/>
                        <a14:backgroundMark x1="6750" y1="59548" x2="7105" y2="67839"/>
                        <a14:backgroundMark x1="7105" y1="67839" x2="6750" y2="68593"/>
                        <a14:backgroundMark x1="5861" y1="59045" x2="5684" y2="61809"/>
                        <a14:backgroundMark x1="5329" y1="58291" x2="6039" y2="61055"/>
                        <a14:backgroundMark x1="5861" y1="66834" x2="6217" y2="69598"/>
                        <a14:backgroundMark x1="6039" y1="69347" x2="5861" y2="70101"/>
                        <a14:backgroundMark x1="4440" y1="74121" x2="3020" y2="86432"/>
                        <a14:backgroundMark x1="5151" y1="74121" x2="4973" y2="74623"/>
                        <a14:backgroundMark x1="4085" y1="91709" x2="10480" y2="89196"/>
                        <a14:backgroundMark x1="10480" y1="89196" x2="10835" y2="88693"/>
                        <a14:backgroundMark x1="88632" y1="41206" x2="86856" y2="42211"/>
                        <a14:backgroundMark x1="93073" y1="33920" x2="92540" y2="35930"/>
                        <a14:backgroundMark x1="91474" y1="27889" x2="91474" y2="29899"/>
                        <a14:backgroundMark x1="97158" y1="24121" x2="97158" y2="25879"/>
                        <a14:backgroundMark x1="96803" y1="17839" x2="96803" y2="17839"/>
                        <a14:backgroundMark x1="93428" y1="32663" x2="92718" y2="3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0" y="-195549"/>
            <a:ext cx="10831781" cy="76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DFDD4-E7CF-4A57-881E-8B175BC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60" y="3064531"/>
            <a:ext cx="6053853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77495A-BC89-4363-946B-65D7A04A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3" y="213125"/>
            <a:ext cx="11154383" cy="6329362"/>
          </a:xfrm>
          <a:prstGeom prst="rect">
            <a:avLst/>
          </a:prstGeom>
        </p:spPr>
      </p:pic>
      <p:sp>
        <p:nvSpPr>
          <p:cNvPr id="10" name="圆角矩形 15">
            <a:extLst>
              <a:ext uri="{FF2B5EF4-FFF2-40B4-BE49-F238E27FC236}">
                <a16:creationId xmlns:a16="http://schemas.microsoft.com/office/drawing/2014/main" id="{5DD5875A-A468-4515-B1A1-16C230DF788A}"/>
              </a:ext>
            </a:extLst>
          </p:cNvPr>
          <p:cNvSpPr/>
          <p:nvPr/>
        </p:nvSpPr>
        <p:spPr>
          <a:xfrm>
            <a:off x="145915" y="105237"/>
            <a:ext cx="11799651" cy="6545138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15D77-E445-4D5B-907C-BA00A768C0A4}"/>
              </a:ext>
            </a:extLst>
          </p:cNvPr>
          <p:cNvSpPr txBox="1"/>
          <p:nvPr/>
        </p:nvSpPr>
        <p:spPr>
          <a:xfrm>
            <a:off x="4322306" y="6027003"/>
            <a:ext cx="5826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CÔNG DÂN</a:t>
            </a:r>
            <a:endParaRPr lang="en-US" sz="4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638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6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178E50E-23B4-45BA-82D9-0E3D5AE5EC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974" y="1624489"/>
            <a:ext cx="642997" cy="64299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F5E9FF3-309C-4B61-BB78-D4D7094A2B2F}"/>
              </a:ext>
            </a:extLst>
          </p:cNvPr>
          <p:cNvGrpSpPr/>
          <p:nvPr/>
        </p:nvGrpSpPr>
        <p:grpSpPr>
          <a:xfrm>
            <a:off x="2625743" y="122142"/>
            <a:ext cx="9397332" cy="1480073"/>
            <a:chOff x="1858098" y="27642"/>
            <a:chExt cx="16346082" cy="2150249"/>
          </a:xfrm>
        </p:grpSpPr>
        <p:pic>
          <p:nvPicPr>
            <p:cNvPr id="5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6493544A-BE1D-40B7-B4A1-4BCE75A1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098" y="27642"/>
              <a:ext cx="13541887" cy="2036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ED74F1B-132D-4AE7-A598-4169E278D804}"/>
                </a:ext>
              </a:extLst>
            </p:cNvPr>
            <p:cNvSpPr txBox="1"/>
            <p:nvPr/>
          </p:nvSpPr>
          <p:spPr>
            <a:xfrm>
              <a:off x="2933485" y="612911"/>
              <a:ext cx="15270695" cy="156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Sau bài học hôm nay, các bạn đã: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FEA8C068-CBEA-40A9-8EC1-E2AEF376D6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0826" y="2804054"/>
            <a:ext cx="642997" cy="6429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3ECE5B4-C41F-4D28-9E8A-3F2A1DB0F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0608" y="4370147"/>
            <a:ext cx="642997" cy="6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0513524" y="4634416"/>
            <a:ext cx="1231896" cy="2494342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0913251" y="4577463"/>
            <a:ext cx="1876995" cy="1838935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15609" y="2266861"/>
            <a:ext cx="576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382385" y="3326183"/>
            <a:ext cx="564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2008562-5869-4445-A134-1C8F66E163B8}"/>
              </a:ext>
            </a:extLst>
          </p:cNvPr>
          <p:cNvGrpSpPr/>
          <p:nvPr/>
        </p:nvGrpSpPr>
        <p:grpSpPr>
          <a:xfrm>
            <a:off x="3540788" y="339104"/>
            <a:ext cx="4758267" cy="1994611"/>
            <a:chOff x="5820861" y="-99242"/>
            <a:chExt cx="6286180" cy="2384861"/>
          </a:xfrm>
        </p:grpSpPr>
        <p:pic>
          <p:nvPicPr>
            <p:cNvPr id="50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401967-EB2E-49FD-86D3-9A357EE63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61" y="-99242"/>
              <a:ext cx="6286180" cy="16271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1A880E8-A6CA-407E-9766-55BE296496F9}"/>
                </a:ext>
              </a:extLst>
            </p:cNvPr>
            <p:cNvSpPr txBox="1"/>
            <p:nvPr/>
          </p:nvSpPr>
          <p:spPr>
            <a:xfrm>
              <a:off x="6654523" y="188055"/>
              <a:ext cx="4584165" cy="209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72B4E13-0EFB-4DD2-B811-496679B83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8269" y="1915817"/>
            <a:ext cx="1111898" cy="9269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49E5059-9CB5-4273-B3B0-B6CDD32805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7285" y="296938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6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id="{0D761DD2-F49F-41DB-B10E-26D552FBC53F}"/>
              </a:ext>
            </a:extLst>
          </p:cNvPr>
          <p:cNvGrpSpPr/>
          <p:nvPr/>
        </p:nvGrpSpPr>
        <p:grpSpPr>
          <a:xfrm>
            <a:off x="576689" y="301642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70AAFF3B-62C6-45C9-8FA2-04E29E08A2BE}"/>
              </a:ext>
            </a:extLst>
          </p:cNvPr>
          <p:cNvSpPr/>
          <p:nvPr/>
        </p:nvSpPr>
        <p:spPr>
          <a:xfrm>
            <a:off x="3836204" y="936225"/>
            <a:ext cx="7256544" cy="3691286"/>
          </a:xfrm>
          <a:prstGeom prst="wedgeEllipseCallout">
            <a:avLst>
              <a:gd name="adj1" fmla="val -70228"/>
              <a:gd name="adj2" fmla="val 2546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5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383D3C80-3245-4853-99AC-C1BB4CB19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26237" y="6647647"/>
            <a:ext cx="487363" cy="487363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124" name="Graphic 181">
            <a:extLst>
              <a:ext uri="{FF2B5EF4-FFF2-40B4-BE49-F238E27FC236}">
                <a16:creationId xmlns:a16="http://schemas.microsoft.com/office/drawing/2014/main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8641D9-54DF-4316-BD74-B91C43ECB8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1764" y="1528906"/>
            <a:ext cx="663302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0AC39D-78EE-4BBE-B83C-760448E01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5921" y="91141"/>
            <a:ext cx="6072142" cy="145707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vốn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782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Nunito" pitchFamily="2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1DE07D-1D4B-4931-A4E7-D29B3965D1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9442" y="1177573"/>
            <a:ext cx="1111898" cy="926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C964DB-098D-4D7A-AFC1-A17DB5E8ED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00782" y="2401174"/>
            <a:ext cx="1111898" cy="9269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7535E4C-8E88-4947-9DF1-347D491EC7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0851" y="397474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5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id="{0D761DD2-F49F-41DB-B10E-26D552FBC53F}"/>
              </a:ext>
            </a:extLst>
          </p:cNvPr>
          <p:cNvGrpSpPr/>
          <p:nvPr/>
        </p:nvGrpSpPr>
        <p:grpSpPr>
          <a:xfrm>
            <a:off x="1278997" y="285234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24" name="Graphic 181">
            <a:extLst>
              <a:ext uri="{FF2B5EF4-FFF2-40B4-BE49-F238E27FC236}">
                <a16:creationId xmlns:a16="http://schemas.microsoft.com/office/drawing/2014/main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70AAFF3B-62C6-45C9-8FA2-04E29E08A2BE}"/>
              </a:ext>
            </a:extLst>
          </p:cNvPr>
          <p:cNvSpPr/>
          <p:nvPr/>
        </p:nvSpPr>
        <p:spPr>
          <a:xfrm>
            <a:off x="3679504" y="699551"/>
            <a:ext cx="8301734" cy="4149058"/>
          </a:xfrm>
          <a:prstGeom prst="wedgeEllipseCallout">
            <a:avLst>
              <a:gd name="adj1" fmla="val -62422"/>
              <a:gd name="adj2" fmla="val 192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42C2B-6C7A-42BA-9A2D-F75552C3A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0046" y="1347999"/>
            <a:ext cx="662692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aphic 154">
            <a:extLst>
              <a:ext uri="{FF2B5EF4-FFF2-40B4-BE49-F238E27FC236}">
                <a16:creationId xmlns:a16="http://schemas.microsoft.com/office/drawing/2014/main" id="{6404DC78-D301-4845-ABC4-77A0A4668B7F}"/>
              </a:ext>
            </a:extLst>
          </p:cNvPr>
          <p:cNvGrpSpPr/>
          <p:nvPr/>
        </p:nvGrpSpPr>
        <p:grpSpPr>
          <a:xfrm flipH="1">
            <a:off x="2247813" y="5406489"/>
            <a:ext cx="1514007" cy="1380521"/>
            <a:chOff x="9167261" y="3475651"/>
            <a:chExt cx="1734184" cy="1380521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144BD83-0507-4C0D-819B-00C325F49A80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2C2DB81-BBA0-4F8E-902E-D675C12EC469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5211A0D-31B1-4CC1-8837-89BC9E1E103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A210A81-B0E6-460C-9E05-4CB55D321B6D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E500F1F-82E8-4667-A336-5889618AB120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E9E8605-F7EC-434D-9537-3F3B2556B29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FDA9B69-A507-4C61-9799-53F34D7209A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1EEC75D-6DD3-4CFF-879B-E62A44E07F0D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EF9541C-82B5-46F2-93A6-615B8499466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AD09B85-B0BF-4F2D-B87F-821322E1116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0911FF0-2DB1-4C22-94C3-1A8FCFCB21E4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5861A20-E835-4607-AE28-61F1628EB60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A028960-2AD6-4ABE-A29F-71C2CE7E4022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45DE103-3BE6-42F1-BA16-631A7A876D5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57DE09B-2487-43A6-A72D-2D8FE466B49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6D9184A-A9F6-4F49-803B-AFDFCA8CE8C8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B6B9B05-5C1D-486B-A467-6EBA01D0BACD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D245EF1-66E7-41C1-9FC5-21D4CF98E79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CED7187-7FE8-46AB-8F31-6C951D5498B2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6294450" y="-2528085"/>
            <a:ext cx="2969105" cy="8647846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10515508" y="160599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89548" y="2147276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4044437" y="518767"/>
            <a:ext cx="7056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1.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Ghép từ </a:t>
            </a:r>
            <a:r>
              <a:rPr lang="vi-VN" sz="4000" b="1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công dân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vào trước hoặc sau từng từ dưới đây để tạo thành những cụm từ có nghĩa :</a:t>
            </a:r>
            <a:endParaRPr lang="en-US" sz="4000" i="1" dirty="0">
              <a:solidFill>
                <a:schemeClr val="tx2">
                  <a:lumMod val="10000"/>
                </a:schemeClr>
              </a:solidFill>
              <a:latin typeface="Nunito" pitchFamily="2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3332701" y="3456234"/>
            <a:ext cx="8770225" cy="132343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Nunito" pitchFamily="2" charset="0"/>
              </a:rPr>
              <a:t>ghĩa vụ, quyền, ý thức, bổn phận, trách nhiệm, gương mẫu, danh dự.</a:t>
            </a:r>
            <a:endParaRPr lang="en-US" sz="40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905DAB8-257E-4DFE-8AA8-9DB55991D4E6}"/>
              </a:ext>
            </a:extLst>
          </p:cNvPr>
          <p:cNvCxnSpPr/>
          <p:nvPr/>
        </p:nvCxnSpPr>
        <p:spPr>
          <a:xfrm>
            <a:off x="4168746" y="1749396"/>
            <a:ext cx="353994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5010712" y="1105478"/>
            <a:ext cx="467142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15604033-A434-4C2C-8B31-FCCE3AD55940}"/>
              </a:ext>
            </a:extLst>
          </p:cNvPr>
          <p:cNvCxnSpPr>
            <a:cxnSpLocks/>
          </p:cNvCxnSpPr>
          <p:nvPr/>
        </p:nvCxnSpPr>
        <p:spPr>
          <a:xfrm>
            <a:off x="5236931" y="2352569"/>
            <a:ext cx="569720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788E1B41-58DC-4CBE-9F55-A26E0288FBE8}"/>
              </a:ext>
            </a:extLst>
          </p:cNvPr>
          <p:cNvCxnSpPr>
            <a:cxnSpLocks/>
          </p:cNvCxnSpPr>
          <p:nvPr/>
        </p:nvCxnSpPr>
        <p:spPr>
          <a:xfrm>
            <a:off x="4168746" y="2946480"/>
            <a:ext cx="25172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93633" y="4726012"/>
            <a:ext cx="1914170" cy="2208810"/>
          </a:xfrm>
          <a:prstGeom prst="rect">
            <a:avLst/>
          </a:prstGeom>
        </p:spPr>
      </p:pic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2A391AD6-CE57-4A11-B1EC-42C789627C76}"/>
              </a:ext>
            </a:extLst>
          </p:cNvPr>
          <p:cNvGrpSpPr/>
          <p:nvPr/>
        </p:nvGrpSpPr>
        <p:grpSpPr>
          <a:xfrm flipH="1">
            <a:off x="3827834" y="5512524"/>
            <a:ext cx="1423683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5E3FD6-C6F3-4CEB-92EA-1D67614E1C43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2A78245F-C43C-4CD9-9A19-B96C14B8E18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6420AB2-1408-48AE-9625-A36AC3626D02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CC6FD99F-330E-4E34-BF9A-F565D294C5C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2885CC9-A778-44A0-9C2C-F32478186CF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3" name="Graphic 243">
            <a:extLst>
              <a:ext uri="{FF2B5EF4-FFF2-40B4-BE49-F238E27FC236}">
                <a16:creationId xmlns:a16="http://schemas.microsoft.com/office/drawing/2014/main" id="{7E148E67-8EA2-43B6-B4A5-53634BCDC855}"/>
              </a:ext>
            </a:extLst>
          </p:cNvPr>
          <p:cNvGrpSpPr/>
          <p:nvPr/>
        </p:nvGrpSpPr>
        <p:grpSpPr>
          <a:xfrm flipH="1">
            <a:off x="5549468" y="5524474"/>
            <a:ext cx="1423683" cy="1255170"/>
            <a:chOff x="7982733" y="5589867"/>
            <a:chExt cx="1630724" cy="1255170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2CFBFA69-32BB-4216-A2A8-5B7928C8B95E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EBB165E-59FE-46DB-8A02-15BD87CD1075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E91827E-BFC2-4785-AE8A-AAC5AB740803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EF5DDC2-3BA0-410A-84DE-90AAD347BDD5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5A7F50C-1E66-405E-99D5-B10F9D1076F3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9" name="Graphic 243">
            <a:extLst>
              <a:ext uri="{FF2B5EF4-FFF2-40B4-BE49-F238E27FC236}">
                <a16:creationId xmlns:a16="http://schemas.microsoft.com/office/drawing/2014/main" id="{85B40A43-BAC9-44AC-9E0F-CE416963CD75}"/>
              </a:ext>
            </a:extLst>
          </p:cNvPr>
          <p:cNvGrpSpPr/>
          <p:nvPr/>
        </p:nvGrpSpPr>
        <p:grpSpPr>
          <a:xfrm flipH="1">
            <a:off x="7277226" y="5476444"/>
            <a:ext cx="1423683" cy="1255170"/>
            <a:chOff x="7982733" y="5589867"/>
            <a:chExt cx="1630724" cy="1255170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C62823D-962C-4542-BF43-37F4D29AA02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85D2FC0-4D85-4C8D-9759-9B81A75C934D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B387AB7C-FED7-411A-8507-714A260E509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76DFE12-50A6-4ECD-A126-4C62B0D717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2E83176-7F23-4139-866F-DDC7E6516A4B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D1584359-BEAD-4931-B393-58BEF703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0331" y="36542"/>
            <a:ext cx="1677047" cy="78574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83C89E49-EBE2-44C8-9197-236B5DA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30514" y="141508"/>
            <a:ext cx="1677047" cy="78574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3636FD7C-3E9F-43DD-B91F-A228E5A2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52489" y="5212774"/>
            <a:ext cx="1677047" cy="78574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E64245E-C278-46FB-A20B-1D05963E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43785" y="2176537"/>
            <a:ext cx="1677047" cy="78574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A15DA1C-C282-4BA8-861F-AF3C85F1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44074" y="3746425"/>
            <a:ext cx="1677047" cy="785749"/>
          </a:xfrm>
          <a:prstGeom prst="rect">
            <a:avLst/>
          </a:prstGeom>
        </p:spPr>
      </p:pic>
      <p:grpSp>
        <p:nvGrpSpPr>
          <p:cNvPr id="13" name="Graphic 7">
            <a:extLst>
              <a:ext uri="{FF2B5EF4-FFF2-40B4-BE49-F238E27FC236}">
                <a16:creationId xmlns:a16="http://schemas.microsoft.com/office/drawing/2014/main" id="{F5EFC035-4C9F-46B3-9BCA-AB6A201215C8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D4FBDE6-4C56-4A08-AD47-9F5935726A55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" name="Graphic 7">
              <a:extLst>
                <a:ext uri="{FF2B5EF4-FFF2-40B4-BE49-F238E27FC236}">
                  <a16:creationId xmlns:a16="http://schemas.microsoft.com/office/drawing/2014/main" id="{A76DED47-F17E-447E-B6AB-9E4B696FA134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04848C-08C1-4FEA-980B-F8860F9D83CA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6046AD9-6C88-457E-AF44-C448666F1B7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C7124AB-8AD2-4C47-BBA4-CB058D1A1996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09D2B6A-281F-4B2A-B8A2-626B1AD3565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37E637D-EB9E-499C-B4B1-894012170DC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072DDC6-D853-48B1-9C2B-3F6F9184D3E8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8BA84CE-C87B-4827-8970-D08063CED12E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A3D5029-7F0D-4621-8E42-2FF71F2E7AB0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05A9AF1-1DFB-4132-A90C-06CB0B92C215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735F73B-0E32-4112-9574-6928B5093456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CE65D5A-8EF4-4BBE-8B5D-8CC2F636AC78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4CD858-A7E1-484F-8819-B858B6A131F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6" name="Graphic 7">
              <a:extLst>
                <a:ext uri="{FF2B5EF4-FFF2-40B4-BE49-F238E27FC236}">
                  <a16:creationId xmlns:a16="http://schemas.microsoft.com/office/drawing/2014/main" id="{48986F20-EC4A-4A3B-A496-2EE24CDFCD20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D94D7BC-9CF1-4458-84A0-0A0DF80BC4C7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FEA544C-1A14-4D24-A104-021DB991AD23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4DB3204-955E-47C1-8BA7-E778668BB126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F23FC3A-CC11-4497-A328-5AC01DC89DDF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7F9CE3-B3B2-45C5-BCD5-2032EE5D5496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B82B4D1-AB4B-4292-938C-329AEF63DD6F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2563B18-B8BD-4611-BA29-93A250D7075F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74DA09-19DE-4BB2-BA0A-94B7BD85979D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1D27335-6028-4981-8CF2-9195EB59D20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22C9AE6-1073-4774-8120-E46BC90B9138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0AC36FB-5754-48E3-B4AB-752508979531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C8B205C-67B4-457F-B1B2-E3C395BBAA8C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06520" y="127422"/>
            <a:ext cx="1677047" cy="78574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AC0EAF2-5ED8-4317-987A-ED3F92C0E281}"/>
              </a:ext>
            </a:extLst>
          </p:cNvPr>
          <p:cNvSpPr/>
          <p:nvPr/>
        </p:nvSpPr>
        <p:spPr>
          <a:xfrm>
            <a:off x="4788625" y="3145343"/>
            <a:ext cx="2648276" cy="1674652"/>
          </a:xfrm>
          <a:custGeom>
            <a:avLst/>
            <a:gdLst>
              <a:gd name="connsiteX0" fmla="*/ 0 w 1914170"/>
              <a:gd name="connsiteY0" fmla="*/ 0 h 1211749"/>
              <a:gd name="connsiteX1" fmla="*/ 1914170 w 1914170"/>
              <a:gd name="connsiteY1" fmla="*/ 0 h 1211749"/>
              <a:gd name="connsiteX2" fmla="*/ 1914170 w 1914170"/>
              <a:gd name="connsiteY2" fmla="*/ 294415 h 1211749"/>
              <a:gd name="connsiteX3" fmla="*/ 1855178 w 1914170"/>
              <a:gd name="connsiteY3" fmla="*/ 300362 h 1211749"/>
              <a:gd name="connsiteX4" fmla="*/ 1602039 w 1914170"/>
              <a:gd name="connsiteY4" fmla="*/ 610953 h 1211749"/>
              <a:gd name="connsiteX5" fmla="*/ 1855178 w 1914170"/>
              <a:gd name="connsiteY5" fmla="*/ 921544 h 1211749"/>
              <a:gd name="connsiteX6" fmla="*/ 1914170 w 1914170"/>
              <a:gd name="connsiteY6" fmla="*/ 927491 h 1211749"/>
              <a:gd name="connsiteX7" fmla="*/ 1914170 w 1914170"/>
              <a:gd name="connsiteY7" fmla="*/ 1211749 h 1211749"/>
              <a:gd name="connsiteX8" fmla="*/ 0 w 1914170"/>
              <a:gd name="connsiteY8" fmla="*/ 1211749 h 1211749"/>
              <a:gd name="connsiteX9" fmla="*/ 0 w 1914170"/>
              <a:gd name="connsiteY9" fmla="*/ 915479 h 1211749"/>
              <a:gd name="connsiteX10" fmla="*/ 48898 w 1914170"/>
              <a:gd name="connsiteY10" fmla="*/ 910549 h 1211749"/>
              <a:gd name="connsiteX11" fmla="*/ 302037 w 1914170"/>
              <a:gd name="connsiteY11" fmla="*/ 599958 h 1211749"/>
              <a:gd name="connsiteX12" fmla="*/ 48898 w 1914170"/>
              <a:gd name="connsiteY12" fmla="*/ 289367 h 1211749"/>
              <a:gd name="connsiteX13" fmla="*/ 0 w 1914170"/>
              <a:gd name="connsiteY13" fmla="*/ 284438 h 121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170" h="1211749">
                <a:moveTo>
                  <a:pt x="0" y="0"/>
                </a:moveTo>
                <a:lnTo>
                  <a:pt x="1914170" y="0"/>
                </a:lnTo>
                <a:lnTo>
                  <a:pt x="1914170" y="294415"/>
                </a:lnTo>
                <a:lnTo>
                  <a:pt x="1855178" y="300362"/>
                </a:lnTo>
                <a:cubicBezTo>
                  <a:pt x="1710712" y="329924"/>
                  <a:pt x="1602039" y="457748"/>
                  <a:pt x="1602039" y="610953"/>
                </a:cubicBezTo>
                <a:cubicBezTo>
                  <a:pt x="1602039" y="764159"/>
                  <a:pt x="1710712" y="891982"/>
                  <a:pt x="1855178" y="921544"/>
                </a:cubicBezTo>
                <a:lnTo>
                  <a:pt x="1914170" y="927491"/>
                </a:lnTo>
                <a:lnTo>
                  <a:pt x="1914170" y="1211749"/>
                </a:lnTo>
                <a:lnTo>
                  <a:pt x="0" y="1211749"/>
                </a:lnTo>
                <a:lnTo>
                  <a:pt x="0" y="915479"/>
                </a:lnTo>
                <a:lnTo>
                  <a:pt x="48898" y="910549"/>
                </a:lnTo>
                <a:cubicBezTo>
                  <a:pt x="193364" y="880987"/>
                  <a:pt x="302037" y="753164"/>
                  <a:pt x="302037" y="599958"/>
                </a:cubicBezTo>
                <a:cubicBezTo>
                  <a:pt x="302037" y="446753"/>
                  <a:pt x="193364" y="318929"/>
                  <a:pt x="48898" y="289367"/>
                </a:cubicBezTo>
                <a:lnTo>
                  <a:pt x="0" y="28443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01CBDE9-3E65-4511-B057-24A8095B2D42}"/>
              </a:ext>
            </a:extLst>
          </p:cNvPr>
          <p:cNvSpPr/>
          <p:nvPr/>
        </p:nvSpPr>
        <p:spPr>
          <a:xfrm>
            <a:off x="0" y="976096"/>
            <a:ext cx="3352782" cy="1655728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1F86D84-6FD1-478F-BCA6-0B580548D987}"/>
              </a:ext>
            </a:extLst>
          </p:cNvPr>
          <p:cNvSpPr/>
          <p:nvPr/>
        </p:nvSpPr>
        <p:spPr>
          <a:xfrm>
            <a:off x="2969782" y="59676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A819B13-697C-40E4-AE4B-45C37C956274}"/>
              </a:ext>
            </a:extLst>
          </p:cNvPr>
          <p:cNvSpPr/>
          <p:nvPr/>
        </p:nvSpPr>
        <p:spPr>
          <a:xfrm>
            <a:off x="5939564" y="1183847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D5396AF-267A-43CE-8FDA-65B79E81A43F}"/>
              </a:ext>
            </a:extLst>
          </p:cNvPr>
          <p:cNvSpPr/>
          <p:nvPr/>
        </p:nvSpPr>
        <p:spPr>
          <a:xfrm>
            <a:off x="8839218" y="59677"/>
            <a:ext cx="3352782" cy="1674651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3E5B5B1-512F-441D-AFA8-36A397B6EA67}"/>
              </a:ext>
            </a:extLst>
          </p:cNvPr>
          <p:cNvSpPr/>
          <p:nvPr/>
        </p:nvSpPr>
        <p:spPr>
          <a:xfrm>
            <a:off x="0" y="5132265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5395EAD-801E-49E2-845C-7D1C02D8959E}"/>
              </a:ext>
            </a:extLst>
          </p:cNvPr>
          <p:cNvSpPr/>
          <p:nvPr/>
        </p:nvSpPr>
        <p:spPr>
          <a:xfrm>
            <a:off x="4365064" y="5106488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A991939-EC0D-4D90-AC10-E98153B91BB5}"/>
              </a:ext>
            </a:extLst>
          </p:cNvPr>
          <p:cNvSpPr/>
          <p:nvPr/>
        </p:nvSpPr>
        <p:spPr>
          <a:xfrm>
            <a:off x="8730129" y="5142597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500E730-20A5-453A-86E9-7B4236E03B9A}"/>
              </a:ext>
            </a:extLst>
          </p:cNvPr>
          <p:cNvSpPr/>
          <p:nvPr/>
        </p:nvSpPr>
        <p:spPr>
          <a:xfrm>
            <a:off x="8730128" y="5166164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32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556 L 0.15286 0.3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833 L -0.09076 0.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417 L 0.15221 -0.29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278 L 0.21654 -0.2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555 L -0.57292 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16 L -0.33425 0.284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7 L -0.1418 -0.2923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0972 L -0.56329 -0.29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2" animBg="1"/>
      <p:bldP spid="30" grpId="3" animBg="1"/>
      <p:bldP spid="31" grpId="2" animBg="1"/>
      <p:bldP spid="31" grpId="3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5691" y="320121"/>
            <a:ext cx="1677047" cy="785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4A1E1-8105-4FCB-9689-F2B5E619031F}"/>
              </a:ext>
            </a:extLst>
          </p:cNvPr>
          <p:cNvGrpSpPr/>
          <p:nvPr/>
        </p:nvGrpSpPr>
        <p:grpSpPr>
          <a:xfrm>
            <a:off x="1521831" y="3637861"/>
            <a:ext cx="3350840" cy="971609"/>
            <a:chOff x="1887934" y="2629383"/>
            <a:chExt cx="5777648" cy="170011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C0EAF2-5ED8-4317-987A-ED3F92C0E281}"/>
                </a:ext>
              </a:extLst>
            </p:cNvPr>
            <p:cNvSpPr/>
            <p:nvPr/>
          </p:nvSpPr>
          <p:spPr>
            <a:xfrm>
              <a:off x="4691484" y="2654848"/>
              <a:ext cx="2974098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3E5B5B1-512F-441D-AFA8-36A397B6EA67}"/>
                </a:ext>
              </a:extLst>
            </p:cNvPr>
            <p:cNvSpPr/>
            <p:nvPr/>
          </p:nvSpPr>
          <p:spPr>
            <a:xfrm>
              <a:off x="1887934" y="2629383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C8C15-B5F1-4B62-B882-8B99E1B09030}"/>
              </a:ext>
            </a:extLst>
          </p:cNvPr>
          <p:cNvGrpSpPr/>
          <p:nvPr/>
        </p:nvGrpSpPr>
        <p:grpSpPr>
          <a:xfrm>
            <a:off x="1591274" y="304510"/>
            <a:ext cx="3208696" cy="1058421"/>
            <a:chOff x="118569" y="1158070"/>
            <a:chExt cx="5756745" cy="169081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1CBDE9-3E65-4511-B057-24A8095B2D42}"/>
                </a:ext>
              </a:extLst>
            </p:cNvPr>
            <p:cNvSpPr/>
            <p:nvPr/>
          </p:nvSpPr>
          <p:spPr>
            <a:xfrm>
              <a:off x="118569" y="1158070"/>
              <a:ext cx="3352782" cy="1655728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DA6FA0-B537-4407-A837-36E8DA64EFE6}"/>
                </a:ext>
              </a:extLst>
            </p:cNvPr>
            <p:cNvSpPr/>
            <p:nvPr/>
          </p:nvSpPr>
          <p:spPr>
            <a:xfrm>
              <a:off x="3054267" y="1174237"/>
              <a:ext cx="282104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87C812-22B0-44DF-AF41-C8C71B569766}"/>
              </a:ext>
            </a:extLst>
          </p:cNvPr>
          <p:cNvGrpSpPr/>
          <p:nvPr/>
        </p:nvGrpSpPr>
        <p:grpSpPr>
          <a:xfrm>
            <a:off x="1563741" y="1379932"/>
            <a:ext cx="3290519" cy="1063347"/>
            <a:chOff x="4561054" y="111518"/>
            <a:chExt cx="5903806" cy="170310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1F86D84-6FD1-478F-BCA6-0B580548D987}"/>
                </a:ext>
              </a:extLst>
            </p:cNvPr>
            <p:cNvSpPr/>
            <p:nvPr/>
          </p:nvSpPr>
          <p:spPr>
            <a:xfrm>
              <a:off x="4561054" y="139974"/>
              <a:ext cx="3352782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uyền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3AC0BC2-B55A-47DA-AFA8-5A1D20AC9B67}"/>
                </a:ext>
              </a:extLst>
            </p:cNvPr>
            <p:cNvSpPr/>
            <p:nvPr/>
          </p:nvSpPr>
          <p:spPr>
            <a:xfrm>
              <a:off x="7446284" y="111518"/>
              <a:ext cx="30185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606987-6FA8-4B55-97DF-8D62D899261F}"/>
              </a:ext>
            </a:extLst>
          </p:cNvPr>
          <p:cNvGrpSpPr/>
          <p:nvPr/>
        </p:nvGrpSpPr>
        <p:grpSpPr>
          <a:xfrm>
            <a:off x="1574313" y="4663482"/>
            <a:ext cx="3298358" cy="957056"/>
            <a:chOff x="2106523" y="2784224"/>
            <a:chExt cx="5664304" cy="167465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A819B13-697C-40E4-AE4B-45C37C956274}"/>
                </a:ext>
              </a:extLst>
            </p:cNvPr>
            <p:cNvSpPr/>
            <p:nvPr/>
          </p:nvSpPr>
          <p:spPr>
            <a:xfrm>
              <a:off x="2106523" y="2784226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CFAFCB-824D-443B-8DF8-9B9A8D3FFB15}"/>
                </a:ext>
              </a:extLst>
            </p:cNvPr>
            <p:cNvSpPr/>
            <p:nvPr/>
          </p:nvSpPr>
          <p:spPr>
            <a:xfrm>
              <a:off x="4945687" y="2784224"/>
              <a:ext cx="2825140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CA6686-12F9-43E5-BCA3-B5D146983144}"/>
              </a:ext>
            </a:extLst>
          </p:cNvPr>
          <p:cNvGrpSpPr/>
          <p:nvPr/>
        </p:nvGrpSpPr>
        <p:grpSpPr>
          <a:xfrm>
            <a:off x="5667843" y="64092"/>
            <a:ext cx="1625102" cy="888291"/>
            <a:chOff x="-2757327" y="585888"/>
            <a:chExt cx="1625102" cy="88829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7BD5E11-EA0C-4BC7-9960-E8DE9DD36331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06A9E03-EFB5-4E13-BBB9-EBF2ECB32CCE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E264233-5336-4888-9AA3-2FB91E704D14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7A8E20-8545-4A3E-8350-C59D7D2E4219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EA27D-8F17-450E-901D-6ED6FE0BB183}"/>
              </a:ext>
            </a:extLst>
          </p:cNvPr>
          <p:cNvGrpSpPr/>
          <p:nvPr/>
        </p:nvGrpSpPr>
        <p:grpSpPr>
          <a:xfrm>
            <a:off x="1614128" y="2500014"/>
            <a:ext cx="3258542" cy="1095669"/>
            <a:chOff x="223452" y="3273558"/>
            <a:chExt cx="5947984" cy="169293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D5396AF-267A-43CE-8FDA-65B79E81A43F}"/>
                </a:ext>
              </a:extLst>
            </p:cNvPr>
            <p:cNvSpPr/>
            <p:nvPr/>
          </p:nvSpPr>
          <p:spPr>
            <a:xfrm>
              <a:off x="223452" y="3273558"/>
              <a:ext cx="3352781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ổn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99BFF3F-251C-4346-87C8-1D86F76C4F4E}"/>
                </a:ext>
              </a:extLst>
            </p:cNvPr>
            <p:cNvSpPr/>
            <p:nvPr/>
          </p:nvSpPr>
          <p:spPr>
            <a:xfrm>
              <a:off x="3073090" y="3291838"/>
              <a:ext cx="309834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E0201-BCD1-48AD-9899-C7D9941D7BD5}"/>
              </a:ext>
            </a:extLst>
          </p:cNvPr>
          <p:cNvGrpSpPr/>
          <p:nvPr/>
        </p:nvGrpSpPr>
        <p:grpSpPr>
          <a:xfrm>
            <a:off x="1578082" y="5697611"/>
            <a:ext cx="3274951" cy="1067149"/>
            <a:chOff x="6237445" y="5106875"/>
            <a:chExt cx="5969667" cy="173541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A991939-EC0D-4D90-AC10-E98153B91BB5}"/>
                </a:ext>
              </a:extLst>
            </p:cNvPr>
            <p:cNvSpPr/>
            <p:nvPr/>
          </p:nvSpPr>
          <p:spPr>
            <a:xfrm>
              <a:off x="6237445" y="5142597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A4C2CE-6986-4FDA-972D-CE1E5125CBA5}"/>
                </a:ext>
              </a:extLst>
            </p:cNvPr>
            <p:cNvSpPr/>
            <p:nvPr/>
          </p:nvSpPr>
          <p:spPr>
            <a:xfrm>
              <a:off x="9098759" y="5106875"/>
              <a:ext cx="3108353" cy="173541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D8C652-3C0E-4048-8D9F-0C0A4DF899DE}"/>
              </a:ext>
            </a:extLst>
          </p:cNvPr>
          <p:cNvGrpSpPr/>
          <p:nvPr/>
        </p:nvGrpSpPr>
        <p:grpSpPr>
          <a:xfrm>
            <a:off x="7621645" y="2129391"/>
            <a:ext cx="3469421" cy="1087954"/>
            <a:chOff x="-1229660" y="3540290"/>
            <a:chExt cx="5589582" cy="167465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F847619-7F37-492C-A8AF-3EE486219378}"/>
                </a:ext>
              </a:extLst>
            </p:cNvPr>
            <p:cNvSpPr/>
            <p:nvPr/>
          </p:nvSpPr>
          <p:spPr>
            <a:xfrm>
              <a:off x="1007140" y="3540290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0861996-92E4-4971-AC4E-6F0AC024254C}"/>
                </a:ext>
              </a:extLst>
            </p:cNvPr>
            <p:cNvSpPr/>
            <p:nvPr/>
          </p:nvSpPr>
          <p:spPr>
            <a:xfrm>
              <a:off x="-1229660" y="3540290"/>
              <a:ext cx="268726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4A0FF55D-2FB0-47D3-ADDD-7E2175108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3517" y="-151956"/>
            <a:ext cx="2008585" cy="2208810"/>
          </a:xfrm>
          <a:prstGeom prst="rect">
            <a:avLst/>
          </a:prstGeom>
        </p:spPr>
      </p:pic>
      <p:grpSp>
        <p:nvGrpSpPr>
          <p:cNvPr id="41" name="Graphic 143">
            <a:extLst>
              <a:ext uri="{FF2B5EF4-FFF2-40B4-BE49-F238E27FC236}">
                <a16:creationId xmlns:a16="http://schemas.microsoft.com/office/drawing/2014/main" id="{FD511460-1D52-4341-9244-EEDD742B6146}"/>
              </a:ext>
            </a:extLst>
          </p:cNvPr>
          <p:cNvGrpSpPr/>
          <p:nvPr/>
        </p:nvGrpSpPr>
        <p:grpSpPr>
          <a:xfrm>
            <a:off x="11047811" y="4164682"/>
            <a:ext cx="1273721" cy="2770054"/>
            <a:chOff x="10445531" y="3270549"/>
            <a:chExt cx="1876002" cy="366418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D5367C-EBAC-4D12-8026-ED0F45F634C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CE346E2-5AB9-412E-ABF9-9E62AF518EE9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3C6C34D-9512-4338-84F6-DAB6480C5B72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8240A4B-2B24-414F-8C8A-60A187461347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F60C52-0948-478D-B966-B2BE6F3A2CCC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10FBD97-989A-492B-9967-2F5312A7F149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96DCA49-F693-4D25-A5D0-2646B44319FC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89E281-F97F-4280-B733-9079164629C2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0" name="Graphic 153">
            <a:extLst>
              <a:ext uri="{FF2B5EF4-FFF2-40B4-BE49-F238E27FC236}">
                <a16:creationId xmlns:a16="http://schemas.microsoft.com/office/drawing/2014/main" id="{22036A5C-A64A-4596-BB57-1D8A966A9BE2}"/>
              </a:ext>
            </a:extLst>
          </p:cNvPr>
          <p:cNvGrpSpPr/>
          <p:nvPr/>
        </p:nvGrpSpPr>
        <p:grpSpPr>
          <a:xfrm>
            <a:off x="11504993" y="3500477"/>
            <a:ext cx="725740" cy="968607"/>
            <a:chOff x="11161825" y="3187825"/>
            <a:chExt cx="1068908" cy="128125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38F2400-92D1-428B-AC9A-0A6842BB8BB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49EDBD0-74C2-485A-8130-C57501BFBDFA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9A28E77-07FE-429B-AA8D-D847E5B6515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FD484FE-F90A-497F-B2B3-3A96A2B414E8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61C9EBA-CEDB-4DD3-A665-9F44232B4DCB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6" name="Graphic 154">
            <a:extLst>
              <a:ext uri="{FF2B5EF4-FFF2-40B4-BE49-F238E27FC236}">
                <a16:creationId xmlns:a16="http://schemas.microsoft.com/office/drawing/2014/main" id="{82FC032E-B0BD-45CA-BB52-17ED367B4FB1}"/>
              </a:ext>
            </a:extLst>
          </p:cNvPr>
          <p:cNvGrpSpPr/>
          <p:nvPr/>
        </p:nvGrpSpPr>
        <p:grpSpPr>
          <a:xfrm>
            <a:off x="10641357" y="5757791"/>
            <a:ext cx="1146632" cy="1042929"/>
            <a:chOff x="9167261" y="3475651"/>
            <a:chExt cx="1734184" cy="138052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B85ED2B-BBB2-45D6-806B-B09AEC04EF0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2BEDF76-C37E-4691-9EA9-A194BD2DF764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74F7FCE-0240-4DD6-B513-C69D13A77C91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AB03BDE-D391-4635-BD6A-26515F1BFF07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5C88D8A-7B6D-4635-B0B9-ED5B7FDDB79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D3F377-811A-4F9E-8111-F3752EDB59F3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B213181-15EF-4B2A-8D45-259DEF4B130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3E63EC7-422F-4897-A854-D1292698C3C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2069EB1-B3F7-4F2A-A45C-873CBE2579C6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9790B90-F735-40BE-A968-940366A1F843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04B8D77-9CF4-443F-8367-EA8F80EFE7D3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E563558-46FD-4CF2-B115-62FD98D4AA5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561CBCD-3299-47C0-B878-306F8519FE7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B4976A3-81CE-4CF5-87C0-DD5587381F42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4E99639-0D47-4D51-9A52-651CE552BF2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97E2C81-C276-402B-AF02-05225348EE53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4B430FA-8E81-4FFF-AF06-227D26F6029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D82098C-EB3E-43F6-AD58-0CF3ABAA79E9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7FF16EA-8B3C-474A-8BEC-8DD6C7464B5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9C1336-EE30-42D1-BC1B-92B0DF05BDFA}"/>
              </a:ext>
            </a:extLst>
          </p:cNvPr>
          <p:cNvGrpSpPr/>
          <p:nvPr/>
        </p:nvGrpSpPr>
        <p:grpSpPr>
          <a:xfrm>
            <a:off x="7621645" y="3502121"/>
            <a:ext cx="3462896" cy="1086370"/>
            <a:chOff x="120053" y="5142594"/>
            <a:chExt cx="5645524" cy="1680166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5395EAD-801E-49E2-845C-7D1C02D8959E}"/>
                </a:ext>
              </a:extLst>
            </p:cNvPr>
            <p:cNvSpPr/>
            <p:nvPr/>
          </p:nvSpPr>
          <p:spPr>
            <a:xfrm>
              <a:off x="2412796" y="5142594"/>
              <a:ext cx="3352781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7BE265-9102-424C-9D0F-FA89BEC5CBCF}"/>
                </a:ext>
              </a:extLst>
            </p:cNvPr>
            <p:cNvSpPr/>
            <p:nvPr/>
          </p:nvSpPr>
          <p:spPr>
            <a:xfrm>
              <a:off x="120053" y="5148108"/>
              <a:ext cx="2719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3940C56-0FB8-448C-B950-04731113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169" y="341983"/>
            <a:ext cx="1677047" cy="78574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3F6E4FAE-4D2F-4180-8F33-48155CBE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99728" y="5724164"/>
            <a:ext cx="1677047" cy="78574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F81ABFC6-E18E-4C57-AE34-D0546B46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94313" y="3186805"/>
            <a:ext cx="1677047" cy="78574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41D97077-95A4-4F64-AED8-F5DE0383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5688" y="2401056"/>
            <a:ext cx="1677047" cy="785749"/>
          </a:xfrm>
          <a:prstGeom prst="rect">
            <a:avLst/>
          </a:prstGeom>
        </p:spPr>
      </p:pic>
      <p:grpSp>
        <p:nvGrpSpPr>
          <p:cNvPr id="134" name="Graphic 143">
            <a:extLst>
              <a:ext uri="{FF2B5EF4-FFF2-40B4-BE49-F238E27FC236}">
                <a16:creationId xmlns:a16="http://schemas.microsoft.com/office/drawing/2014/main" id="{6ABB478A-604A-420C-B62A-230BE2381169}"/>
              </a:ext>
            </a:extLst>
          </p:cNvPr>
          <p:cNvGrpSpPr/>
          <p:nvPr/>
        </p:nvGrpSpPr>
        <p:grpSpPr>
          <a:xfrm flipH="1">
            <a:off x="-87987" y="4087946"/>
            <a:ext cx="1412792" cy="2770054"/>
            <a:chOff x="10445531" y="3270549"/>
            <a:chExt cx="1876002" cy="3664187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178E057-2933-4EFB-8F09-48DCAC9C5F3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9410005-4C0B-4056-AEB5-6F57692CFED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10D29ED-9294-47AE-B607-24721DD18570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7FD455F-7B32-4823-8AC4-5956F7E0D1ED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4A6ED2A-52EA-4982-86F9-4C4E2AA395F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C84BEAA-DD48-4F28-90DE-3B1E86BF6CC8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59FE0F8-4BA0-439E-B8B0-A94341383479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947D7C3-52F8-4E22-98F3-F709806C5626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43" name="Graphic 154">
            <a:extLst>
              <a:ext uri="{FF2B5EF4-FFF2-40B4-BE49-F238E27FC236}">
                <a16:creationId xmlns:a16="http://schemas.microsoft.com/office/drawing/2014/main" id="{9570CD1D-85F0-455F-9FB2-E62225A91DC8}"/>
              </a:ext>
            </a:extLst>
          </p:cNvPr>
          <p:cNvGrpSpPr/>
          <p:nvPr/>
        </p:nvGrpSpPr>
        <p:grpSpPr>
          <a:xfrm flipH="1">
            <a:off x="264426" y="5854733"/>
            <a:ext cx="1271827" cy="1042929"/>
            <a:chOff x="9167261" y="3475651"/>
            <a:chExt cx="1734184" cy="138052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5EEB57F-3E4C-4B2C-A653-C1356B75679B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A53990B-D640-454D-8E56-21DE405B3CA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291586F-71DA-4098-97A7-AED5979F039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65BA367-55C4-4409-8730-4C8EA908B72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0D3880C-9916-47AD-AAD5-1F12F59A3807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5561748-4045-405E-8306-127C4719B112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8EAED8A-27C9-4654-8C0D-8F589EE807F2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AC83AAD-30CF-4666-9701-ABA17C16E35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DB3B36-72A4-407E-B94D-BD59939EFAD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CEDAE48-C4BE-48AC-AA92-7CF00CAB6B1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0B7F17D-1A65-42A8-B0CD-3F16C94DECB7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2BAE4DE-C49E-4767-99AA-F9A1948D18E3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68E613C-7EDC-4973-B856-1E3C7E6DA3C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7ECBF50-70B1-422E-902F-EE9E5546377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E9703D0-279E-4FFA-8123-A97E53441F57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F04C7FE-D343-449A-A8BE-B6B7E9E7A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5487A73-0A52-400D-AD9F-905AF7A3DE6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51D9FB2-845F-4D67-BB27-FC4EF7ECE0E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DC7D9FE-AF2E-49EC-BC28-C76A42664315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5816217" y="-3545789"/>
            <a:ext cx="1139701" cy="8249947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249372" y="3697317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001108" y="5626265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89075" y="2101146"/>
            <a:ext cx="2519814" cy="4682158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9784663" y="64457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844063" y="4766113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2676380" y="95971"/>
            <a:ext cx="705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2.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Tìm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nghĩa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A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thích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hợp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với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cụm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từ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B: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2466384" y="172798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905DAB8-257E-4DFE-8AA8-9DB55991D4E6}"/>
              </a:ext>
            </a:extLst>
          </p:cNvPr>
          <p:cNvCxnSpPr>
            <a:cxnSpLocks/>
          </p:cNvCxnSpPr>
          <p:nvPr/>
        </p:nvCxnSpPr>
        <p:spPr>
          <a:xfrm>
            <a:off x="2807186" y="1089617"/>
            <a:ext cx="26072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3190672" y="606811"/>
            <a:ext cx="319539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621522" y="-192823"/>
            <a:ext cx="1914170" cy="22088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2C608E1-6BA1-44D9-ADCC-EFE0605CD1E7}"/>
              </a:ext>
            </a:extLst>
          </p:cNvPr>
          <p:cNvSpPr txBox="1"/>
          <p:nvPr/>
        </p:nvSpPr>
        <p:spPr>
          <a:xfrm>
            <a:off x="2477038" y="3595273"/>
            <a:ext cx="4675183" cy="13849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812F87-749E-46BF-B3F7-8954139CB2BD}"/>
              </a:ext>
            </a:extLst>
          </p:cNvPr>
          <p:cNvSpPr txBox="1"/>
          <p:nvPr/>
        </p:nvSpPr>
        <p:spPr>
          <a:xfrm>
            <a:off x="2483146" y="5026672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1160B3A-EC80-4C98-98A9-772750FEB589}"/>
              </a:ext>
            </a:extLst>
          </p:cNvPr>
          <p:cNvSpPr txBox="1"/>
          <p:nvPr/>
        </p:nvSpPr>
        <p:spPr>
          <a:xfrm>
            <a:off x="4367729" y="1149033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3204017-2B4E-4C3A-87AE-5480627B759B}"/>
              </a:ext>
            </a:extLst>
          </p:cNvPr>
          <p:cNvSpPr txBox="1"/>
          <p:nvPr/>
        </p:nvSpPr>
        <p:spPr>
          <a:xfrm>
            <a:off x="9577810" y="1179917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20C475A-ADB9-4A39-B21C-F9FEF3956B2A}"/>
              </a:ext>
            </a:extLst>
          </p:cNvPr>
          <p:cNvSpPr txBox="1"/>
          <p:nvPr/>
        </p:nvSpPr>
        <p:spPr>
          <a:xfrm>
            <a:off x="7395200" y="1911812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67C69D1-B0C1-4B42-933C-7DA5983A28CC}"/>
              </a:ext>
            </a:extLst>
          </p:cNvPr>
          <p:cNvSpPr txBox="1"/>
          <p:nvPr/>
        </p:nvSpPr>
        <p:spPr>
          <a:xfrm>
            <a:off x="7395200" y="3606464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F82ED00-4E55-468B-8F46-705AED43F6C5}"/>
              </a:ext>
            </a:extLst>
          </p:cNvPr>
          <p:cNvSpPr txBox="1"/>
          <p:nvPr/>
        </p:nvSpPr>
        <p:spPr>
          <a:xfrm>
            <a:off x="7395200" y="530111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  <p:bldP spid="66" grpId="0" animBg="1"/>
      <p:bldP spid="69" grpId="0" animBg="1"/>
      <p:bldP spid="71" grpId="0"/>
      <p:bldP spid="72" grpId="0"/>
      <p:bldP spid="73" grpId="0" animBg="1"/>
      <p:bldP spid="78" grpId="0" animBg="1"/>
      <p:bldP spid="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40289" y="844462"/>
            <a:ext cx="1460633" cy="68435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11504" y="2544742"/>
            <a:ext cx="1090936" cy="5111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56554" y="1033011"/>
            <a:ext cx="2444487" cy="11453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CA83194B-5A6E-46AF-8478-1015DFCF9CBF}"/>
              </a:ext>
            </a:extLst>
          </p:cNvPr>
          <p:cNvSpPr txBox="1"/>
          <p:nvPr/>
        </p:nvSpPr>
        <p:spPr>
          <a:xfrm>
            <a:off x="305553" y="1104085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C5233CA-6B0C-46B7-BF8C-11F42894B1AF}"/>
              </a:ext>
            </a:extLst>
          </p:cNvPr>
          <p:cNvSpPr txBox="1"/>
          <p:nvPr/>
        </p:nvSpPr>
        <p:spPr>
          <a:xfrm>
            <a:off x="305553" y="3049990"/>
            <a:ext cx="4675183" cy="184665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1200" b="1" dirty="0">
              <a:latin typeface="Nunito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7415A3E-7225-4809-9967-99D13278362E}"/>
              </a:ext>
            </a:extLst>
          </p:cNvPr>
          <p:cNvSpPr txBox="1"/>
          <p:nvPr/>
        </p:nvSpPr>
        <p:spPr>
          <a:xfrm>
            <a:off x="321544" y="499145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 smtClean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4EF1E87-95D8-4D29-9491-A0A9FB237FFE}"/>
              </a:ext>
            </a:extLst>
          </p:cNvPr>
          <p:cNvSpPr txBox="1"/>
          <p:nvPr/>
        </p:nvSpPr>
        <p:spPr>
          <a:xfrm>
            <a:off x="2343198" y="148326"/>
            <a:ext cx="1137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A 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1415B31-04E1-4EB8-9726-242BBA346553}"/>
              </a:ext>
            </a:extLst>
          </p:cNvPr>
          <p:cNvSpPr txBox="1"/>
          <p:nvPr/>
        </p:nvSpPr>
        <p:spPr>
          <a:xfrm>
            <a:off x="9218832" y="231328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4" name="TextBox 123">
            <a:hlinkClick r:id="rId5" action="ppaction://hlinksldjump"/>
            <a:extLst>
              <a:ext uri="{FF2B5EF4-FFF2-40B4-BE49-F238E27FC236}">
                <a16:creationId xmlns:a16="http://schemas.microsoft.com/office/drawing/2014/main" id="{850B26E0-5D37-4BD0-BEDD-3303831AD299}"/>
              </a:ext>
            </a:extLst>
          </p:cNvPr>
          <p:cNvSpPr txBox="1"/>
          <p:nvPr/>
        </p:nvSpPr>
        <p:spPr>
          <a:xfrm>
            <a:off x="7223179" y="1320339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5" name="TextBox 124">
            <a:hlinkClick r:id="rId6" action="ppaction://hlinksldjump"/>
            <a:extLst>
              <a:ext uri="{FF2B5EF4-FFF2-40B4-BE49-F238E27FC236}">
                <a16:creationId xmlns:a16="http://schemas.microsoft.com/office/drawing/2014/main" id="{21051AF9-263C-402E-9EB6-CEF9D5E4BE4A}"/>
              </a:ext>
            </a:extLst>
          </p:cNvPr>
          <p:cNvSpPr txBox="1"/>
          <p:nvPr/>
        </p:nvSpPr>
        <p:spPr>
          <a:xfrm>
            <a:off x="7245559" y="319289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6" name="TextBox 125">
            <a:hlinkClick r:id="rId7" action="ppaction://hlinksldjump"/>
            <a:extLst>
              <a:ext uri="{FF2B5EF4-FFF2-40B4-BE49-F238E27FC236}">
                <a16:creationId xmlns:a16="http://schemas.microsoft.com/office/drawing/2014/main" id="{8164972B-EC0A-4C85-8F20-4320B4906C30}"/>
              </a:ext>
            </a:extLst>
          </p:cNvPr>
          <p:cNvSpPr txBox="1"/>
          <p:nvPr/>
        </p:nvSpPr>
        <p:spPr>
          <a:xfrm>
            <a:off x="7245559" y="5193605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9726583-1074-4DD7-81F7-E5C9423C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98361" y="32374"/>
            <a:ext cx="1460633" cy="6843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501696-F2B1-43C3-AF0D-498DD0CEB7B0}"/>
              </a:ext>
            </a:extLst>
          </p:cNvPr>
          <p:cNvCxnSpPr>
            <a:cxnSpLocks/>
          </p:cNvCxnSpPr>
          <p:nvPr/>
        </p:nvCxnSpPr>
        <p:spPr>
          <a:xfrm>
            <a:off x="4979126" y="1932327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9D9DE1-C3D1-46D5-8F38-645681EEA5E0}"/>
              </a:ext>
            </a:extLst>
          </p:cNvPr>
          <p:cNvCxnSpPr>
            <a:cxnSpLocks/>
          </p:cNvCxnSpPr>
          <p:nvPr/>
        </p:nvCxnSpPr>
        <p:spPr>
          <a:xfrm flipV="1">
            <a:off x="4995117" y="1933138"/>
            <a:ext cx="2226452" cy="3886563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F6EC84-F94F-4FDD-B613-1F972AD0AC17}"/>
              </a:ext>
            </a:extLst>
          </p:cNvPr>
          <p:cNvCxnSpPr>
            <a:cxnSpLocks/>
          </p:cNvCxnSpPr>
          <p:nvPr/>
        </p:nvCxnSpPr>
        <p:spPr>
          <a:xfrm>
            <a:off x="4987122" y="3912171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id="{E0507E95-EB88-426F-843A-443AA96E4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0800000">
            <a:off x="5375254" y="92304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724</Words>
  <Application>Microsoft Office PowerPoint</Application>
  <PresentationFormat>Widescreen</PresentationFormat>
  <Paragraphs>106</Paragraphs>
  <Slides>25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Calibri</vt:lpstr>
      <vt:lpstr>Wingdings</vt:lpstr>
      <vt:lpstr>Cordia New</vt:lpstr>
      <vt:lpstr>Segoe UI</vt:lpstr>
      <vt:lpstr>Nunito</vt:lpstr>
      <vt:lpstr>Arial</vt:lpstr>
      <vt:lpstr>黑体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Phakawan Wongpetanan</dc:creator>
  <cp:lastModifiedBy>Techsi.vn</cp:lastModifiedBy>
  <cp:revision>28</cp:revision>
  <dcterms:created xsi:type="dcterms:W3CDTF">2020-07-25T07:18:36Z</dcterms:created>
  <dcterms:modified xsi:type="dcterms:W3CDTF">2023-02-07T04:11:58Z</dcterms:modified>
</cp:coreProperties>
</file>