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 varScale="1">
        <p:scale>
          <a:sx n="62" d="100"/>
          <a:sy n="62" d="100"/>
        </p:scale>
        <p:origin x="63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9035EE-1710-445D-93AE-773E4F524D6E}"/>
              </a:ext>
            </a:extLst>
          </p:cNvPr>
          <p:cNvSpPr/>
          <p:nvPr/>
        </p:nvSpPr>
        <p:spPr>
          <a:xfrm>
            <a:off x="4119716" y="1396181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UTM Aquarelle" panose="02040603050506020204" pitchFamily="18" charset="0"/>
              </a:rPr>
              <a:t>Luyện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từ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và</a:t>
            </a:r>
            <a:r>
              <a:rPr lang="en-US" sz="4400" b="1" dirty="0"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latin typeface="UTM Aquarelle" panose="02040603050506020204" pitchFamily="18" charset="0"/>
              </a:rPr>
              <a:t>câu</a:t>
            </a:r>
            <a:endParaRPr lang="en-US" sz="44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9A6966-47C5-44C3-9D4B-FC048A560320}"/>
              </a:ext>
            </a:extLst>
          </p:cNvPr>
          <p:cNvSpPr/>
          <p:nvPr/>
        </p:nvSpPr>
        <p:spPr>
          <a:xfrm>
            <a:off x="2805880" y="2403987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66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66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548901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</TotalTime>
  <Words>1467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User</cp:lastModifiedBy>
  <cp:revision>16</cp:revision>
  <dcterms:created xsi:type="dcterms:W3CDTF">2022-01-06T15:17:54Z</dcterms:created>
  <dcterms:modified xsi:type="dcterms:W3CDTF">2022-02-10T00:52:10Z</dcterms:modified>
</cp:coreProperties>
</file>