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07" r:id="rId2"/>
    <p:sldId id="804" r:id="rId3"/>
    <p:sldId id="855" r:id="rId4"/>
    <p:sldId id="838" r:id="rId5"/>
    <p:sldId id="839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51" r:id="rId18"/>
    <p:sldId id="860" r:id="rId19"/>
    <p:sldId id="861" r:id="rId20"/>
    <p:sldId id="858" r:id="rId21"/>
    <p:sldId id="853" r:id="rId22"/>
    <p:sldId id="80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106" autoAdjust="0"/>
  </p:normalViewPr>
  <p:slideViewPr>
    <p:cSldViewPr snapToGrid="0">
      <p:cViewPr varScale="1">
        <p:scale>
          <a:sx n="91" d="100"/>
          <a:sy n="91" d="100"/>
        </p:scale>
        <p:origin x="714" y="58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xmlns="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Đáp số:7230m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2089733-EAD0-4AF7-AF9A-5D34B3655D3C}"/>
              </a:ext>
            </a:extLst>
          </p:cNvPr>
          <p:cNvSpPr txBox="1"/>
          <p:nvPr/>
        </p:nvSpPr>
        <p:spPr>
          <a:xfrm>
            <a:off x="3198968" y="1351191"/>
            <a:ext cx="6103081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accent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MỤC </a:t>
            </a:r>
            <a:r>
              <a:rPr lang="en-US" altLang="zh-CN" sz="4799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TIÊU </a:t>
            </a:r>
            <a:r>
              <a:rPr lang="en-US" altLang="zh-CN" sz="4799" b="1" dirty="0">
                <a:solidFill>
                  <a:schemeClr val="accent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BÀI HỌC</a:t>
            </a:r>
            <a:endParaRPr lang="zh-CN" altLang="en-US" sz="4799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506616" y="3246282"/>
            <a:ext cx="274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chiều rộng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latin typeface="#9Slide02 Tieu de dai"/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#9Slide02 Tieu de dai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:a16="http://schemas.microsoft.com/office/drawing/2014/main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:a16="http://schemas.microsoft.com/office/drawing/2014/main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1948</TotalTime>
  <Words>1047</Words>
  <Application>Microsoft Office PowerPoint</Application>
  <PresentationFormat>Widescreen</PresentationFormat>
  <Paragraphs>218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微软雅黑</vt:lpstr>
      <vt:lpstr>#9Slide02 Tieu de dai</vt:lpstr>
      <vt:lpstr>#9Slide02 Tieu de rat dai 01</vt:lpstr>
      <vt:lpstr>Arial</vt:lpstr>
      <vt:lpstr>等线</vt:lpstr>
      <vt:lpstr>等线 Light</vt:lpstr>
      <vt:lpstr>Times New Roman</vt:lpstr>
      <vt:lpstr>UTM Guanine</vt:lpstr>
      <vt:lpstr>Wingdings</vt:lpstr>
      <vt:lpstr>义启嘟嘟体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Techsi.vn</cp:lastModifiedBy>
  <cp:revision>133</cp:revision>
  <dcterms:created xsi:type="dcterms:W3CDTF">2017-08-29T06:05:09Z</dcterms:created>
  <dcterms:modified xsi:type="dcterms:W3CDTF">2023-02-06T03:13:18Z</dcterms:modified>
  <cp:category>9Slide.vn</cp:category>
</cp:coreProperties>
</file>