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69" d="100"/>
          <a:sy n="69" d="100"/>
        </p:scale>
        <p:origin x="5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xmlns="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4539</TotalTime>
  <Words>1116</Words>
  <Application>Microsoft Office PowerPoint</Application>
  <PresentationFormat>Widescreen</PresentationFormat>
  <Paragraphs>188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Symbol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User</cp:lastModifiedBy>
  <cp:revision>123</cp:revision>
  <cp:lastPrinted>2020-11-02T13:10:51Z</cp:lastPrinted>
  <dcterms:created xsi:type="dcterms:W3CDTF">2020-11-01T14:29:47Z</dcterms:created>
  <dcterms:modified xsi:type="dcterms:W3CDTF">2022-02-11T01:50:36Z</dcterms:modified>
  <cp:category>9Slide.vn</cp:category>
</cp:coreProperties>
</file>