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F78FB45-A66F-488D-9FAE-8005947284A0}">
          <p14:sldIdLst>
            <p14:sldId id="256"/>
          </p14:sldIdLst>
        </p14:section>
        <p14:section name="Untitled Section" id="{39FDE262-BBD1-4040-BED5-DCA2F86E2457}">
          <p14:sldIdLst>
            <p14:sldId id="257"/>
            <p14:sldId id="258"/>
            <p14:sldId id="259"/>
            <p14:sldId id="263"/>
            <p14:sldId id="264"/>
            <p14:sldId id="265"/>
            <p14:sldId id="266"/>
            <p14:sldId id="267"/>
            <p14:sldId id="260"/>
            <p14:sldId id="261"/>
            <p14:sldId id="269"/>
            <p14:sldId id="270"/>
            <p14:sldId id="271"/>
            <p14:sldId id="272"/>
            <p14:sldId id="273"/>
            <p14:sldId id="274"/>
            <p14:sldId id="275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5DB"/>
    <a:srgbClr val="6F4922"/>
    <a:srgbClr val="E6C6A6"/>
    <a:srgbClr val="956740"/>
    <a:srgbClr val="F96767"/>
    <a:srgbClr val="EADACB"/>
    <a:srgbClr val="C1835C"/>
    <a:srgbClr val="8850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72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1B8E5-ECE8-4740-8728-084B6C504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EA9EC8-CE33-44DD-A78A-F0FF6CC79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0301B4-CD28-4636-A372-004DD013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79263-4C55-461A-B63E-9EF71489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B101A-EC8D-40EA-A1CA-A8F5D90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35175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1B33C-D5FE-43FC-9C13-7740D590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CAB2F8-1354-4568-99D4-E1453E34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22466F-93BD-4453-8DA2-6DDE938E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A17B1-3DA3-4845-A478-3615DEB3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F6EDCA-6FA1-421E-8B3F-295BD63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9749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B1353BF-0984-4F05-84B0-CFF0F071F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A6545E-A200-4B7F-816C-6A51F5B1E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B1C515-2292-4FAC-B391-ED21E206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A8E84B-1E34-45B3-9773-5C234E2A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2462E-CC80-411A-A3C1-59349EF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428730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10E41-6C9A-4FC6-B422-0611E794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4DA6C-EF55-4904-A1A9-B287C4BD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4E0AEC-851E-4BF7-9016-F5F38CDB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517779-6D68-4D47-9533-4DBF8661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077232-1F08-4B82-9778-395998F7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8326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56B86-31D3-4B5D-AB32-D1EC55AE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106851-FBD1-48F3-8C88-B17113F7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2B22F0-A36C-4768-9C64-660463F6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9A772D-074D-4C4D-A37F-861A4331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567B2-594E-41EC-842D-F774CF55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26145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FA9E0-A8EE-4436-98EF-4B096F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045EB0-724A-42A8-BFCA-35D78DB24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5E725E-8C63-4984-B4D7-E5BCA462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E1CCCD-E1F1-4C3F-82A8-8295260B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8F54DA-E36E-4A5A-9B29-A490AA2E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A5BE6-D192-4B6F-AAE0-8F141C92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6460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2BBE3-117F-4175-827F-7714E7A2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EDB7E7-308A-4020-AE6E-79FD4349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E02C80-2AA6-480E-B735-01CDDD6A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8CB5B2-F36B-4900-8960-97D9FF166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99B0BB-E46A-45F6-869B-628D72883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6870F9-99F6-4454-BAD8-03E480C2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A76135-B876-48CC-940B-E6DF2494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E62364-5C15-4115-B066-A2A9C86A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54239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839C4-EBAA-4EF0-A7D8-061480BC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0EA51E-582C-42D2-AC0E-8FD065CD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8B3573-0ACE-4B0F-85E5-BB8A7F5B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E39012-1BB9-4D5D-A192-9FED79E2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9272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F8B20A-180D-41D2-AADF-2A7DECA2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BDBDC6-2091-48CB-B50F-76CB47D9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33F7A5-9F9C-4630-9537-03588BEA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3570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6CB5D-C190-40E0-8142-107FAED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1D86F8-85CC-43BC-A8D1-D81215FE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59112B-8361-4A26-9F72-C21E3817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9C867D-6A08-42B6-9705-7798BC9D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C2DCA8-5019-4492-A8CE-05C4CAC9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B91C24-F07D-4350-8C0E-EB801B29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4186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208DA-9789-444F-9A7A-87DA204D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9EB6C3-854A-4AB4-B90E-85BF37B47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48CA85-9C6D-4AC2-8CE3-2E58ABF22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EC0A03-BF96-4593-8DA1-AAE77A59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5489F7-165B-45FB-983A-BB2B5F7F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711006-054B-4C7C-B971-4DB86048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81603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C2C416-62F2-476A-B33B-F12EB506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897FF2-7199-4BDD-9BBE-DD39D9BD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1A3056-7B49-4F54-BD40-9E00A1D4C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FA5D-3B33-42FA-A091-67CDB3EDCB3C}" type="datetimeFigureOut">
              <a:rPr lang="en-PH" smtClean="0"/>
              <a:pPr/>
              <a:t>25/02/2022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935A6F-4130-4D1B-8350-BBC837BCE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A587D-4B32-4ADD-AB41-5080F0ABE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6F1-120D-4F84-89E4-C562A206863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9133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-30964" y="5340004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45079" y="5573649"/>
              <a:ext cx="1877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4606F23-B42B-4CF6-8FFC-DB9C5D9E59C9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117432"/>
            <a:chExt cx="12192000" cy="7323221"/>
          </a:xfrm>
          <a:solidFill>
            <a:srgbClr val="9567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E279086-7AF5-476B-A7FD-64F3E7867E3D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92486243-40AB-4628-8F7B-B1686DED74B7}"/>
                </a:ext>
              </a:extLst>
            </p:cNvPr>
            <p:cNvSpPr/>
            <p:nvPr/>
          </p:nvSpPr>
          <p:spPr>
            <a:xfrm>
              <a:off x="3192377" y="5117432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5FBC9CB-6671-4B04-9E8C-13BF0B12B85F}"/>
              </a:ext>
            </a:extLst>
          </p:cNvPr>
          <p:cNvSpPr/>
          <p:nvPr/>
        </p:nvSpPr>
        <p:spPr>
          <a:xfrm>
            <a:off x="751336" y="1394502"/>
            <a:ext cx="10781414" cy="3274032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custGeom>
                    <a:avLst/>
                    <a:gdLst>
                      <a:gd name="connsiteX0" fmla="*/ 0 w 10781414"/>
                      <a:gd name="connsiteY0" fmla="*/ 545683 h 3274032"/>
                      <a:gd name="connsiteX1" fmla="*/ 545683 w 10781414"/>
                      <a:gd name="connsiteY1" fmla="*/ 0 h 3274032"/>
                      <a:gd name="connsiteX2" fmla="*/ 1115686 w 10781414"/>
                      <a:gd name="connsiteY2" fmla="*/ 0 h 3274032"/>
                      <a:gd name="connsiteX3" fmla="*/ 1879490 w 10781414"/>
                      <a:gd name="connsiteY3" fmla="*/ 0 h 3274032"/>
                      <a:gd name="connsiteX4" fmla="*/ 2255691 w 10781414"/>
                      <a:gd name="connsiteY4" fmla="*/ 0 h 3274032"/>
                      <a:gd name="connsiteX5" fmla="*/ 2825694 w 10781414"/>
                      <a:gd name="connsiteY5" fmla="*/ 0 h 3274032"/>
                      <a:gd name="connsiteX6" fmla="*/ 3589498 w 10781414"/>
                      <a:gd name="connsiteY6" fmla="*/ 0 h 3274032"/>
                      <a:gd name="connsiteX7" fmla="*/ 4062600 w 10781414"/>
                      <a:gd name="connsiteY7" fmla="*/ 0 h 3274032"/>
                      <a:gd name="connsiteX8" fmla="*/ 4341902 w 10781414"/>
                      <a:gd name="connsiteY8" fmla="*/ 0 h 3274032"/>
                      <a:gd name="connsiteX9" fmla="*/ 4718104 w 10781414"/>
                      <a:gd name="connsiteY9" fmla="*/ 0 h 3274032"/>
                      <a:gd name="connsiteX10" fmla="*/ 4997405 w 10781414"/>
                      <a:gd name="connsiteY10" fmla="*/ 0 h 3274032"/>
                      <a:gd name="connsiteX11" fmla="*/ 5567408 w 10781414"/>
                      <a:gd name="connsiteY11" fmla="*/ 0 h 3274032"/>
                      <a:gd name="connsiteX12" fmla="*/ 6040510 w 10781414"/>
                      <a:gd name="connsiteY12" fmla="*/ 0 h 3274032"/>
                      <a:gd name="connsiteX13" fmla="*/ 6804314 w 10781414"/>
                      <a:gd name="connsiteY13" fmla="*/ 0 h 3274032"/>
                      <a:gd name="connsiteX14" fmla="*/ 7568118 w 10781414"/>
                      <a:gd name="connsiteY14" fmla="*/ 0 h 3274032"/>
                      <a:gd name="connsiteX15" fmla="*/ 8235021 w 10781414"/>
                      <a:gd name="connsiteY15" fmla="*/ 0 h 3274032"/>
                      <a:gd name="connsiteX16" fmla="*/ 8998825 w 10781414"/>
                      <a:gd name="connsiteY16" fmla="*/ 0 h 3274032"/>
                      <a:gd name="connsiteX17" fmla="*/ 9375027 w 10781414"/>
                      <a:gd name="connsiteY17" fmla="*/ 0 h 3274032"/>
                      <a:gd name="connsiteX18" fmla="*/ 10235731 w 10781414"/>
                      <a:gd name="connsiteY18" fmla="*/ 0 h 3274032"/>
                      <a:gd name="connsiteX19" fmla="*/ 10781414 w 10781414"/>
                      <a:gd name="connsiteY19" fmla="*/ 545683 h 3274032"/>
                      <a:gd name="connsiteX20" fmla="*/ 10781414 w 10781414"/>
                      <a:gd name="connsiteY20" fmla="*/ 1069523 h 3274032"/>
                      <a:gd name="connsiteX21" fmla="*/ 10781414 w 10781414"/>
                      <a:gd name="connsiteY21" fmla="*/ 1571536 h 3274032"/>
                      <a:gd name="connsiteX22" fmla="*/ 10781414 w 10781414"/>
                      <a:gd name="connsiteY22" fmla="*/ 2160856 h 3274032"/>
                      <a:gd name="connsiteX23" fmla="*/ 10781414 w 10781414"/>
                      <a:gd name="connsiteY23" fmla="*/ 2728349 h 3274032"/>
                      <a:gd name="connsiteX24" fmla="*/ 10235731 w 10781414"/>
                      <a:gd name="connsiteY24" fmla="*/ 3274032 h 3274032"/>
                      <a:gd name="connsiteX25" fmla="*/ 9665728 w 10781414"/>
                      <a:gd name="connsiteY25" fmla="*/ 3274032 h 3274032"/>
                      <a:gd name="connsiteX26" fmla="*/ 9386427 w 10781414"/>
                      <a:gd name="connsiteY26" fmla="*/ 3274032 h 3274032"/>
                      <a:gd name="connsiteX27" fmla="*/ 9107125 w 10781414"/>
                      <a:gd name="connsiteY27" fmla="*/ 3274032 h 3274032"/>
                      <a:gd name="connsiteX28" fmla="*/ 8343322 w 10781414"/>
                      <a:gd name="connsiteY28" fmla="*/ 3274032 h 3274032"/>
                      <a:gd name="connsiteX29" fmla="*/ 7579518 w 10781414"/>
                      <a:gd name="connsiteY29" fmla="*/ 3274032 h 3274032"/>
                      <a:gd name="connsiteX30" fmla="*/ 6912615 w 10781414"/>
                      <a:gd name="connsiteY30" fmla="*/ 3274032 h 3274032"/>
                      <a:gd name="connsiteX31" fmla="*/ 6148811 w 10781414"/>
                      <a:gd name="connsiteY31" fmla="*/ 3274032 h 3274032"/>
                      <a:gd name="connsiteX32" fmla="*/ 5385007 w 10781414"/>
                      <a:gd name="connsiteY32" fmla="*/ 3274032 h 3274032"/>
                      <a:gd name="connsiteX33" fmla="*/ 4621203 w 10781414"/>
                      <a:gd name="connsiteY33" fmla="*/ 3274032 h 3274032"/>
                      <a:gd name="connsiteX34" fmla="*/ 4051200 w 10781414"/>
                      <a:gd name="connsiteY34" fmla="*/ 3274032 h 3274032"/>
                      <a:gd name="connsiteX35" fmla="*/ 3771899 w 10781414"/>
                      <a:gd name="connsiteY35" fmla="*/ 3274032 h 3274032"/>
                      <a:gd name="connsiteX36" fmla="*/ 3492598 w 10781414"/>
                      <a:gd name="connsiteY36" fmla="*/ 3274032 h 3274032"/>
                      <a:gd name="connsiteX37" fmla="*/ 2728794 w 10781414"/>
                      <a:gd name="connsiteY37" fmla="*/ 3274032 h 3274032"/>
                      <a:gd name="connsiteX38" fmla="*/ 2255691 w 10781414"/>
                      <a:gd name="connsiteY38" fmla="*/ 3274032 h 3274032"/>
                      <a:gd name="connsiteX39" fmla="*/ 1685689 w 10781414"/>
                      <a:gd name="connsiteY39" fmla="*/ 3274032 h 3274032"/>
                      <a:gd name="connsiteX40" fmla="*/ 1115686 w 10781414"/>
                      <a:gd name="connsiteY40" fmla="*/ 3274032 h 3274032"/>
                      <a:gd name="connsiteX41" fmla="*/ 545683 w 10781414"/>
                      <a:gd name="connsiteY41" fmla="*/ 3274032 h 3274032"/>
                      <a:gd name="connsiteX42" fmla="*/ 0 w 10781414"/>
                      <a:gd name="connsiteY42" fmla="*/ 2728349 h 3274032"/>
                      <a:gd name="connsiteX43" fmla="*/ 0 w 10781414"/>
                      <a:gd name="connsiteY43" fmla="*/ 2182683 h 3274032"/>
                      <a:gd name="connsiteX44" fmla="*/ 0 w 10781414"/>
                      <a:gd name="connsiteY44" fmla="*/ 1593363 h 3274032"/>
                      <a:gd name="connsiteX45" fmla="*/ 0 w 10781414"/>
                      <a:gd name="connsiteY45" fmla="*/ 1047696 h 3274032"/>
                      <a:gd name="connsiteX46" fmla="*/ 0 w 10781414"/>
                      <a:gd name="connsiteY46" fmla="*/ 545683 h 3274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0781414" h="3274032" fill="none" extrusionOk="0">
                        <a:moveTo>
                          <a:pt x="0" y="545683"/>
                        </a:moveTo>
                        <a:cubicBezTo>
                          <a:pt x="-51677" y="170584"/>
                          <a:pt x="232401" y="25814"/>
                          <a:pt x="545683" y="0"/>
                        </a:cubicBezTo>
                        <a:cubicBezTo>
                          <a:pt x="713887" y="-62783"/>
                          <a:pt x="874321" y="66418"/>
                          <a:pt x="1115686" y="0"/>
                        </a:cubicBezTo>
                        <a:cubicBezTo>
                          <a:pt x="1357051" y="-66418"/>
                          <a:pt x="1505572" y="33818"/>
                          <a:pt x="1879490" y="0"/>
                        </a:cubicBezTo>
                        <a:cubicBezTo>
                          <a:pt x="2253408" y="-33818"/>
                          <a:pt x="2090517" y="40123"/>
                          <a:pt x="2255691" y="0"/>
                        </a:cubicBezTo>
                        <a:cubicBezTo>
                          <a:pt x="2420865" y="-40123"/>
                          <a:pt x="2650362" y="7045"/>
                          <a:pt x="2825694" y="0"/>
                        </a:cubicBezTo>
                        <a:cubicBezTo>
                          <a:pt x="3001026" y="-7045"/>
                          <a:pt x="3361166" y="34022"/>
                          <a:pt x="3589498" y="0"/>
                        </a:cubicBezTo>
                        <a:cubicBezTo>
                          <a:pt x="3817830" y="-34022"/>
                          <a:pt x="3922065" y="11613"/>
                          <a:pt x="4062600" y="0"/>
                        </a:cubicBezTo>
                        <a:cubicBezTo>
                          <a:pt x="4203135" y="-11613"/>
                          <a:pt x="4278371" y="10939"/>
                          <a:pt x="4341902" y="0"/>
                        </a:cubicBezTo>
                        <a:cubicBezTo>
                          <a:pt x="4405433" y="-10939"/>
                          <a:pt x="4590227" y="37541"/>
                          <a:pt x="4718104" y="0"/>
                        </a:cubicBezTo>
                        <a:cubicBezTo>
                          <a:pt x="4845981" y="-37541"/>
                          <a:pt x="4904334" y="11582"/>
                          <a:pt x="4997405" y="0"/>
                        </a:cubicBezTo>
                        <a:cubicBezTo>
                          <a:pt x="5090476" y="-11582"/>
                          <a:pt x="5383970" y="41859"/>
                          <a:pt x="5567408" y="0"/>
                        </a:cubicBezTo>
                        <a:cubicBezTo>
                          <a:pt x="5750846" y="-41859"/>
                          <a:pt x="5845276" y="36054"/>
                          <a:pt x="6040510" y="0"/>
                        </a:cubicBezTo>
                        <a:cubicBezTo>
                          <a:pt x="6235744" y="-36054"/>
                          <a:pt x="6650241" y="54721"/>
                          <a:pt x="6804314" y="0"/>
                        </a:cubicBezTo>
                        <a:cubicBezTo>
                          <a:pt x="6958387" y="-54721"/>
                          <a:pt x="7258061" y="55127"/>
                          <a:pt x="7568118" y="0"/>
                        </a:cubicBezTo>
                        <a:cubicBezTo>
                          <a:pt x="7878175" y="-55127"/>
                          <a:pt x="8072003" y="72110"/>
                          <a:pt x="8235021" y="0"/>
                        </a:cubicBezTo>
                        <a:cubicBezTo>
                          <a:pt x="8398039" y="-72110"/>
                          <a:pt x="8653126" y="86954"/>
                          <a:pt x="8998825" y="0"/>
                        </a:cubicBezTo>
                        <a:cubicBezTo>
                          <a:pt x="9344524" y="-86954"/>
                          <a:pt x="9278505" y="16346"/>
                          <a:pt x="9375027" y="0"/>
                        </a:cubicBezTo>
                        <a:cubicBezTo>
                          <a:pt x="9471549" y="-16346"/>
                          <a:pt x="9955521" y="94619"/>
                          <a:pt x="10235731" y="0"/>
                        </a:cubicBezTo>
                        <a:cubicBezTo>
                          <a:pt x="10544540" y="19707"/>
                          <a:pt x="10774990" y="269083"/>
                          <a:pt x="10781414" y="545683"/>
                        </a:cubicBezTo>
                        <a:cubicBezTo>
                          <a:pt x="10834681" y="698005"/>
                          <a:pt x="10742266" y="836610"/>
                          <a:pt x="10781414" y="1069523"/>
                        </a:cubicBezTo>
                        <a:cubicBezTo>
                          <a:pt x="10820562" y="1302436"/>
                          <a:pt x="10748694" y="1465133"/>
                          <a:pt x="10781414" y="1571536"/>
                        </a:cubicBezTo>
                        <a:cubicBezTo>
                          <a:pt x="10814134" y="1677939"/>
                          <a:pt x="10769462" y="1997213"/>
                          <a:pt x="10781414" y="2160856"/>
                        </a:cubicBezTo>
                        <a:cubicBezTo>
                          <a:pt x="10793366" y="2324499"/>
                          <a:pt x="10735119" y="2601473"/>
                          <a:pt x="10781414" y="2728349"/>
                        </a:cubicBezTo>
                        <a:cubicBezTo>
                          <a:pt x="10740239" y="3092285"/>
                          <a:pt x="10565289" y="3279878"/>
                          <a:pt x="10235731" y="3274032"/>
                        </a:cubicBezTo>
                        <a:cubicBezTo>
                          <a:pt x="9989194" y="3339491"/>
                          <a:pt x="9899915" y="3219815"/>
                          <a:pt x="9665728" y="3274032"/>
                        </a:cubicBezTo>
                        <a:cubicBezTo>
                          <a:pt x="9431541" y="3328249"/>
                          <a:pt x="9497029" y="3255287"/>
                          <a:pt x="9386427" y="3274032"/>
                        </a:cubicBezTo>
                        <a:cubicBezTo>
                          <a:pt x="9275825" y="3292777"/>
                          <a:pt x="9196494" y="3254006"/>
                          <a:pt x="9107125" y="3274032"/>
                        </a:cubicBezTo>
                        <a:cubicBezTo>
                          <a:pt x="9017756" y="3294058"/>
                          <a:pt x="8655212" y="3213224"/>
                          <a:pt x="8343322" y="3274032"/>
                        </a:cubicBezTo>
                        <a:cubicBezTo>
                          <a:pt x="8031432" y="3334840"/>
                          <a:pt x="7860648" y="3254657"/>
                          <a:pt x="7579518" y="3274032"/>
                        </a:cubicBezTo>
                        <a:cubicBezTo>
                          <a:pt x="7298388" y="3293407"/>
                          <a:pt x="7209640" y="3235288"/>
                          <a:pt x="6912615" y="3274032"/>
                        </a:cubicBezTo>
                        <a:cubicBezTo>
                          <a:pt x="6615590" y="3312776"/>
                          <a:pt x="6314594" y="3270867"/>
                          <a:pt x="6148811" y="3274032"/>
                        </a:cubicBezTo>
                        <a:cubicBezTo>
                          <a:pt x="5983028" y="3277197"/>
                          <a:pt x="5575460" y="3213831"/>
                          <a:pt x="5385007" y="3274032"/>
                        </a:cubicBezTo>
                        <a:cubicBezTo>
                          <a:pt x="5194554" y="3334233"/>
                          <a:pt x="4796160" y="3265189"/>
                          <a:pt x="4621203" y="3274032"/>
                        </a:cubicBezTo>
                        <a:cubicBezTo>
                          <a:pt x="4446246" y="3282875"/>
                          <a:pt x="4246918" y="3246551"/>
                          <a:pt x="4051200" y="3274032"/>
                        </a:cubicBezTo>
                        <a:cubicBezTo>
                          <a:pt x="3855482" y="3301513"/>
                          <a:pt x="3884584" y="3265479"/>
                          <a:pt x="3771899" y="3274032"/>
                        </a:cubicBezTo>
                        <a:cubicBezTo>
                          <a:pt x="3659214" y="3282585"/>
                          <a:pt x="3619336" y="3244929"/>
                          <a:pt x="3492598" y="3274032"/>
                        </a:cubicBezTo>
                        <a:cubicBezTo>
                          <a:pt x="3365860" y="3303135"/>
                          <a:pt x="3035767" y="3221091"/>
                          <a:pt x="2728794" y="3274032"/>
                        </a:cubicBezTo>
                        <a:cubicBezTo>
                          <a:pt x="2421821" y="3326973"/>
                          <a:pt x="2384773" y="3271910"/>
                          <a:pt x="2255691" y="3274032"/>
                        </a:cubicBezTo>
                        <a:cubicBezTo>
                          <a:pt x="2126609" y="3276154"/>
                          <a:pt x="1898576" y="3270129"/>
                          <a:pt x="1685689" y="3274032"/>
                        </a:cubicBezTo>
                        <a:cubicBezTo>
                          <a:pt x="1472802" y="3277935"/>
                          <a:pt x="1294536" y="3206146"/>
                          <a:pt x="1115686" y="3274032"/>
                        </a:cubicBezTo>
                        <a:cubicBezTo>
                          <a:pt x="936836" y="3341918"/>
                          <a:pt x="669822" y="3249608"/>
                          <a:pt x="545683" y="3274032"/>
                        </a:cubicBezTo>
                        <a:cubicBezTo>
                          <a:pt x="255320" y="3275347"/>
                          <a:pt x="71295" y="3068644"/>
                          <a:pt x="0" y="2728349"/>
                        </a:cubicBezTo>
                        <a:cubicBezTo>
                          <a:pt x="-42768" y="2498545"/>
                          <a:pt x="48317" y="2419786"/>
                          <a:pt x="0" y="2182683"/>
                        </a:cubicBezTo>
                        <a:cubicBezTo>
                          <a:pt x="-48317" y="1945580"/>
                          <a:pt x="16497" y="1747173"/>
                          <a:pt x="0" y="1593363"/>
                        </a:cubicBezTo>
                        <a:cubicBezTo>
                          <a:pt x="-16497" y="1439553"/>
                          <a:pt x="17009" y="1218091"/>
                          <a:pt x="0" y="1047696"/>
                        </a:cubicBezTo>
                        <a:cubicBezTo>
                          <a:pt x="-17009" y="877301"/>
                          <a:pt x="8293" y="758119"/>
                          <a:pt x="0" y="545683"/>
                        </a:cubicBezTo>
                        <a:close/>
                      </a:path>
                      <a:path w="10781414" h="3274032" stroke="0" extrusionOk="0">
                        <a:moveTo>
                          <a:pt x="0" y="545683"/>
                        </a:moveTo>
                        <a:cubicBezTo>
                          <a:pt x="-21705" y="235606"/>
                          <a:pt x="209228" y="-10932"/>
                          <a:pt x="545683" y="0"/>
                        </a:cubicBezTo>
                        <a:cubicBezTo>
                          <a:pt x="643897" y="-20607"/>
                          <a:pt x="747930" y="18591"/>
                          <a:pt x="824984" y="0"/>
                        </a:cubicBezTo>
                        <a:cubicBezTo>
                          <a:pt x="902038" y="-18591"/>
                          <a:pt x="1123996" y="627"/>
                          <a:pt x="1201186" y="0"/>
                        </a:cubicBezTo>
                        <a:cubicBezTo>
                          <a:pt x="1278376" y="-627"/>
                          <a:pt x="1754878" y="21878"/>
                          <a:pt x="1964990" y="0"/>
                        </a:cubicBezTo>
                        <a:cubicBezTo>
                          <a:pt x="2175102" y="-21878"/>
                          <a:pt x="2356378" y="39164"/>
                          <a:pt x="2631893" y="0"/>
                        </a:cubicBezTo>
                        <a:cubicBezTo>
                          <a:pt x="2907408" y="-39164"/>
                          <a:pt x="3049520" y="39805"/>
                          <a:pt x="3395697" y="0"/>
                        </a:cubicBezTo>
                        <a:cubicBezTo>
                          <a:pt x="3741874" y="-39805"/>
                          <a:pt x="3667596" y="35042"/>
                          <a:pt x="3771899" y="0"/>
                        </a:cubicBezTo>
                        <a:cubicBezTo>
                          <a:pt x="3876202" y="-35042"/>
                          <a:pt x="4169765" y="3067"/>
                          <a:pt x="4535703" y="0"/>
                        </a:cubicBezTo>
                        <a:cubicBezTo>
                          <a:pt x="4901641" y="-3067"/>
                          <a:pt x="4684285" y="13925"/>
                          <a:pt x="4815004" y="0"/>
                        </a:cubicBezTo>
                        <a:cubicBezTo>
                          <a:pt x="4945723" y="-13925"/>
                          <a:pt x="5223022" y="9980"/>
                          <a:pt x="5481907" y="0"/>
                        </a:cubicBezTo>
                        <a:cubicBezTo>
                          <a:pt x="5740792" y="-9980"/>
                          <a:pt x="5711126" y="37979"/>
                          <a:pt x="5858109" y="0"/>
                        </a:cubicBezTo>
                        <a:cubicBezTo>
                          <a:pt x="6005092" y="-37979"/>
                          <a:pt x="6104979" y="2441"/>
                          <a:pt x="6234311" y="0"/>
                        </a:cubicBezTo>
                        <a:cubicBezTo>
                          <a:pt x="6363643" y="-2441"/>
                          <a:pt x="6563246" y="15854"/>
                          <a:pt x="6707414" y="0"/>
                        </a:cubicBezTo>
                        <a:cubicBezTo>
                          <a:pt x="6851582" y="-15854"/>
                          <a:pt x="7064555" y="42939"/>
                          <a:pt x="7374317" y="0"/>
                        </a:cubicBezTo>
                        <a:cubicBezTo>
                          <a:pt x="7684079" y="-42939"/>
                          <a:pt x="7968498" y="35180"/>
                          <a:pt x="8138121" y="0"/>
                        </a:cubicBezTo>
                        <a:cubicBezTo>
                          <a:pt x="8307744" y="-35180"/>
                          <a:pt x="8441442" y="61671"/>
                          <a:pt x="8708123" y="0"/>
                        </a:cubicBezTo>
                        <a:cubicBezTo>
                          <a:pt x="8974804" y="-61671"/>
                          <a:pt x="9118303" y="76016"/>
                          <a:pt x="9471927" y="0"/>
                        </a:cubicBezTo>
                        <a:cubicBezTo>
                          <a:pt x="9825551" y="-76016"/>
                          <a:pt x="9912716" y="25763"/>
                          <a:pt x="10235731" y="0"/>
                        </a:cubicBezTo>
                        <a:cubicBezTo>
                          <a:pt x="10523684" y="22628"/>
                          <a:pt x="10789780" y="266794"/>
                          <a:pt x="10781414" y="545683"/>
                        </a:cubicBezTo>
                        <a:cubicBezTo>
                          <a:pt x="10782643" y="656376"/>
                          <a:pt x="10742003" y="892544"/>
                          <a:pt x="10781414" y="1047696"/>
                        </a:cubicBezTo>
                        <a:cubicBezTo>
                          <a:pt x="10820825" y="1202848"/>
                          <a:pt x="10766658" y="1457016"/>
                          <a:pt x="10781414" y="1637016"/>
                        </a:cubicBezTo>
                        <a:cubicBezTo>
                          <a:pt x="10796170" y="1817016"/>
                          <a:pt x="10728601" y="1970453"/>
                          <a:pt x="10781414" y="2182683"/>
                        </a:cubicBezTo>
                        <a:cubicBezTo>
                          <a:pt x="10834227" y="2394913"/>
                          <a:pt x="10755359" y="2532492"/>
                          <a:pt x="10781414" y="2728349"/>
                        </a:cubicBezTo>
                        <a:cubicBezTo>
                          <a:pt x="10770187" y="3052509"/>
                          <a:pt x="10571067" y="3280808"/>
                          <a:pt x="10235731" y="3274032"/>
                        </a:cubicBezTo>
                        <a:cubicBezTo>
                          <a:pt x="10139390" y="3288866"/>
                          <a:pt x="9972154" y="3234102"/>
                          <a:pt x="9859529" y="3274032"/>
                        </a:cubicBezTo>
                        <a:cubicBezTo>
                          <a:pt x="9746904" y="3313962"/>
                          <a:pt x="9424746" y="3246762"/>
                          <a:pt x="9289526" y="3274032"/>
                        </a:cubicBezTo>
                        <a:cubicBezTo>
                          <a:pt x="9154306" y="3301302"/>
                          <a:pt x="8905441" y="3261972"/>
                          <a:pt x="8525723" y="3274032"/>
                        </a:cubicBezTo>
                        <a:cubicBezTo>
                          <a:pt x="8146005" y="3286092"/>
                          <a:pt x="8107198" y="3217591"/>
                          <a:pt x="7955720" y="3274032"/>
                        </a:cubicBezTo>
                        <a:cubicBezTo>
                          <a:pt x="7804242" y="3330473"/>
                          <a:pt x="7635112" y="3254125"/>
                          <a:pt x="7482617" y="3274032"/>
                        </a:cubicBezTo>
                        <a:cubicBezTo>
                          <a:pt x="7330122" y="3293939"/>
                          <a:pt x="7342830" y="3255059"/>
                          <a:pt x="7203316" y="3274032"/>
                        </a:cubicBezTo>
                        <a:cubicBezTo>
                          <a:pt x="7063802" y="3293005"/>
                          <a:pt x="6990895" y="3250939"/>
                          <a:pt x="6924015" y="3274032"/>
                        </a:cubicBezTo>
                        <a:cubicBezTo>
                          <a:pt x="6857135" y="3297125"/>
                          <a:pt x="6532825" y="3259753"/>
                          <a:pt x="6257111" y="3274032"/>
                        </a:cubicBezTo>
                        <a:cubicBezTo>
                          <a:pt x="5981397" y="3288311"/>
                          <a:pt x="5831716" y="3212386"/>
                          <a:pt x="5590208" y="3274032"/>
                        </a:cubicBezTo>
                        <a:cubicBezTo>
                          <a:pt x="5348700" y="3335678"/>
                          <a:pt x="5419652" y="3262746"/>
                          <a:pt x="5310907" y="3274032"/>
                        </a:cubicBezTo>
                        <a:cubicBezTo>
                          <a:pt x="5202162" y="3285318"/>
                          <a:pt x="4922461" y="3185681"/>
                          <a:pt x="4547103" y="3274032"/>
                        </a:cubicBezTo>
                        <a:cubicBezTo>
                          <a:pt x="4171745" y="3362383"/>
                          <a:pt x="4326510" y="3268414"/>
                          <a:pt x="4170901" y="3274032"/>
                        </a:cubicBezTo>
                        <a:cubicBezTo>
                          <a:pt x="4015292" y="3279650"/>
                          <a:pt x="3961103" y="3260659"/>
                          <a:pt x="3891600" y="3274032"/>
                        </a:cubicBezTo>
                        <a:cubicBezTo>
                          <a:pt x="3822097" y="3287405"/>
                          <a:pt x="3648891" y="3255868"/>
                          <a:pt x="3418497" y="3274032"/>
                        </a:cubicBezTo>
                        <a:cubicBezTo>
                          <a:pt x="3188103" y="3292196"/>
                          <a:pt x="2858022" y="3195160"/>
                          <a:pt x="2654693" y="3274032"/>
                        </a:cubicBezTo>
                        <a:cubicBezTo>
                          <a:pt x="2451364" y="3352904"/>
                          <a:pt x="2372966" y="3218567"/>
                          <a:pt x="2181591" y="3274032"/>
                        </a:cubicBezTo>
                        <a:cubicBezTo>
                          <a:pt x="1990216" y="3329497"/>
                          <a:pt x="1964853" y="3271652"/>
                          <a:pt x="1902290" y="3274032"/>
                        </a:cubicBezTo>
                        <a:cubicBezTo>
                          <a:pt x="1839727" y="3276412"/>
                          <a:pt x="1578527" y="3216199"/>
                          <a:pt x="1332287" y="3274032"/>
                        </a:cubicBezTo>
                        <a:cubicBezTo>
                          <a:pt x="1086047" y="3331865"/>
                          <a:pt x="876300" y="3217940"/>
                          <a:pt x="545683" y="3274032"/>
                        </a:cubicBezTo>
                        <a:cubicBezTo>
                          <a:pt x="253519" y="3229824"/>
                          <a:pt x="-3356" y="3018758"/>
                          <a:pt x="0" y="2728349"/>
                        </a:cubicBezTo>
                        <a:cubicBezTo>
                          <a:pt x="-19389" y="2595166"/>
                          <a:pt x="33743" y="2374025"/>
                          <a:pt x="0" y="2226336"/>
                        </a:cubicBezTo>
                        <a:cubicBezTo>
                          <a:pt x="-33743" y="2078647"/>
                          <a:pt x="10733" y="1914471"/>
                          <a:pt x="0" y="1702496"/>
                        </a:cubicBezTo>
                        <a:cubicBezTo>
                          <a:pt x="-10733" y="1490521"/>
                          <a:pt x="26679" y="1350736"/>
                          <a:pt x="0" y="1200483"/>
                        </a:cubicBezTo>
                        <a:cubicBezTo>
                          <a:pt x="-26679" y="1050230"/>
                          <a:pt x="44264" y="692245"/>
                          <a:pt x="0" y="54568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7" name="Picture 26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xmlns="" id="{38A08E98-6E0F-4F85-9D7C-0084837A1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670" y="373173"/>
            <a:ext cx="3147366" cy="2141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xmlns="" id="{504821B6-C24C-4A3A-8A39-F765DC21F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63" y="2913375"/>
            <a:ext cx="2070057" cy="2233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0547230-4BE5-459D-8DA8-15B62598F336}"/>
              </a:ext>
            </a:extLst>
          </p:cNvPr>
          <p:cNvSpPr txBox="1"/>
          <p:nvPr/>
        </p:nvSpPr>
        <p:spPr>
          <a:xfrm>
            <a:off x="1390226" y="1419639"/>
            <a:ext cx="94115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Vị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ngữ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trong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câu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kể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Ai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là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gì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?</a:t>
            </a:r>
            <a:endParaRPr lang="en-PH" sz="96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6794918-2E68-4172-AB3B-0E6092E6C999}"/>
              </a:ext>
            </a:extLst>
          </p:cNvPr>
          <p:cNvSpPr txBox="1"/>
          <p:nvPr/>
        </p:nvSpPr>
        <p:spPr>
          <a:xfrm>
            <a:off x="3409129" y="5717805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Nhận</a:t>
            </a:r>
            <a:r>
              <a: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xét</a:t>
            </a:r>
            <a:endParaRPr lang="en-PH" sz="2800" dirty="0">
              <a:solidFill>
                <a:srgbClr val="E6C6A6"/>
              </a:solidFill>
              <a:latin typeface="UTM Cookies" panose="0204060305050602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F34C8F1-1A35-4FF0-8434-F5EE25D774D7}"/>
              </a:ext>
            </a:extLst>
          </p:cNvPr>
          <p:cNvSpPr txBox="1"/>
          <p:nvPr/>
        </p:nvSpPr>
        <p:spPr>
          <a:xfrm>
            <a:off x="3576151" y="347851"/>
            <a:ext cx="6312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Luyện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từ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và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câu</a:t>
            </a:r>
            <a:endParaRPr lang="en-PH" sz="6000" b="1" dirty="0">
              <a:ln w="12700">
                <a:solidFill>
                  <a:srgbClr val="6F4922"/>
                </a:solidFill>
                <a:prstDash val="dash"/>
              </a:ln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0" grpId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308532" y="1604484"/>
            <a:ext cx="10011074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15970" y="692948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584201" y="1803729"/>
            <a:ext cx="10767828" cy="5054271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684992" y="1228106"/>
            <a:ext cx="311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Đây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con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xmlns="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664" y="3455504"/>
            <a:ext cx="2941660" cy="3678721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xmlns="" id="{DCBE39AC-5383-4BFF-8B1B-DB2A530DCD00}"/>
              </a:ext>
            </a:extLst>
          </p:cNvPr>
          <p:cNvSpPr/>
          <p:nvPr/>
        </p:nvSpPr>
        <p:spPr>
          <a:xfrm>
            <a:off x="1137295" y="1921102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xmlns="" id="{6F8C3166-5266-4107-8493-412B26EEA13D}"/>
              </a:ext>
            </a:extLst>
          </p:cNvPr>
          <p:cNvSpPr/>
          <p:nvPr/>
        </p:nvSpPr>
        <p:spPr>
          <a:xfrm>
            <a:off x="5796733" y="1963513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xmlns="" id="{C5470D01-21CE-49BF-85E0-7ADBAF2D4F24}"/>
              </a:ext>
            </a:extLst>
          </p:cNvPr>
          <p:cNvSpPr/>
          <p:nvPr/>
        </p:nvSpPr>
        <p:spPr>
          <a:xfrm>
            <a:off x="1154339" y="4335215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xmlns="" id="{24429232-7B7C-4E3A-AB56-351FA3EFA846}"/>
              </a:ext>
            </a:extLst>
          </p:cNvPr>
          <p:cNvSpPr/>
          <p:nvPr/>
        </p:nvSpPr>
        <p:spPr>
          <a:xfrm>
            <a:off x="5813777" y="4377626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xmlns="" id="{FEF297BF-5AE5-4B1F-B758-16B9C4113AA2}"/>
              </a:ext>
            </a:extLst>
          </p:cNvPr>
          <p:cNvSpPr/>
          <p:nvPr/>
        </p:nvSpPr>
        <p:spPr>
          <a:xfrm flipH="1">
            <a:off x="1193800" y="1951413"/>
            <a:ext cx="4010002" cy="222581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xmlns="" id="{D02242B7-E51C-4F1B-A51C-42F51D7C95EB}"/>
              </a:ext>
            </a:extLst>
          </p:cNvPr>
          <p:cNvSpPr/>
          <p:nvPr/>
        </p:nvSpPr>
        <p:spPr>
          <a:xfrm>
            <a:off x="5853238" y="1993824"/>
            <a:ext cx="4010002" cy="222581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xmlns="" id="{3B33D5EC-F5B8-420B-AFFE-9D5A509654DA}"/>
              </a:ext>
            </a:extLst>
          </p:cNvPr>
          <p:cNvSpPr/>
          <p:nvPr/>
        </p:nvSpPr>
        <p:spPr>
          <a:xfrm>
            <a:off x="1210844" y="4365526"/>
            <a:ext cx="4010002" cy="222581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xmlns="" id="{5B0D2368-6D74-4CDC-AF75-5E1B11F2BEC2}"/>
              </a:ext>
            </a:extLst>
          </p:cNvPr>
          <p:cNvSpPr/>
          <p:nvPr/>
        </p:nvSpPr>
        <p:spPr>
          <a:xfrm>
            <a:off x="5870282" y="4407937"/>
            <a:ext cx="4010002" cy="222581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xmlns="" id="{8AC99F3D-5CF6-4F23-A143-7CCAECD74ECF}"/>
              </a:ext>
            </a:extLst>
          </p:cNvPr>
          <p:cNvSpPr/>
          <p:nvPr/>
        </p:nvSpPr>
        <p:spPr>
          <a:xfrm>
            <a:off x="2202423" y="3707039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xmlns="" id="{1AE572FF-CA86-4CCE-ABD4-C5925B46CF97}"/>
              </a:ext>
            </a:extLst>
          </p:cNvPr>
          <p:cNvSpPr/>
          <p:nvPr/>
        </p:nvSpPr>
        <p:spPr>
          <a:xfrm>
            <a:off x="6925588" y="3749450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xmlns="" id="{FFD4C80C-B892-4875-BC4A-F82799D60F7E}"/>
              </a:ext>
            </a:extLst>
          </p:cNvPr>
          <p:cNvSpPr/>
          <p:nvPr/>
        </p:nvSpPr>
        <p:spPr>
          <a:xfrm>
            <a:off x="2216984" y="612115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xmlns="" id="{57B403F0-6605-46D8-A3AB-EDB59469EBA0}"/>
              </a:ext>
            </a:extLst>
          </p:cNvPr>
          <p:cNvSpPr/>
          <p:nvPr/>
        </p:nvSpPr>
        <p:spPr>
          <a:xfrm>
            <a:off x="6884153" y="615272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104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7" grpId="0" animBg="1"/>
      <p:bldP spid="55" grpId="0" animBg="1"/>
      <p:bldP spid="56" grpId="0" animBg="1"/>
      <p:bldP spid="6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xmlns="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238" y="4130275"/>
            <a:ext cx="2402085" cy="3003950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xmlns="" id="{DCBE39AC-5383-4BFF-8B1B-DB2A530DCD00}"/>
              </a:ext>
            </a:extLst>
          </p:cNvPr>
          <p:cNvSpPr/>
          <p:nvPr/>
        </p:nvSpPr>
        <p:spPr>
          <a:xfrm>
            <a:off x="1079520" y="2953459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xmlns="" id="{6F8C3166-5266-4107-8493-412B26EEA13D}"/>
              </a:ext>
            </a:extLst>
          </p:cNvPr>
          <p:cNvSpPr/>
          <p:nvPr/>
        </p:nvSpPr>
        <p:spPr>
          <a:xfrm>
            <a:off x="1079520" y="3906983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xmlns="" id="{C5470D01-21CE-49BF-85E0-7ADBAF2D4F24}"/>
              </a:ext>
            </a:extLst>
          </p:cNvPr>
          <p:cNvSpPr/>
          <p:nvPr/>
        </p:nvSpPr>
        <p:spPr>
          <a:xfrm>
            <a:off x="1079520" y="4860507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xmlns="" id="{24429232-7B7C-4E3A-AB56-351FA3EFA846}"/>
              </a:ext>
            </a:extLst>
          </p:cNvPr>
          <p:cNvSpPr/>
          <p:nvPr/>
        </p:nvSpPr>
        <p:spPr>
          <a:xfrm>
            <a:off x="1079520" y="5814030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xmlns="" id="{FEF297BF-5AE5-4B1F-B758-16B9C4113AA2}"/>
              </a:ext>
            </a:extLst>
          </p:cNvPr>
          <p:cNvSpPr/>
          <p:nvPr/>
        </p:nvSpPr>
        <p:spPr>
          <a:xfrm flipH="1">
            <a:off x="1136025" y="3023082"/>
            <a:ext cx="1222561" cy="678601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xmlns="" id="{D02242B7-E51C-4F1B-A51C-42F51D7C95EB}"/>
              </a:ext>
            </a:extLst>
          </p:cNvPr>
          <p:cNvSpPr/>
          <p:nvPr/>
        </p:nvSpPr>
        <p:spPr>
          <a:xfrm>
            <a:off x="1136025" y="3987851"/>
            <a:ext cx="1222561" cy="678601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xmlns="" id="{3B33D5EC-F5B8-420B-AFFE-9D5A509654DA}"/>
              </a:ext>
            </a:extLst>
          </p:cNvPr>
          <p:cNvSpPr/>
          <p:nvPr/>
        </p:nvSpPr>
        <p:spPr>
          <a:xfrm>
            <a:off x="1136025" y="4964468"/>
            <a:ext cx="1222561" cy="678601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xmlns="" id="{5B0D2368-6D74-4CDC-AF75-5E1B11F2BEC2}"/>
              </a:ext>
            </a:extLst>
          </p:cNvPr>
          <p:cNvSpPr/>
          <p:nvPr/>
        </p:nvSpPr>
        <p:spPr>
          <a:xfrm>
            <a:off x="1136025" y="5883653"/>
            <a:ext cx="1222561" cy="678601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xmlns="" id="{8AC99F3D-5CF6-4F23-A143-7CCAECD74ECF}"/>
              </a:ext>
            </a:extLst>
          </p:cNvPr>
          <p:cNvSpPr/>
          <p:nvPr/>
        </p:nvSpPr>
        <p:spPr>
          <a:xfrm>
            <a:off x="2363651" y="3148821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xmlns="" id="{1AE572FF-CA86-4CCE-ABD4-C5925B46CF97}"/>
              </a:ext>
            </a:extLst>
          </p:cNvPr>
          <p:cNvSpPr/>
          <p:nvPr/>
        </p:nvSpPr>
        <p:spPr>
          <a:xfrm>
            <a:off x="2363651" y="409522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xmlns="" id="{FFD4C80C-B892-4875-BC4A-F82799D60F7E}"/>
              </a:ext>
            </a:extLst>
          </p:cNvPr>
          <p:cNvSpPr/>
          <p:nvPr/>
        </p:nvSpPr>
        <p:spPr>
          <a:xfrm>
            <a:off x="2363651" y="5127782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xmlns="" id="{57B403F0-6605-46D8-A3AB-EDB59469EBA0}"/>
              </a:ext>
            </a:extLst>
          </p:cNvPr>
          <p:cNvSpPr/>
          <p:nvPr/>
        </p:nvSpPr>
        <p:spPr>
          <a:xfrm>
            <a:off x="2363651" y="604696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887829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684991" y="1228106"/>
            <a:ext cx="8836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Ghép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thích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hợp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ở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với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B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tạo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thành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 </a:t>
            </a: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xmlns="" id="{5D8E3601-3BED-4887-9285-118F4AFBD9CD}"/>
              </a:ext>
            </a:extLst>
          </p:cNvPr>
          <p:cNvSpPr/>
          <p:nvPr/>
        </p:nvSpPr>
        <p:spPr>
          <a:xfrm>
            <a:off x="5476689" y="2988507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xmlns="" id="{94219458-364D-4363-961C-9060FA4A9DB2}"/>
              </a:ext>
            </a:extLst>
          </p:cNvPr>
          <p:cNvSpPr/>
          <p:nvPr/>
        </p:nvSpPr>
        <p:spPr>
          <a:xfrm>
            <a:off x="5476689" y="3942031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xmlns="" id="{3B10D6DA-506E-4B84-95A8-FD76EEFB8088}"/>
              </a:ext>
            </a:extLst>
          </p:cNvPr>
          <p:cNvSpPr/>
          <p:nvPr/>
        </p:nvSpPr>
        <p:spPr>
          <a:xfrm>
            <a:off x="5476689" y="4895555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xmlns="" id="{1A29D813-7B62-4DF8-B1D5-B88CA3A92B80}"/>
              </a:ext>
            </a:extLst>
          </p:cNvPr>
          <p:cNvSpPr/>
          <p:nvPr/>
        </p:nvSpPr>
        <p:spPr>
          <a:xfrm>
            <a:off x="5476689" y="5849078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xmlns="" id="{8B9073FD-9BB4-417D-B16B-E3529C4E7444}"/>
              </a:ext>
            </a:extLst>
          </p:cNvPr>
          <p:cNvSpPr/>
          <p:nvPr/>
        </p:nvSpPr>
        <p:spPr>
          <a:xfrm>
            <a:off x="5790965" y="316980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nghệ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múa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tài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ba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xmlns="" id="{A8E81407-71C6-4EEA-9ACD-848EE9836708}"/>
              </a:ext>
            </a:extLst>
          </p:cNvPr>
          <p:cNvSpPr/>
          <p:nvPr/>
        </p:nvSpPr>
        <p:spPr>
          <a:xfrm>
            <a:off x="5767144" y="4116209"/>
            <a:ext cx="4890822" cy="423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dũng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rừng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xanh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xmlns="" id="{98F36688-4A9A-4A7C-8277-3AD462DEBF7F}"/>
              </a:ext>
            </a:extLst>
          </p:cNvPr>
          <p:cNvSpPr/>
          <p:nvPr/>
        </p:nvSpPr>
        <p:spPr>
          <a:xfrm>
            <a:off x="5714540" y="514876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chúa sơn lâm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xmlns="" id="{19D095B0-4412-4729-8DE7-6D5F57EF7656}"/>
              </a:ext>
            </a:extLst>
          </p:cNvPr>
          <p:cNvSpPr/>
          <p:nvPr/>
        </p:nvSpPr>
        <p:spPr>
          <a:xfrm>
            <a:off x="5699209" y="6067949"/>
            <a:ext cx="4967060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giả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bình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minh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!!tên sư tử">
            <a:extLst>
              <a:ext uri="{FF2B5EF4-FFF2-40B4-BE49-F238E27FC236}">
                <a16:creationId xmlns:a16="http://schemas.microsoft.com/office/drawing/2014/main" xmlns="" id="{DD54C226-EA76-4C9C-BB74-EE87C581CF2B}"/>
              </a:ext>
            </a:extLst>
          </p:cNvPr>
          <p:cNvSpPr/>
          <p:nvPr/>
        </p:nvSpPr>
        <p:spPr>
          <a:xfrm>
            <a:off x="2576291" y="2379306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!!tên sư tử">
            <a:extLst>
              <a:ext uri="{FF2B5EF4-FFF2-40B4-BE49-F238E27FC236}">
                <a16:creationId xmlns:a16="http://schemas.microsoft.com/office/drawing/2014/main" xmlns="" id="{158B519A-903A-451F-8925-8415E6DEDC83}"/>
              </a:ext>
            </a:extLst>
          </p:cNvPr>
          <p:cNvSpPr/>
          <p:nvPr/>
        </p:nvSpPr>
        <p:spPr>
          <a:xfrm>
            <a:off x="7433280" y="2388748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1CECC7C-3AC8-475A-A35F-43EC0E444B20}"/>
              </a:ext>
            </a:extLst>
          </p:cNvPr>
          <p:cNvCxnSpPr>
            <a:stCxn id="40" idx="3"/>
            <a:endCxn id="47" idx="1"/>
          </p:cNvCxnSpPr>
          <p:nvPr/>
        </p:nvCxnSpPr>
        <p:spPr>
          <a:xfrm>
            <a:off x="4600352" y="3360065"/>
            <a:ext cx="876337" cy="19420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C8943421-C733-47A5-B8AB-D0E3E579BFBC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567318" y="4316864"/>
            <a:ext cx="898811" cy="19253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424C0E7E-9718-43AF-B928-9813A7C4C489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600352" y="4348637"/>
            <a:ext cx="876337" cy="9184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C803F74B-3B96-44D0-91FF-22C026233142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4600352" y="3395113"/>
            <a:ext cx="876337" cy="28255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7363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xmlns="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xmlns="" id="{5D8E3601-3BED-4887-9285-118F4AFBD9CD}"/>
              </a:ext>
            </a:extLst>
          </p:cNvPr>
          <p:cNvSpPr/>
          <p:nvPr/>
        </p:nvSpPr>
        <p:spPr>
          <a:xfrm>
            <a:off x="1151822" y="2909814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xmlns="" id="{94219458-364D-4363-961C-9060FA4A9DB2}"/>
              </a:ext>
            </a:extLst>
          </p:cNvPr>
          <p:cNvSpPr/>
          <p:nvPr/>
        </p:nvSpPr>
        <p:spPr>
          <a:xfrm>
            <a:off x="1151822" y="3801318"/>
            <a:ext cx="8927372" cy="95672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xmlns="" id="{3B10D6DA-506E-4B84-95A8-FD76EEFB8088}"/>
              </a:ext>
            </a:extLst>
          </p:cNvPr>
          <p:cNvSpPr/>
          <p:nvPr/>
        </p:nvSpPr>
        <p:spPr>
          <a:xfrm>
            <a:off x="1151822" y="4878882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xmlns="" id="{1A29D813-7B62-4DF8-B1D5-B88CA3A92B80}"/>
              </a:ext>
            </a:extLst>
          </p:cNvPr>
          <p:cNvSpPr/>
          <p:nvPr/>
        </p:nvSpPr>
        <p:spPr>
          <a:xfrm>
            <a:off x="1151822" y="5770385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xmlns="" id="{8B9073FD-9BB4-417D-B16B-E3529C4E7444}"/>
              </a:ext>
            </a:extLst>
          </p:cNvPr>
          <p:cNvSpPr/>
          <p:nvPr/>
        </p:nvSpPr>
        <p:spPr>
          <a:xfrm>
            <a:off x="1466098" y="304856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xmlns="" id="{A8E81407-71C6-4EEA-9ACD-848EE9836708}"/>
              </a:ext>
            </a:extLst>
          </p:cNvPr>
          <p:cNvSpPr/>
          <p:nvPr/>
        </p:nvSpPr>
        <p:spPr>
          <a:xfrm>
            <a:off x="1442277" y="4081843"/>
            <a:ext cx="8636917" cy="400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xmlns="" id="{98F36688-4A9A-4A7C-8277-3AD462DEBF7F}"/>
              </a:ext>
            </a:extLst>
          </p:cNvPr>
          <p:cNvSpPr/>
          <p:nvPr/>
        </p:nvSpPr>
        <p:spPr>
          <a:xfrm>
            <a:off x="1389673" y="502752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c) là nhà thơ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xmlns="" id="{19D095B0-4412-4729-8DE7-6D5F57EF7656}"/>
              </a:ext>
            </a:extLst>
          </p:cNvPr>
          <p:cNvSpPr/>
          <p:nvPr/>
        </p:nvSpPr>
        <p:spPr>
          <a:xfrm>
            <a:off x="1374341" y="5946709"/>
            <a:ext cx="7532785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d) là nhà thơ lớn của Việt Nam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870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xmlns="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xmlns="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xmlns="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xmlns="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xmlns="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xmlns="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xmlns="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Minh</a:t>
            </a: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xmlns="" id="{817535C9-DDB0-495A-9706-A2D6E1ED8898}"/>
              </a:ext>
            </a:extLst>
          </p:cNvPr>
          <p:cNvSpPr/>
          <p:nvPr/>
        </p:nvSpPr>
        <p:spPr>
          <a:xfrm>
            <a:off x="831459" y="4570896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Thủ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đô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Nội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xmlns="" id="{DA309F6A-846C-4789-8ED7-D552432A5B4B}"/>
              </a:ext>
            </a:extLst>
          </p:cNvPr>
          <p:cNvSpPr/>
          <p:nvPr/>
        </p:nvSpPr>
        <p:spPr>
          <a:xfrm>
            <a:off x="7455245" y="4552919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Nắng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xmlns="" id="{2DCD1D57-77C2-40DB-96BD-940267ABB591}"/>
              </a:ext>
            </a:extLst>
          </p:cNvPr>
          <p:cNvSpPr/>
          <p:nvPr/>
        </p:nvSpPr>
        <p:spPr>
          <a:xfrm>
            <a:off x="1433184" y="5933764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Minh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75763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xmlns="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xmlns="" id="{5D8E3601-3BED-4887-9285-118F4AFBD9CD}"/>
              </a:ext>
            </a:extLst>
          </p:cNvPr>
          <p:cNvSpPr/>
          <p:nvPr/>
        </p:nvSpPr>
        <p:spPr>
          <a:xfrm>
            <a:off x="1114105" y="5659827"/>
            <a:ext cx="8927372" cy="925582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xmlns="" id="{8B9073FD-9BB4-417D-B16B-E3529C4E7444}"/>
              </a:ext>
            </a:extLst>
          </p:cNvPr>
          <p:cNvSpPr/>
          <p:nvPr/>
        </p:nvSpPr>
        <p:spPr>
          <a:xfrm>
            <a:off x="1334050" y="5765564"/>
            <a:ext cx="8081095" cy="734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xmlns="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xmlns="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xmlns="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xmlns="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Hát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ca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quan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họ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xmlns="" id="{2DCD1D57-77C2-40DB-96BD-940267ABB591}"/>
              </a:ext>
            </a:extLst>
          </p:cNvPr>
          <p:cNvSpPr/>
          <p:nvPr/>
        </p:nvSpPr>
        <p:spPr>
          <a:xfrm>
            <a:off x="1339135" y="5671276"/>
            <a:ext cx="8534209" cy="8608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Bắc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Ninh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quê hương của những làn điệu dân ca quan họ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8433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xmlns="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xmlns="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xmlns="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xmlns="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xmlns="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xmlns="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xmlns="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Đỗ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Trung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Quân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xmlns="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Khoa</a:t>
            </a: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xmlns="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Lâm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Thị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Vỹ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Dạ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xmlns="" id="{2DCD1D57-77C2-40DB-96BD-940267ABB591}"/>
              </a:ext>
            </a:extLst>
          </p:cNvPr>
          <p:cNvSpPr/>
          <p:nvPr/>
        </p:nvSpPr>
        <p:spPr>
          <a:xfrm>
            <a:off x="1407426" y="5909707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Khoa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04259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xmlns="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xmlns="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xmlns="" id="{8B9073FD-9BB4-417D-B16B-E3529C4E7444}"/>
              </a:ext>
            </a:extLst>
          </p:cNvPr>
          <p:cNvSpPr/>
          <p:nvPr/>
        </p:nvSpPr>
        <p:spPr>
          <a:xfrm>
            <a:off x="1428380" y="5975265"/>
            <a:ext cx="6176089" cy="63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xmlns="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xmlns="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xmlns="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xmlns="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xmlns="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Huy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Cận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xmlns="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Xuân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Quỳnh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xmlns="" id="{2DCD1D57-77C2-40DB-96BD-940267ABB591}"/>
              </a:ext>
            </a:extLst>
          </p:cNvPr>
          <p:cNvSpPr/>
          <p:nvPr/>
        </p:nvSpPr>
        <p:spPr>
          <a:xfrm>
            <a:off x="1413817" y="6005311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xmlns="" val="12159158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-55335" y="5386385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68160" y="5574010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55336" y="5824018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-71305" y="6079336"/>
            <a:ext cx="12268393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01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168A6ED8-2E21-4BA6-8004-0B4D069FBF14}"/>
              </a:ext>
            </a:extLst>
          </p:cNvPr>
          <p:cNvSpPr/>
          <p:nvPr/>
        </p:nvSpPr>
        <p:spPr>
          <a:xfrm>
            <a:off x="751336" y="1394502"/>
            <a:ext cx="10781414" cy="2512341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6" name="Picture 35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xmlns="" id="{695645E3-A6AF-4C1F-B4A8-A5E87B0F8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0983" y="2539650"/>
            <a:ext cx="3693075" cy="2512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xmlns="" id="{A2F65B0D-FE85-47C8-80C6-F00A49269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45" y="2370469"/>
            <a:ext cx="2430381" cy="2622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C64137F-3941-4C3B-9706-94CD61598F96}"/>
              </a:ext>
            </a:extLst>
          </p:cNvPr>
          <p:cNvSpPr txBox="1"/>
          <p:nvPr/>
        </p:nvSpPr>
        <p:spPr>
          <a:xfrm>
            <a:off x="2169042" y="1753952"/>
            <a:ext cx="8035687" cy="1571393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Chúc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các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em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học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tốt</a:t>
            </a:r>
            <a:r>
              <a:rPr lang="en-US" sz="600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!</a:t>
            </a:r>
            <a:endParaRPr lang="en-PH" sz="60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99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-10147" y="5534565"/>
              <a:ext cx="2470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3600" b="1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3600" b="1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xmlns="" id="{84ED931C-2AC0-4E4F-ABB1-FDF3A6A8FE97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534527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0" y="5534527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35441" y="5644403"/>
              <a:ext cx="1773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35112"/>
            <a:ext cx="12192000" cy="7450761"/>
            <a:chOff x="0" y="5835112"/>
            <a:chExt cx="12192000" cy="745076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10002103" y="6166263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7010885" y="583511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361506" y="1121406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group of white mushrooms&#10;&#10;Description automatically generated with low confidence">
            <a:extLst>
              <a:ext uri="{FF2B5EF4-FFF2-40B4-BE49-F238E27FC236}">
                <a16:creationId xmlns:a16="http://schemas.microsoft.com/office/drawing/2014/main" xmlns="" id="{0F232200-CCBC-45D1-8E5B-5B27C2DD6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1118" y="3338763"/>
            <a:ext cx="1882527" cy="2875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4100EE13-CFBD-4676-A017-6C0427888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99" y="3880984"/>
            <a:ext cx="2118764" cy="211876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2516527" y="1619600"/>
            <a:ext cx="8161112" cy="1161483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2819398" y="1793891"/>
            <a:ext cx="785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Hãy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đặt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2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kể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Ai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là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gì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?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6CD1229-C4EA-48EC-94CA-F2E3C3D0AB74}"/>
              </a:ext>
            </a:extLst>
          </p:cNvPr>
          <p:cNvSpPr/>
          <p:nvPr/>
        </p:nvSpPr>
        <p:spPr>
          <a:xfrm>
            <a:off x="2516527" y="3079221"/>
            <a:ext cx="7764591" cy="191921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2947395-4C61-47EE-A359-5BA53CD2EC63}"/>
              </a:ext>
            </a:extLst>
          </p:cNvPr>
          <p:cNvSpPr txBox="1"/>
          <p:nvPr/>
        </p:nvSpPr>
        <p:spPr>
          <a:xfrm>
            <a:off x="2782953" y="3315271"/>
            <a:ext cx="723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Xác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định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chủ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vị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trong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đó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.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43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30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659286" y="1596488"/>
            <a:ext cx="10808814" cy="851925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740338" y="1511093"/>
            <a:ext cx="611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1.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Đọc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: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xmlns="" id="{B12AA075-9A15-42A5-AE0B-E6D075C4A358}"/>
              </a:ext>
            </a:extLst>
          </p:cNvPr>
          <p:cNvSpPr txBox="1"/>
          <p:nvPr/>
        </p:nvSpPr>
        <p:spPr>
          <a:xfrm>
            <a:off x="2478023" y="2847669"/>
            <a:ext cx="8990077" cy="253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 charset="0"/>
              </a:rPr>
              <a:t>Nguyễn Thị Ngọc Tú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xmlns="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8" y="2802437"/>
            <a:ext cx="2443694" cy="36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452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659285" y="1559124"/>
            <a:ext cx="10975863" cy="132343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0985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trên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dạng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Ai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?.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xmlns="" id="{B12AA075-9A15-42A5-AE0B-E6D075C4A358}"/>
              </a:ext>
            </a:extLst>
          </p:cNvPr>
          <p:cNvSpPr txBox="1"/>
          <p:nvPr/>
        </p:nvSpPr>
        <p:spPr>
          <a:xfrm>
            <a:off x="2493160" y="3182894"/>
            <a:ext cx="89900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xmlns="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E66A4C6-7734-4B5C-BD91-7DFF789F0E76}"/>
              </a:ext>
            </a:extLst>
          </p:cNvPr>
          <p:cNvSpPr/>
          <p:nvPr/>
        </p:nvSpPr>
        <p:spPr>
          <a:xfrm>
            <a:off x="2526101" y="4677640"/>
            <a:ext cx="4151605" cy="547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460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101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vừa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tìm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được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xmlns="" id="{B12AA075-9A15-42A5-AE0B-E6D075C4A358}"/>
              </a:ext>
            </a:extLst>
          </p:cNvPr>
          <p:cNvSpPr txBox="1"/>
          <p:nvPr/>
        </p:nvSpPr>
        <p:spPr>
          <a:xfrm>
            <a:off x="2273056" y="3577046"/>
            <a:ext cx="895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72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72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xmlns="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xmlns="" id="{D995C47C-8F46-4920-AEC7-58F1207C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90" y="2525639"/>
            <a:ext cx="11010075" cy="57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xác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định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được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vị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ngữ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ta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phải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xmlns="" id="{6B41EA4D-601C-44EF-B724-D9866441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75" y="2469291"/>
            <a:ext cx="110100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Em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cháu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bác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Tự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bộ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phận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nào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en-US" altLang="en-US" sz="3600" b="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8C8CE45-05AB-4245-8475-DDB6A03B91C9}"/>
              </a:ext>
            </a:extLst>
          </p:cNvPr>
          <p:cNvCxnSpPr/>
          <p:nvPr/>
        </p:nvCxnSpPr>
        <p:spPr>
          <a:xfrm flipH="1">
            <a:off x="3695700" y="3429000"/>
            <a:ext cx="228600" cy="1574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355145" y="4739275"/>
            <a:ext cx="1340555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3924301" y="47392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3937001" y="48916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3">
            <a:extLst>
              <a:ext uri="{FF2B5EF4-FFF2-40B4-BE49-F238E27FC236}">
                <a16:creationId xmlns:a16="http://schemas.microsoft.com/office/drawing/2014/main" xmlns="" id="{B2682C8B-384A-4979-B65E-47381AC4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98" y="2519053"/>
            <a:ext cx="11010075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Vị ngữ được nối với chủ ngữ bằng từ gì?</a:t>
            </a:r>
          </a:p>
        </p:txBody>
      </p:sp>
      <p:sp>
        <p:nvSpPr>
          <p:cNvPr id="44" name="!!TextBox 50">
            <a:extLst>
              <a:ext uri="{FF2B5EF4-FFF2-40B4-BE49-F238E27FC236}">
                <a16:creationId xmlns:a16="http://schemas.microsoft.com/office/drawing/2014/main" xmlns="" id="{7297ED7D-BD1F-43CF-9713-D9E5B798928C}"/>
              </a:ext>
            </a:extLst>
          </p:cNvPr>
          <p:cNvSpPr txBox="1"/>
          <p:nvPr/>
        </p:nvSpPr>
        <p:spPr>
          <a:xfrm>
            <a:off x="6244825" y="4797007"/>
            <a:ext cx="341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!!TextBox 50">
            <a:extLst>
              <a:ext uri="{FF2B5EF4-FFF2-40B4-BE49-F238E27FC236}">
                <a16:creationId xmlns:a16="http://schemas.microsoft.com/office/drawing/2014/main" xmlns="" id="{58D13201-8C24-4480-8183-7BA8A612A95C}"/>
              </a:ext>
            </a:extLst>
          </p:cNvPr>
          <p:cNvSpPr txBox="1"/>
          <p:nvPr/>
        </p:nvSpPr>
        <p:spPr>
          <a:xfrm>
            <a:off x="3875246" y="3577046"/>
            <a:ext cx="108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rgbClr val="00B0F0"/>
                </a:solidFill>
                <a:latin typeface="UTM Avo" panose="02040603050506020204" pitchFamily="18" charset="0"/>
              </a:rPr>
              <a:t>là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xmlns="" id="{35DC7EA5-61CE-4501-B609-ADB03DF31DB8}"/>
              </a:ext>
            </a:extLst>
          </p:cNvPr>
          <p:cNvSpPr/>
          <p:nvPr/>
        </p:nvSpPr>
        <p:spPr>
          <a:xfrm rot="16200000">
            <a:off x="7675904" y="799399"/>
            <a:ext cx="375429" cy="5758575"/>
          </a:xfrm>
          <a:prstGeom prst="rightBrace">
            <a:avLst>
              <a:gd name="adj1" fmla="val 8333"/>
              <a:gd name="adj2" fmla="val 48597"/>
            </a:avLst>
          </a:prstGeom>
          <a:ln w="571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xmlns="" id="{3083F048-56C1-46FF-9E61-66F27F6E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140" y="2489440"/>
            <a:ext cx="2645319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Từ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loại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vi-VN" altLang="en-US" sz="36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xmlns="" id="{AD9D8174-01C4-425E-99B6-AFC687006629}"/>
              </a:ext>
            </a:extLst>
          </p:cNvPr>
          <p:cNvSpPr txBox="1"/>
          <p:nvPr/>
        </p:nvSpPr>
        <p:spPr>
          <a:xfrm>
            <a:off x="5760491" y="2255370"/>
            <a:ext cx="434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Cụm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danh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từ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438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3" grpId="0"/>
      <p:bldP spid="43" grpId="1"/>
      <p:bldP spid="44" grpId="0"/>
      <p:bldP spid="45" grpId="0"/>
      <p:bldP spid="26" grpId="0" animBg="1"/>
      <p:bldP spid="46" grpId="0"/>
      <p:bldP spid="46" grpId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xmlns="" id="{B12AA075-9A15-42A5-AE0B-E6D075C4A358}"/>
              </a:ext>
            </a:extLst>
          </p:cNvPr>
          <p:cNvSpPr txBox="1"/>
          <p:nvPr/>
        </p:nvSpPr>
        <p:spPr>
          <a:xfrm>
            <a:off x="2516527" y="2758756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xmlns="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89178" y="2731261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652478" y="3466642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63411" y="3445836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76111" y="3534736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xmlns="" id="{7297ED7D-BD1F-43CF-9713-D9E5B798928C}"/>
              </a:ext>
            </a:extLst>
          </p:cNvPr>
          <p:cNvSpPr txBox="1"/>
          <p:nvPr/>
        </p:nvSpPr>
        <p:spPr>
          <a:xfrm>
            <a:off x="5940384" y="3555033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xmlns="" id="{510AF93F-4BC2-4BFD-B260-C6B55EC4312F}"/>
              </a:ext>
            </a:extLst>
          </p:cNvPr>
          <p:cNvSpPr txBox="1"/>
          <p:nvPr/>
        </p:nvSpPr>
        <p:spPr>
          <a:xfrm>
            <a:off x="2516527" y="420242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13931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485527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484401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493291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xmlns="" id="{EC054615-24D8-4254-A89E-E84150731BD8}"/>
              </a:ext>
            </a:extLst>
          </p:cNvPr>
          <p:cNvSpPr txBox="1"/>
          <p:nvPr/>
        </p:nvSpPr>
        <p:spPr>
          <a:xfrm>
            <a:off x="6656620" y="4919884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948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3E240A9E-24F3-477E-855B-B1E3CA3DE760}"/>
              </a:ext>
            </a:extLst>
          </p:cNvPr>
          <p:cNvSpPr/>
          <p:nvPr/>
        </p:nvSpPr>
        <p:spPr>
          <a:xfrm>
            <a:off x="618338" y="1539898"/>
            <a:ext cx="8333833" cy="72879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rgbClr val="956740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xmlns="" id="{B12AA075-9A15-42A5-AE0B-E6D075C4A358}"/>
              </a:ext>
            </a:extLst>
          </p:cNvPr>
          <p:cNvSpPr txBox="1"/>
          <p:nvPr/>
        </p:nvSpPr>
        <p:spPr>
          <a:xfrm>
            <a:off x="2455549" y="2349810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xmlns="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28200" y="2322315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591500" y="3057696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02433" y="3036890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15133" y="3125790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xmlns="" id="{7297ED7D-BD1F-43CF-9713-D9E5B798928C}"/>
              </a:ext>
            </a:extLst>
          </p:cNvPr>
          <p:cNvSpPr txBox="1"/>
          <p:nvPr/>
        </p:nvSpPr>
        <p:spPr>
          <a:xfrm>
            <a:off x="5879406" y="3146087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xmlns="" id="{35DC7EA5-61CE-4501-B609-ADB03DF31DB8}"/>
              </a:ext>
            </a:extLst>
          </p:cNvPr>
          <p:cNvSpPr/>
          <p:nvPr/>
        </p:nvSpPr>
        <p:spPr>
          <a:xfrm rot="16200000">
            <a:off x="6817244" y="1384478"/>
            <a:ext cx="236781" cy="2112454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xmlns="" id="{AD9D8174-01C4-425E-99B6-AFC687006629}"/>
              </a:ext>
            </a:extLst>
          </p:cNvPr>
          <p:cNvSpPr txBox="1"/>
          <p:nvPr/>
        </p:nvSpPr>
        <p:spPr>
          <a:xfrm>
            <a:off x="6009287" y="1548521"/>
            <a:ext cx="185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xmlns="" id="{510AF93F-4BC2-4BFD-B260-C6B55EC4312F}"/>
              </a:ext>
            </a:extLst>
          </p:cNvPr>
          <p:cNvSpPr txBox="1"/>
          <p:nvPr/>
        </p:nvSpPr>
        <p:spPr>
          <a:xfrm>
            <a:off x="2516527" y="439697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33386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504982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503856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512746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xmlns="" id="{EC054615-24D8-4254-A89E-E84150731BD8}"/>
              </a:ext>
            </a:extLst>
          </p:cNvPr>
          <p:cNvSpPr txBox="1"/>
          <p:nvPr/>
        </p:nvSpPr>
        <p:spPr>
          <a:xfrm>
            <a:off x="6656620" y="5114434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xmlns="" id="{2912CFD6-56D8-4553-AD73-D71543C5136B}"/>
              </a:ext>
            </a:extLst>
          </p:cNvPr>
          <p:cNvSpPr/>
          <p:nvPr/>
        </p:nvSpPr>
        <p:spPr>
          <a:xfrm rot="16200000">
            <a:off x="7351882" y="2263283"/>
            <a:ext cx="388661" cy="4478240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!!TextBox 50">
            <a:extLst>
              <a:ext uri="{FF2B5EF4-FFF2-40B4-BE49-F238E27FC236}">
                <a16:creationId xmlns:a16="http://schemas.microsoft.com/office/drawing/2014/main" xmlns="" id="{276DB736-B38A-4F42-A887-6639EEBDE7BE}"/>
              </a:ext>
            </a:extLst>
          </p:cNvPr>
          <p:cNvSpPr txBox="1"/>
          <p:nvPr/>
        </p:nvSpPr>
        <p:spPr>
          <a:xfrm>
            <a:off x="5594813" y="150847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!!TextBox 50">
            <a:extLst>
              <a:ext uri="{FF2B5EF4-FFF2-40B4-BE49-F238E27FC236}">
                <a16:creationId xmlns:a16="http://schemas.microsoft.com/office/drawing/2014/main" xmlns="" id="{7731C55C-22B8-42B6-9837-15E199BA1D30}"/>
              </a:ext>
            </a:extLst>
          </p:cNvPr>
          <p:cNvSpPr txBox="1"/>
          <p:nvPr/>
        </p:nvSpPr>
        <p:spPr>
          <a:xfrm>
            <a:off x="6446152" y="360598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!!TextBox 50">
            <a:extLst>
              <a:ext uri="{FF2B5EF4-FFF2-40B4-BE49-F238E27FC236}">
                <a16:creationId xmlns:a16="http://schemas.microsoft.com/office/drawing/2014/main" xmlns="" id="{E58B6692-E99E-4FED-BCC1-0D391AD06C06}"/>
              </a:ext>
            </a:extLst>
          </p:cNvPr>
          <p:cNvSpPr txBox="1"/>
          <p:nvPr/>
        </p:nvSpPr>
        <p:spPr>
          <a:xfrm>
            <a:off x="5989531" y="3592816"/>
            <a:ext cx="299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Cụm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443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/>
      <p:bldP spid="59" grpId="0" animBg="1"/>
      <p:bldP spid="61" grpId="0"/>
      <p:bldP spid="61" grpId="1"/>
      <p:bldP spid="62" grpId="0"/>
      <p:bldP spid="62" grpId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BB8F31D8-46DE-4572-B0C2-D12BF908A04B}"/>
              </a:ext>
            </a:extLst>
          </p:cNvPr>
          <p:cNvSpPr/>
          <p:nvPr/>
        </p:nvSpPr>
        <p:spPr>
          <a:xfrm>
            <a:off x="618338" y="1539897"/>
            <a:ext cx="11016812" cy="145794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807850" y="1575233"/>
            <a:ext cx="1027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4.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xmlns="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56" name="!!TextBox 50">
            <a:extLst>
              <a:ext uri="{FF2B5EF4-FFF2-40B4-BE49-F238E27FC236}">
                <a16:creationId xmlns:a16="http://schemas.microsoft.com/office/drawing/2014/main" xmlns="" id="{3F6A8E32-8CFE-40E6-AACF-5E49888D4F8E}"/>
              </a:ext>
            </a:extLst>
          </p:cNvPr>
          <p:cNvSpPr txBox="1"/>
          <p:nvPr/>
        </p:nvSpPr>
        <p:spPr>
          <a:xfrm>
            <a:off x="1933332" y="3274509"/>
            <a:ext cx="97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</p:spTree>
    <p:extLst>
      <p:ext uri="{BB962C8B-B14F-4D97-AF65-F5344CB8AC3E}">
        <p14:creationId xmlns:p14="http://schemas.microsoft.com/office/powerpoint/2010/main" xmlns="" val="3569854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xmlns="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xmlns="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5EFF2B-ECD7-46BE-B19E-2AD8E57E6D41}"/>
                </a:ext>
              </a:extLst>
            </p:cNvPr>
            <p:cNvSpPr txBox="1"/>
            <p:nvPr/>
          </p:nvSpPr>
          <p:spPr>
            <a:xfrm>
              <a:off x="6811310" y="529574"/>
              <a:ext cx="19832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51DE3-38A8-42DC-9B94-D57A5A35052D}"/>
              </a:ext>
            </a:extLst>
          </p:cNvPr>
          <p:cNvSpPr/>
          <p:nvPr/>
        </p:nvSpPr>
        <p:spPr>
          <a:xfrm>
            <a:off x="141121" y="2517313"/>
            <a:ext cx="5363736" cy="3284133"/>
          </a:xfrm>
          <a:prstGeom prst="roundRect">
            <a:avLst>
              <a:gd name="adj" fmla="val 28425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ED0573E-CE67-4C9A-846F-00D8A9A7F20D}"/>
              </a:ext>
            </a:extLst>
          </p:cNvPr>
          <p:cNvSpPr/>
          <p:nvPr/>
        </p:nvSpPr>
        <p:spPr>
          <a:xfrm>
            <a:off x="475190" y="1241411"/>
            <a:ext cx="5420461" cy="970664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F960403-9EA9-4253-96A2-8E6B2D51999F}"/>
              </a:ext>
            </a:extLst>
          </p:cNvPr>
          <p:cNvSpPr txBox="1"/>
          <p:nvPr/>
        </p:nvSpPr>
        <p:spPr>
          <a:xfrm>
            <a:off x="510957" y="1358258"/>
            <a:ext cx="531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?:</a:t>
            </a:r>
            <a:endParaRPr lang="en-PH" sz="36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2AA075-9A15-42A5-AE0B-E6D075C4A358}"/>
              </a:ext>
            </a:extLst>
          </p:cNvPr>
          <p:cNvSpPr txBox="1"/>
          <p:nvPr/>
        </p:nvSpPr>
        <p:spPr>
          <a:xfrm>
            <a:off x="465217" y="2933111"/>
            <a:ext cx="4827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82EB492D-35A2-4A80-AB91-6EBDCE84A77F}"/>
              </a:ext>
            </a:extLst>
          </p:cNvPr>
          <p:cNvSpPr/>
          <p:nvPr/>
        </p:nvSpPr>
        <p:spPr>
          <a:xfrm>
            <a:off x="6521351" y="1772683"/>
            <a:ext cx="5235505" cy="2743900"/>
          </a:xfrm>
          <a:prstGeom prst="roundRect">
            <a:avLst>
              <a:gd name="adj" fmla="val 27201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37D194-F6BC-4995-8EFC-6E19C4FD8101}"/>
              </a:ext>
            </a:extLst>
          </p:cNvPr>
          <p:cNvGrpSpPr/>
          <p:nvPr/>
        </p:nvGrpSpPr>
        <p:grpSpPr>
          <a:xfrm>
            <a:off x="0" y="5940075"/>
            <a:ext cx="12192000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11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4DF5B90-8EE6-4328-AD29-C1CB8461FDB0}"/>
              </a:ext>
            </a:extLst>
          </p:cNvPr>
          <p:cNvSpPr txBox="1"/>
          <p:nvPr/>
        </p:nvSpPr>
        <p:spPr>
          <a:xfrm>
            <a:off x="6725423" y="2136767"/>
            <a:ext cx="482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nối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chủ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ngữ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DB91B20-A1F5-48CC-ACDE-6FB2D6833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599" y="3271263"/>
            <a:ext cx="2138801" cy="315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4858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793</Words>
  <Application>Microsoft Office PowerPoint</Application>
  <PresentationFormat>Custom</PresentationFormat>
  <Paragraphs>157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peach euphoric</dc:creator>
  <cp:lastModifiedBy>admin</cp:lastModifiedBy>
  <cp:revision>19</cp:revision>
  <dcterms:created xsi:type="dcterms:W3CDTF">2021-10-15T14:28:08Z</dcterms:created>
  <dcterms:modified xsi:type="dcterms:W3CDTF">2022-02-25T05:15:06Z</dcterms:modified>
  <cp:version>J22</cp:version>
</cp:coreProperties>
</file>